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7" r:id="rId2"/>
    <p:sldMasterId id="2147483702" r:id="rId3"/>
    <p:sldMasterId id="2147484694" r:id="rId4"/>
    <p:sldMasterId id="2147484706" r:id="rId5"/>
  </p:sldMasterIdLst>
  <p:notesMasterIdLst>
    <p:notesMasterId r:id="rId33"/>
  </p:notesMasterIdLst>
  <p:handoutMasterIdLst>
    <p:handoutMasterId r:id="rId34"/>
  </p:handoutMasterIdLst>
  <p:sldIdLst>
    <p:sldId id="483" r:id="rId6"/>
    <p:sldId id="508" r:id="rId7"/>
    <p:sldId id="499" r:id="rId8"/>
    <p:sldId id="500" r:id="rId9"/>
    <p:sldId id="511" r:id="rId10"/>
    <p:sldId id="468" r:id="rId11"/>
    <p:sldId id="515" r:id="rId12"/>
    <p:sldId id="512" r:id="rId13"/>
    <p:sldId id="517" r:id="rId14"/>
    <p:sldId id="509" r:id="rId15"/>
    <p:sldId id="530" r:id="rId16"/>
    <p:sldId id="531" r:id="rId17"/>
    <p:sldId id="532" r:id="rId18"/>
    <p:sldId id="533" r:id="rId19"/>
    <p:sldId id="534" r:id="rId20"/>
    <p:sldId id="535" r:id="rId21"/>
    <p:sldId id="536" r:id="rId22"/>
    <p:sldId id="537" r:id="rId23"/>
    <p:sldId id="538" r:id="rId24"/>
    <p:sldId id="539" r:id="rId25"/>
    <p:sldId id="540" r:id="rId26"/>
    <p:sldId id="541" r:id="rId27"/>
    <p:sldId id="529" r:id="rId28"/>
    <p:sldId id="543" r:id="rId29"/>
    <p:sldId id="544" r:id="rId30"/>
    <p:sldId id="545" r:id="rId31"/>
    <p:sldId id="547" r:id="rId32"/>
  </p:sldIdLst>
  <p:sldSz cx="12192000" cy="6858000"/>
  <p:notesSz cx="6797675" cy="9928225"/>
  <p:defaultTextStyle>
    <a:defPPr>
      <a:defRPr lang="es-ES"/>
    </a:defPPr>
    <a:lvl1pPr algn="l" rtl="0" fontAlgn="base">
      <a:spcBef>
        <a:spcPct val="0"/>
      </a:spcBef>
      <a:spcAft>
        <a:spcPct val="0"/>
      </a:spcAft>
      <a:defRPr sz="2000" kern="1200">
        <a:solidFill>
          <a:schemeClr val="tx1"/>
        </a:solidFill>
        <a:latin typeface="Arial Black" pitchFamily="34" charset="0"/>
        <a:ea typeface="+mn-ea"/>
        <a:cs typeface="Tahoma" pitchFamily="34" charset="0"/>
      </a:defRPr>
    </a:lvl1pPr>
    <a:lvl2pPr marL="457200" algn="l" rtl="0" fontAlgn="base">
      <a:spcBef>
        <a:spcPct val="0"/>
      </a:spcBef>
      <a:spcAft>
        <a:spcPct val="0"/>
      </a:spcAft>
      <a:defRPr sz="2000" kern="1200">
        <a:solidFill>
          <a:schemeClr val="tx1"/>
        </a:solidFill>
        <a:latin typeface="Arial Black" pitchFamily="34" charset="0"/>
        <a:ea typeface="+mn-ea"/>
        <a:cs typeface="Tahoma" pitchFamily="34" charset="0"/>
      </a:defRPr>
    </a:lvl2pPr>
    <a:lvl3pPr marL="914400" algn="l" rtl="0" fontAlgn="base">
      <a:spcBef>
        <a:spcPct val="0"/>
      </a:spcBef>
      <a:spcAft>
        <a:spcPct val="0"/>
      </a:spcAft>
      <a:defRPr sz="2000" kern="1200">
        <a:solidFill>
          <a:schemeClr val="tx1"/>
        </a:solidFill>
        <a:latin typeface="Arial Black" pitchFamily="34" charset="0"/>
        <a:ea typeface="+mn-ea"/>
        <a:cs typeface="Tahoma" pitchFamily="34" charset="0"/>
      </a:defRPr>
    </a:lvl3pPr>
    <a:lvl4pPr marL="1371600" algn="l" rtl="0" fontAlgn="base">
      <a:spcBef>
        <a:spcPct val="0"/>
      </a:spcBef>
      <a:spcAft>
        <a:spcPct val="0"/>
      </a:spcAft>
      <a:defRPr sz="2000" kern="1200">
        <a:solidFill>
          <a:schemeClr val="tx1"/>
        </a:solidFill>
        <a:latin typeface="Arial Black" pitchFamily="34" charset="0"/>
        <a:ea typeface="+mn-ea"/>
        <a:cs typeface="Tahoma" pitchFamily="34" charset="0"/>
      </a:defRPr>
    </a:lvl4pPr>
    <a:lvl5pPr marL="1828800" algn="l" rtl="0" fontAlgn="base">
      <a:spcBef>
        <a:spcPct val="0"/>
      </a:spcBef>
      <a:spcAft>
        <a:spcPct val="0"/>
      </a:spcAft>
      <a:defRPr sz="2000" kern="1200">
        <a:solidFill>
          <a:schemeClr val="tx1"/>
        </a:solidFill>
        <a:latin typeface="Arial Black" pitchFamily="34" charset="0"/>
        <a:ea typeface="+mn-ea"/>
        <a:cs typeface="Tahoma" pitchFamily="34" charset="0"/>
      </a:defRPr>
    </a:lvl5pPr>
    <a:lvl6pPr marL="2286000" algn="l" defTabSz="914400" rtl="0" eaLnBrk="1" latinLnBrk="0" hangingPunct="1">
      <a:defRPr sz="2000" kern="1200">
        <a:solidFill>
          <a:schemeClr val="tx1"/>
        </a:solidFill>
        <a:latin typeface="Arial Black" pitchFamily="34" charset="0"/>
        <a:ea typeface="+mn-ea"/>
        <a:cs typeface="Tahoma" pitchFamily="34" charset="0"/>
      </a:defRPr>
    </a:lvl6pPr>
    <a:lvl7pPr marL="2743200" algn="l" defTabSz="914400" rtl="0" eaLnBrk="1" latinLnBrk="0" hangingPunct="1">
      <a:defRPr sz="2000" kern="1200">
        <a:solidFill>
          <a:schemeClr val="tx1"/>
        </a:solidFill>
        <a:latin typeface="Arial Black" pitchFamily="34" charset="0"/>
        <a:ea typeface="+mn-ea"/>
        <a:cs typeface="Tahoma" pitchFamily="34" charset="0"/>
      </a:defRPr>
    </a:lvl7pPr>
    <a:lvl8pPr marL="3200400" algn="l" defTabSz="914400" rtl="0" eaLnBrk="1" latinLnBrk="0" hangingPunct="1">
      <a:defRPr sz="2000" kern="1200">
        <a:solidFill>
          <a:schemeClr val="tx1"/>
        </a:solidFill>
        <a:latin typeface="Arial Black" pitchFamily="34" charset="0"/>
        <a:ea typeface="+mn-ea"/>
        <a:cs typeface="Tahoma" pitchFamily="34" charset="0"/>
      </a:defRPr>
    </a:lvl8pPr>
    <a:lvl9pPr marL="3657600" algn="l" defTabSz="914400" rtl="0" eaLnBrk="1" latinLnBrk="0" hangingPunct="1">
      <a:defRPr sz="2000" kern="1200">
        <a:solidFill>
          <a:schemeClr val="tx1"/>
        </a:solidFill>
        <a:latin typeface="Arial Black" pitchFamily="34" charset="0"/>
        <a:ea typeface="+mn-ea"/>
        <a:cs typeface="Tahoma" pitchFamily="34" charset="0"/>
      </a:defRPr>
    </a:lvl9pPr>
  </p:defaultTextStyle>
  <p:extLst>
    <p:ext uri="{EFAFB233-063F-42B5-8137-9DF3F51BA10A}">
      <p15:sldGuideLst xmlns:p15="http://schemas.microsoft.com/office/powerpoint/2012/main">
        <p15:guide id="1" orient="horz" pos="2251"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09AF"/>
    <a:srgbClr val="210ACC"/>
    <a:srgbClr val="4E37F5"/>
    <a:srgbClr val="CCCC00"/>
    <a:srgbClr val="FFFF00"/>
    <a:srgbClr val="CCFFCC"/>
    <a:srgbClr val="C45B04"/>
    <a:srgbClr val="EC2CD1"/>
    <a:srgbClr val="00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4291" autoAdjust="0"/>
  </p:normalViewPr>
  <p:slideViewPr>
    <p:cSldViewPr>
      <p:cViewPr varScale="1">
        <p:scale>
          <a:sx n="110" d="100"/>
          <a:sy n="110" d="100"/>
        </p:scale>
        <p:origin x="450" y="108"/>
      </p:cViewPr>
      <p:guideLst>
        <p:guide orient="horz" pos="2251"/>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1" d="100"/>
          <a:sy n="71" d="100"/>
        </p:scale>
        <p:origin x="-204" y="-96"/>
      </p:cViewPr>
      <p:guideLst>
        <p:guide orient="horz" pos="2932"/>
        <p:guide pos="2222"/>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zapataa\Downloads\569611.xls"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umbes\Downloads\36964651.xls"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tumbes\Downloads\3696465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10"/>
      <c:rAngAx val="1"/>
    </c:view3D>
    <c:floor>
      <c:thickness val="0"/>
    </c:floor>
    <c:sideWall>
      <c:thickness val="0"/>
    </c:sideWall>
    <c:backWall>
      <c:thickness val="0"/>
    </c:backWall>
    <c:plotArea>
      <c:layout>
        <c:manualLayout>
          <c:layoutTarget val="inner"/>
          <c:xMode val="edge"/>
          <c:yMode val="edge"/>
          <c:x val="0.13490742223876354"/>
          <c:y val="0.2117193534711857"/>
          <c:w val="0.86509260408974165"/>
          <c:h val="0.78260061242345325"/>
        </c:manualLayout>
      </c:layout>
      <c:bar3DChart>
        <c:barDir val="col"/>
        <c:grouping val="clustered"/>
        <c:varyColors val="0"/>
        <c:ser>
          <c:idx val="0"/>
          <c:order val="0"/>
          <c:invertIfNegative val="0"/>
          <c:dPt>
            <c:idx val="0"/>
            <c:invertIfNegative val="0"/>
            <c:bubble3D val="0"/>
            <c:spPr>
              <a:solidFill>
                <a:srgbClr val="00B050"/>
              </a:solidFill>
            </c:spPr>
            <c:extLst>
              <c:ext xmlns:c16="http://schemas.microsoft.com/office/drawing/2014/chart" uri="{C3380CC4-5D6E-409C-BE32-E72D297353CC}">
                <c16:uniqueId val="{00000001-A83B-40B7-A583-FBB2EEB2EE44}"/>
              </c:ext>
            </c:extLst>
          </c:dPt>
          <c:dPt>
            <c:idx val="1"/>
            <c:invertIfNegative val="0"/>
            <c:bubble3D val="0"/>
            <c:spPr>
              <a:solidFill>
                <a:srgbClr val="0070C0"/>
              </a:solidFill>
            </c:spPr>
            <c:extLst>
              <c:ext xmlns:c16="http://schemas.microsoft.com/office/drawing/2014/chart" uri="{C3380CC4-5D6E-409C-BE32-E72D297353CC}">
                <c16:uniqueId val="{00000003-A83B-40B7-A583-FBB2EEB2EE44}"/>
              </c:ext>
            </c:extLst>
          </c:dPt>
          <c:dPt>
            <c:idx val="2"/>
            <c:invertIfNegative val="0"/>
            <c:bubble3D val="0"/>
            <c:spPr>
              <a:solidFill>
                <a:schemeClr val="accent2"/>
              </a:solidFill>
            </c:spPr>
            <c:extLst>
              <c:ext xmlns:c16="http://schemas.microsoft.com/office/drawing/2014/chart" uri="{C3380CC4-5D6E-409C-BE32-E72D297353CC}">
                <c16:uniqueId val="{00000005-A83B-40B7-A583-FBB2EEB2EE44}"/>
              </c:ext>
            </c:extLst>
          </c:dPt>
          <c:cat>
            <c:strRef>
              <c:f>Hoja1!$C$4:$E$4</c:f>
              <c:strCache>
                <c:ptCount val="3"/>
                <c:pt idx="0">
                  <c:v>PIA </c:v>
                </c:pt>
                <c:pt idx="1">
                  <c:v>PIM</c:v>
                </c:pt>
                <c:pt idx="2">
                  <c:v>EJECUCION</c:v>
                </c:pt>
              </c:strCache>
            </c:strRef>
          </c:cat>
          <c:val>
            <c:numRef>
              <c:f>Hoja1!$C$5:$E$5</c:f>
              <c:numCache>
                <c:formatCode>#,##0.00</c:formatCode>
                <c:ptCount val="3"/>
                <c:pt idx="0">
                  <c:v>331592383</c:v>
                </c:pt>
                <c:pt idx="1">
                  <c:v>419411799</c:v>
                </c:pt>
                <c:pt idx="2">
                  <c:v>371014656.61000001</c:v>
                </c:pt>
              </c:numCache>
            </c:numRef>
          </c:val>
          <c:extLst>
            <c:ext xmlns:c16="http://schemas.microsoft.com/office/drawing/2014/chart" uri="{C3380CC4-5D6E-409C-BE32-E72D297353CC}">
              <c16:uniqueId val="{00000006-A83B-40B7-A583-FBB2EEB2EE44}"/>
            </c:ext>
          </c:extLst>
        </c:ser>
        <c:dLbls>
          <c:showLegendKey val="0"/>
          <c:showVal val="0"/>
          <c:showCatName val="0"/>
          <c:showSerName val="0"/>
          <c:showPercent val="0"/>
          <c:showBubbleSize val="0"/>
        </c:dLbls>
        <c:gapWidth val="150"/>
        <c:shape val="cylinder"/>
        <c:axId val="93185616"/>
        <c:axId val="93189424"/>
        <c:axId val="0"/>
      </c:bar3DChart>
      <c:catAx>
        <c:axId val="93185616"/>
        <c:scaling>
          <c:orientation val="minMax"/>
        </c:scaling>
        <c:delete val="1"/>
        <c:axPos val="b"/>
        <c:majorGridlines/>
        <c:numFmt formatCode="General" sourceLinked="0"/>
        <c:majorTickMark val="none"/>
        <c:minorTickMark val="none"/>
        <c:tickLblPos val="nextTo"/>
        <c:crossAx val="93189424"/>
        <c:crosses val="autoZero"/>
        <c:auto val="1"/>
        <c:lblAlgn val="ctr"/>
        <c:lblOffset val="100"/>
        <c:noMultiLvlLbl val="0"/>
      </c:catAx>
      <c:valAx>
        <c:axId val="93189424"/>
        <c:scaling>
          <c:orientation val="minMax"/>
        </c:scaling>
        <c:delete val="1"/>
        <c:axPos val="l"/>
        <c:minorGridlines/>
        <c:numFmt formatCode="#,##0.00" sourceLinked="1"/>
        <c:majorTickMark val="none"/>
        <c:minorTickMark val="none"/>
        <c:tickLblPos val="none"/>
        <c:crossAx val="9318561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6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3.3718475724919452E-3"/>
                  <c:y val="-4.1236847085070041E-2"/>
                </c:manualLayout>
              </c:layout>
              <c:tx>
                <c:rich>
                  <a:bodyPr/>
                  <a:lstStyle/>
                  <a:p>
                    <a:r>
                      <a:rPr lang="en-US" dirty="0"/>
                      <a:t>455,143,095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16E-4993-B661-26E4EFB828CF}"/>
                </c:ext>
              </c:extLst>
            </c:dLbl>
            <c:dLbl>
              <c:idx val="1"/>
              <c:layout>
                <c:manualLayout>
                  <c:x val="-2.5936660632478268E-3"/>
                  <c:y val="-5.508930406626468E-2"/>
                </c:manualLayout>
              </c:layout>
              <c:tx>
                <c:rich>
                  <a:bodyPr/>
                  <a:lstStyle/>
                  <a:p>
                    <a:r>
                      <a:rPr lang="en-US" dirty="0"/>
                      <a:t>620,346,000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16E-4993-B661-26E4EFB828CF}"/>
                </c:ext>
              </c:extLst>
            </c:dLbl>
            <c:dLbl>
              <c:idx val="2"/>
              <c:layout>
                <c:manualLayout>
                  <c:x val="0.17896295836410334"/>
                  <c:y val="-8.0515136712232968E-2"/>
                </c:manualLayout>
              </c:layout>
              <c:tx>
                <c:rich>
                  <a:bodyPr/>
                  <a:lstStyle/>
                  <a:p>
                    <a:r>
                      <a:rPr lang="en-US" dirty="0"/>
                      <a:t>498,850,379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16E-4993-B661-26E4EFB828C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'26099956'!$B$9:$D$9</c:f>
              <c:numCache>
                <c:formatCode>#,##0</c:formatCode>
                <c:ptCount val="3"/>
                <c:pt idx="0">
                  <c:v>345157410</c:v>
                </c:pt>
                <c:pt idx="1">
                  <c:v>437441935</c:v>
                </c:pt>
                <c:pt idx="2">
                  <c:v>414485085</c:v>
                </c:pt>
              </c:numCache>
            </c:numRef>
          </c:val>
          <c:extLst>
            <c:ext xmlns:c16="http://schemas.microsoft.com/office/drawing/2014/chart" uri="{C3380CC4-5D6E-409C-BE32-E72D297353CC}">
              <c16:uniqueId val="{00000003-116E-4993-B661-26E4EFB828CF}"/>
            </c:ext>
          </c:extLst>
        </c:ser>
        <c:dLbls>
          <c:showLegendKey val="0"/>
          <c:showVal val="0"/>
          <c:showCatName val="0"/>
          <c:showSerName val="0"/>
          <c:showPercent val="0"/>
          <c:showBubbleSize val="0"/>
        </c:dLbls>
        <c:gapWidth val="150"/>
        <c:shape val="box"/>
        <c:axId val="93199760"/>
        <c:axId val="93186160"/>
        <c:axId val="0"/>
      </c:bar3DChart>
      <c:catAx>
        <c:axId val="93199760"/>
        <c:scaling>
          <c:orientation val="minMax"/>
        </c:scaling>
        <c:delete val="1"/>
        <c:axPos val="b"/>
        <c:majorTickMark val="none"/>
        <c:minorTickMark val="none"/>
        <c:tickLblPos val="nextTo"/>
        <c:crossAx val="93186160"/>
        <c:crosses val="autoZero"/>
        <c:auto val="1"/>
        <c:lblAlgn val="ctr"/>
        <c:lblOffset val="100"/>
        <c:noMultiLvlLbl val="0"/>
      </c:catAx>
      <c:valAx>
        <c:axId val="9318616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3199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0"/>
      <c:rotY val="2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ctr"/>
          <c:showLegendKey val="0"/>
          <c:showVal val="0"/>
          <c:showCatName val="0"/>
          <c:showSerName val="0"/>
          <c:showPercent val="1"/>
          <c:showBubbleSize val="0"/>
          <c:showLeaderLines val="0"/>
        </c:dLbls>
      </c:pie3DChart>
      <c:spPr>
        <a:noFill/>
        <a:ln>
          <a:noFill/>
        </a:ln>
        <a:effectLst/>
      </c:spPr>
    </c:plotArea>
    <c:legend>
      <c:legendPos val="r"/>
      <c:layout>
        <c:manualLayout>
          <c:xMode val="edge"/>
          <c:yMode val="edge"/>
          <c:x val="0.6800681566782435"/>
          <c:y val="0.34282025719389153"/>
          <c:w val="0.17354819875086344"/>
          <c:h val="0.2082263065319566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PE"/>
        </a:p>
      </c:txPr>
    </c:legend>
    <c:plotVisOnly val="1"/>
    <c:dispBlanksAs val="gap"/>
    <c:showDLblsOverMax val="0"/>
  </c:chart>
  <c:spPr>
    <a:noFill/>
    <a:ln w="9525" cap="flat" cmpd="sng" algn="ctr">
      <a:noFill/>
      <a:round/>
    </a:ln>
    <a:effectLst/>
  </c:spPr>
  <c:txPr>
    <a:bodyPr/>
    <a:lstStyle/>
    <a:p>
      <a:pPr>
        <a:defRPr/>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3">
                  <a:lumMod val="20000"/>
                  <a:lumOff val="8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E6B3-4A19-B153-AFA785D820D8}"/>
              </c:ext>
            </c:extLst>
          </c:dPt>
          <c:dPt>
            <c:idx val="1"/>
            <c:bubble3D val="0"/>
            <c:spPr>
              <a:solidFill>
                <a:schemeClr val="accent1">
                  <a:lumMod val="40000"/>
                  <a:lumOff val="6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E6B3-4A19-B153-AFA785D820D8}"/>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E6B3-4A19-B153-AFA785D820D8}"/>
              </c:ext>
            </c:extLst>
          </c:dPt>
          <c:dLbls>
            <c:dLbl>
              <c:idx val="0"/>
              <c:layout>
                <c:manualLayout>
                  <c:x val="-0.23341908919164095"/>
                  <c:y val="7.921474333539659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15:layout>
                    <c:manualLayout>
                      <c:w val="0.20807401982406354"/>
                      <c:h val="7.4768147454515627E-2"/>
                    </c:manualLayout>
                  </c15:layout>
                </c:ext>
                <c:ext xmlns:c16="http://schemas.microsoft.com/office/drawing/2014/chart" uri="{C3380CC4-5D6E-409C-BE32-E72D297353CC}">
                  <c16:uniqueId val="{00000001-E6B3-4A19-B153-AFA785D820D8}"/>
                </c:ext>
              </c:extLst>
            </c:dLbl>
            <c:dLbl>
              <c:idx val="1"/>
              <c:layout>
                <c:manualLayout>
                  <c:x val="0.24464637932038916"/>
                  <c:y val="-0.28100779807534615"/>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15:layout>
                    <c:manualLayout>
                      <c:w val="0.22563250580490524"/>
                      <c:h val="0.13889098301246952"/>
                    </c:manualLayout>
                  </c15:layout>
                </c:ext>
                <c:ext xmlns:c16="http://schemas.microsoft.com/office/drawing/2014/chart" uri="{C3380CC4-5D6E-409C-BE32-E72D297353CC}">
                  <c16:uniqueId val="{00000003-E6B3-4A19-B153-AFA785D820D8}"/>
                </c:ext>
              </c:extLst>
            </c:dLbl>
            <c:dLbl>
              <c:idx val="2"/>
              <c:layout>
                <c:manualLayout>
                  <c:x val="0.20082059305741654"/>
                  <c:y val="0.10866682802439941"/>
                </c:manualLayout>
              </c:layout>
              <c:showLegendKey val="0"/>
              <c:showVal val="1"/>
              <c:showCatName val="0"/>
              <c:showSerName val="0"/>
              <c:showPercent val="0"/>
              <c:showBubbleSize val="0"/>
              <c:extLst>
                <c:ext xmlns:c15="http://schemas.microsoft.com/office/drawing/2012/chart" uri="{CE6537A1-D6FC-4f65-9D91-7224C49458BB}">
                  <c15:layout>
                    <c:manualLayout>
                      <c:w val="0.23979564236790199"/>
                      <c:h val="6.2989032964591241E-2"/>
                    </c:manualLayout>
                  </c15:layout>
                </c:ext>
                <c:ext xmlns:c16="http://schemas.microsoft.com/office/drawing/2014/chart" uri="{C3380CC4-5D6E-409C-BE32-E72D297353CC}">
                  <c16:uniqueId val="{00000005-E6B3-4A19-B153-AFA785D820D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'36964651'!$B$28:$D$28</c:f>
              <c:strCache>
                <c:ptCount val="3"/>
                <c:pt idx="0">
                  <c:v>PIA</c:v>
                </c:pt>
                <c:pt idx="1">
                  <c:v>PIM</c:v>
                </c:pt>
                <c:pt idx="2">
                  <c:v>EJECUCION </c:v>
                </c:pt>
              </c:strCache>
            </c:strRef>
          </c:cat>
          <c:val>
            <c:numRef>
              <c:f>'36964651'!$B$29:$D$29</c:f>
              <c:numCache>
                <c:formatCode>#,##0</c:formatCode>
                <c:ptCount val="3"/>
                <c:pt idx="0">
                  <c:v>464020359</c:v>
                </c:pt>
                <c:pt idx="1">
                  <c:v>574200859</c:v>
                </c:pt>
                <c:pt idx="2" formatCode="#,##0.00">
                  <c:v>243448728.72999999</c:v>
                </c:pt>
              </c:numCache>
            </c:numRef>
          </c:val>
          <c:extLst>
            <c:ext xmlns:c16="http://schemas.microsoft.com/office/drawing/2014/chart" uri="{C3380CC4-5D6E-409C-BE32-E72D297353CC}">
              <c16:uniqueId val="{00000006-E6B3-4A19-B153-AFA785D820D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Hoja1!$B$3:$D$3</c:f>
              <c:strCache>
                <c:ptCount val="3"/>
                <c:pt idx="0">
                  <c:v>PIA</c:v>
                </c:pt>
                <c:pt idx="1">
                  <c:v>PIM</c:v>
                </c:pt>
                <c:pt idx="2">
                  <c:v>EJECUCION </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A67A-4AE5-A0AD-C8BDBB423F23}"/>
              </c:ext>
            </c:extLst>
          </c:dPt>
          <c:dPt>
            <c:idx val="1"/>
            <c:invertIfNegative val="0"/>
            <c:bubble3D val="0"/>
            <c:spPr>
              <a:solidFill>
                <a:schemeClr val="accent1"/>
              </a:solidFill>
            </c:spPr>
            <c:extLst>
              <c:ext xmlns:c16="http://schemas.microsoft.com/office/drawing/2014/chart" uri="{C3380CC4-5D6E-409C-BE32-E72D297353CC}">
                <c16:uniqueId val="{00000003-A67A-4AE5-A0AD-C8BDBB423F23}"/>
              </c:ext>
            </c:extLst>
          </c:dPt>
          <c:dPt>
            <c:idx val="2"/>
            <c:invertIfNegative val="0"/>
            <c:bubble3D val="0"/>
            <c:spPr>
              <a:solidFill>
                <a:srgbClr val="FFFF00"/>
              </a:solidFill>
            </c:spPr>
            <c:extLst>
              <c:ext xmlns:c16="http://schemas.microsoft.com/office/drawing/2014/chart" uri="{C3380CC4-5D6E-409C-BE32-E72D297353CC}">
                <c16:uniqueId val="{00000005-A67A-4AE5-A0AD-C8BDBB423F23}"/>
              </c:ext>
            </c:extLst>
          </c:dPt>
          <c:dLbls>
            <c:dLbl>
              <c:idx val="0"/>
              <c:layout>
                <c:manualLayout>
                  <c:x val="1.9921539330097108E-2"/>
                  <c:y val="-5.6061655462070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7A-4AE5-A0AD-C8BDBB423F23}"/>
                </c:ext>
              </c:extLst>
            </c:dLbl>
            <c:dLbl>
              <c:idx val="1"/>
              <c:layout>
                <c:manualLayout>
                  <c:x val="3.9106199084455472E-2"/>
                  <c:y val="-7.11773931317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7A-4AE5-A0AD-C8BDBB423F23}"/>
                </c:ext>
              </c:extLst>
            </c:dLbl>
            <c:dLbl>
              <c:idx val="2"/>
              <c:layout>
                <c:manualLayout>
                  <c:x val="2.7932979102095232E-2"/>
                  <c:y val="-6.82094824833494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7A-4AE5-A0AD-C8BDBB423F2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Hoja1!$B$3:$D$3</c:f>
              <c:strCache>
                <c:ptCount val="3"/>
                <c:pt idx="0">
                  <c:v>PIA</c:v>
                </c:pt>
                <c:pt idx="1">
                  <c:v>PIM</c:v>
                </c:pt>
                <c:pt idx="2">
                  <c:v>EJECUCION </c:v>
                </c:pt>
              </c:strCache>
            </c:strRef>
          </c:cat>
          <c:val>
            <c:numRef>
              <c:f>Hoja1!$B$4:$D$4</c:f>
              <c:numCache>
                <c:formatCode>#,##0</c:formatCode>
                <c:ptCount val="3"/>
                <c:pt idx="0">
                  <c:v>464020359</c:v>
                </c:pt>
                <c:pt idx="1">
                  <c:v>632445437</c:v>
                </c:pt>
                <c:pt idx="2">
                  <c:v>524929712.70999998</c:v>
                </c:pt>
              </c:numCache>
            </c:numRef>
          </c:val>
          <c:extLst>
            <c:ext xmlns:c16="http://schemas.microsoft.com/office/drawing/2014/chart" uri="{C3380CC4-5D6E-409C-BE32-E72D297353CC}">
              <c16:uniqueId val="{00000006-A67A-4AE5-A0AD-C8BDBB423F23}"/>
            </c:ext>
          </c:extLst>
        </c:ser>
        <c:dLbls>
          <c:showLegendKey val="0"/>
          <c:showVal val="1"/>
          <c:showCatName val="0"/>
          <c:showSerName val="0"/>
          <c:showPercent val="0"/>
          <c:showBubbleSize val="0"/>
        </c:dLbls>
        <c:gapWidth val="150"/>
        <c:shape val="cylinder"/>
        <c:axId val="93194864"/>
        <c:axId val="93200304"/>
        <c:axId val="0"/>
      </c:bar3DChart>
      <c:catAx>
        <c:axId val="93194864"/>
        <c:scaling>
          <c:orientation val="minMax"/>
        </c:scaling>
        <c:delete val="0"/>
        <c:axPos val="b"/>
        <c:numFmt formatCode="General" sourceLinked="0"/>
        <c:majorTickMark val="out"/>
        <c:minorTickMark val="none"/>
        <c:tickLblPos val="nextTo"/>
        <c:txPr>
          <a:bodyPr/>
          <a:lstStyle/>
          <a:p>
            <a:pPr>
              <a:defRPr sz="1400" b="1"/>
            </a:pPr>
            <a:endParaRPr lang="es-PE"/>
          </a:p>
        </c:txPr>
        <c:crossAx val="93200304"/>
        <c:crosses val="autoZero"/>
        <c:auto val="1"/>
        <c:lblAlgn val="ctr"/>
        <c:lblOffset val="100"/>
        <c:noMultiLvlLbl val="0"/>
      </c:catAx>
      <c:valAx>
        <c:axId val="93200304"/>
        <c:scaling>
          <c:orientation val="minMax"/>
        </c:scaling>
        <c:delete val="0"/>
        <c:axPos val="l"/>
        <c:numFmt formatCode="#,##0" sourceLinked="1"/>
        <c:majorTickMark val="out"/>
        <c:minorTickMark val="none"/>
        <c:tickLblPos val="nextTo"/>
        <c:crossAx val="93194864"/>
        <c:crosses val="autoZero"/>
        <c:crossBetween val="between"/>
      </c:valAx>
    </c:plotArea>
    <c:legend>
      <c:legendPos val="r"/>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428CE-83B4-4ADE-98C0-ABD77C79C5A2}" type="doc">
      <dgm:prSet loTypeId="urn:microsoft.com/office/officeart/2005/8/layout/vList2" loCatId="list" qsTypeId="urn:microsoft.com/office/officeart/2009/2/quickstyle/3d8" qsCatId="3D" csTypeId="urn:microsoft.com/office/officeart/2005/8/colors/accent1_2" csCatId="accent1"/>
      <dgm:spPr/>
      <dgm:t>
        <a:bodyPr/>
        <a:lstStyle/>
        <a:p>
          <a:endParaRPr lang="es-PE"/>
        </a:p>
      </dgm:t>
    </dgm:pt>
    <dgm:pt modelId="{E5C6DA64-1A14-44A5-B051-F6E16C19E2BD}">
      <dgm:prSet/>
      <dgm:spPr/>
      <dgm:t>
        <a:bodyPr/>
        <a:lstStyle/>
        <a:p>
          <a:pPr rtl="0"/>
          <a:r>
            <a:rPr lang="es-ES" b="1" dirty="0"/>
            <a:t>PROPUESTAS </a:t>
          </a:r>
          <a:endParaRPr lang="es-PE" dirty="0"/>
        </a:p>
      </dgm:t>
    </dgm:pt>
    <dgm:pt modelId="{05518E6D-3DA5-4500-AE0F-43514EB2ED1D}" type="parTrans" cxnId="{05DC6FB6-3D8D-47FB-BB79-3E17799F0F15}">
      <dgm:prSet/>
      <dgm:spPr/>
      <dgm:t>
        <a:bodyPr/>
        <a:lstStyle/>
        <a:p>
          <a:endParaRPr lang="es-PE"/>
        </a:p>
      </dgm:t>
    </dgm:pt>
    <dgm:pt modelId="{91F5F8AA-864B-4A3D-961F-1EE9B191BB24}" type="sibTrans" cxnId="{05DC6FB6-3D8D-47FB-BB79-3E17799F0F15}">
      <dgm:prSet/>
      <dgm:spPr/>
      <dgm:t>
        <a:bodyPr/>
        <a:lstStyle/>
        <a:p>
          <a:endParaRPr lang="es-PE"/>
        </a:p>
      </dgm:t>
    </dgm:pt>
    <dgm:pt modelId="{FF818054-ADE9-48C6-83D4-5D00893E1526}">
      <dgm:prSet/>
      <dgm:spPr/>
      <dgm:t>
        <a:bodyPr/>
        <a:lstStyle/>
        <a:p>
          <a:pPr rtl="0"/>
          <a:r>
            <a:rPr lang="es-ES" b="1" dirty="0"/>
            <a:t>LEGISLATIVAS</a:t>
          </a:r>
          <a:endParaRPr lang="es-PE" dirty="0"/>
        </a:p>
      </dgm:t>
    </dgm:pt>
    <dgm:pt modelId="{BBBF7A23-52CB-4C03-AF30-90A573DC5346}" type="parTrans" cxnId="{A5E5DEE8-F88A-44D7-A98C-D1F243640515}">
      <dgm:prSet/>
      <dgm:spPr/>
      <dgm:t>
        <a:bodyPr/>
        <a:lstStyle/>
        <a:p>
          <a:endParaRPr lang="es-PE"/>
        </a:p>
      </dgm:t>
    </dgm:pt>
    <dgm:pt modelId="{67C277D5-F65D-4E75-8B4F-001F968CF462}" type="sibTrans" cxnId="{A5E5DEE8-F88A-44D7-A98C-D1F243640515}">
      <dgm:prSet/>
      <dgm:spPr/>
      <dgm:t>
        <a:bodyPr/>
        <a:lstStyle/>
        <a:p>
          <a:endParaRPr lang="es-PE"/>
        </a:p>
      </dgm:t>
    </dgm:pt>
    <dgm:pt modelId="{694D6C9E-98BD-4176-81E2-87872133B32D}" type="pres">
      <dgm:prSet presAssocID="{8DF428CE-83B4-4ADE-98C0-ABD77C79C5A2}" presName="linear" presStyleCnt="0">
        <dgm:presLayoutVars>
          <dgm:animLvl val="lvl"/>
          <dgm:resizeHandles val="exact"/>
        </dgm:presLayoutVars>
      </dgm:prSet>
      <dgm:spPr/>
    </dgm:pt>
    <dgm:pt modelId="{425E44BF-BECE-49CB-AF9A-7C39977486BE}" type="pres">
      <dgm:prSet presAssocID="{E5C6DA64-1A14-44A5-B051-F6E16C19E2BD}" presName="parentText" presStyleLbl="node1" presStyleIdx="0" presStyleCnt="2">
        <dgm:presLayoutVars>
          <dgm:chMax val="0"/>
          <dgm:bulletEnabled val="1"/>
        </dgm:presLayoutVars>
      </dgm:prSet>
      <dgm:spPr/>
    </dgm:pt>
    <dgm:pt modelId="{6C5CFDD6-3B83-407A-AD3B-D4A2081DE000}" type="pres">
      <dgm:prSet presAssocID="{91F5F8AA-864B-4A3D-961F-1EE9B191BB24}" presName="spacer" presStyleCnt="0"/>
      <dgm:spPr/>
    </dgm:pt>
    <dgm:pt modelId="{3625CA96-3F91-4FA6-8E0D-A3D9BB98CDCD}" type="pres">
      <dgm:prSet presAssocID="{FF818054-ADE9-48C6-83D4-5D00893E1526}" presName="parentText" presStyleLbl="node1" presStyleIdx="1" presStyleCnt="2">
        <dgm:presLayoutVars>
          <dgm:chMax val="0"/>
          <dgm:bulletEnabled val="1"/>
        </dgm:presLayoutVars>
      </dgm:prSet>
      <dgm:spPr/>
    </dgm:pt>
  </dgm:ptLst>
  <dgm:cxnLst>
    <dgm:cxn modelId="{D0B0C63E-1313-40F1-B65A-314C2E141961}" type="presOf" srcId="{8DF428CE-83B4-4ADE-98C0-ABD77C79C5A2}" destId="{694D6C9E-98BD-4176-81E2-87872133B32D}" srcOrd="0" destOrd="0" presId="urn:microsoft.com/office/officeart/2005/8/layout/vList2"/>
    <dgm:cxn modelId="{36B77061-DA33-4A51-BAF1-47397A554BBF}" type="presOf" srcId="{FF818054-ADE9-48C6-83D4-5D00893E1526}" destId="{3625CA96-3F91-4FA6-8E0D-A3D9BB98CDCD}" srcOrd="0" destOrd="0" presId="urn:microsoft.com/office/officeart/2005/8/layout/vList2"/>
    <dgm:cxn modelId="{BF3A6DA7-6458-46E4-A78C-502141128353}" type="presOf" srcId="{E5C6DA64-1A14-44A5-B051-F6E16C19E2BD}" destId="{425E44BF-BECE-49CB-AF9A-7C39977486BE}" srcOrd="0" destOrd="0" presId="urn:microsoft.com/office/officeart/2005/8/layout/vList2"/>
    <dgm:cxn modelId="{05DC6FB6-3D8D-47FB-BB79-3E17799F0F15}" srcId="{8DF428CE-83B4-4ADE-98C0-ABD77C79C5A2}" destId="{E5C6DA64-1A14-44A5-B051-F6E16C19E2BD}" srcOrd="0" destOrd="0" parTransId="{05518E6D-3DA5-4500-AE0F-43514EB2ED1D}" sibTransId="{91F5F8AA-864B-4A3D-961F-1EE9B191BB24}"/>
    <dgm:cxn modelId="{A5E5DEE8-F88A-44D7-A98C-D1F243640515}" srcId="{8DF428CE-83B4-4ADE-98C0-ABD77C79C5A2}" destId="{FF818054-ADE9-48C6-83D4-5D00893E1526}" srcOrd="1" destOrd="0" parTransId="{BBBF7A23-52CB-4C03-AF30-90A573DC5346}" sibTransId="{67C277D5-F65D-4E75-8B4F-001F968CF462}"/>
    <dgm:cxn modelId="{25AB5831-46A9-4ED1-9F71-9662D1D70BCB}" type="presParOf" srcId="{694D6C9E-98BD-4176-81E2-87872133B32D}" destId="{425E44BF-BECE-49CB-AF9A-7C39977486BE}" srcOrd="0" destOrd="0" presId="urn:microsoft.com/office/officeart/2005/8/layout/vList2"/>
    <dgm:cxn modelId="{59DC6C4B-5190-4519-97CA-2AC4C571DA8C}" type="presParOf" srcId="{694D6C9E-98BD-4176-81E2-87872133B32D}" destId="{6C5CFDD6-3B83-407A-AD3B-D4A2081DE000}" srcOrd="1" destOrd="0" presId="urn:microsoft.com/office/officeart/2005/8/layout/vList2"/>
    <dgm:cxn modelId="{4545DAD6-C278-442D-9DA0-E1CD41233C2F}" type="presParOf" srcId="{694D6C9E-98BD-4176-81E2-87872133B32D}" destId="{3625CA96-3F91-4FA6-8E0D-A3D9BB98CDC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315A2-C568-416A-8DF6-92AEA65BCFF6}" type="doc">
      <dgm:prSet loTypeId="urn:microsoft.com/office/officeart/2005/8/layout/target3" loCatId="relationship" qsTypeId="urn:microsoft.com/office/officeart/2005/8/quickstyle/3d5" qsCatId="3D" csTypeId="urn:microsoft.com/office/officeart/2005/8/colors/accent1_2" csCatId="accent1"/>
      <dgm:spPr/>
      <dgm:t>
        <a:bodyPr/>
        <a:lstStyle/>
        <a:p>
          <a:endParaRPr lang="es-PE"/>
        </a:p>
      </dgm:t>
    </dgm:pt>
    <dgm:pt modelId="{0C0A7B78-89C0-4B8F-A62B-3C50CC56D67A}">
      <dgm:prSet custT="1"/>
      <dgm:spPr/>
      <dgm:t>
        <a:bodyPr/>
        <a:lstStyle/>
        <a:p>
          <a:pPr rtl="0"/>
          <a:r>
            <a:rPr lang="es-ES" sz="2400" b="1" dirty="0"/>
            <a:t>PROPUESTAS LEGISLATIVAS</a:t>
          </a:r>
          <a:endParaRPr lang="es-PE" sz="2400" dirty="0"/>
        </a:p>
      </dgm:t>
    </dgm:pt>
    <dgm:pt modelId="{4F2FBF0C-0B0F-4BA7-ABB0-4224E2921B35}" type="parTrans" cxnId="{8A9DF241-7A72-42C8-9AFA-FD7DAE937AD8}">
      <dgm:prSet/>
      <dgm:spPr/>
      <dgm:t>
        <a:bodyPr/>
        <a:lstStyle/>
        <a:p>
          <a:endParaRPr lang="es-PE"/>
        </a:p>
      </dgm:t>
    </dgm:pt>
    <dgm:pt modelId="{2D0C6AC0-2866-46B6-90D0-4331E6AC035A}" type="sibTrans" cxnId="{8A9DF241-7A72-42C8-9AFA-FD7DAE937AD8}">
      <dgm:prSet/>
      <dgm:spPr/>
      <dgm:t>
        <a:bodyPr/>
        <a:lstStyle/>
        <a:p>
          <a:endParaRPr lang="es-PE"/>
        </a:p>
      </dgm:t>
    </dgm:pt>
    <dgm:pt modelId="{14EFC10C-33B6-411F-B3FB-AF9FDCC64A1F}" type="pres">
      <dgm:prSet presAssocID="{C93315A2-C568-416A-8DF6-92AEA65BCFF6}" presName="Name0" presStyleCnt="0">
        <dgm:presLayoutVars>
          <dgm:chMax val="7"/>
          <dgm:dir/>
          <dgm:animLvl val="lvl"/>
          <dgm:resizeHandles val="exact"/>
        </dgm:presLayoutVars>
      </dgm:prSet>
      <dgm:spPr/>
    </dgm:pt>
    <dgm:pt modelId="{17FEAAAC-B7B8-4DBA-B768-23EB883A0384}" type="pres">
      <dgm:prSet presAssocID="{0C0A7B78-89C0-4B8F-A62B-3C50CC56D67A}" presName="circle1" presStyleLbl="node1" presStyleIdx="0" presStyleCnt="1"/>
      <dgm:spPr>
        <a:solidFill>
          <a:schemeClr val="accent6">
            <a:lumMod val="75000"/>
          </a:schemeClr>
        </a:solidFill>
      </dgm:spPr>
    </dgm:pt>
    <dgm:pt modelId="{C1C97436-BEF4-4F3E-9138-672B1DD23EF4}" type="pres">
      <dgm:prSet presAssocID="{0C0A7B78-89C0-4B8F-A62B-3C50CC56D67A}" presName="space" presStyleCnt="0"/>
      <dgm:spPr/>
    </dgm:pt>
    <dgm:pt modelId="{B6C556B1-5955-4FEE-959C-6663244F823B}" type="pres">
      <dgm:prSet presAssocID="{0C0A7B78-89C0-4B8F-A62B-3C50CC56D67A}" presName="rect1" presStyleLbl="alignAcc1" presStyleIdx="0" presStyleCnt="1" custLinFactNeighborX="18572" custLinFactNeighborY="-19070"/>
      <dgm:spPr/>
    </dgm:pt>
    <dgm:pt modelId="{DF32C901-26F3-436D-8304-EB67C0D23F01}" type="pres">
      <dgm:prSet presAssocID="{0C0A7B78-89C0-4B8F-A62B-3C50CC56D67A}" presName="rect1ParTxNoCh" presStyleLbl="alignAcc1" presStyleIdx="0" presStyleCnt="1">
        <dgm:presLayoutVars>
          <dgm:chMax val="1"/>
          <dgm:bulletEnabled val="1"/>
        </dgm:presLayoutVars>
      </dgm:prSet>
      <dgm:spPr/>
    </dgm:pt>
  </dgm:ptLst>
  <dgm:cxnLst>
    <dgm:cxn modelId="{8A9DF241-7A72-42C8-9AFA-FD7DAE937AD8}" srcId="{C93315A2-C568-416A-8DF6-92AEA65BCFF6}" destId="{0C0A7B78-89C0-4B8F-A62B-3C50CC56D67A}" srcOrd="0" destOrd="0" parTransId="{4F2FBF0C-0B0F-4BA7-ABB0-4224E2921B35}" sibTransId="{2D0C6AC0-2866-46B6-90D0-4331E6AC035A}"/>
    <dgm:cxn modelId="{07238074-716B-46CC-9EF4-B2DD0A61E9B4}" type="presOf" srcId="{0C0A7B78-89C0-4B8F-A62B-3C50CC56D67A}" destId="{DF32C901-26F3-436D-8304-EB67C0D23F01}" srcOrd="1" destOrd="0" presId="urn:microsoft.com/office/officeart/2005/8/layout/target3"/>
    <dgm:cxn modelId="{670FBC89-949B-47FD-8DD6-62B81641AC30}" type="presOf" srcId="{C93315A2-C568-416A-8DF6-92AEA65BCFF6}" destId="{14EFC10C-33B6-411F-B3FB-AF9FDCC64A1F}" srcOrd="0" destOrd="0" presId="urn:microsoft.com/office/officeart/2005/8/layout/target3"/>
    <dgm:cxn modelId="{AF05F8F5-5505-406D-B869-CB359292AE3D}" type="presOf" srcId="{0C0A7B78-89C0-4B8F-A62B-3C50CC56D67A}" destId="{B6C556B1-5955-4FEE-959C-6663244F823B}" srcOrd="0" destOrd="0" presId="urn:microsoft.com/office/officeart/2005/8/layout/target3"/>
    <dgm:cxn modelId="{74C8D91C-4A0D-423D-8521-087B9C64922D}" type="presParOf" srcId="{14EFC10C-33B6-411F-B3FB-AF9FDCC64A1F}" destId="{17FEAAAC-B7B8-4DBA-B768-23EB883A0384}" srcOrd="0" destOrd="0" presId="urn:microsoft.com/office/officeart/2005/8/layout/target3"/>
    <dgm:cxn modelId="{202118E8-B795-41CE-BB92-26DF7135E849}" type="presParOf" srcId="{14EFC10C-33B6-411F-B3FB-AF9FDCC64A1F}" destId="{C1C97436-BEF4-4F3E-9138-672B1DD23EF4}" srcOrd="1" destOrd="0" presId="urn:microsoft.com/office/officeart/2005/8/layout/target3"/>
    <dgm:cxn modelId="{BDBBE4DD-0AC6-4B2D-AE14-5DBF494D63FF}" type="presParOf" srcId="{14EFC10C-33B6-411F-B3FB-AF9FDCC64A1F}" destId="{B6C556B1-5955-4FEE-959C-6663244F823B}" srcOrd="2" destOrd="0" presId="urn:microsoft.com/office/officeart/2005/8/layout/target3"/>
    <dgm:cxn modelId="{14BC0020-7F76-46A0-B914-82DD3D3891FD}" type="presParOf" srcId="{14EFC10C-33B6-411F-B3FB-AF9FDCC64A1F}" destId="{DF32C901-26F3-436D-8304-EB67C0D23F01}"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E44BF-BECE-49CB-AF9A-7C39977486BE}">
      <dsp:nvSpPr>
        <dsp:cNvPr id="0" name=""/>
        <dsp:cNvSpPr/>
      </dsp:nvSpPr>
      <dsp:spPr>
        <a:xfrm>
          <a:off x="0" y="46538"/>
          <a:ext cx="3496513" cy="795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s-ES" sz="3400" b="1" kern="1200" dirty="0"/>
            <a:t>PROPUESTAS </a:t>
          </a:r>
          <a:endParaRPr lang="es-PE" sz="3400" kern="1200" dirty="0"/>
        </a:p>
      </dsp:txBody>
      <dsp:txXfrm>
        <a:off x="38838" y="85376"/>
        <a:ext cx="3418837" cy="717924"/>
      </dsp:txXfrm>
    </dsp:sp>
    <dsp:sp modelId="{3625CA96-3F91-4FA6-8E0D-A3D9BB98CDCD}">
      <dsp:nvSpPr>
        <dsp:cNvPr id="0" name=""/>
        <dsp:cNvSpPr/>
      </dsp:nvSpPr>
      <dsp:spPr>
        <a:xfrm>
          <a:off x="0" y="940059"/>
          <a:ext cx="3496513" cy="795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s-ES" sz="3400" b="1" kern="1200" dirty="0"/>
            <a:t>LEGISLATIVAS</a:t>
          </a:r>
          <a:endParaRPr lang="es-PE" sz="3400" kern="1200" dirty="0"/>
        </a:p>
      </dsp:txBody>
      <dsp:txXfrm>
        <a:off x="38838" y="978897"/>
        <a:ext cx="3418837" cy="71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EAAAC-B7B8-4DBA-B768-23EB883A0384}">
      <dsp:nvSpPr>
        <dsp:cNvPr id="0" name=""/>
        <dsp:cNvSpPr/>
      </dsp:nvSpPr>
      <dsp:spPr>
        <a:xfrm>
          <a:off x="0" y="0"/>
          <a:ext cx="793146" cy="793146"/>
        </a:xfrm>
        <a:prstGeom prst="pie">
          <a:avLst>
            <a:gd name="adj1" fmla="val 5400000"/>
            <a:gd name="adj2" fmla="val 16200000"/>
          </a:avLst>
        </a:prstGeom>
        <a:solidFill>
          <a:schemeClr val="accent6">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6C556B1-5955-4FEE-959C-6663244F823B}">
      <dsp:nvSpPr>
        <dsp:cNvPr id="0" name=""/>
        <dsp:cNvSpPr/>
      </dsp:nvSpPr>
      <dsp:spPr>
        <a:xfrm>
          <a:off x="396573" y="0"/>
          <a:ext cx="1907683" cy="79314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s-ES" sz="2400" b="1" kern="1200" dirty="0"/>
            <a:t>PROPUESTAS LEGISLATIVAS</a:t>
          </a:r>
          <a:endParaRPr lang="es-PE" sz="2400" kern="1200" dirty="0"/>
        </a:p>
      </dsp:txBody>
      <dsp:txXfrm>
        <a:off x="396573" y="0"/>
        <a:ext cx="1907683" cy="7931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1" y="0"/>
            <a:ext cx="2946767" cy="497283"/>
          </a:xfrm>
          <a:prstGeom prst="rect">
            <a:avLst/>
          </a:prstGeom>
          <a:noFill/>
          <a:ln w="9525">
            <a:noFill/>
            <a:miter lim="800000"/>
            <a:headEnd/>
            <a:tailEnd/>
          </a:ln>
        </p:spPr>
        <p:txBody>
          <a:bodyPr vert="horz" wrap="square" lIns="91380" tIns="45689" rIns="91380" bIns="45689" numCol="1" anchor="t" anchorCtr="0" compatLnSpc="1">
            <a:prstTxWarp prst="textNoShape">
              <a:avLst/>
            </a:prstTxWarp>
          </a:bodyPr>
          <a:lstStyle>
            <a:lvl1pPr algn="l" defTabSz="914455">
              <a:defRPr sz="1200">
                <a:latin typeface="Arial" pitchFamily="34" charset="0"/>
              </a:defRPr>
            </a:lvl1pPr>
          </a:lstStyle>
          <a:p>
            <a:pPr>
              <a:defRPr/>
            </a:pPr>
            <a:endParaRPr lang="es-PE" dirty="0"/>
          </a:p>
        </p:txBody>
      </p:sp>
      <p:sp>
        <p:nvSpPr>
          <p:cNvPr id="322563" name="Rectangle 3"/>
          <p:cNvSpPr>
            <a:spLocks noGrp="1" noChangeArrowheads="1"/>
          </p:cNvSpPr>
          <p:nvPr>
            <p:ph type="dt" sz="quarter" idx="1"/>
          </p:nvPr>
        </p:nvSpPr>
        <p:spPr bwMode="auto">
          <a:xfrm>
            <a:off x="3850908" y="0"/>
            <a:ext cx="2945184" cy="497283"/>
          </a:xfrm>
          <a:prstGeom prst="rect">
            <a:avLst/>
          </a:prstGeom>
          <a:noFill/>
          <a:ln w="9525">
            <a:noFill/>
            <a:miter lim="800000"/>
            <a:headEnd/>
            <a:tailEnd/>
          </a:ln>
        </p:spPr>
        <p:txBody>
          <a:bodyPr vert="horz" wrap="square" lIns="91380" tIns="45689" rIns="91380" bIns="45689" numCol="1" anchor="t" anchorCtr="0" compatLnSpc="1">
            <a:prstTxWarp prst="textNoShape">
              <a:avLst/>
            </a:prstTxWarp>
          </a:bodyPr>
          <a:lstStyle>
            <a:lvl1pPr algn="r" defTabSz="914455">
              <a:defRPr sz="1200">
                <a:latin typeface="Arial" pitchFamily="34" charset="0"/>
              </a:defRPr>
            </a:lvl1pPr>
          </a:lstStyle>
          <a:p>
            <a:pPr>
              <a:defRPr/>
            </a:pPr>
            <a:endParaRPr lang="es-PE" dirty="0"/>
          </a:p>
        </p:txBody>
      </p:sp>
      <p:sp>
        <p:nvSpPr>
          <p:cNvPr id="322564" name="Rectangle 4"/>
          <p:cNvSpPr>
            <a:spLocks noGrp="1" noChangeArrowheads="1"/>
          </p:cNvSpPr>
          <p:nvPr>
            <p:ph type="ftr" sz="quarter" idx="2"/>
          </p:nvPr>
        </p:nvSpPr>
        <p:spPr bwMode="auto">
          <a:xfrm>
            <a:off x="1" y="9429358"/>
            <a:ext cx="2946767" cy="497283"/>
          </a:xfrm>
          <a:prstGeom prst="rect">
            <a:avLst/>
          </a:prstGeom>
          <a:noFill/>
          <a:ln w="9525">
            <a:noFill/>
            <a:miter lim="800000"/>
            <a:headEnd/>
            <a:tailEnd/>
          </a:ln>
        </p:spPr>
        <p:txBody>
          <a:bodyPr vert="horz" wrap="square" lIns="91380" tIns="45689" rIns="91380" bIns="45689" numCol="1" anchor="b" anchorCtr="0" compatLnSpc="1">
            <a:prstTxWarp prst="textNoShape">
              <a:avLst/>
            </a:prstTxWarp>
          </a:bodyPr>
          <a:lstStyle>
            <a:lvl1pPr algn="l" defTabSz="914455">
              <a:defRPr sz="1200">
                <a:latin typeface="Arial" pitchFamily="34" charset="0"/>
              </a:defRPr>
            </a:lvl1pPr>
          </a:lstStyle>
          <a:p>
            <a:pPr>
              <a:defRPr/>
            </a:pPr>
            <a:endParaRPr lang="es-PE" dirty="0"/>
          </a:p>
        </p:txBody>
      </p:sp>
      <p:sp>
        <p:nvSpPr>
          <p:cNvPr id="322565" name="Rectangle 5"/>
          <p:cNvSpPr>
            <a:spLocks noGrp="1" noChangeArrowheads="1"/>
          </p:cNvSpPr>
          <p:nvPr>
            <p:ph type="sldNum" sz="quarter" idx="3"/>
          </p:nvPr>
        </p:nvSpPr>
        <p:spPr bwMode="auto">
          <a:xfrm>
            <a:off x="3850908" y="9429358"/>
            <a:ext cx="2945184" cy="497283"/>
          </a:xfrm>
          <a:prstGeom prst="rect">
            <a:avLst/>
          </a:prstGeom>
          <a:noFill/>
          <a:ln w="9525">
            <a:noFill/>
            <a:miter lim="800000"/>
            <a:headEnd/>
            <a:tailEnd/>
          </a:ln>
        </p:spPr>
        <p:txBody>
          <a:bodyPr vert="horz" wrap="square" lIns="91380" tIns="45689" rIns="91380" bIns="45689" numCol="1" anchor="b" anchorCtr="0" compatLnSpc="1">
            <a:prstTxWarp prst="textNoShape">
              <a:avLst/>
            </a:prstTxWarp>
          </a:bodyPr>
          <a:lstStyle>
            <a:lvl1pPr algn="r" defTabSz="914455">
              <a:defRPr sz="1200">
                <a:latin typeface="Arial" pitchFamily="34" charset="0"/>
              </a:defRPr>
            </a:lvl1pPr>
          </a:lstStyle>
          <a:p>
            <a:pPr>
              <a:defRPr/>
            </a:pPr>
            <a:fld id="{5E8C055E-8DAC-4EC3-9EB9-17FC751904E7}" type="slidenum">
              <a:rPr lang="es-ES"/>
              <a:pPr>
                <a:defRPr/>
              </a:pPr>
              <a:t>‹Nº›</a:t>
            </a:fld>
            <a:endParaRPr lang="es-ES" dirty="0"/>
          </a:p>
        </p:txBody>
      </p:sp>
    </p:spTree>
    <p:extLst>
      <p:ext uri="{BB962C8B-B14F-4D97-AF65-F5344CB8AC3E}">
        <p14:creationId xmlns:p14="http://schemas.microsoft.com/office/powerpoint/2010/main" val="3485337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2946767" cy="497283"/>
          </a:xfrm>
          <a:prstGeom prst="rect">
            <a:avLst/>
          </a:prstGeom>
          <a:noFill/>
          <a:ln w="9525">
            <a:noFill/>
            <a:miter lim="800000"/>
            <a:headEnd/>
            <a:tailEnd/>
          </a:ln>
        </p:spPr>
        <p:txBody>
          <a:bodyPr vert="horz" wrap="square" lIns="91380" tIns="45689" rIns="91380" bIns="45689" numCol="1" anchor="t" anchorCtr="0" compatLnSpc="1">
            <a:prstTxWarp prst="textNoShape">
              <a:avLst/>
            </a:prstTxWarp>
          </a:bodyPr>
          <a:lstStyle>
            <a:lvl1pPr algn="l" defTabSz="914455">
              <a:defRPr sz="1200">
                <a:latin typeface="Arial" pitchFamily="34" charset="0"/>
              </a:defRPr>
            </a:lvl1pPr>
          </a:lstStyle>
          <a:p>
            <a:pPr>
              <a:defRPr/>
            </a:pPr>
            <a:endParaRPr lang="es-PE" dirty="0"/>
          </a:p>
        </p:txBody>
      </p:sp>
      <p:sp>
        <p:nvSpPr>
          <p:cNvPr id="12291" name="Rectangle 3"/>
          <p:cNvSpPr>
            <a:spLocks noGrp="1" noChangeArrowheads="1"/>
          </p:cNvSpPr>
          <p:nvPr>
            <p:ph type="dt" idx="1"/>
          </p:nvPr>
        </p:nvSpPr>
        <p:spPr bwMode="auto">
          <a:xfrm>
            <a:off x="3850908" y="0"/>
            <a:ext cx="2945184" cy="497283"/>
          </a:xfrm>
          <a:prstGeom prst="rect">
            <a:avLst/>
          </a:prstGeom>
          <a:noFill/>
          <a:ln w="9525">
            <a:noFill/>
            <a:miter lim="800000"/>
            <a:headEnd/>
            <a:tailEnd/>
          </a:ln>
        </p:spPr>
        <p:txBody>
          <a:bodyPr vert="horz" wrap="square" lIns="91380" tIns="45689" rIns="91380" bIns="45689" numCol="1" anchor="t" anchorCtr="0" compatLnSpc="1">
            <a:prstTxWarp prst="textNoShape">
              <a:avLst/>
            </a:prstTxWarp>
          </a:bodyPr>
          <a:lstStyle>
            <a:lvl1pPr algn="r" defTabSz="914455">
              <a:defRPr sz="1200">
                <a:latin typeface="Arial" pitchFamily="34" charset="0"/>
              </a:defRPr>
            </a:lvl1pPr>
          </a:lstStyle>
          <a:p>
            <a:pPr>
              <a:defRPr/>
            </a:pPr>
            <a:endParaRPr lang="es-PE" dirty="0"/>
          </a:p>
        </p:txBody>
      </p:sp>
      <p:sp>
        <p:nvSpPr>
          <p:cNvPr id="3379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0876" y="4716264"/>
            <a:ext cx="5435923" cy="4467622"/>
          </a:xfrm>
          <a:prstGeom prst="rect">
            <a:avLst/>
          </a:prstGeom>
          <a:noFill/>
          <a:ln w="9525">
            <a:noFill/>
            <a:miter lim="800000"/>
            <a:headEnd/>
            <a:tailEnd/>
          </a:ln>
        </p:spPr>
        <p:txBody>
          <a:bodyPr vert="horz" wrap="square" lIns="91380" tIns="45689" rIns="91380" bIns="45689"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12294" name="Rectangle 6"/>
          <p:cNvSpPr>
            <a:spLocks noGrp="1" noChangeArrowheads="1"/>
          </p:cNvSpPr>
          <p:nvPr>
            <p:ph type="ftr" sz="quarter" idx="4"/>
          </p:nvPr>
        </p:nvSpPr>
        <p:spPr bwMode="auto">
          <a:xfrm>
            <a:off x="1" y="9429358"/>
            <a:ext cx="2946767" cy="497283"/>
          </a:xfrm>
          <a:prstGeom prst="rect">
            <a:avLst/>
          </a:prstGeom>
          <a:noFill/>
          <a:ln w="9525">
            <a:noFill/>
            <a:miter lim="800000"/>
            <a:headEnd/>
            <a:tailEnd/>
          </a:ln>
        </p:spPr>
        <p:txBody>
          <a:bodyPr vert="horz" wrap="square" lIns="91380" tIns="45689" rIns="91380" bIns="45689" numCol="1" anchor="b" anchorCtr="0" compatLnSpc="1">
            <a:prstTxWarp prst="textNoShape">
              <a:avLst/>
            </a:prstTxWarp>
          </a:bodyPr>
          <a:lstStyle>
            <a:lvl1pPr algn="l" defTabSz="914455">
              <a:defRPr sz="1200">
                <a:latin typeface="Arial" pitchFamily="34" charset="0"/>
              </a:defRPr>
            </a:lvl1pPr>
          </a:lstStyle>
          <a:p>
            <a:pPr>
              <a:defRPr/>
            </a:pPr>
            <a:endParaRPr lang="es-PE" dirty="0"/>
          </a:p>
        </p:txBody>
      </p:sp>
      <p:sp>
        <p:nvSpPr>
          <p:cNvPr id="12295" name="Rectangle 7"/>
          <p:cNvSpPr>
            <a:spLocks noGrp="1" noChangeArrowheads="1"/>
          </p:cNvSpPr>
          <p:nvPr>
            <p:ph type="sldNum" sz="quarter" idx="5"/>
          </p:nvPr>
        </p:nvSpPr>
        <p:spPr bwMode="auto">
          <a:xfrm>
            <a:off x="3850908" y="9429358"/>
            <a:ext cx="2945184" cy="497283"/>
          </a:xfrm>
          <a:prstGeom prst="rect">
            <a:avLst/>
          </a:prstGeom>
          <a:noFill/>
          <a:ln w="9525">
            <a:noFill/>
            <a:miter lim="800000"/>
            <a:headEnd/>
            <a:tailEnd/>
          </a:ln>
        </p:spPr>
        <p:txBody>
          <a:bodyPr vert="horz" wrap="square" lIns="91380" tIns="45689" rIns="91380" bIns="45689" numCol="1" anchor="b" anchorCtr="0" compatLnSpc="1">
            <a:prstTxWarp prst="textNoShape">
              <a:avLst/>
            </a:prstTxWarp>
          </a:bodyPr>
          <a:lstStyle>
            <a:lvl1pPr algn="r" defTabSz="914455">
              <a:defRPr sz="1200">
                <a:latin typeface="Arial" pitchFamily="34" charset="0"/>
              </a:defRPr>
            </a:lvl1pPr>
          </a:lstStyle>
          <a:p>
            <a:pPr>
              <a:defRPr/>
            </a:pPr>
            <a:fld id="{CB629B4F-564D-4834-B995-F8F2ADC4335A}" type="slidenum">
              <a:rPr lang="es-ES"/>
              <a:pPr>
                <a:defRPr/>
              </a:pPr>
              <a:t>‹Nº›</a:t>
            </a:fld>
            <a:endParaRPr lang="es-ES" dirty="0"/>
          </a:p>
        </p:txBody>
      </p:sp>
    </p:spTree>
    <p:extLst>
      <p:ext uri="{BB962C8B-B14F-4D97-AF65-F5344CB8AC3E}">
        <p14:creationId xmlns:p14="http://schemas.microsoft.com/office/powerpoint/2010/main" val="83353509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xfrm>
            <a:off x="90488" y="744538"/>
            <a:ext cx="6616700" cy="3722687"/>
          </a:xfrm>
          <a:ln/>
        </p:spPr>
      </p:sp>
      <p:sp>
        <p:nvSpPr>
          <p:cNvPr id="34819" name="2 Marcador de notas"/>
          <p:cNvSpPr>
            <a:spLocks noGrp="1"/>
          </p:cNvSpPr>
          <p:nvPr>
            <p:ph type="body" idx="1"/>
          </p:nvPr>
        </p:nvSpPr>
        <p:spPr>
          <a:noFill/>
          <a:ln/>
        </p:spPr>
        <p:txBody>
          <a:bodyPr/>
          <a:lstStyle/>
          <a:p>
            <a:endParaRPr lang="es-ES" dirty="0">
              <a:latin typeface="Arial" pitchFamily="34" charset="0"/>
            </a:endParaRPr>
          </a:p>
        </p:txBody>
      </p:sp>
      <p:sp>
        <p:nvSpPr>
          <p:cNvPr id="34820" name="3 Marcador de número de diapositiva"/>
          <p:cNvSpPr>
            <a:spLocks noGrp="1"/>
          </p:cNvSpPr>
          <p:nvPr>
            <p:ph type="sldNum" sz="quarter" idx="5"/>
          </p:nvPr>
        </p:nvSpPr>
        <p:spPr>
          <a:noFill/>
        </p:spPr>
        <p:txBody>
          <a:bodyPr/>
          <a:lstStyle/>
          <a:p>
            <a:fld id="{AE47BE99-4394-444A-B144-B1C67C9B1A2E}" type="slidenum">
              <a:rPr lang="es-ES" smtClean="0"/>
              <a:pPr/>
              <a:t>1</a:t>
            </a:fld>
            <a:endParaRPr lang="es-ES" dirty="0"/>
          </a:p>
        </p:txBody>
      </p:sp>
    </p:spTree>
    <p:extLst>
      <p:ext uri="{BB962C8B-B14F-4D97-AF65-F5344CB8AC3E}">
        <p14:creationId xmlns:p14="http://schemas.microsoft.com/office/powerpoint/2010/main" val="184518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CB629B4F-564D-4834-B995-F8F2ADC4335A}" type="slidenum">
              <a:rPr lang="es-ES" smtClean="0"/>
              <a:pPr>
                <a:defRPr/>
              </a:pPr>
              <a:t>3</a:t>
            </a:fld>
            <a:endParaRPr lang="es-ES" dirty="0"/>
          </a:p>
        </p:txBody>
      </p:sp>
    </p:spTree>
    <p:extLst>
      <p:ext uri="{BB962C8B-B14F-4D97-AF65-F5344CB8AC3E}">
        <p14:creationId xmlns:p14="http://schemas.microsoft.com/office/powerpoint/2010/main" val="327352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CB629B4F-564D-4834-B995-F8F2ADC4335A}" type="slidenum">
              <a:rPr lang="es-ES" smtClean="0"/>
              <a:pPr>
                <a:defRPr/>
              </a:pPr>
              <a:t>6</a:t>
            </a:fld>
            <a:endParaRPr lang="es-ES" dirty="0"/>
          </a:p>
        </p:txBody>
      </p:sp>
    </p:spTree>
    <p:extLst>
      <p:ext uri="{BB962C8B-B14F-4D97-AF65-F5344CB8AC3E}">
        <p14:creationId xmlns:p14="http://schemas.microsoft.com/office/powerpoint/2010/main" val="336751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CB629B4F-564D-4834-B995-F8F2ADC4335A}" type="slidenum">
              <a:rPr lang="es-ES" smtClean="0"/>
              <a:pPr>
                <a:defRPr/>
              </a:pPr>
              <a:t>10</a:t>
            </a:fld>
            <a:endParaRPr lang="es-ES" dirty="0"/>
          </a:p>
        </p:txBody>
      </p:sp>
    </p:spTree>
    <p:extLst>
      <p:ext uri="{BB962C8B-B14F-4D97-AF65-F5344CB8AC3E}">
        <p14:creationId xmlns:p14="http://schemas.microsoft.com/office/powerpoint/2010/main" val="198768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a:defRPr/>
            </a:pPr>
            <a:fld id="{CB629B4F-564D-4834-B995-F8F2ADC4335A}" type="slidenum">
              <a:rPr lang="es-ES" smtClean="0"/>
              <a:pPr>
                <a:defRPr/>
              </a:pPr>
              <a:t>17</a:t>
            </a:fld>
            <a:endParaRPr lang="es-ES" dirty="0"/>
          </a:p>
        </p:txBody>
      </p:sp>
    </p:spTree>
    <p:extLst>
      <p:ext uri="{BB962C8B-B14F-4D97-AF65-F5344CB8AC3E}">
        <p14:creationId xmlns:p14="http://schemas.microsoft.com/office/powerpoint/2010/main" val="67690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a:defRPr/>
            </a:pPr>
            <a:fld id="{CB629B4F-564D-4834-B995-F8F2ADC4335A}" type="slidenum">
              <a:rPr lang="es-ES" smtClean="0"/>
              <a:pPr>
                <a:defRPr/>
              </a:pPr>
              <a:t>18</a:t>
            </a:fld>
            <a:endParaRPr lang="es-ES" dirty="0"/>
          </a:p>
        </p:txBody>
      </p:sp>
    </p:spTree>
    <p:extLst>
      <p:ext uri="{BB962C8B-B14F-4D97-AF65-F5344CB8AC3E}">
        <p14:creationId xmlns:p14="http://schemas.microsoft.com/office/powerpoint/2010/main" val="158731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Line 26"/>
          <p:cNvSpPr>
            <a:spLocks noChangeShapeType="1"/>
          </p:cNvSpPr>
          <p:nvPr/>
        </p:nvSpPr>
        <p:spPr bwMode="white">
          <a:xfrm>
            <a:off x="406400" y="0"/>
            <a:ext cx="0" cy="6858000"/>
          </a:xfrm>
          <a:prstGeom prst="line">
            <a:avLst/>
          </a:prstGeom>
          <a:noFill/>
          <a:ln/>
          <a:effectLst/>
        </p:spPr>
        <p:txBody>
          <a:bodyPr wrap="none" anchor="ctr"/>
          <a:lstStyle/>
          <a:p>
            <a:pPr>
              <a:defRPr/>
            </a:pPr>
            <a:endParaRPr lang="es-ES" sz="1800" dirty="0">
              <a:cs typeface="+mn-cs"/>
            </a:endParaRPr>
          </a:p>
        </p:txBody>
      </p:sp>
      <p:sp>
        <p:nvSpPr>
          <p:cNvPr id="5" name="Line 27"/>
          <p:cNvSpPr>
            <a:spLocks noChangeShapeType="1"/>
          </p:cNvSpPr>
          <p:nvPr/>
        </p:nvSpPr>
        <p:spPr bwMode="white">
          <a:xfrm>
            <a:off x="812800" y="0"/>
            <a:ext cx="0" cy="6858000"/>
          </a:xfrm>
          <a:prstGeom prst="line">
            <a:avLst/>
          </a:prstGeom>
          <a:noFill/>
          <a:ln/>
          <a:effectLst/>
        </p:spPr>
        <p:txBody>
          <a:bodyPr wrap="none" anchor="ctr"/>
          <a:lstStyle/>
          <a:p>
            <a:pPr>
              <a:defRPr/>
            </a:pPr>
            <a:endParaRPr lang="es-ES" sz="1800" dirty="0">
              <a:cs typeface="+mn-cs"/>
            </a:endParaRPr>
          </a:p>
        </p:txBody>
      </p:sp>
      <p:sp>
        <p:nvSpPr>
          <p:cNvPr id="6" name="Line 28"/>
          <p:cNvSpPr>
            <a:spLocks noChangeShapeType="1"/>
          </p:cNvSpPr>
          <p:nvPr/>
        </p:nvSpPr>
        <p:spPr bwMode="white">
          <a:xfrm>
            <a:off x="1219200" y="0"/>
            <a:ext cx="0" cy="6858000"/>
          </a:xfrm>
          <a:prstGeom prst="line">
            <a:avLst/>
          </a:prstGeom>
          <a:noFill/>
          <a:ln/>
          <a:effectLst/>
        </p:spPr>
        <p:txBody>
          <a:bodyPr wrap="none" anchor="ctr"/>
          <a:lstStyle/>
          <a:p>
            <a:pPr>
              <a:defRPr/>
            </a:pPr>
            <a:endParaRPr lang="es-ES" sz="1800" dirty="0">
              <a:cs typeface="+mn-cs"/>
            </a:endParaRPr>
          </a:p>
        </p:txBody>
      </p:sp>
      <p:sp>
        <p:nvSpPr>
          <p:cNvPr id="7" name="Line 29"/>
          <p:cNvSpPr>
            <a:spLocks noChangeShapeType="1"/>
          </p:cNvSpPr>
          <p:nvPr/>
        </p:nvSpPr>
        <p:spPr bwMode="white">
          <a:xfrm>
            <a:off x="1625600" y="0"/>
            <a:ext cx="0" cy="6858000"/>
          </a:xfrm>
          <a:prstGeom prst="line">
            <a:avLst/>
          </a:prstGeom>
          <a:noFill/>
          <a:ln/>
          <a:effectLst/>
        </p:spPr>
        <p:txBody>
          <a:bodyPr wrap="none" anchor="ctr"/>
          <a:lstStyle/>
          <a:p>
            <a:pPr>
              <a:defRPr/>
            </a:pPr>
            <a:endParaRPr lang="es-ES" sz="1800" dirty="0">
              <a:cs typeface="+mn-cs"/>
            </a:endParaRPr>
          </a:p>
        </p:txBody>
      </p:sp>
      <p:sp>
        <p:nvSpPr>
          <p:cNvPr id="8" name="Line 30"/>
          <p:cNvSpPr>
            <a:spLocks noChangeShapeType="1"/>
          </p:cNvSpPr>
          <p:nvPr/>
        </p:nvSpPr>
        <p:spPr bwMode="white">
          <a:xfrm>
            <a:off x="2032000" y="0"/>
            <a:ext cx="0" cy="6858000"/>
          </a:xfrm>
          <a:prstGeom prst="line">
            <a:avLst/>
          </a:prstGeom>
          <a:noFill/>
          <a:ln/>
          <a:effectLst/>
        </p:spPr>
        <p:txBody>
          <a:bodyPr wrap="none" anchor="ctr"/>
          <a:lstStyle/>
          <a:p>
            <a:pPr>
              <a:defRPr/>
            </a:pPr>
            <a:endParaRPr lang="es-ES" sz="1800" dirty="0">
              <a:cs typeface="+mn-cs"/>
            </a:endParaRPr>
          </a:p>
        </p:txBody>
      </p:sp>
      <p:sp>
        <p:nvSpPr>
          <p:cNvPr id="9" name="Line 31"/>
          <p:cNvSpPr>
            <a:spLocks noChangeShapeType="1"/>
          </p:cNvSpPr>
          <p:nvPr/>
        </p:nvSpPr>
        <p:spPr bwMode="white">
          <a:xfrm>
            <a:off x="2438400" y="0"/>
            <a:ext cx="0" cy="6858000"/>
          </a:xfrm>
          <a:prstGeom prst="line">
            <a:avLst/>
          </a:prstGeom>
          <a:noFill/>
          <a:ln/>
          <a:effectLst/>
        </p:spPr>
        <p:txBody>
          <a:bodyPr wrap="none" anchor="ctr"/>
          <a:lstStyle/>
          <a:p>
            <a:pPr>
              <a:defRPr/>
            </a:pPr>
            <a:endParaRPr lang="es-ES" sz="1800" dirty="0">
              <a:cs typeface="+mn-cs"/>
            </a:endParaRPr>
          </a:p>
        </p:txBody>
      </p:sp>
      <p:sp>
        <p:nvSpPr>
          <p:cNvPr id="10" name="Line 32"/>
          <p:cNvSpPr>
            <a:spLocks noChangeShapeType="1"/>
          </p:cNvSpPr>
          <p:nvPr/>
        </p:nvSpPr>
        <p:spPr bwMode="white">
          <a:xfrm>
            <a:off x="2844800" y="0"/>
            <a:ext cx="0" cy="6858000"/>
          </a:xfrm>
          <a:prstGeom prst="line">
            <a:avLst/>
          </a:prstGeom>
          <a:noFill/>
          <a:ln/>
          <a:effectLst/>
        </p:spPr>
        <p:txBody>
          <a:bodyPr wrap="none" anchor="ctr"/>
          <a:lstStyle/>
          <a:p>
            <a:pPr>
              <a:defRPr/>
            </a:pPr>
            <a:endParaRPr lang="es-ES" sz="1800" dirty="0">
              <a:cs typeface="+mn-cs"/>
            </a:endParaRPr>
          </a:p>
        </p:txBody>
      </p:sp>
      <p:sp>
        <p:nvSpPr>
          <p:cNvPr id="11" name="Line 33"/>
          <p:cNvSpPr>
            <a:spLocks noChangeShapeType="1"/>
          </p:cNvSpPr>
          <p:nvPr/>
        </p:nvSpPr>
        <p:spPr bwMode="white">
          <a:xfrm>
            <a:off x="3251200" y="0"/>
            <a:ext cx="0" cy="6858000"/>
          </a:xfrm>
          <a:prstGeom prst="line">
            <a:avLst/>
          </a:prstGeom>
          <a:noFill/>
          <a:ln/>
          <a:effectLst/>
        </p:spPr>
        <p:txBody>
          <a:bodyPr wrap="none" anchor="ctr"/>
          <a:lstStyle/>
          <a:p>
            <a:pPr>
              <a:defRPr/>
            </a:pPr>
            <a:endParaRPr lang="es-ES" sz="1800" dirty="0">
              <a:cs typeface="+mn-cs"/>
            </a:endParaRPr>
          </a:p>
        </p:txBody>
      </p:sp>
      <p:sp>
        <p:nvSpPr>
          <p:cNvPr id="12" name="Line 34"/>
          <p:cNvSpPr>
            <a:spLocks noChangeShapeType="1"/>
          </p:cNvSpPr>
          <p:nvPr/>
        </p:nvSpPr>
        <p:spPr bwMode="white">
          <a:xfrm>
            <a:off x="3657600" y="0"/>
            <a:ext cx="0" cy="6858000"/>
          </a:xfrm>
          <a:prstGeom prst="line">
            <a:avLst/>
          </a:prstGeom>
          <a:noFill/>
          <a:ln/>
          <a:effectLst/>
        </p:spPr>
        <p:txBody>
          <a:bodyPr wrap="none" anchor="ctr"/>
          <a:lstStyle/>
          <a:p>
            <a:pPr>
              <a:defRPr/>
            </a:pPr>
            <a:endParaRPr lang="es-ES" sz="1800" dirty="0">
              <a:cs typeface="+mn-cs"/>
            </a:endParaRPr>
          </a:p>
        </p:txBody>
      </p:sp>
      <p:sp>
        <p:nvSpPr>
          <p:cNvPr id="13" name="Line 35"/>
          <p:cNvSpPr>
            <a:spLocks noChangeShapeType="1"/>
          </p:cNvSpPr>
          <p:nvPr/>
        </p:nvSpPr>
        <p:spPr bwMode="white">
          <a:xfrm>
            <a:off x="4064000" y="0"/>
            <a:ext cx="0" cy="6858000"/>
          </a:xfrm>
          <a:prstGeom prst="line">
            <a:avLst/>
          </a:prstGeom>
          <a:noFill/>
          <a:ln/>
          <a:effectLst/>
        </p:spPr>
        <p:txBody>
          <a:bodyPr wrap="none" anchor="ctr"/>
          <a:lstStyle/>
          <a:p>
            <a:pPr>
              <a:defRPr/>
            </a:pPr>
            <a:endParaRPr lang="es-ES" sz="1800" dirty="0">
              <a:cs typeface="+mn-cs"/>
            </a:endParaRPr>
          </a:p>
        </p:txBody>
      </p:sp>
      <p:sp>
        <p:nvSpPr>
          <p:cNvPr id="14" name="Line 36"/>
          <p:cNvSpPr>
            <a:spLocks noChangeShapeType="1"/>
          </p:cNvSpPr>
          <p:nvPr/>
        </p:nvSpPr>
        <p:spPr bwMode="white">
          <a:xfrm>
            <a:off x="4470400" y="0"/>
            <a:ext cx="0" cy="6858000"/>
          </a:xfrm>
          <a:prstGeom prst="line">
            <a:avLst/>
          </a:prstGeom>
          <a:noFill/>
          <a:ln/>
          <a:effectLst/>
        </p:spPr>
        <p:txBody>
          <a:bodyPr wrap="none" anchor="ctr"/>
          <a:lstStyle/>
          <a:p>
            <a:pPr>
              <a:defRPr/>
            </a:pPr>
            <a:endParaRPr lang="es-ES" sz="1800" dirty="0">
              <a:cs typeface="+mn-cs"/>
            </a:endParaRPr>
          </a:p>
        </p:txBody>
      </p:sp>
      <p:sp>
        <p:nvSpPr>
          <p:cNvPr id="15" name="Line 37"/>
          <p:cNvSpPr>
            <a:spLocks noChangeShapeType="1"/>
          </p:cNvSpPr>
          <p:nvPr/>
        </p:nvSpPr>
        <p:spPr bwMode="white">
          <a:xfrm>
            <a:off x="4876800" y="0"/>
            <a:ext cx="0" cy="6858000"/>
          </a:xfrm>
          <a:prstGeom prst="line">
            <a:avLst/>
          </a:prstGeom>
          <a:noFill/>
          <a:ln/>
          <a:effectLst/>
        </p:spPr>
        <p:txBody>
          <a:bodyPr wrap="none" anchor="ctr"/>
          <a:lstStyle/>
          <a:p>
            <a:pPr>
              <a:defRPr/>
            </a:pPr>
            <a:endParaRPr lang="es-ES" sz="1800" dirty="0">
              <a:cs typeface="+mn-cs"/>
            </a:endParaRPr>
          </a:p>
        </p:txBody>
      </p:sp>
      <p:sp>
        <p:nvSpPr>
          <p:cNvPr id="16" name="Line 38"/>
          <p:cNvSpPr>
            <a:spLocks noChangeShapeType="1"/>
          </p:cNvSpPr>
          <p:nvPr/>
        </p:nvSpPr>
        <p:spPr bwMode="white">
          <a:xfrm>
            <a:off x="5283200" y="0"/>
            <a:ext cx="0" cy="6858000"/>
          </a:xfrm>
          <a:prstGeom prst="line">
            <a:avLst/>
          </a:prstGeom>
          <a:noFill/>
          <a:ln/>
          <a:effectLst/>
        </p:spPr>
        <p:txBody>
          <a:bodyPr wrap="none" anchor="ctr"/>
          <a:lstStyle/>
          <a:p>
            <a:pPr>
              <a:defRPr/>
            </a:pPr>
            <a:endParaRPr lang="es-ES" sz="1800" dirty="0">
              <a:cs typeface="+mn-cs"/>
            </a:endParaRPr>
          </a:p>
        </p:txBody>
      </p:sp>
      <p:sp>
        <p:nvSpPr>
          <p:cNvPr id="17" name="Line 39"/>
          <p:cNvSpPr>
            <a:spLocks noChangeShapeType="1"/>
          </p:cNvSpPr>
          <p:nvPr/>
        </p:nvSpPr>
        <p:spPr bwMode="white">
          <a:xfrm>
            <a:off x="5689600" y="0"/>
            <a:ext cx="0" cy="6858000"/>
          </a:xfrm>
          <a:prstGeom prst="line">
            <a:avLst/>
          </a:prstGeom>
          <a:noFill/>
          <a:ln/>
          <a:effectLst/>
        </p:spPr>
        <p:txBody>
          <a:bodyPr wrap="none" anchor="ctr"/>
          <a:lstStyle/>
          <a:p>
            <a:pPr>
              <a:defRPr/>
            </a:pPr>
            <a:endParaRPr lang="es-ES" sz="1800" dirty="0">
              <a:cs typeface="+mn-cs"/>
            </a:endParaRPr>
          </a:p>
        </p:txBody>
      </p:sp>
      <p:sp>
        <p:nvSpPr>
          <p:cNvPr id="18" name="Line 40"/>
          <p:cNvSpPr>
            <a:spLocks noChangeShapeType="1"/>
          </p:cNvSpPr>
          <p:nvPr/>
        </p:nvSpPr>
        <p:spPr bwMode="white">
          <a:xfrm>
            <a:off x="6096000" y="0"/>
            <a:ext cx="0" cy="6858000"/>
          </a:xfrm>
          <a:prstGeom prst="line">
            <a:avLst/>
          </a:prstGeom>
          <a:noFill/>
          <a:ln/>
          <a:effectLst/>
        </p:spPr>
        <p:txBody>
          <a:bodyPr wrap="none" anchor="ctr"/>
          <a:lstStyle/>
          <a:p>
            <a:pPr>
              <a:defRPr/>
            </a:pPr>
            <a:endParaRPr lang="es-ES" sz="1800" dirty="0">
              <a:cs typeface="+mn-cs"/>
            </a:endParaRPr>
          </a:p>
        </p:txBody>
      </p:sp>
      <p:sp>
        <p:nvSpPr>
          <p:cNvPr id="19" name="Line 41"/>
          <p:cNvSpPr>
            <a:spLocks noChangeShapeType="1"/>
          </p:cNvSpPr>
          <p:nvPr/>
        </p:nvSpPr>
        <p:spPr bwMode="white">
          <a:xfrm>
            <a:off x="6502400" y="0"/>
            <a:ext cx="0" cy="6858000"/>
          </a:xfrm>
          <a:prstGeom prst="line">
            <a:avLst/>
          </a:prstGeom>
          <a:noFill/>
          <a:ln/>
          <a:effectLst/>
        </p:spPr>
        <p:txBody>
          <a:bodyPr wrap="none" anchor="ctr"/>
          <a:lstStyle/>
          <a:p>
            <a:pPr>
              <a:defRPr/>
            </a:pPr>
            <a:endParaRPr lang="es-ES" sz="1800" dirty="0">
              <a:cs typeface="+mn-cs"/>
            </a:endParaRPr>
          </a:p>
        </p:txBody>
      </p:sp>
      <p:sp>
        <p:nvSpPr>
          <p:cNvPr id="20" name="Line 42"/>
          <p:cNvSpPr>
            <a:spLocks noChangeShapeType="1"/>
          </p:cNvSpPr>
          <p:nvPr/>
        </p:nvSpPr>
        <p:spPr bwMode="white">
          <a:xfrm>
            <a:off x="6908800" y="0"/>
            <a:ext cx="0" cy="6858000"/>
          </a:xfrm>
          <a:prstGeom prst="line">
            <a:avLst/>
          </a:prstGeom>
          <a:noFill/>
          <a:ln/>
          <a:effectLst/>
        </p:spPr>
        <p:txBody>
          <a:bodyPr wrap="none" anchor="ctr"/>
          <a:lstStyle/>
          <a:p>
            <a:pPr>
              <a:defRPr/>
            </a:pPr>
            <a:endParaRPr lang="es-ES" sz="1800" dirty="0">
              <a:cs typeface="+mn-cs"/>
            </a:endParaRPr>
          </a:p>
        </p:txBody>
      </p:sp>
      <p:sp>
        <p:nvSpPr>
          <p:cNvPr id="21" name="Line 43"/>
          <p:cNvSpPr>
            <a:spLocks noChangeShapeType="1"/>
          </p:cNvSpPr>
          <p:nvPr/>
        </p:nvSpPr>
        <p:spPr bwMode="white">
          <a:xfrm>
            <a:off x="7315200" y="0"/>
            <a:ext cx="0" cy="6858000"/>
          </a:xfrm>
          <a:prstGeom prst="line">
            <a:avLst/>
          </a:prstGeom>
          <a:noFill/>
          <a:ln/>
          <a:effectLst/>
        </p:spPr>
        <p:txBody>
          <a:bodyPr wrap="none" anchor="ctr"/>
          <a:lstStyle/>
          <a:p>
            <a:pPr>
              <a:defRPr/>
            </a:pPr>
            <a:endParaRPr lang="es-ES" sz="1800" dirty="0">
              <a:cs typeface="+mn-cs"/>
            </a:endParaRPr>
          </a:p>
        </p:txBody>
      </p:sp>
      <p:sp>
        <p:nvSpPr>
          <p:cNvPr id="22" name="Line 44"/>
          <p:cNvSpPr>
            <a:spLocks noChangeShapeType="1"/>
          </p:cNvSpPr>
          <p:nvPr/>
        </p:nvSpPr>
        <p:spPr bwMode="white">
          <a:xfrm>
            <a:off x="7721600" y="0"/>
            <a:ext cx="0" cy="6858000"/>
          </a:xfrm>
          <a:prstGeom prst="line">
            <a:avLst/>
          </a:prstGeom>
          <a:noFill/>
          <a:ln/>
          <a:effectLst/>
        </p:spPr>
        <p:txBody>
          <a:bodyPr wrap="none" anchor="ctr"/>
          <a:lstStyle/>
          <a:p>
            <a:pPr>
              <a:defRPr/>
            </a:pPr>
            <a:endParaRPr lang="es-ES" sz="1800" dirty="0">
              <a:cs typeface="+mn-cs"/>
            </a:endParaRPr>
          </a:p>
        </p:txBody>
      </p:sp>
      <p:sp>
        <p:nvSpPr>
          <p:cNvPr id="23" name="Line 45"/>
          <p:cNvSpPr>
            <a:spLocks noChangeShapeType="1"/>
          </p:cNvSpPr>
          <p:nvPr/>
        </p:nvSpPr>
        <p:spPr bwMode="white">
          <a:xfrm>
            <a:off x="8128000" y="0"/>
            <a:ext cx="0" cy="6858000"/>
          </a:xfrm>
          <a:prstGeom prst="line">
            <a:avLst/>
          </a:prstGeom>
          <a:noFill/>
          <a:ln/>
          <a:effectLst/>
        </p:spPr>
        <p:txBody>
          <a:bodyPr wrap="none" anchor="ctr"/>
          <a:lstStyle/>
          <a:p>
            <a:pPr>
              <a:defRPr/>
            </a:pPr>
            <a:endParaRPr lang="es-ES" sz="1800" dirty="0">
              <a:cs typeface="+mn-cs"/>
            </a:endParaRPr>
          </a:p>
        </p:txBody>
      </p:sp>
      <p:sp>
        <p:nvSpPr>
          <p:cNvPr id="24" name="Line 46"/>
          <p:cNvSpPr>
            <a:spLocks noChangeShapeType="1"/>
          </p:cNvSpPr>
          <p:nvPr/>
        </p:nvSpPr>
        <p:spPr bwMode="white">
          <a:xfrm>
            <a:off x="8534400" y="0"/>
            <a:ext cx="0" cy="6858000"/>
          </a:xfrm>
          <a:prstGeom prst="line">
            <a:avLst/>
          </a:prstGeom>
          <a:noFill/>
          <a:ln/>
          <a:effectLst/>
        </p:spPr>
        <p:txBody>
          <a:bodyPr wrap="none" anchor="ctr"/>
          <a:lstStyle/>
          <a:p>
            <a:pPr>
              <a:defRPr/>
            </a:pPr>
            <a:endParaRPr lang="es-ES" sz="1800" dirty="0">
              <a:cs typeface="+mn-cs"/>
            </a:endParaRPr>
          </a:p>
        </p:txBody>
      </p:sp>
      <p:sp>
        <p:nvSpPr>
          <p:cNvPr id="25" name="Line 47"/>
          <p:cNvSpPr>
            <a:spLocks noChangeShapeType="1"/>
          </p:cNvSpPr>
          <p:nvPr/>
        </p:nvSpPr>
        <p:spPr bwMode="white">
          <a:xfrm>
            <a:off x="8940800" y="0"/>
            <a:ext cx="0" cy="6858000"/>
          </a:xfrm>
          <a:prstGeom prst="line">
            <a:avLst/>
          </a:prstGeom>
          <a:noFill/>
          <a:ln/>
          <a:effectLst/>
        </p:spPr>
        <p:txBody>
          <a:bodyPr wrap="none" anchor="ctr"/>
          <a:lstStyle/>
          <a:p>
            <a:pPr>
              <a:defRPr/>
            </a:pPr>
            <a:endParaRPr lang="es-ES" sz="1800" dirty="0">
              <a:cs typeface="+mn-cs"/>
            </a:endParaRPr>
          </a:p>
        </p:txBody>
      </p:sp>
      <p:sp>
        <p:nvSpPr>
          <p:cNvPr id="26" name="Line 48"/>
          <p:cNvSpPr>
            <a:spLocks noChangeShapeType="1"/>
          </p:cNvSpPr>
          <p:nvPr/>
        </p:nvSpPr>
        <p:spPr bwMode="white">
          <a:xfrm>
            <a:off x="9347200" y="0"/>
            <a:ext cx="0" cy="6858000"/>
          </a:xfrm>
          <a:prstGeom prst="line">
            <a:avLst/>
          </a:prstGeom>
          <a:noFill/>
          <a:ln/>
          <a:effectLst/>
        </p:spPr>
        <p:txBody>
          <a:bodyPr wrap="none" anchor="ctr"/>
          <a:lstStyle/>
          <a:p>
            <a:pPr>
              <a:defRPr/>
            </a:pPr>
            <a:endParaRPr lang="es-ES" sz="1800" dirty="0">
              <a:cs typeface="+mn-cs"/>
            </a:endParaRPr>
          </a:p>
        </p:txBody>
      </p:sp>
      <p:sp>
        <p:nvSpPr>
          <p:cNvPr id="27" name="Line 49"/>
          <p:cNvSpPr>
            <a:spLocks noChangeShapeType="1"/>
          </p:cNvSpPr>
          <p:nvPr/>
        </p:nvSpPr>
        <p:spPr bwMode="white">
          <a:xfrm>
            <a:off x="9753600" y="0"/>
            <a:ext cx="0" cy="6858000"/>
          </a:xfrm>
          <a:prstGeom prst="line">
            <a:avLst/>
          </a:prstGeom>
          <a:noFill/>
          <a:ln/>
          <a:effectLst/>
        </p:spPr>
        <p:txBody>
          <a:bodyPr wrap="none" anchor="ctr"/>
          <a:lstStyle/>
          <a:p>
            <a:pPr>
              <a:defRPr/>
            </a:pPr>
            <a:endParaRPr lang="es-ES" sz="1800" dirty="0">
              <a:cs typeface="+mn-cs"/>
            </a:endParaRPr>
          </a:p>
        </p:txBody>
      </p:sp>
      <p:sp>
        <p:nvSpPr>
          <p:cNvPr id="28" name="Line 50"/>
          <p:cNvSpPr>
            <a:spLocks noChangeShapeType="1"/>
          </p:cNvSpPr>
          <p:nvPr/>
        </p:nvSpPr>
        <p:spPr bwMode="white">
          <a:xfrm>
            <a:off x="10160000" y="0"/>
            <a:ext cx="0" cy="6858000"/>
          </a:xfrm>
          <a:prstGeom prst="line">
            <a:avLst/>
          </a:prstGeom>
          <a:noFill/>
          <a:ln/>
          <a:effectLst/>
        </p:spPr>
        <p:txBody>
          <a:bodyPr wrap="none" anchor="ctr"/>
          <a:lstStyle/>
          <a:p>
            <a:pPr>
              <a:defRPr/>
            </a:pPr>
            <a:endParaRPr lang="es-ES" sz="1800" dirty="0">
              <a:cs typeface="+mn-cs"/>
            </a:endParaRPr>
          </a:p>
        </p:txBody>
      </p:sp>
      <p:sp>
        <p:nvSpPr>
          <p:cNvPr id="29" name="Line 51"/>
          <p:cNvSpPr>
            <a:spLocks noChangeShapeType="1"/>
          </p:cNvSpPr>
          <p:nvPr/>
        </p:nvSpPr>
        <p:spPr bwMode="white">
          <a:xfrm>
            <a:off x="10566400" y="0"/>
            <a:ext cx="0" cy="6858000"/>
          </a:xfrm>
          <a:prstGeom prst="line">
            <a:avLst/>
          </a:prstGeom>
          <a:noFill/>
          <a:ln/>
          <a:effectLst/>
        </p:spPr>
        <p:txBody>
          <a:bodyPr wrap="none" anchor="ctr"/>
          <a:lstStyle/>
          <a:p>
            <a:pPr>
              <a:defRPr/>
            </a:pPr>
            <a:endParaRPr lang="es-ES" sz="1800" dirty="0">
              <a:cs typeface="+mn-cs"/>
            </a:endParaRPr>
          </a:p>
        </p:txBody>
      </p:sp>
      <p:sp>
        <p:nvSpPr>
          <p:cNvPr id="30" name="Line 52"/>
          <p:cNvSpPr>
            <a:spLocks noChangeShapeType="1"/>
          </p:cNvSpPr>
          <p:nvPr/>
        </p:nvSpPr>
        <p:spPr bwMode="white">
          <a:xfrm>
            <a:off x="10972800" y="0"/>
            <a:ext cx="0" cy="6858000"/>
          </a:xfrm>
          <a:prstGeom prst="line">
            <a:avLst/>
          </a:prstGeom>
          <a:noFill/>
          <a:ln/>
          <a:effectLst/>
        </p:spPr>
        <p:txBody>
          <a:bodyPr wrap="none" anchor="ctr"/>
          <a:lstStyle/>
          <a:p>
            <a:pPr>
              <a:defRPr/>
            </a:pPr>
            <a:endParaRPr lang="es-ES" sz="1800" dirty="0">
              <a:cs typeface="+mn-cs"/>
            </a:endParaRPr>
          </a:p>
        </p:txBody>
      </p:sp>
      <p:sp>
        <p:nvSpPr>
          <p:cNvPr id="31" name="Line 53"/>
          <p:cNvSpPr>
            <a:spLocks noChangeShapeType="1"/>
          </p:cNvSpPr>
          <p:nvPr/>
        </p:nvSpPr>
        <p:spPr bwMode="white">
          <a:xfrm>
            <a:off x="11379200" y="0"/>
            <a:ext cx="0" cy="6858000"/>
          </a:xfrm>
          <a:prstGeom prst="line">
            <a:avLst/>
          </a:prstGeom>
          <a:noFill/>
          <a:ln/>
          <a:effectLst/>
        </p:spPr>
        <p:txBody>
          <a:bodyPr wrap="none" anchor="ctr"/>
          <a:lstStyle/>
          <a:p>
            <a:pPr>
              <a:defRPr/>
            </a:pPr>
            <a:endParaRPr lang="es-ES" sz="1800" dirty="0">
              <a:cs typeface="+mn-cs"/>
            </a:endParaRPr>
          </a:p>
        </p:txBody>
      </p:sp>
      <p:sp>
        <p:nvSpPr>
          <p:cNvPr id="32" name="Line 54"/>
          <p:cNvSpPr>
            <a:spLocks noChangeShapeType="1"/>
          </p:cNvSpPr>
          <p:nvPr/>
        </p:nvSpPr>
        <p:spPr bwMode="white">
          <a:xfrm>
            <a:off x="11785600" y="0"/>
            <a:ext cx="0" cy="6858000"/>
          </a:xfrm>
          <a:prstGeom prst="line">
            <a:avLst/>
          </a:prstGeom>
          <a:noFill/>
          <a:ln/>
          <a:effectLst/>
        </p:spPr>
        <p:txBody>
          <a:bodyPr wrap="none" anchor="ctr"/>
          <a:lstStyle/>
          <a:p>
            <a:pPr>
              <a:defRPr/>
            </a:pPr>
            <a:endParaRPr lang="es-ES" sz="1800" dirty="0">
              <a:cs typeface="+mn-cs"/>
            </a:endParaRPr>
          </a:p>
        </p:txBody>
      </p:sp>
      <p:sp>
        <p:nvSpPr>
          <p:cNvPr id="33" name="Line 3"/>
          <p:cNvSpPr>
            <a:spLocks noChangeShapeType="1"/>
          </p:cNvSpPr>
          <p:nvPr/>
        </p:nvSpPr>
        <p:spPr bwMode="white">
          <a:xfrm>
            <a:off x="0" y="304800"/>
            <a:ext cx="12192000" cy="0"/>
          </a:xfrm>
          <a:prstGeom prst="line">
            <a:avLst/>
          </a:prstGeom>
          <a:noFill/>
          <a:ln/>
          <a:effectLst/>
        </p:spPr>
        <p:txBody>
          <a:bodyPr wrap="none" anchor="ctr"/>
          <a:lstStyle/>
          <a:p>
            <a:pPr>
              <a:defRPr/>
            </a:pPr>
            <a:endParaRPr lang="es-ES" sz="1800" dirty="0">
              <a:cs typeface="+mn-cs"/>
            </a:endParaRPr>
          </a:p>
        </p:txBody>
      </p:sp>
      <p:sp>
        <p:nvSpPr>
          <p:cNvPr id="34" name="Line 4"/>
          <p:cNvSpPr>
            <a:spLocks noChangeShapeType="1"/>
          </p:cNvSpPr>
          <p:nvPr/>
        </p:nvSpPr>
        <p:spPr bwMode="white">
          <a:xfrm>
            <a:off x="0" y="609600"/>
            <a:ext cx="12192000" cy="0"/>
          </a:xfrm>
          <a:prstGeom prst="line">
            <a:avLst/>
          </a:prstGeom>
          <a:noFill/>
          <a:ln/>
          <a:effectLst/>
        </p:spPr>
        <p:txBody>
          <a:bodyPr wrap="none" anchor="ctr"/>
          <a:lstStyle/>
          <a:p>
            <a:pPr>
              <a:defRPr/>
            </a:pPr>
            <a:endParaRPr lang="es-ES" sz="1800" dirty="0">
              <a:cs typeface="+mn-cs"/>
            </a:endParaRPr>
          </a:p>
        </p:txBody>
      </p:sp>
      <p:sp>
        <p:nvSpPr>
          <p:cNvPr id="35" name="Line 5"/>
          <p:cNvSpPr>
            <a:spLocks noChangeShapeType="1"/>
          </p:cNvSpPr>
          <p:nvPr/>
        </p:nvSpPr>
        <p:spPr bwMode="white">
          <a:xfrm>
            <a:off x="0" y="914400"/>
            <a:ext cx="12192000" cy="0"/>
          </a:xfrm>
          <a:prstGeom prst="line">
            <a:avLst/>
          </a:prstGeom>
          <a:noFill/>
          <a:ln/>
          <a:effectLst/>
        </p:spPr>
        <p:txBody>
          <a:bodyPr wrap="none" anchor="ctr"/>
          <a:lstStyle/>
          <a:p>
            <a:pPr>
              <a:defRPr/>
            </a:pPr>
            <a:endParaRPr lang="es-ES" sz="1800" dirty="0">
              <a:cs typeface="+mn-cs"/>
            </a:endParaRPr>
          </a:p>
        </p:txBody>
      </p:sp>
      <p:sp>
        <p:nvSpPr>
          <p:cNvPr id="36" name="Line 6"/>
          <p:cNvSpPr>
            <a:spLocks noChangeShapeType="1"/>
          </p:cNvSpPr>
          <p:nvPr/>
        </p:nvSpPr>
        <p:spPr bwMode="white">
          <a:xfrm>
            <a:off x="0" y="1219200"/>
            <a:ext cx="12192000" cy="0"/>
          </a:xfrm>
          <a:prstGeom prst="line">
            <a:avLst/>
          </a:prstGeom>
          <a:noFill/>
          <a:ln/>
          <a:effectLst/>
        </p:spPr>
        <p:txBody>
          <a:bodyPr wrap="none" anchor="ctr"/>
          <a:lstStyle/>
          <a:p>
            <a:pPr>
              <a:defRPr/>
            </a:pPr>
            <a:endParaRPr lang="es-ES" sz="1800" dirty="0">
              <a:cs typeface="+mn-cs"/>
            </a:endParaRPr>
          </a:p>
        </p:txBody>
      </p:sp>
      <p:sp>
        <p:nvSpPr>
          <p:cNvPr id="37" name="Line 7"/>
          <p:cNvSpPr>
            <a:spLocks noChangeShapeType="1"/>
          </p:cNvSpPr>
          <p:nvPr/>
        </p:nvSpPr>
        <p:spPr bwMode="white">
          <a:xfrm>
            <a:off x="0" y="1524000"/>
            <a:ext cx="12192000" cy="0"/>
          </a:xfrm>
          <a:prstGeom prst="line">
            <a:avLst/>
          </a:prstGeom>
          <a:noFill/>
          <a:ln/>
          <a:effectLst/>
        </p:spPr>
        <p:txBody>
          <a:bodyPr wrap="none" anchor="ctr"/>
          <a:lstStyle/>
          <a:p>
            <a:pPr>
              <a:defRPr/>
            </a:pPr>
            <a:endParaRPr lang="es-ES" sz="1800" dirty="0">
              <a:cs typeface="+mn-cs"/>
            </a:endParaRPr>
          </a:p>
        </p:txBody>
      </p:sp>
      <p:sp>
        <p:nvSpPr>
          <p:cNvPr id="38" name="Line 8"/>
          <p:cNvSpPr>
            <a:spLocks noChangeShapeType="1"/>
          </p:cNvSpPr>
          <p:nvPr/>
        </p:nvSpPr>
        <p:spPr bwMode="white">
          <a:xfrm>
            <a:off x="0" y="1828800"/>
            <a:ext cx="12192000" cy="0"/>
          </a:xfrm>
          <a:prstGeom prst="line">
            <a:avLst/>
          </a:prstGeom>
          <a:noFill/>
          <a:ln/>
          <a:effectLst/>
        </p:spPr>
        <p:txBody>
          <a:bodyPr wrap="none" anchor="ctr"/>
          <a:lstStyle/>
          <a:p>
            <a:pPr>
              <a:defRPr/>
            </a:pPr>
            <a:endParaRPr lang="es-ES" sz="1800" dirty="0">
              <a:cs typeface="+mn-cs"/>
            </a:endParaRPr>
          </a:p>
        </p:txBody>
      </p:sp>
      <p:sp>
        <p:nvSpPr>
          <p:cNvPr id="39" name="Line 9"/>
          <p:cNvSpPr>
            <a:spLocks noChangeShapeType="1"/>
          </p:cNvSpPr>
          <p:nvPr/>
        </p:nvSpPr>
        <p:spPr bwMode="white">
          <a:xfrm>
            <a:off x="0" y="2133600"/>
            <a:ext cx="12192000" cy="0"/>
          </a:xfrm>
          <a:prstGeom prst="line">
            <a:avLst/>
          </a:prstGeom>
          <a:noFill/>
          <a:ln/>
          <a:effectLst/>
        </p:spPr>
        <p:txBody>
          <a:bodyPr wrap="none" anchor="ctr"/>
          <a:lstStyle/>
          <a:p>
            <a:pPr>
              <a:defRPr/>
            </a:pPr>
            <a:endParaRPr lang="es-ES" sz="1800" dirty="0">
              <a:cs typeface="+mn-cs"/>
            </a:endParaRPr>
          </a:p>
        </p:txBody>
      </p:sp>
      <p:sp>
        <p:nvSpPr>
          <p:cNvPr id="40" name="Line 10"/>
          <p:cNvSpPr>
            <a:spLocks noChangeShapeType="1"/>
          </p:cNvSpPr>
          <p:nvPr/>
        </p:nvSpPr>
        <p:spPr bwMode="white">
          <a:xfrm>
            <a:off x="0" y="2438400"/>
            <a:ext cx="12192000" cy="0"/>
          </a:xfrm>
          <a:prstGeom prst="line">
            <a:avLst/>
          </a:prstGeom>
          <a:noFill/>
          <a:ln/>
          <a:effectLst/>
        </p:spPr>
        <p:txBody>
          <a:bodyPr wrap="none" anchor="ctr"/>
          <a:lstStyle/>
          <a:p>
            <a:pPr>
              <a:defRPr/>
            </a:pPr>
            <a:endParaRPr lang="es-ES" sz="1800" dirty="0">
              <a:cs typeface="+mn-cs"/>
            </a:endParaRPr>
          </a:p>
        </p:txBody>
      </p:sp>
      <p:sp>
        <p:nvSpPr>
          <p:cNvPr id="41" name="Line 11"/>
          <p:cNvSpPr>
            <a:spLocks noChangeShapeType="1"/>
          </p:cNvSpPr>
          <p:nvPr/>
        </p:nvSpPr>
        <p:spPr bwMode="white">
          <a:xfrm>
            <a:off x="0" y="2743200"/>
            <a:ext cx="12192000" cy="0"/>
          </a:xfrm>
          <a:prstGeom prst="line">
            <a:avLst/>
          </a:prstGeom>
          <a:noFill/>
          <a:ln/>
          <a:effectLst/>
        </p:spPr>
        <p:txBody>
          <a:bodyPr wrap="none" anchor="ctr"/>
          <a:lstStyle/>
          <a:p>
            <a:pPr>
              <a:defRPr/>
            </a:pPr>
            <a:endParaRPr lang="es-ES" sz="1800" dirty="0">
              <a:cs typeface="+mn-cs"/>
            </a:endParaRPr>
          </a:p>
        </p:txBody>
      </p:sp>
      <p:sp>
        <p:nvSpPr>
          <p:cNvPr id="42" name="Line 12"/>
          <p:cNvSpPr>
            <a:spLocks noChangeShapeType="1"/>
          </p:cNvSpPr>
          <p:nvPr/>
        </p:nvSpPr>
        <p:spPr bwMode="white">
          <a:xfrm>
            <a:off x="0" y="3048000"/>
            <a:ext cx="12192000" cy="0"/>
          </a:xfrm>
          <a:prstGeom prst="line">
            <a:avLst/>
          </a:prstGeom>
          <a:noFill/>
          <a:ln/>
          <a:effectLst/>
        </p:spPr>
        <p:txBody>
          <a:bodyPr wrap="none" anchor="ctr"/>
          <a:lstStyle/>
          <a:p>
            <a:pPr>
              <a:defRPr/>
            </a:pPr>
            <a:endParaRPr lang="es-ES" sz="1800" dirty="0">
              <a:cs typeface="+mn-cs"/>
            </a:endParaRPr>
          </a:p>
        </p:txBody>
      </p:sp>
      <p:sp>
        <p:nvSpPr>
          <p:cNvPr id="43" name="Line 13"/>
          <p:cNvSpPr>
            <a:spLocks noChangeShapeType="1"/>
          </p:cNvSpPr>
          <p:nvPr/>
        </p:nvSpPr>
        <p:spPr bwMode="white">
          <a:xfrm>
            <a:off x="0" y="3352800"/>
            <a:ext cx="12192000" cy="0"/>
          </a:xfrm>
          <a:prstGeom prst="line">
            <a:avLst/>
          </a:prstGeom>
          <a:noFill/>
          <a:ln/>
          <a:effectLst/>
        </p:spPr>
        <p:txBody>
          <a:bodyPr wrap="none" anchor="ctr"/>
          <a:lstStyle/>
          <a:p>
            <a:pPr>
              <a:defRPr/>
            </a:pPr>
            <a:endParaRPr lang="es-ES" sz="1800" dirty="0">
              <a:cs typeface="+mn-cs"/>
            </a:endParaRPr>
          </a:p>
        </p:txBody>
      </p:sp>
      <p:sp>
        <p:nvSpPr>
          <p:cNvPr id="44" name="Line 14"/>
          <p:cNvSpPr>
            <a:spLocks noChangeShapeType="1"/>
          </p:cNvSpPr>
          <p:nvPr/>
        </p:nvSpPr>
        <p:spPr bwMode="white">
          <a:xfrm>
            <a:off x="0" y="3657600"/>
            <a:ext cx="12192000" cy="0"/>
          </a:xfrm>
          <a:prstGeom prst="line">
            <a:avLst/>
          </a:prstGeom>
          <a:noFill/>
          <a:ln/>
          <a:effectLst/>
        </p:spPr>
        <p:txBody>
          <a:bodyPr wrap="none" anchor="ctr"/>
          <a:lstStyle/>
          <a:p>
            <a:pPr>
              <a:defRPr/>
            </a:pPr>
            <a:endParaRPr lang="es-ES" sz="1800" dirty="0">
              <a:cs typeface="+mn-cs"/>
            </a:endParaRPr>
          </a:p>
        </p:txBody>
      </p:sp>
      <p:sp>
        <p:nvSpPr>
          <p:cNvPr id="45" name="Line 15"/>
          <p:cNvSpPr>
            <a:spLocks noChangeShapeType="1"/>
          </p:cNvSpPr>
          <p:nvPr/>
        </p:nvSpPr>
        <p:spPr bwMode="white">
          <a:xfrm>
            <a:off x="0" y="3962400"/>
            <a:ext cx="12192000" cy="0"/>
          </a:xfrm>
          <a:prstGeom prst="line">
            <a:avLst/>
          </a:prstGeom>
          <a:noFill/>
          <a:ln/>
          <a:effectLst/>
        </p:spPr>
        <p:txBody>
          <a:bodyPr wrap="none" anchor="ctr"/>
          <a:lstStyle/>
          <a:p>
            <a:pPr>
              <a:defRPr/>
            </a:pPr>
            <a:endParaRPr lang="es-ES" sz="1800" dirty="0">
              <a:cs typeface="+mn-cs"/>
            </a:endParaRPr>
          </a:p>
        </p:txBody>
      </p:sp>
      <p:sp>
        <p:nvSpPr>
          <p:cNvPr id="46" name="Line 16"/>
          <p:cNvSpPr>
            <a:spLocks noChangeShapeType="1"/>
          </p:cNvSpPr>
          <p:nvPr/>
        </p:nvSpPr>
        <p:spPr bwMode="white">
          <a:xfrm>
            <a:off x="0" y="4267200"/>
            <a:ext cx="12192000" cy="0"/>
          </a:xfrm>
          <a:prstGeom prst="line">
            <a:avLst/>
          </a:prstGeom>
          <a:noFill/>
          <a:ln/>
          <a:effectLst/>
        </p:spPr>
        <p:txBody>
          <a:bodyPr wrap="none" anchor="ctr"/>
          <a:lstStyle/>
          <a:p>
            <a:pPr>
              <a:defRPr/>
            </a:pPr>
            <a:endParaRPr lang="es-ES" sz="1800" dirty="0">
              <a:cs typeface="+mn-cs"/>
            </a:endParaRPr>
          </a:p>
        </p:txBody>
      </p:sp>
      <p:sp>
        <p:nvSpPr>
          <p:cNvPr id="47" name="Line 17"/>
          <p:cNvSpPr>
            <a:spLocks noChangeShapeType="1"/>
          </p:cNvSpPr>
          <p:nvPr/>
        </p:nvSpPr>
        <p:spPr bwMode="white">
          <a:xfrm>
            <a:off x="0" y="4572000"/>
            <a:ext cx="12192000" cy="0"/>
          </a:xfrm>
          <a:prstGeom prst="line">
            <a:avLst/>
          </a:prstGeom>
          <a:noFill/>
          <a:ln/>
          <a:effectLst/>
        </p:spPr>
        <p:txBody>
          <a:bodyPr wrap="none" anchor="ctr"/>
          <a:lstStyle/>
          <a:p>
            <a:pPr>
              <a:defRPr/>
            </a:pPr>
            <a:endParaRPr lang="es-ES" sz="1800" dirty="0">
              <a:cs typeface="+mn-cs"/>
            </a:endParaRPr>
          </a:p>
        </p:txBody>
      </p:sp>
      <p:sp>
        <p:nvSpPr>
          <p:cNvPr id="48" name="Line 18"/>
          <p:cNvSpPr>
            <a:spLocks noChangeShapeType="1"/>
          </p:cNvSpPr>
          <p:nvPr/>
        </p:nvSpPr>
        <p:spPr bwMode="white">
          <a:xfrm>
            <a:off x="0" y="4876800"/>
            <a:ext cx="12192000" cy="0"/>
          </a:xfrm>
          <a:prstGeom prst="line">
            <a:avLst/>
          </a:prstGeom>
          <a:noFill/>
          <a:ln/>
          <a:effectLst/>
        </p:spPr>
        <p:txBody>
          <a:bodyPr wrap="none" anchor="ctr"/>
          <a:lstStyle/>
          <a:p>
            <a:pPr>
              <a:defRPr/>
            </a:pPr>
            <a:endParaRPr lang="es-ES" sz="1800" dirty="0">
              <a:cs typeface="+mn-cs"/>
            </a:endParaRPr>
          </a:p>
        </p:txBody>
      </p:sp>
      <p:sp>
        <p:nvSpPr>
          <p:cNvPr id="49" name="Line 19"/>
          <p:cNvSpPr>
            <a:spLocks noChangeShapeType="1"/>
          </p:cNvSpPr>
          <p:nvPr/>
        </p:nvSpPr>
        <p:spPr bwMode="white">
          <a:xfrm>
            <a:off x="0" y="5181600"/>
            <a:ext cx="12192000" cy="0"/>
          </a:xfrm>
          <a:prstGeom prst="line">
            <a:avLst/>
          </a:prstGeom>
          <a:noFill/>
          <a:ln/>
          <a:effectLst/>
        </p:spPr>
        <p:txBody>
          <a:bodyPr wrap="none" anchor="ctr"/>
          <a:lstStyle/>
          <a:p>
            <a:pPr>
              <a:defRPr/>
            </a:pPr>
            <a:endParaRPr lang="es-ES" sz="1800" dirty="0">
              <a:cs typeface="+mn-cs"/>
            </a:endParaRPr>
          </a:p>
        </p:txBody>
      </p:sp>
      <p:sp>
        <p:nvSpPr>
          <p:cNvPr id="50" name="Line 20"/>
          <p:cNvSpPr>
            <a:spLocks noChangeShapeType="1"/>
          </p:cNvSpPr>
          <p:nvPr/>
        </p:nvSpPr>
        <p:spPr bwMode="white">
          <a:xfrm>
            <a:off x="0" y="5486400"/>
            <a:ext cx="12192000" cy="0"/>
          </a:xfrm>
          <a:prstGeom prst="line">
            <a:avLst/>
          </a:prstGeom>
          <a:noFill/>
          <a:ln/>
          <a:effectLst/>
        </p:spPr>
        <p:txBody>
          <a:bodyPr wrap="none" anchor="ctr"/>
          <a:lstStyle/>
          <a:p>
            <a:pPr>
              <a:defRPr/>
            </a:pPr>
            <a:endParaRPr lang="es-ES" sz="1800" dirty="0">
              <a:cs typeface="+mn-cs"/>
            </a:endParaRPr>
          </a:p>
        </p:txBody>
      </p:sp>
      <p:sp>
        <p:nvSpPr>
          <p:cNvPr id="51" name="Line 21"/>
          <p:cNvSpPr>
            <a:spLocks noChangeShapeType="1"/>
          </p:cNvSpPr>
          <p:nvPr/>
        </p:nvSpPr>
        <p:spPr bwMode="white">
          <a:xfrm>
            <a:off x="0" y="5791200"/>
            <a:ext cx="12192000" cy="0"/>
          </a:xfrm>
          <a:prstGeom prst="line">
            <a:avLst/>
          </a:prstGeom>
          <a:noFill/>
          <a:ln/>
          <a:effectLst/>
        </p:spPr>
        <p:txBody>
          <a:bodyPr wrap="none" anchor="ctr"/>
          <a:lstStyle/>
          <a:p>
            <a:pPr>
              <a:defRPr/>
            </a:pPr>
            <a:endParaRPr lang="es-ES" sz="1800" dirty="0">
              <a:cs typeface="+mn-cs"/>
            </a:endParaRPr>
          </a:p>
        </p:txBody>
      </p:sp>
      <p:sp>
        <p:nvSpPr>
          <p:cNvPr id="52" name="Line 22"/>
          <p:cNvSpPr>
            <a:spLocks noChangeShapeType="1"/>
          </p:cNvSpPr>
          <p:nvPr/>
        </p:nvSpPr>
        <p:spPr bwMode="white">
          <a:xfrm>
            <a:off x="0" y="6096000"/>
            <a:ext cx="12192000" cy="0"/>
          </a:xfrm>
          <a:prstGeom prst="line">
            <a:avLst/>
          </a:prstGeom>
          <a:noFill/>
          <a:ln/>
          <a:effectLst/>
        </p:spPr>
        <p:txBody>
          <a:bodyPr wrap="none" anchor="ctr"/>
          <a:lstStyle/>
          <a:p>
            <a:pPr>
              <a:defRPr/>
            </a:pPr>
            <a:endParaRPr lang="es-ES" sz="1800" dirty="0">
              <a:cs typeface="+mn-cs"/>
            </a:endParaRPr>
          </a:p>
        </p:txBody>
      </p:sp>
      <p:sp>
        <p:nvSpPr>
          <p:cNvPr id="53" name="Line 23"/>
          <p:cNvSpPr>
            <a:spLocks noChangeShapeType="1"/>
          </p:cNvSpPr>
          <p:nvPr/>
        </p:nvSpPr>
        <p:spPr bwMode="white">
          <a:xfrm>
            <a:off x="0" y="6400800"/>
            <a:ext cx="12192000" cy="0"/>
          </a:xfrm>
          <a:prstGeom prst="line">
            <a:avLst/>
          </a:prstGeom>
          <a:noFill/>
          <a:ln/>
          <a:effectLst/>
        </p:spPr>
        <p:txBody>
          <a:bodyPr wrap="none" anchor="ctr"/>
          <a:lstStyle/>
          <a:p>
            <a:pPr>
              <a:defRPr/>
            </a:pPr>
            <a:endParaRPr lang="es-ES" sz="1800" dirty="0">
              <a:cs typeface="+mn-cs"/>
            </a:endParaRPr>
          </a:p>
        </p:txBody>
      </p:sp>
      <p:sp>
        <p:nvSpPr>
          <p:cNvPr id="54" name="Line 24"/>
          <p:cNvSpPr>
            <a:spLocks noChangeShapeType="1"/>
          </p:cNvSpPr>
          <p:nvPr/>
        </p:nvSpPr>
        <p:spPr bwMode="white">
          <a:xfrm>
            <a:off x="0" y="6705600"/>
            <a:ext cx="12192000" cy="0"/>
          </a:xfrm>
          <a:prstGeom prst="line">
            <a:avLst/>
          </a:prstGeom>
          <a:noFill/>
          <a:ln/>
          <a:effectLst/>
        </p:spPr>
        <p:txBody>
          <a:bodyPr wrap="none" anchor="ctr"/>
          <a:lstStyle/>
          <a:p>
            <a:pPr>
              <a:defRPr/>
            </a:pPr>
            <a:endParaRPr lang="es-ES" sz="1800" dirty="0">
              <a:cs typeface="+mn-cs"/>
            </a:endParaRPr>
          </a:p>
        </p:txBody>
      </p:sp>
      <p:grpSp>
        <p:nvGrpSpPr>
          <p:cNvPr id="55" name="Group 53"/>
          <p:cNvGrpSpPr>
            <a:grpSpLocks/>
          </p:cNvGrpSpPr>
          <p:nvPr/>
        </p:nvGrpSpPr>
        <p:grpSpPr bwMode="auto">
          <a:xfrm>
            <a:off x="0" y="484188"/>
            <a:ext cx="12143317" cy="6400800"/>
            <a:chOff x="0" y="192"/>
            <a:chExt cx="5760" cy="4032"/>
          </a:xfrm>
        </p:grpSpPr>
        <p:sp>
          <p:nvSpPr>
            <p:cNvPr id="56" name="Line 54"/>
            <p:cNvSpPr>
              <a:spLocks noChangeShapeType="1"/>
            </p:cNvSpPr>
            <p:nvPr userDrawn="1"/>
          </p:nvSpPr>
          <p:spPr bwMode="white">
            <a:xfrm>
              <a:off x="0" y="192"/>
              <a:ext cx="5760" cy="0"/>
            </a:xfrm>
            <a:prstGeom prst="line">
              <a:avLst/>
            </a:prstGeom>
            <a:noFill/>
            <a:ln/>
            <a:effectLst/>
          </p:spPr>
          <p:txBody>
            <a:bodyPr wrap="none" anchor="ctr"/>
            <a:lstStyle/>
            <a:p>
              <a:pPr algn="ctr">
                <a:defRPr/>
              </a:pPr>
              <a:endParaRPr lang="es-PE" sz="2000" dirty="0"/>
            </a:p>
          </p:txBody>
        </p:sp>
        <p:sp>
          <p:nvSpPr>
            <p:cNvPr id="57" name="Line 55"/>
            <p:cNvSpPr>
              <a:spLocks noChangeShapeType="1"/>
            </p:cNvSpPr>
            <p:nvPr userDrawn="1"/>
          </p:nvSpPr>
          <p:spPr bwMode="white">
            <a:xfrm>
              <a:off x="0" y="384"/>
              <a:ext cx="5760" cy="0"/>
            </a:xfrm>
            <a:prstGeom prst="line">
              <a:avLst/>
            </a:prstGeom>
            <a:noFill/>
            <a:ln/>
            <a:effectLst/>
          </p:spPr>
          <p:txBody>
            <a:bodyPr wrap="none" anchor="ctr"/>
            <a:lstStyle/>
            <a:p>
              <a:pPr algn="ctr">
                <a:defRPr/>
              </a:pPr>
              <a:endParaRPr lang="es-PE" sz="2000" dirty="0"/>
            </a:p>
          </p:txBody>
        </p:sp>
        <p:sp>
          <p:nvSpPr>
            <p:cNvPr id="58" name="Line 56"/>
            <p:cNvSpPr>
              <a:spLocks noChangeShapeType="1"/>
            </p:cNvSpPr>
            <p:nvPr userDrawn="1"/>
          </p:nvSpPr>
          <p:spPr bwMode="white">
            <a:xfrm>
              <a:off x="0" y="576"/>
              <a:ext cx="5760" cy="0"/>
            </a:xfrm>
            <a:prstGeom prst="line">
              <a:avLst/>
            </a:prstGeom>
            <a:noFill/>
            <a:ln/>
            <a:effectLst/>
          </p:spPr>
          <p:txBody>
            <a:bodyPr wrap="none" anchor="ctr"/>
            <a:lstStyle/>
            <a:p>
              <a:pPr algn="ctr">
                <a:defRPr/>
              </a:pPr>
              <a:endParaRPr lang="es-PE" sz="2000" dirty="0"/>
            </a:p>
          </p:txBody>
        </p:sp>
        <p:sp>
          <p:nvSpPr>
            <p:cNvPr id="59" name="Line 57"/>
            <p:cNvSpPr>
              <a:spLocks noChangeShapeType="1"/>
            </p:cNvSpPr>
            <p:nvPr userDrawn="1"/>
          </p:nvSpPr>
          <p:spPr bwMode="white">
            <a:xfrm>
              <a:off x="0" y="768"/>
              <a:ext cx="5760" cy="0"/>
            </a:xfrm>
            <a:prstGeom prst="line">
              <a:avLst/>
            </a:prstGeom>
            <a:noFill/>
            <a:ln/>
            <a:effectLst/>
          </p:spPr>
          <p:txBody>
            <a:bodyPr wrap="none" anchor="ctr"/>
            <a:lstStyle/>
            <a:p>
              <a:pPr algn="ctr">
                <a:defRPr/>
              </a:pPr>
              <a:endParaRPr lang="es-PE" sz="2000" dirty="0"/>
            </a:p>
          </p:txBody>
        </p:sp>
        <p:sp>
          <p:nvSpPr>
            <p:cNvPr id="60" name="Line 58"/>
            <p:cNvSpPr>
              <a:spLocks noChangeShapeType="1"/>
            </p:cNvSpPr>
            <p:nvPr userDrawn="1"/>
          </p:nvSpPr>
          <p:spPr bwMode="white">
            <a:xfrm>
              <a:off x="0" y="960"/>
              <a:ext cx="5760" cy="0"/>
            </a:xfrm>
            <a:prstGeom prst="line">
              <a:avLst/>
            </a:prstGeom>
            <a:noFill/>
            <a:ln/>
            <a:effectLst/>
          </p:spPr>
          <p:txBody>
            <a:bodyPr wrap="none" anchor="ctr"/>
            <a:lstStyle/>
            <a:p>
              <a:pPr algn="ctr">
                <a:defRPr/>
              </a:pPr>
              <a:endParaRPr lang="es-PE" sz="2000" dirty="0"/>
            </a:p>
          </p:txBody>
        </p:sp>
        <p:sp>
          <p:nvSpPr>
            <p:cNvPr id="61" name="Line 59"/>
            <p:cNvSpPr>
              <a:spLocks noChangeShapeType="1"/>
            </p:cNvSpPr>
            <p:nvPr userDrawn="1"/>
          </p:nvSpPr>
          <p:spPr bwMode="white">
            <a:xfrm>
              <a:off x="0" y="1152"/>
              <a:ext cx="5760" cy="0"/>
            </a:xfrm>
            <a:prstGeom prst="line">
              <a:avLst/>
            </a:prstGeom>
            <a:noFill/>
            <a:ln/>
            <a:effectLst/>
          </p:spPr>
          <p:txBody>
            <a:bodyPr wrap="none" anchor="ctr"/>
            <a:lstStyle/>
            <a:p>
              <a:pPr algn="ctr">
                <a:defRPr/>
              </a:pPr>
              <a:endParaRPr lang="es-PE" sz="2000" dirty="0"/>
            </a:p>
          </p:txBody>
        </p:sp>
        <p:sp>
          <p:nvSpPr>
            <p:cNvPr id="62" name="Line 60"/>
            <p:cNvSpPr>
              <a:spLocks noChangeShapeType="1"/>
            </p:cNvSpPr>
            <p:nvPr userDrawn="1"/>
          </p:nvSpPr>
          <p:spPr bwMode="white">
            <a:xfrm>
              <a:off x="0" y="1344"/>
              <a:ext cx="5760" cy="0"/>
            </a:xfrm>
            <a:prstGeom prst="line">
              <a:avLst/>
            </a:prstGeom>
            <a:noFill/>
            <a:ln/>
            <a:effectLst/>
          </p:spPr>
          <p:txBody>
            <a:bodyPr wrap="none" anchor="ctr"/>
            <a:lstStyle/>
            <a:p>
              <a:pPr algn="ctr">
                <a:defRPr/>
              </a:pPr>
              <a:endParaRPr lang="es-PE" sz="2000" dirty="0"/>
            </a:p>
          </p:txBody>
        </p:sp>
        <p:sp>
          <p:nvSpPr>
            <p:cNvPr id="63" name="Line 61"/>
            <p:cNvSpPr>
              <a:spLocks noChangeShapeType="1"/>
            </p:cNvSpPr>
            <p:nvPr userDrawn="1"/>
          </p:nvSpPr>
          <p:spPr bwMode="white">
            <a:xfrm>
              <a:off x="0" y="1536"/>
              <a:ext cx="5760" cy="0"/>
            </a:xfrm>
            <a:prstGeom prst="line">
              <a:avLst/>
            </a:prstGeom>
            <a:noFill/>
            <a:ln/>
            <a:effectLst/>
          </p:spPr>
          <p:txBody>
            <a:bodyPr wrap="none" anchor="ctr"/>
            <a:lstStyle/>
            <a:p>
              <a:pPr algn="ctr">
                <a:defRPr/>
              </a:pPr>
              <a:endParaRPr lang="es-PE" sz="2000" dirty="0"/>
            </a:p>
          </p:txBody>
        </p:sp>
        <p:sp>
          <p:nvSpPr>
            <p:cNvPr id="64" name="Line 62"/>
            <p:cNvSpPr>
              <a:spLocks noChangeShapeType="1"/>
            </p:cNvSpPr>
            <p:nvPr userDrawn="1"/>
          </p:nvSpPr>
          <p:spPr bwMode="white">
            <a:xfrm>
              <a:off x="0" y="1728"/>
              <a:ext cx="5760" cy="0"/>
            </a:xfrm>
            <a:prstGeom prst="line">
              <a:avLst/>
            </a:prstGeom>
            <a:noFill/>
            <a:ln/>
            <a:effectLst/>
          </p:spPr>
          <p:txBody>
            <a:bodyPr wrap="none" anchor="ctr"/>
            <a:lstStyle/>
            <a:p>
              <a:pPr algn="ctr">
                <a:defRPr/>
              </a:pPr>
              <a:endParaRPr lang="es-PE" sz="2000" dirty="0"/>
            </a:p>
          </p:txBody>
        </p:sp>
        <p:sp>
          <p:nvSpPr>
            <p:cNvPr id="65" name="Line 63"/>
            <p:cNvSpPr>
              <a:spLocks noChangeShapeType="1"/>
            </p:cNvSpPr>
            <p:nvPr userDrawn="1"/>
          </p:nvSpPr>
          <p:spPr bwMode="white">
            <a:xfrm>
              <a:off x="0" y="1920"/>
              <a:ext cx="5760" cy="0"/>
            </a:xfrm>
            <a:prstGeom prst="line">
              <a:avLst/>
            </a:prstGeom>
            <a:noFill/>
            <a:ln/>
            <a:effectLst/>
          </p:spPr>
          <p:txBody>
            <a:bodyPr wrap="none" anchor="ctr"/>
            <a:lstStyle/>
            <a:p>
              <a:pPr algn="ctr">
                <a:defRPr/>
              </a:pPr>
              <a:endParaRPr lang="es-PE" sz="2000" dirty="0"/>
            </a:p>
          </p:txBody>
        </p:sp>
        <p:sp>
          <p:nvSpPr>
            <p:cNvPr id="66" name="Line 64"/>
            <p:cNvSpPr>
              <a:spLocks noChangeShapeType="1"/>
            </p:cNvSpPr>
            <p:nvPr userDrawn="1"/>
          </p:nvSpPr>
          <p:spPr bwMode="white">
            <a:xfrm>
              <a:off x="0" y="2112"/>
              <a:ext cx="5760" cy="0"/>
            </a:xfrm>
            <a:prstGeom prst="line">
              <a:avLst/>
            </a:prstGeom>
            <a:noFill/>
            <a:ln/>
            <a:effectLst/>
          </p:spPr>
          <p:txBody>
            <a:bodyPr wrap="none" anchor="ctr"/>
            <a:lstStyle/>
            <a:p>
              <a:pPr algn="ctr">
                <a:defRPr/>
              </a:pPr>
              <a:endParaRPr lang="es-PE" sz="2000" dirty="0"/>
            </a:p>
          </p:txBody>
        </p:sp>
        <p:sp>
          <p:nvSpPr>
            <p:cNvPr id="67" name="Line 65"/>
            <p:cNvSpPr>
              <a:spLocks noChangeShapeType="1"/>
            </p:cNvSpPr>
            <p:nvPr userDrawn="1"/>
          </p:nvSpPr>
          <p:spPr bwMode="white">
            <a:xfrm>
              <a:off x="0" y="2304"/>
              <a:ext cx="5760" cy="0"/>
            </a:xfrm>
            <a:prstGeom prst="line">
              <a:avLst/>
            </a:prstGeom>
            <a:noFill/>
            <a:ln/>
            <a:effectLst/>
          </p:spPr>
          <p:txBody>
            <a:bodyPr wrap="none" anchor="ctr"/>
            <a:lstStyle/>
            <a:p>
              <a:pPr algn="ctr">
                <a:defRPr/>
              </a:pPr>
              <a:endParaRPr lang="es-PE" sz="2000" dirty="0"/>
            </a:p>
          </p:txBody>
        </p:sp>
        <p:sp>
          <p:nvSpPr>
            <p:cNvPr id="68" name="Line 66"/>
            <p:cNvSpPr>
              <a:spLocks noChangeShapeType="1"/>
            </p:cNvSpPr>
            <p:nvPr userDrawn="1"/>
          </p:nvSpPr>
          <p:spPr bwMode="white">
            <a:xfrm>
              <a:off x="0" y="2496"/>
              <a:ext cx="5760" cy="0"/>
            </a:xfrm>
            <a:prstGeom prst="line">
              <a:avLst/>
            </a:prstGeom>
            <a:noFill/>
            <a:ln/>
            <a:effectLst/>
          </p:spPr>
          <p:txBody>
            <a:bodyPr wrap="none" anchor="ctr"/>
            <a:lstStyle/>
            <a:p>
              <a:pPr algn="ctr">
                <a:defRPr/>
              </a:pPr>
              <a:endParaRPr lang="es-PE" sz="2000" dirty="0"/>
            </a:p>
          </p:txBody>
        </p:sp>
        <p:sp>
          <p:nvSpPr>
            <p:cNvPr id="69" name="Line 67"/>
            <p:cNvSpPr>
              <a:spLocks noChangeShapeType="1"/>
            </p:cNvSpPr>
            <p:nvPr userDrawn="1"/>
          </p:nvSpPr>
          <p:spPr bwMode="white">
            <a:xfrm>
              <a:off x="0" y="2688"/>
              <a:ext cx="5760" cy="0"/>
            </a:xfrm>
            <a:prstGeom prst="line">
              <a:avLst/>
            </a:prstGeom>
            <a:noFill/>
            <a:ln/>
            <a:effectLst/>
          </p:spPr>
          <p:txBody>
            <a:bodyPr wrap="none" anchor="ctr"/>
            <a:lstStyle/>
            <a:p>
              <a:pPr algn="ctr">
                <a:defRPr/>
              </a:pPr>
              <a:endParaRPr lang="es-PE" sz="2000" dirty="0"/>
            </a:p>
          </p:txBody>
        </p:sp>
        <p:sp>
          <p:nvSpPr>
            <p:cNvPr id="70" name="Line 68"/>
            <p:cNvSpPr>
              <a:spLocks noChangeShapeType="1"/>
            </p:cNvSpPr>
            <p:nvPr userDrawn="1"/>
          </p:nvSpPr>
          <p:spPr bwMode="white">
            <a:xfrm>
              <a:off x="0" y="2880"/>
              <a:ext cx="5760" cy="0"/>
            </a:xfrm>
            <a:prstGeom prst="line">
              <a:avLst/>
            </a:prstGeom>
            <a:noFill/>
            <a:ln/>
            <a:effectLst/>
          </p:spPr>
          <p:txBody>
            <a:bodyPr wrap="none" anchor="ctr"/>
            <a:lstStyle/>
            <a:p>
              <a:pPr algn="ctr">
                <a:defRPr/>
              </a:pPr>
              <a:endParaRPr lang="es-PE" sz="2000" dirty="0"/>
            </a:p>
          </p:txBody>
        </p:sp>
        <p:sp>
          <p:nvSpPr>
            <p:cNvPr id="71" name="Line 69"/>
            <p:cNvSpPr>
              <a:spLocks noChangeShapeType="1"/>
            </p:cNvSpPr>
            <p:nvPr userDrawn="1"/>
          </p:nvSpPr>
          <p:spPr bwMode="white">
            <a:xfrm>
              <a:off x="0" y="3072"/>
              <a:ext cx="5760" cy="0"/>
            </a:xfrm>
            <a:prstGeom prst="line">
              <a:avLst/>
            </a:prstGeom>
            <a:noFill/>
            <a:ln/>
            <a:effectLst/>
          </p:spPr>
          <p:txBody>
            <a:bodyPr wrap="none" anchor="ctr"/>
            <a:lstStyle/>
            <a:p>
              <a:pPr algn="ctr">
                <a:defRPr/>
              </a:pPr>
              <a:endParaRPr lang="es-PE" sz="2000" dirty="0"/>
            </a:p>
          </p:txBody>
        </p:sp>
        <p:sp>
          <p:nvSpPr>
            <p:cNvPr id="72" name="Line 70"/>
            <p:cNvSpPr>
              <a:spLocks noChangeShapeType="1"/>
            </p:cNvSpPr>
            <p:nvPr userDrawn="1"/>
          </p:nvSpPr>
          <p:spPr bwMode="white">
            <a:xfrm>
              <a:off x="0" y="3264"/>
              <a:ext cx="5760" cy="0"/>
            </a:xfrm>
            <a:prstGeom prst="line">
              <a:avLst/>
            </a:prstGeom>
            <a:noFill/>
            <a:ln/>
            <a:effectLst/>
          </p:spPr>
          <p:txBody>
            <a:bodyPr wrap="none" anchor="ctr"/>
            <a:lstStyle/>
            <a:p>
              <a:pPr algn="ctr">
                <a:defRPr/>
              </a:pPr>
              <a:endParaRPr lang="es-PE" sz="2000" dirty="0"/>
            </a:p>
          </p:txBody>
        </p:sp>
        <p:sp>
          <p:nvSpPr>
            <p:cNvPr id="73" name="Line 71"/>
            <p:cNvSpPr>
              <a:spLocks noChangeShapeType="1"/>
            </p:cNvSpPr>
            <p:nvPr userDrawn="1"/>
          </p:nvSpPr>
          <p:spPr bwMode="white">
            <a:xfrm>
              <a:off x="0" y="3456"/>
              <a:ext cx="5760" cy="0"/>
            </a:xfrm>
            <a:prstGeom prst="line">
              <a:avLst/>
            </a:prstGeom>
            <a:noFill/>
            <a:ln/>
            <a:effectLst/>
          </p:spPr>
          <p:txBody>
            <a:bodyPr wrap="none" anchor="ctr"/>
            <a:lstStyle/>
            <a:p>
              <a:pPr algn="ctr">
                <a:defRPr/>
              </a:pPr>
              <a:endParaRPr lang="es-PE" sz="2000" dirty="0"/>
            </a:p>
          </p:txBody>
        </p:sp>
        <p:sp>
          <p:nvSpPr>
            <p:cNvPr id="74" name="Line 72"/>
            <p:cNvSpPr>
              <a:spLocks noChangeShapeType="1"/>
            </p:cNvSpPr>
            <p:nvPr userDrawn="1"/>
          </p:nvSpPr>
          <p:spPr bwMode="white">
            <a:xfrm>
              <a:off x="0" y="3648"/>
              <a:ext cx="5760" cy="0"/>
            </a:xfrm>
            <a:prstGeom prst="line">
              <a:avLst/>
            </a:prstGeom>
            <a:noFill/>
            <a:ln/>
            <a:effectLst/>
          </p:spPr>
          <p:txBody>
            <a:bodyPr wrap="none" anchor="ctr"/>
            <a:lstStyle/>
            <a:p>
              <a:pPr algn="ctr">
                <a:defRPr/>
              </a:pPr>
              <a:endParaRPr lang="es-PE" sz="2000" dirty="0"/>
            </a:p>
          </p:txBody>
        </p:sp>
        <p:sp>
          <p:nvSpPr>
            <p:cNvPr id="75" name="Line 73"/>
            <p:cNvSpPr>
              <a:spLocks noChangeShapeType="1"/>
            </p:cNvSpPr>
            <p:nvPr userDrawn="1"/>
          </p:nvSpPr>
          <p:spPr bwMode="white">
            <a:xfrm>
              <a:off x="0" y="3840"/>
              <a:ext cx="5760" cy="0"/>
            </a:xfrm>
            <a:prstGeom prst="line">
              <a:avLst/>
            </a:prstGeom>
            <a:noFill/>
            <a:ln/>
            <a:effectLst/>
          </p:spPr>
          <p:txBody>
            <a:bodyPr wrap="none" anchor="ctr"/>
            <a:lstStyle/>
            <a:p>
              <a:pPr algn="ctr">
                <a:defRPr/>
              </a:pPr>
              <a:endParaRPr lang="es-PE" sz="2000" dirty="0"/>
            </a:p>
          </p:txBody>
        </p:sp>
        <p:sp>
          <p:nvSpPr>
            <p:cNvPr id="76" name="Line 74"/>
            <p:cNvSpPr>
              <a:spLocks noChangeShapeType="1"/>
            </p:cNvSpPr>
            <p:nvPr userDrawn="1"/>
          </p:nvSpPr>
          <p:spPr bwMode="white">
            <a:xfrm>
              <a:off x="0" y="4032"/>
              <a:ext cx="5760" cy="0"/>
            </a:xfrm>
            <a:prstGeom prst="line">
              <a:avLst/>
            </a:prstGeom>
            <a:noFill/>
            <a:ln/>
            <a:effectLst/>
          </p:spPr>
          <p:txBody>
            <a:bodyPr wrap="none" anchor="ctr"/>
            <a:lstStyle/>
            <a:p>
              <a:pPr algn="ctr">
                <a:defRPr/>
              </a:pPr>
              <a:endParaRPr lang="es-PE" sz="2000" dirty="0"/>
            </a:p>
          </p:txBody>
        </p:sp>
        <p:sp>
          <p:nvSpPr>
            <p:cNvPr id="77" name="Line 75"/>
            <p:cNvSpPr>
              <a:spLocks noChangeShapeType="1"/>
            </p:cNvSpPr>
            <p:nvPr userDrawn="1"/>
          </p:nvSpPr>
          <p:spPr bwMode="white">
            <a:xfrm>
              <a:off x="0" y="4224"/>
              <a:ext cx="5760" cy="0"/>
            </a:xfrm>
            <a:prstGeom prst="line">
              <a:avLst/>
            </a:prstGeom>
            <a:noFill/>
            <a:ln/>
            <a:effectLst/>
          </p:spPr>
          <p:txBody>
            <a:bodyPr wrap="none" anchor="ctr"/>
            <a:lstStyle/>
            <a:p>
              <a:pPr algn="ctr">
                <a:defRPr/>
              </a:pPr>
              <a:endParaRPr lang="es-PE" sz="2000" dirty="0"/>
            </a:p>
          </p:txBody>
        </p:sp>
      </p:grpSp>
      <p:grpSp>
        <p:nvGrpSpPr>
          <p:cNvPr id="78" name="Group 76"/>
          <p:cNvGrpSpPr>
            <a:grpSpLocks/>
          </p:cNvGrpSpPr>
          <p:nvPr/>
        </p:nvGrpSpPr>
        <p:grpSpPr bwMode="auto">
          <a:xfrm>
            <a:off x="808567" y="26988"/>
            <a:ext cx="11334751" cy="6858000"/>
            <a:chOff x="192" y="0"/>
            <a:chExt cx="5376" cy="4320"/>
          </a:xfrm>
        </p:grpSpPr>
        <p:sp>
          <p:nvSpPr>
            <p:cNvPr id="79" name="Line 77"/>
            <p:cNvSpPr>
              <a:spLocks noChangeShapeType="1"/>
            </p:cNvSpPr>
            <p:nvPr userDrawn="1"/>
          </p:nvSpPr>
          <p:spPr bwMode="white">
            <a:xfrm>
              <a:off x="192" y="0"/>
              <a:ext cx="0" cy="4320"/>
            </a:xfrm>
            <a:prstGeom prst="line">
              <a:avLst/>
            </a:prstGeom>
            <a:noFill/>
            <a:ln/>
            <a:effectLst/>
          </p:spPr>
          <p:txBody>
            <a:bodyPr wrap="none" anchor="ctr"/>
            <a:lstStyle/>
            <a:p>
              <a:pPr algn="ctr">
                <a:defRPr/>
              </a:pPr>
              <a:endParaRPr lang="es-PE" sz="2000" dirty="0"/>
            </a:p>
          </p:txBody>
        </p:sp>
        <p:sp>
          <p:nvSpPr>
            <p:cNvPr id="80" name="Line 78"/>
            <p:cNvSpPr>
              <a:spLocks noChangeShapeType="1"/>
            </p:cNvSpPr>
            <p:nvPr userDrawn="1"/>
          </p:nvSpPr>
          <p:spPr bwMode="white">
            <a:xfrm>
              <a:off x="384" y="0"/>
              <a:ext cx="0" cy="4320"/>
            </a:xfrm>
            <a:prstGeom prst="line">
              <a:avLst/>
            </a:prstGeom>
            <a:noFill/>
            <a:ln/>
            <a:effectLst/>
          </p:spPr>
          <p:txBody>
            <a:bodyPr wrap="none" anchor="ctr"/>
            <a:lstStyle/>
            <a:p>
              <a:pPr algn="ctr">
                <a:defRPr/>
              </a:pPr>
              <a:endParaRPr lang="es-PE" sz="2000" dirty="0"/>
            </a:p>
          </p:txBody>
        </p:sp>
        <p:sp>
          <p:nvSpPr>
            <p:cNvPr id="81" name="Line 79"/>
            <p:cNvSpPr>
              <a:spLocks noChangeShapeType="1"/>
            </p:cNvSpPr>
            <p:nvPr userDrawn="1"/>
          </p:nvSpPr>
          <p:spPr bwMode="white">
            <a:xfrm>
              <a:off x="577" y="0"/>
              <a:ext cx="0" cy="4320"/>
            </a:xfrm>
            <a:prstGeom prst="line">
              <a:avLst/>
            </a:prstGeom>
            <a:noFill/>
            <a:ln/>
            <a:effectLst/>
          </p:spPr>
          <p:txBody>
            <a:bodyPr wrap="none" anchor="ctr"/>
            <a:lstStyle/>
            <a:p>
              <a:pPr algn="ctr">
                <a:defRPr/>
              </a:pPr>
              <a:endParaRPr lang="es-PE" sz="2000" dirty="0"/>
            </a:p>
          </p:txBody>
        </p:sp>
        <p:sp>
          <p:nvSpPr>
            <p:cNvPr id="82" name="Line 80"/>
            <p:cNvSpPr>
              <a:spLocks noChangeShapeType="1"/>
            </p:cNvSpPr>
            <p:nvPr userDrawn="1"/>
          </p:nvSpPr>
          <p:spPr bwMode="white">
            <a:xfrm>
              <a:off x="768" y="0"/>
              <a:ext cx="0" cy="4320"/>
            </a:xfrm>
            <a:prstGeom prst="line">
              <a:avLst/>
            </a:prstGeom>
            <a:noFill/>
            <a:ln/>
            <a:effectLst/>
          </p:spPr>
          <p:txBody>
            <a:bodyPr wrap="none" anchor="ctr"/>
            <a:lstStyle/>
            <a:p>
              <a:pPr algn="ctr">
                <a:defRPr/>
              </a:pPr>
              <a:endParaRPr lang="es-PE" sz="2000" dirty="0"/>
            </a:p>
          </p:txBody>
        </p:sp>
        <p:sp>
          <p:nvSpPr>
            <p:cNvPr id="83" name="Line 81"/>
            <p:cNvSpPr>
              <a:spLocks noChangeShapeType="1"/>
            </p:cNvSpPr>
            <p:nvPr userDrawn="1"/>
          </p:nvSpPr>
          <p:spPr bwMode="white">
            <a:xfrm>
              <a:off x="960" y="0"/>
              <a:ext cx="0" cy="4320"/>
            </a:xfrm>
            <a:prstGeom prst="line">
              <a:avLst/>
            </a:prstGeom>
            <a:noFill/>
            <a:ln/>
            <a:effectLst/>
          </p:spPr>
          <p:txBody>
            <a:bodyPr wrap="none" anchor="ctr"/>
            <a:lstStyle/>
            <a:p>
              <a:pPr algn="ctr">
                <a:defRPr/>
              </a:pPr>
              <a:endParaRPr lang="es-PE" sz="2000" dirty="0"/>
            </a:p>
          </p:txBody>
        </p:sp>
        <p:sp>
          <p:nvSpPr>
            <p:cNvPr id="84" name="Line 82"/>
            <p:cNvSpPr>
              <a:spLocks noChangeShapeType="1"/>
            </p:cNvSpPr>
            <p:nvPr userDrawn="1"/>
          </p:nvSpPr>
          <p:spPr bwMode="white">
            <a:xfrm>
              <a:off x="1152" y="0"/>
              <a:ext cx="0" cy="4320"/>
            </a:xfrm>
            <a:prstGeom prst="line">
              <a:avLst/>
            </a:prstGeom>
            <a:noFill/>
            <a:ln/>
            <a:effectLst/>
          </p:spPr>
          <p:txBody>
            <a:bodyPr wrap="none" anchor="ctr"/>
            <a:lstStyle/>
            <a:p>
              <a:pPr algn="ctr">
                <a:defRPr/>
              </a:pPr>
              <a:endParaRPr lang="es-PE" sz="2000" dirty="0"/>
            </a:p>
          </p:txBody>
        </p:sp>
        <p:sp>
          <p:nvSpPr>
            <p:cNvPr id="85" name="Line 83"/>
            <p:cNvSpPr>
              <a:spLocks noChangeShapeType="1"/>
            </p:cNvSpPr>
            <p:nvPr userDrawn="1"/>
          </p:nvSpPr>
          <p:spPr bwMode="white">
            <a:xfrm>
              <a:off x="1345" y="0"/>
              <a:ext cx="0" cy="4320"/>
            </a:xfrm>
            <a:prstGeom prst="line">
              <a:avLst/>
            </a:prstGeom>
            <a:noFill/>
            <a:ln/>
            <a:effectLst/>
          </p:spPr>
          <p:txBody>
            <a:bodyPr wrap="none" anchor="ctr"/>
            <a:lstStyle/>
            <a:p>
              <a:pPr algn="ctr">
                <a:defRPr/>
              </a:pPr>
              <a:endParaRPr lang="es-PE" sz="2000" dirty="0"/>
            </a:p>
          </p:txBody>
        </p:sp>
        <p:sp>
          <p:nvSpPr>
            <p:cNvPr id="86" name="Line 84"/>
            <p:cNvSpPr>
              <a:spLocks noChangeShapeType="1"/>
            </p:cNvSpPr>
            <p:nvPr userDrawn="1"/>
          </p:nvSpPr>
          <p:spPr bwMode="white">
            <a:xfrm>
              <a:off x="1536" y="0"/>
              <a:ext cx="0" cy="4320"/>
            </a:xfrm>
            <a:prstGeom prst="line">
              <a:avLst/>
            </a:prstGeom>
            <a:noFill/>
            <a:ln/>
            <a:effectLst/>
          </p:spPr>
          <p:txBody>
            <a:bodyPr wrap="none" anchor="ctr"/>
            <a:lstStyle/>
            <a:p>
              <a:pPr algn="ctr">
                <a:defRPr/>
              </a:pPr>
              <a:endParaRPr lang="es-PE" sz="2000" dirty="0"/>
            </a:p>
          </p:txBody>
        </p:sp>
        <p:sp>
          <p:nvSpPr>
            <p:cNvPr id="87" name="Line 85"/>
            <p:cNvSpPr>
              <a:spLocks noChangeShapeType="1"/>
            </p:cNvSpPr>
            <p:nvPr userDrawn="1"/>
          </p:nvSpPr>
          <p:spPr bwMode="white">
            <a:xfrm>
              <a:off x="1728" y="0"/>
              <a:ext cx="0" cy="4320"/>
            </a:xfrm>
            <a:prstGeom prst="line">
              <a:avLst/>
            </a:prstGeom>
            <a:noFill/>
            <a:ln/>
            <a:effectLst/>
          </p:spPr>
          <p:txBody>
            <a:bodyPr wrap="none" anchor="ctr"/>
            <a:lstStyle/>
            <a:p>
              <a:pPr algn="ctr">
                <a:defRPr/>
              </a:pPr>
              <a:endParaRPr lang="es-PE" sz="2000" dirty="0"/>
            </a:p>
          </p:txBody>
        </p:sp>
        <p:sp>
          <p:nvSpPr>
            <p:cNvPr id="88" name="Line 86"/>
            <p:cNvSpPr>
              <a:spLocks noChangeShapeType="1"/>
            </p:cNvSpPr>
            <p:nvPr userDrawn="1"/>
          </p:nvSpPr>
          <p:spPr bwMode="white">
            <a:xfrm>
              <a:off x="1920" y="0"/>
              <a:ext cx="0" cy="4320"/>
            </a:xfrm>
            <a:prstGeom prst="line">
              <a:avLst/>
            </a:prstGeom>
            <a:noFill/>
            <a:ln/>
            <a:effectLst/>
          </p:spPr>
          <p:txBody>
            <a:bodyPr wrap="none" anchor="ctr"/>
            <a:lstStyle/>
            <a:p>
              <a:pPr algn="ctr">
                <a:defRPr/>
              </a:pPr>
              <a:endParaRPr lang="es-PE" sz="2000" dirty="0"/>
            </a:p>
          </p:txBody>
        </p:sp>
        <p:sp>
          <p:nvSpPr>
            <p:cNvPr id="89" name="Line 87"/>
            <p:cNvSpPr>
              <a:spLocks noChangeShapeType="1"/>
            </p:cNvSpPr>
            <p:nvPr userDrawn="1"/>
          </p:nvSpPr>
          <p:spPr bwMode="white">
            <a:xfrm>
              <a:off x="2113" y="0"/>
              <a:ext cx="0" cy="4320"/>
            </a:xfrm>
            <a:prstGeom prst="line">
              <a:avLst/>
            </a:prstGeom>
            <a:noFill/>
            <a:ln/>
            <a:effectLst/>
          </p:spPr>
          <p:txBody>
            <a:bodyPr wrap="none" anchor="ctr"/>
            <a:lstStyle/>
            <a:p>
              <a:pPr algn="ctr">
                <a:defRPr/>
              </a:pPr>
              <a:endParaRPr lang="es-PE" sz="2000" dirty="0"/>
            </a:p>
          </p:txBody>
        </p:sp>
        <p:sp>
          <p:nvSpPr>
            <p:cNvPr id="90" name="Line 88"/>
            <p:cNvSpPr>
              <a:spLocks noChangeShapeType="1"/>
            </p:cNvSpPr>
            <p:nvPr userDrawn="1"/>
          </p:nvSpPr>
          <p:spPr bwMode="white">
            <a:xfrm>
              <a:off x="2304" y="0"/>
              <a:ext cx="0" cy="4320"/>
            </a:xfrm>
            <a:prstGeom prst="line">
              <a:avLst/>
            </a:prstGeom>
            <a:noFill/>
            <a:ln/>
            <a:effectLst/>
          </p:spPr>
          <p:txBody>
            <a:bodyPr wrap="none" anchor="ctr"/>
            <a:lstStyle/>
            <a:p>
              <a:pPr algn="ctr">
                <a:defRPr/>
              </a:pPr>
              <a:endParaRPr lang="es-PE" sz="2000" dirty="0"/>
            </a:p>
          </p:txBody>
        </p:sp>
        <p:sp>
          <p:nvSpPr>
            <p:cNvPr id="91" name="Line 89"/>
            <p:cNvSpPr>
              <a:spLocks noChangeShapeType="1"/>
            </p:cNvSpPr>
            <p:nvPr userDrawn="1"/>
          </p:nvSpPr>
          <p:spPr bwMode="white">
            <a:xfrm>
              <a:off x="2496" y="0"/>
              <a:ext cx="0" cy="4320"/>
            </a:xfrm>
            <a:prstGeom prst="line">
              <a:avLst/>
            </a:prstGeom>
            <a:noFill/>
            <a:ln/>
            <a:effectLst/>
          </p:spPr>
          <p:txBody>
            <a:bodyPr wrap="none" anchor="ctr"/>
            <a:lstStyle/>
            <a:p>
              <a:pPr algn="ctr">
                <a:defRPr/>
              </a:pPr>
              <a:endParaRPr lang="es-PE" sz="2000" dirty="0"/>
            </a:p>
          </p:txBody>
        </p:sp>
        <p:sp>
          <p:nvSpPr>
            <p:cNvPr id="92" name="Line 90"/>
            <p:cNvSpPr>
              <a:spLocks noChangeShapeType="1"/>
            </p:cNvSpPr>
            <p:nvPr userDrawn="1"/>
          </p:nvSpPr>
          <p:spPr bwMode="white">
            <a:xfrm>
              <a:off x="2688" y="0"/>
              <a:ext cx="0" cy="4320"/>
            </a:xfrm>
            <a:prstGeom prst="line">
              <a:avLst/>
            </a:prstGeom>
            <a:noFill/>
            <a:ln/>
            <a:effectLst/>
          </p:spPr>
          <p:txBody>
            <a:bodyPr wrap="none" anchor="ctr"/>
            <a:lstStyle/>
            <a:p>
              <a:pPr algn="ctr">
                <a:defRPr/>
              </a:pPr>
              <a:endParaRPr lang="es-PE" sz="2000" dirty="0"/>
            </a:p>
          </p:txBody>
        </p:sp>
        <p:sp>
          <p:nvSpPr>
            <p:cNvPr id="93" name="Line 91"/>
            <p:cNvSpPr>
              <a:spLocks noChangeShapeType="1"/>
            </p:cNvSpPr>
            <p:nvPr userDrawn="1"/>
          </p:nvSpPr>
          <p:spPr bwMode="white">
            <a:xfrm>
              <a:off x="2881" y="0"/>
              <a:ext cx="0" cy="4320"/>
            </a:xfrm>
            <a:prstGeom prst="line">
              <a:avLst/>
            </a:prstGeom>
            <a:noFill/>
            <a:ln/>
            <a:effectLst/>
          </p:spPr>
          <p:txBody>
            <a:bodyPr wrap="none" anchor="ctr"/>
            <a:lstStyle/>
            <a:p>
              <a:pPr algn="ctr">
                <a:defRPr/>
              </a:pPr>
              <a:endParaRPr lang="es-PE" sz="2000" dirty="0"/>
            </a:p>
          </p:txBody>
        </p:sp>
        <p:sp>
          <p:nvSpPr>
            <p:cNvPr id="94" name="Line 92"/>
            <p:cNvSpPr>
              <a:spLocks noChangeShapeType="1"/>
            </p:cNvSpPr>
            <p:nvPr userDrawn="1"/>
          </p:nvSpPr>
          <p:spPr bwMode="white">
            <a:xfrm>
              <a:off x="3072" y="0"/>
              <a:ext cx="0" cy="4320"/>
            </a:xfrm>
            <a:prstGeom prst="line">
              <a:avLst/>
            </a:prstGeom>
            <a:noFill/>
            <a:ln/>
            <a:effectLst/>
          </p:spPr>
          <p:txBody>
            <a:bodyPr wrap="none" anchor="ctr"/>
            <a:lstStyle/>
            <a:p>
              <a:pPr algn="ctr">
                <a:defRPr/>
              </a:pPr>
              <a:endParaRPr lang="es-PE" sz="2000" dirty="0"/>
            </a:p>
          </p:txBody>
        </p:sp>
        <p:sp>
          <p:nvSpPr>
            <p:cNvPr id="95" name="Line 93"/>
            <p:cNvSpPr>
              <a:spLocks noChangeShapeType="1"/>
            </p:cNvSpPr>
            <p:nvPr userDrawn="1"/>
          </p:nvSpPr>
          <p:spPr bwMode="white">
            <a:xfrm>
              <a:off x="3264" y="0"/>
              <a:ext cx="0" cy="4320"/>
            </a:xfrm>
            <a:prstGeom prst="line">
              <a:avLst/>
            </a:prstGeom>
            <a:noFill/>
            <a:ln/>
            <a:effectLst/>
          </p:spPr>
          <p:txBody>
            <a:bodyPr wrap="none" anchor="ctr"/>
            <a:lstStyle/>
            <a:p>
              <a:pPr algn="ctr">
                <a:defRPr/>
              </a:pPr>
              <a:endParaRPr lang="es-PE" sz="2000" dirty="0"/>
            </a:p>
          </p:txBody>
        </p:sp>
        <p:sp>
          <p:nvSpPr>
            <p:cNvPr id="96" name="Line 94"/>
            <p:cNvSpPr>
              <a:spLocks noChangeShapeType="1"/>
            </p:cNvSpPr>
            <p:nvPr userDrawn="1"/>
          </p:nvSpPr>
          <p:spPr bwMode="white">
            <a:xfrm>
              <a:off x="3456" y="0"/>
              <a:ext cx="0" cy="4320"/>
            </a:xfrm>
            <a:prstGeom prst="line">
              <a:avLst/>
            </a:prstGeom>
            <a:noFill/>
            <a:ln/>
            <a:effectLst/>
          </p:spPr>
          <p:txBody>
            <a:bodyPr wrap="none" anchor="ctr"/>
            <a:lstStyle/>
            <a:p>
              <a:pPr algn="ctr">
                <a:defRPr/>
              </a:pPr>
              <a:endParaRPr lang="es-PE" sz="2000" dirty="0"/>
            </a:p>
          </p:txBody>
        </p:sp>
        <p:sp>
          <p:nvSpPr>
            <p:cNvPr id="97" name="Line 95"/>
            <p:cNvSpPr>
              <a:spLocks noChangeShapeType="1"/>
            </p:cNvSpPr>
            <p:nvPr userDrawn="1"/>
          </p:nvSpPr>
          <p:spPr bwMode="white">
            <a:xfrm>
              <a:off x="3649" y="0"/>
              <a:ext cx="0" cy="4320"/>
            </a:xfrm>
            <a:prstGeom prst="line">
              <a:avLst/>
            </a:prstGeom>
            <a:noFill/>
            <a:ln/>
            <a:effectLst/>
          </p:spPr>
          <p:txBody>
            <a:bodyPr wrap="none" anchor="ctr"/>
            <a:lstStyle/>
            <a:p>
              <a:pPr algn="ctr">
                <a:defRPr/>
              </a:pPr>
              <a:endParaRPr lang="es-PE" sz="2000" dirty="0"/>
            </a:p>
          </p:txBody>
        </p:sp>
        <p:sp>
          <p:nvSpPr>
            <p:cNvPr id="98" name="Line 96"/>
            <p:cNvSpPr>
              <a:spLocks noChangeShapeType="1"/>
            </p:cNvSpPr>
            <p:nvPr userDrawn="1"/>
          </p:nvSpPr>
          <p:spPr bwMode="white">
            <a:xfrm>
              <a:off x="3840" y="0"/>
              <a:ext cx="0" cy="4320"/>
            </a:xfrm>
            <a:prstGeom prst="line">
              <a:avLst/>
            </a:prstGeom>
            <a:noFill/>
            <a:ln/>
            <a:effectLst/>
          </p:spPr>
          <p:txBody>
            <a:bodyPr wrap="none" anchor="ctr"/>
            <a:lstStyle/>
            <a:p>
              <a:pPr algn="ctr">
                <a:defRPr/>
              </a:pPr>
              <a:endParaRPr lang="es-PE" sz="2000" dirty="0"/>
            </a:p>
          </p:txBody>
        </p:sp>
        <p:sp>
          <p:nvSpPr>
            <p:cNvPr id="99" name="Line 97"/>
            <p:cNvSpPr>
              <a:spLocks noChangeShapeType="1"/>
            </p:cNvSpPr>
            <p:nvPr userDrawn="1"/>
          </p:nvSpPr>
          <p:spPr bwMode="white">
            <a:xfrm>
              <a:off x="4032" y="0"/>
              <a:ext cx="0" cy="4320"/>
            </a:xfrm>
            <a:prstGeom prst="line">
              <a:avLst/>
            </a:prstGeom>
            <a:noFill/>
            <a:ln/>
            <a:effectLst/>
          </p:spPr>
          <p:txBody>
            <a:bodyPr wrap="none" anchor="ctr"/>
            <a:lstStyle/>
            <a:p>
              <a:pPr algn="ctr">
                <a:defRPr/>
              </a:pPr>
              <a:endParaRPr lang="es-PE" sz="2000" dirty="0"/>
            </a:p>
          </p:txBody>
        </p:sp>
        <p:sp>
          <p:nvSpPr>
            <p:cNvPr id="100" name="Line 98"/>
            <p:cNvSpPr>
              <a:spLocks noChangeShapeType="1"/>
            </p:cNvSpPr>
            <p:nvPr userDrawn="1"/>
          </p:nvSpPr>
          <p:spPr bwMode="white">
            <a:xfrm>
              <a:off x="4224" y="0"/>
              <a:ext cx="0" cy="4320"/>
            </a:xfrm>
            <a:prstGeom prst="line">
              <a:avLst/>
            </a:prstGeom>
            <a:noFill/>
            <a:ln/>
            <a:effectLst/>
          </p:spPr>
          <p:txBody>
            <a:bodyPr wrap="none" anchor="ctr"/>
            <a:lstStyle/>
            <a:p>
              <a:pPr algn="ctr">
                <a:defRPr/>
              </a:pPr>
              <a:endParaRPr lang="es-PE" sz="2000" dirty="0"/>
            </a:p>
          </p:txBody>
        </p:sp>
        <p:sp>
          <p:nvSpPr>
            <p:cNvPr id="101" name="Line 99"/>
            <p:cNvSpPr>
              <a:spLocks noChangeShapeType="1"/>
            </p:cNvSpPr>
            <p:nvPr userDrawn="1"/>
          </p:nvSpPr>
          <p:spPr bwMode="white">
            <a:xfrm>
              <a:off x="4417" y="0"/>
              <a:ext cx="0" cy="4320"/>
            </a:xfrm>
            <a:prstGeom prst="line">
              <a:avLst/>
            </a:prstGeom>
            <a:noFill/>
            <a:ln/>
            <a:effectLst/>
          </p:spPr>
          <p:txBody>
            <a:bodyPr wrap="none" anchor="ctr"/>
            <a:lstStyle/>
            <a:p>
              <a:pPr algn="ctr">
                <a:defRPr/>
              </a:pPr>
              <a:endParaRPr lang="es-PE" sz="2000" dirty="0"/>
            </a:p>
          </p:txBody>
        </p:sp>
        <p:sp>
          <p:nvSpPr>
            <p:cNvPr id="102" name="Line 100"/>
            <p:cNvSpPr>
              <a:spLocks noChangeShapeType="1"/>
            </p:cNvSpPr>
            <p:nvPr userDrawn="1"/>
          </p:nvSpPr>
          <p:spPr bwMode="white">
            <a:xfrm>
              <a:off x="4608" y="0"/>
              <a:ext cx="0" cy="4320"/>
            </a:xfrm>
            <a:prstGeom prst="line">
              <a:avLst/>
            </a:prstGeom>
            <a:noFill/>
            <a:ln/>
            <a:effectLst/>
          </p:spPr>
          <p:txBody>
            <a:bodyPr wrap="none" anchor="ctr"/>
            <a:lstStyle/>
            <a:p>
              <a:pPr algn="ctr">
                <a:defRPr/>
              </a:pPr>
              <a:endParaRPr lang="es-PE" sz="2000" dirty="0"/>
            </a:p>
          </p:txBody>
        </p:sp>
        <p:sp>
          <p:nvSpPr>
            <p:cNvPr id="103" name="Line 101"/>
            <p:cNvSpPr>
              <a:spLocks noChangeShapeType="1"/>
            </p:cNvSpPr>
            <p:nvPr userDrawn="1"/>
          </p:nvSpPr>
          <p:spPr bwMode="white">
            <a:xfrm>
              <a:off x="4800" y="0"/>
              <a:ext cx="0" cy="4320"/>
            </a:xfrm>
            <a:prstGeom prst="line">
              <a:avLst/>
            </a:prstGeom>
            <a:noFill/>
            <a:ln/>
            <a:effectLst/>
          </p:spPr>
          <p:txBody>
            <a:bodyPr wrap="none" anchor="ctr"/>
            <a:lstStyle/>
            <a:p>
              <a:pPr algn="ctr">
                <a:defRPr/>
              </a:pPr>
              <a:endParaRPr lang="es-PE" sz="2000" dirty="0"/>
            </a:p>
          </p:txBody>
        </p:sp>
        <p:sp>
          <p:nvSpPr>
            <p:cNvPr id="104" name="Line 102"/>
            <p:cNvSpPr>
              <a:spLocks noChangeShapeType="1"/>
            </p:cNvSpPr>
            <p:nvPr userDrawn="1"/>
          </p:nvSpPr>
          <p:spPr bwMode="white">
            <a:xfrm>
              <a:off x="4992" y="0"/>
              <a:ext cx="0" cy="4320"/>
            </a:xfrm>
            <a:prstGeom prst="line">
              <a:avLst/>
            </a:prstGeom>
            <a:noFill/>
            <a:ln/>
            <a:effectLst/>
          </p:spPr>
          <p:txBody>
            <a:bodyPr wrap="none" anchor="ctr"/>
            <a:lstStyle/>
            <a:p>
              <a:pPr algn="ctr">
                <a:defRPr/>
              </a:pPr>
              <a:endParaRPr lang="es-PE" sz="2000" dirty="0"/>
            </a:p>
          </p:txBody>
        </p:sp>
        <p:sp>
          <p:nvSpPr>
            <p:cNvPr id="105" name="Line 103"/>
            <p:cNvSpPr>
              <a:spLocks noChangeShapeType="1"/>
            </p:cNvSpPr>
            <p:nvPr userDrawn="1"/>
          </p:nvSpPr>
          <p:spPr bwMode="white">
            <a:xfrm>
              <a:off x="5185" y="0"/>
              <a:ext cx="0" cy="4320"/>
            </a:xfrm>
            <a:prstGeom prst="line">
              <a:avLst/>
            </a:prstGeom>
            <a:noFill/>
            <a:ln/>
            <a:effectLst/>
          </p:spPr>
          <p:txBody>
            <a:bodyPr wrap="none" anchor="ctr"/>
            <a:lstStyle/>
            <a:p>
              <a:pPr algn="ctr">
                <a:defRPr/>
              </a:pPr>
              <a:endParaRPr lang="es-PE" sz="2000" dirty="0"/>
            </a:p>
          </p:txBody>
        </p:sp>
        <p:sp>
          <p:nvSpPr>
            <p:cNvPr id="106" name="Line 104"/>
            <p:cNvSpPr>
              <a:spLocks noChangeShapeType="1"/>
            </p:cNvSpPr>
            <p:nvPr userDrawn="1"/>
          </p:nvSpPr>
          <p:spPr bwMode="white">
            <a:xfrm>
              <a:off x="5376" y="0"/>
              <a:ext cx="0" cy="4320"/>
            </a:xfrm>
            <a:prstGeom prst="line">
              <a:avLst/>
            </a:prstGeom>
            <a:noFill/>
            <a:ln/>
            <a:effectLst/>
          </p:spPr>
          <p:txBody>
            <a:bodyPr wrap="none" anchor="ctr"/>
            <a:lstStyle/>
            <a:p>
              <a:pPr algn="ctr">
                <a:defRPr/>
              </a:pPr>
              <a:endParaRPr lang="es-PE" sz="2000" dirty="0"/>
            </a:p>
          </p:txBody>
        </p:sp>
        <p:sp>
          <p:nvSpPr>
            <p:cNvPr id="107" name="Line 105"/>
            <p:cNvSpPr>
              <a:spLocks noChangeShapeType="1"/>
            </p:cNvSpPr>
            <p:nvPr userDrawn="1"/>
          </p:nvSpPr>
          <p:spPr bwMode="white">
            <a:xfrm>
              <a:off x="5568" y="0"/>
              <a:ext cx="0" cy="4320"/>
            </a:xfrm>
            <a:prstGeom prst="line">
              <a:avLst/>
            </a:prstGeom>
            <a:noFill/>
            <a:ln/>
            <a:effectLst/>
          </p:spPr>
          <p:txBody>
            <a:bodyPr wrap="none" anchor="ctr"/>
            <a:lstStyle/>
            <a:p>
              <a:pPr algn="ctr">
                <a:defRPr/>
              </a:pPr>
              <a:endParaRPr lang="es-PE" sz="2000" dirty="0"/>
            </a:p>
          </p:txBody>
        </p:sp>
      </p:grpSp>
      <p:sp>
        <p:nvSpPr>
          <p:cNvPr id="108" name="Rectangle 2"/>
          <p:cNvSpPr>
            <a:spLocks noChangeArrowheads="1"/>
          </p:cNvSpPr>
          <p:nvPr/>
        </p:nvSpPr>
        <p:spPr bwMode="auto">
          <a:xfrm>
            <a:off x="-48684" y="44451"/>
            <a:ext cx="6913035" cy="1008063"/>
          </a:xfrm>
          <a:prstGeom prst="rect">
            <a:avLst/>
          </a:prstGeom>
          <a:noFill/>
          <a:ln w="9525">
            <a:noFill/>
            <a:miter lim="800000"/>
            <a:headEnd/>
            <a:tailEnd/>
          </a:ln>
        </p:spPr>
        <p:txBody>
          <a:bodyPr anchor="ctr"/>
          <a:lstStyle/>
          <a:p>
            <a:pPr eaLnBrk="0" hangingPunct="0">
              <a:defRPr/>
            </a:pPr>
            <a:endParaRPr lang="es-PE" sz="5400" dirty="0">
              <a:solidFill>
                <a:srgbClr val="0066CC"/>
              </a:solidFill>
            </a:endParaRPr>
          </a:p>
        </p:txBody>
      </p:sp>
      <p:sp>
        <p:nvSpPr>
          <p:cNvPr id="153707" name="Rectangle 107"/>
          <p:cNvSpPr>
            <a:spLocks noGrp="1" noChangeArrowheads="1"/>
          </p:cNvSpPr>
          <p:nvPr>
            <p:ph type="ctrTitle" sz="quarter"/>
          </p:nvPr>
        </p:nvSpPr>
        <p:spPr>
          <a:xfrm>
            <a:off x="1" y="44450"/>
            <a:ext cx="7440084" cy="1296988"/>
          </a:xfrm>
        </p:spPr>
        <p:txBody>
          <a:bodyPr/>
          <a:lstStyle>
            <a:lvl1pPr algn="l">
              <a:defRPr sz="6000"/>
            </a:lvl1pPr>
          </a:lstStyle>
          <a:p>
            <a:endParaRPr lang="es-PE"/>
          </a:p>
        </p:txBody>
      </p:sp>
      <p:sp>
        <p:nvSpPr>
          <p:cNvPr id="153708" name="Rectangle 108"/>
          <p:cNvSpPr>
            <a:spLocks noGrp="1" noChangeArrowheads="1"/>
          </p:cNvSpPr>
          <p:nvPr>
            <p:ph type="subTitle" sz="quarter" idx="1"/>
          </p:nvPr>
        </p:nvSpPr>
        <p:spPr>
          <a:xfrm>
            <a:off x="1" y="1341438"/>
            <a:ext cx="7440084" cy="5588000"/>
          </a:xfrm>
          <a:solidFill>
            <a:srgbClr val="339933"/>
          </a:solidFill>
          <a:ln/>
        </p:spPr>
        <p:txBody>
          <a:bodyPr tIns="154800"/>
          <a:lstStyle>
            <a:lvl1pPr marL="176213" indent="0">
              <a:buFont typeface="Wingdings" pitchFamily="2" charset="2"/>
              <a:buNone/>
              <a:defRPr b="1">
                <a:solidFill>
                  <a:schemeClr val="bg1"/>
                </a:solidFill>
                <a:effectLst>
                  <a:outerShdw blurRad="38100" dist="38100" dir="2700000" algn="tl">
                    <a:srgbClr val="000000"/>
                  </a:outerShdw>
                </a:effectLst>
              </a:defRPr>
            </a:lvl1pPr>
          </a:lstStyle>
          <a:p>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108"/>
          <p:cNvSpPr>
            <a:spLocks noGrp="1" noChangeArrowheads="1"/>
          </p:cNvSpPr>
          <p:nvPr>
            <p:ph type="dt" sz="half" idx="10"/>
          </p:nvPr>
        </p:nvSpPr>
        <p:spPr>
          <a:ln/>
        </p:spPr>
        <p:txBody>
          <a:bodyPr/>
          <a:lstStyle>
            <a:lvl1pPr>
              <a:defRPr/>
            </a:lvl1pPr>
          </a:lstStyle>
          <a:p>
            <a:pPr>
              <a:defRPr/>
            </a:pPr>
            <a:fld id="{8A99AF67-CCBF-49A9-82B2-75642985E017}" type="datetime1">
              <a:rPr lang="es-ES"/>
              <a:pPr>
                <a:defRPr/>
              </a:pPr>
              <a:t>19/09/2021</a:t>
            </a:fld>
            <a:endParaRPr lang="es-ES" dirty="0"/>
          </a:p>
        </p:txBody>
      </p:sp>
      <p:sp>
        <p:nvSpPr>
          <p:cNvPr id="5"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473018" y="269876"/>
            <a:ext cx="2423583" cy="5967413"/>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1200151" y="269876"/>
            <a:ext cx="7069667" cy="596741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108"/>
          <p:cNvSpPr>
            <a:spLocks noGrp="1" noChangeArrowheads="1"/>
          </p:cNvSpPr>
          <p:nvPr>
            <p:ph type="dt" sz="half" idx="10"/>
          </p:nvPr>
        </p:nvSpPr>
        <p:spPr>
          <a:ln/>
        </p:spPr>
        <p:txBody>
          <a:bodyPr/>
          <a:lstStyle>
            <a:lvl1pPr>
              <a:defRPr/>
            </a:lvl1pPr>
          </a:lstStyle>
          <a:p>
            <a:pPr>
              <a:defRPr/>
            </a:pPr>
            <a:fld id="{3A9CE9DE-240A-4AB1-987A-2D8BA89296A5}" type="datetime1">
              <a:rPr lang="es-ES"/>
              <a:pPr>
                <a:defRPr/>
              </a:pPr>
              <a:t>19/09/2021</a:t>
            </a:fld>
            <a:endParaRPr lang="es-ES" dirty="0"/>
          </a:p>
        </p:txBody>
      </p:sp>
      <p:sp>
        <p:nvSpPr>
          <p:cNvPr id="5"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1200152" y="269875"/>
            <a:ext cx="9696449" cy="1143000"/>
          </a:xfrm>
        </p:spPr>
        <p:txBody>
          <a:bodyPr/>
          <a:lstStyle/>
          <a:p>
            <a:r>
              <a:rPr lang="es-ES"/>
              <a:t>Haga clic para modificar el estilo de título del patrón</a:t>
            </a:r>
            <a:endParaRPr lang="es-PE"/>
          </a:p>
        </p:txBody>
      </p:sp>
      <p:sp>
        <p:nvSpPr>
          <p:cNvPr id="3" name="2 Marcador de gráfico"/>
          <p:cNvSpPr>
            <a:spLocks noGrp="1"/>
          </p:cNvSpPr>
          <p:nvPr>
            <p:ph type="chart" idx="1"/>
          </p:nvPr>
        </p:nvSpPr>
        <p:spPr>
          <a:xfrm>
            <a:off x="1200151" y="1484314"/>
            <a:ext cx="9408583" cy="4752975"/>
          </a:xfrm>
        </p:spPr>
        <p:txBody>
          <a:bodyPr/>
          <a:lstStyle/>
          <a:p>
            <a:pPr lvl="0"/>
            <a:endParaRPr lang="es-PE" noProof="0" dirty="0"/>
          </a:p>
        </p:txBody>
      </p:sp>
      <p:sp>
        <p:nvSpPr>
          <p:cNvPr id="4" name="Rectangle 108"/>
          <p:cNvSpPr>
            <a:spLocks noGrp="1" noChangeArrowheads="1"/>
          </p:cNvSpPr>
          <p:nvPr>
            <p:ph type="dt" sz="half" idx="10"/>
          </p:nvPr>
        </p:nvSpPr>
        <p:spPr>
          <a:ln/>
        </p:spPr>
        <p:txBody>
          <a:bodyPr/>
          <a:lstStyle>
            <a:lvl1pPr>
              <a:defRPr/>
            </a:lvl1pPr>
          </a:lstStyle>
          <a:p>
            <a:pPr>
              <a:defRPr/>
            </a:pPr>
            <a:fld id="{57E4E5DB-BA8C-4296-B2A0-A8DDD209ED24}" type="datetime1">
              <a:rPr lang="es-ES"/>
              <a:pPr>
                <a:defRPr/>
              </a:pPr>
              <a:t>19/09/2021</a:t>
            </a:fld>
            <a:endParaRPr lang="es-ES" dirty="0"/>
          </a:p>
        </p:txBody>
      </p:sp>
      <p:sp>
        <p:nvSpPr>
          <p:cNvPr id="5"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200152" y="269875"/>
            <a:ext cx="9696449" cy="1143000"/>
          </a:xfrm>
        </p:spPr>
        <p:txBody>
          <a:bodyPr/>
          <a:lstStyle/>
          <a:p>
            <a:r>
              <a:rPr lang="es-ES"/>
              <a:t>Haga clic para modificar el estilo de título del patrón</a:t>
            </a:r>
            <a:endParaRPr lang="es-PE"/>
          </a:p>
        </p:txBody>
      </p:sp>
      <p:sp>
        <p:nvSpPr>
          <p:cNvPr id="3" name="2 Marcador de tabla"/>
          <p:cNvSpPr>
            <a:spLocks noGrp="1"/>
          </p:cNvSpPr>
          <p:nvPr>
            <p:ph type="tbl" idx="1"/>
          </p:nvPr>
        </p:nvSpPr>
        <p:spPr>
          <a:xfrm>
            <a:off x="1200151" y="1484314"/>
            <a:ext cx="9408583" cy="4752975"/>
          </a:xfrm>
        </p:spPr>
        <p:txBody>
          <a:bodyPr/>
          <a:lstStyle/>
          <a:p>
            <a:pPr lvl="0"/>
            <a:endParaRPr lang="es-PE" noProof="0" dirty="0"/>
          </a:p>
        </p:txBody>
      </p:sp>
      <p:sp>
        <p:nvSpPr>
          <p:cNvPr id="4" name="Rectangle 108"/>
          <p:cNvSpPr>
            <a:spLocks noGrp="1" noChangeArrowheads="1"/>
          </p:cNvSpPr>
          <p:nvPr>
            <p:ph type="dt" sz="half" idx="10"/>
          </p:nvPr>
        </p:nvSpPr>
        <p:spPr>
          <a:ln/>
        </p:spPr>
        <p:txBody>
          <a:bodyPr/>
          <a:lstStyle>
            <a:lvl1pPr>
              <a:defRPr/>
            </a:lvl1pPr>
          </a:lstStyle>
          <a:p>
            <a:pPr>
              <a:defRPr/>
            </a:pPr>
            <a:fld id="{1BDCDA19-2ABB-4A31-A2AC-A37831152C07}" type="datetime1">
              <a:rPr lang="es-ES"/>
              <a:pPr>
                <a:defRPr/>
              </a:pPr>
              <a:t>19/09/2021</a:t>
            </a:fld>
            <a:endParaRPr lang="es-ES" dirty="0"/>
          </a:p>
        </p:txBody>
      </p:sp>
      <p:sp>
        <p:nvSpPr>
          <p:cNvPr id="5"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00152" y="269875"/>
            <a:ext cx="9696449" cy="1143000"/>
          </a:xfrm>
        </p:spPr>
        <p:txBody>
          <a:bodyPr/>
          <a:lstStyle/>
          <a:p>
            <a:r>
              <a:rPr lang="es-ES"/>
              <a:t>Haga clic para modificar el estilo de título del patrón</a:t>
            </a:r>
            <a:endParaRPr lang="es-PE"/>
          </a:p>
        </p:txBody>
      </p:sp>
      <p:sp>
        <p:nvSpPr>
          <p:cNvPr id="3" name="2 Marcador de texto"/>
          <p:cNvSpPr>
            <a:spLocks noGrp="1"/>
          </p:cNvSpPr>
          <p:nvPr>
            <p:ph type="body" sz="half" idx="1"/>
          </p:nvPr>
        </p:nvSpPr>
        <p:spPr>
          <a:xfrm>
            <a:off x="1200152" y="1484314"/>
            <a:ext cx="4601633" cy="47529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004984" y="1484314"/>
            <a:ext cx="4603749" cy="47529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Rectangle 108"/>
          <p:cNvSpPr>
            <a:spLocks noGrp="1" noChangeArrowheads="1"/>
          </p:cNvSpPr>
          <p:nvPr>
            <p:ph type="dt" sz="half" idx="10"/>
          </p:nvPr>
        </p:nvSpPr>
        <p:spPr>
          <a:ln/>
        </p:spPr>
        <p:txBody>
          <a:bodyPr/>
          <a:lstStyle>
            <a:lvl1pPr>
              <a:defRPr/>
            </a:lvl1pPr>
          </a:lstStyle>
          <a:p>
            <a:pPr>
              <a:defRPr/>
            </a:pPr>
            <a:fld id="{9667F72E-6654-4D33-BF36-099BE035A8C1}" type="datetime1">
              <a:rPr lang="es-ES"/>
              <a:pPr>
                <a:defRPr/>
              </a:pPr>
              <a:t>19/09/2021</a:t>
            </a:fld>
            <a:endParaRPr lang="es-ES" dirty="0"/>
          </a:p>
        </p:txBody>
      </p:sp>
      <p:sp>
        <p:nvSpPr>
          <p:cNvPr id="6"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Line 26"/>
          <p:cNvSpPr>
            <a:spLocks noChangeShapeType="1"/>
          </p:cNvSpPr>
          <p:nvPr/>
        </p:nvSpPr>
        <p:spPr bwMode="white">
          <a:xfrm>
            <a:off x="406400" y="0"/>
            <a:ext cx="0" cy="6858000"/>
          </a:xfrm>
          <a:prstGeom prst="line">
            <a:avLst/>
          </a:prstGeom>
          <a:noFill/>
          <a:ln/>
          <a:effectLst/>
        </p:spPr>
        <p:txBody>
          <a:bodyPr wrap="none" anchor="ctr"/>
          <a:lstStyle/>
          <a:p>
            <a:pPr>
              <a:defRPr/>
            </a:pPr>
            <a:endParaRPr lang="es-ES" sz="1800" dirty="0">
              <a:cs typeface="+mn-cs"/>
            </a:endParaRPr>
          </a:p>
        </p:txBody>
      </p:sp>
      <p:sp>
        <p:nvSpPr>
          <p:cNvPr id="3" name="Line 27"/>
          <p:cNvSpPr>
            <a:spLocks noChangeShapeType="1"/>
          </p:cNvSpPr>
          <p:nvPr/>
        </p:nvSpPr>
        <p:spPr bwMode="white">
          <a:xfrm>
            <a:off x="812800" y="0"/>
            <a:ext cx="0" cy="6858000"/>
          </a:xfrm>
          <a:prstGeom prst="line">
            <a:avLst/>
          </a:prstGeom>
          <a:noFill/>
          <a:ln/>
          <a:effectLst/>
        </p:spPr>
        <p:txBody>
          <a:bodyPr wrap="none" anchor="ctr"/>
          <a:lstStyle/>
          <a:p>
            <a:pPr>
              <a:defRPr/>
            </a:pPr>
            <a:endParaRPr lang="es-ES" sz="1800" dirty="0">
              <a:cs typeface="+mn-cs"/>
            </a:endParaRPr>
          </a:p>
        </p:txBody>
      </p:sp>
      <p:sp>
        <p:nvSpPr>
          <p:cNvPr id="4" name="Line 28"/>
          <p:cNvSpPr>
            <a:spLocks noChangeShapeType="1"/>
          </p:cNvSpPr>
          <p:nvPr/>
        </p:nvSpPr>
        <p:spPr bwMode="white">
          <a:xfrm>
            <a:off x="1219200" y="0"/>
            <a:ext cx="0" cy="6858000"/>
          </a:xfrm>
          <a:prstGeom prst="line">
            <a:avLst/>
          </a:prstGeom>
          <a:noFill/>
          <a:ln/>
          <a:effectLst/>
        </p:spPr>
        <p:txBody>
          <a:bodyPr wrap="none" anchor="ctr"/>
          <a:lstStyle/>
          <a:p>
            <a:pPr>
              <a:defRPr/>
            </a:pPr>
            <a:endParaRPr lang="es-ES" sz="1800" dirty="0">
              <a:cs typeface="+mn-cs"/>
            </a:endParaRPr>
          </a:p>
        </p:txBody>
      </p:sp>
      <p:sp>
        <p:nvSpPr>
          <p:cNvPr id="5" name="Line 29"/>
          <p:cNvSpPr>
            <a:spLocks noChangeShapeType="1"/>
          </p:cNvSpPr>
          <p:nvPr/>
        </p:nvSpPr>
        <p:spPr bwMode="white">
          <a:xfrm>
            <a:off x="1625600" y="0"/>
            <a:ext cx="0" cy="6858000"/>
          </a:xfrm>
          <a:prstGeom prst="line">
            <a:avLst/>
          </a:prstGeom>
          <a:noFill/>
          <a:ln/>
          <a:effectLst/>
        </p:spPr>
        <p:txBody>
          <a:bodyPr wrap="none" anchor="ctr"/>
          <a:lstStyle/>
          <a:p>
            <a:pPr>
              <a:defRPr/>
            </a:pPr>
            <a:endParaRPr lang="es-ES" sz="1800" dirty="0">
              <a:cs typeface="+mn-cs"/>
            </a:endParaRPr>
          </a:p>
        </p:txBody>
      </p:sp>
      <p:sp>
        <p:nvSpPr>
          <p:cNvPr id="6" name="Line 30"/>
          <p:cNvSpPr>
            <a:spLocks noChangeShapeType="1"/>
          </p:cNvSpPr>
          <p:nvPr/>
        </p:nvSpPr>
        <p:spPr bwMode="white">
          <a:xfrm>
            <a:off x="2032000" y="0"/>
            <a:ext cx="0" cy="6858000"/>
          </a:xfrm>
          <a:prstGeom prst="line">
            <a:avLst/>
          </a:prstGeom>
          <a:noFill/>
          <a:ln/>
          <a:effectLst/>
        </p:spPr>
        <p:txBody>
          <a:bodyPr wrap="none" anchor="ctr"/>
          <a:lstStyle/>
          <a:p>
            <a:pPr>
              <a:defRPr/>
            </a:pPr>
            <a:endParaRPr lang="es-ES" sz="1800" dirty="0">
              <a:cs typeface="+mn-cs"/>
            </a:endParaRPr>
          </a:p>
        </p:txBody>
      </p:sp>
      <p:sp>
        <p:nvSpPr>
          <p:cNvPr id="7" name="Line 31"/>
          <p:cNvSpPr>
            <a:spLocks noChangeShapeType="1"/>
          </p:cNvSpPr>
          <p:nvPr/>
        </p:nvSpPr>
        <p:spPr bwMode="white">
          <a:xfrm>
            <a:off x="2438400" y="0"/>
            <a:ext cx="0" cy="6858000"/>
          </a:xfrm>
          <a:prstGeom prst="line">
            <a:avLst/>
          </a:prstGeom>
          <a:noFill/>
          <a:ln/>
          <a:effectLst/>
        </p:spPr>
        <p:txBody>
          <a:bodyPr wrap="none" anchor="ctr"/>
          <a:lstStyle/>
          <a:p>
            <a:pPr>
              <a:defRPr/>
            </a:pPr>
            <a:endParaRPr lang="es-ES" sz="1800" dirty="0">
              <a:cs typeface="+mn-cs"/>
            </a:endParaRPr>
          </a:p>
        </p:txBody>
      </p:sp>
      <p:sp>
        <p:nvSpPr>
          <p:cNvPr id="8" name="Line 32"/>
          <p:cNvSpPr>
            <a:spLocks noChangeShapeType="1"/>
          </p:cNvSpPr>
          <p:nvPr/>
        </p:nvSpPr>
        <p:spPr bwMode="white">
          <a:xfrm>
            <a:off x="2844800" y="0"/>
            <a:ext cx="0" cy="6858000"/>
          </a:xfrm>
          <a:prstGeom prst="line">
            <a:avLst/>
          </a:prstGeom>
          <a:noFill/>
          <a:ln/>
          <a:effectLst/>
        </p:spPr>
        <p:txBody>
          <a:bodyPr wrap="none" anchor="ctr"/>
          <a:lstStyle/>
          <a:p>
            <a:pPr>
              <a:defRPr/>
            </a:pPr>
            <a:endParaRPr lang="es-ES" sz="1800" dirty="0">
              <a:cs typeface="+mn-cs"/>
            </a:endParaRPr>
          </a:p>
        </p:txBody>
      </p:sp>
      <p:sp>
        <p:nvSpPr>
          <p:cNvPr id="9" name="Line 33"/>
          <p:cNvSpPr>
            <a:spLocks noChangeShapeType="1"/>
          </p:cNvSpPr>
          <p:nvPr/>
        </p:nvSpPr>
        <p:spPr bwMode="white">
          <a:xfrm>
            <a:off x="3251200" y="0"/>
            <a:ext cx="0" cy="6858000"/>
          </a:xfrm>
          <a:prstGeom prst="line">
            <a:avLst/>
          </a:prstGeom>
          <a:noFill/>
          <a:ln/>
          <a:effectLst/>
        </p:spPr>
        <p:txBody>
          <a:bodyPr wrap="none" anchor="ctr"/>
          <a:lstStyle/>
          <a:p>
            <a:pPr>
              <a:defRPr/>
            </a:pPr>
            <a:endParaRPr lang="es-ES" sz="1800" dirty="0">
              <a:cs typeface="+mn-cs"/>
            </a:endParaRPr>
          </a:p>
        </p:txBody>
      </p:sp>
      <p:sp>
        <p:nvSpPr>
          <p:cNvPr id="10" name="Line 34"/>
          <p:cNvSpPr>
            <a:spLocks noChangeShapeType="1"/>
          </p:cNvSpPr>
          <p:nvPr/>
        </p:nvSpPr>
        <p:spPr bwMode="white">
          <a:xfrm>
            <a:off x="3657600" y="0"/>
            <a:ext cx="0" cy="6858000"/>
          </a:xfrm>
          <a:prstGeom prst="line">
            <a:avLst/>
          </a:prstGeom>
          <a:noFill/>
          <a:ln/>
          <a:effectLst/>
        </p:spPr>
        <p:txBody>
          <a:bodyPr wrap="none" anchor="ctr"/>
          <a:lstStyle/>
          <a:p>
            <a:pPr>
              <a:defRPr/>
            </a:pPr>
            <a:endParaRPr lang="es-ES" sz="1800" dirty="0">
              <a:cs typeface="+mn-cs"/>
            </a:endParaRPr>
          </a:p>
        </p:txBody>
      </p:sp>
      <p:sp>
        <p:nvSpPr>
          <p:cNvPr id="11" name="Line 35"/>
          <p:cNvSpPr>
            <a:spLocks noChangeShapeType="1"/>
          </p:cNvSpPr>
          <p:nvPr/>
        </p:nvSpPr>
        <p:spPr bwMode="white">
          <a:xfrm>
            <a:off x="4064000" y="0"/>
            <a:ext cx="0" cy="6858000"/>
          </a:xfrm>
          <a:prstGeom prst="line">
            <a:avLst/>
          </a:prstGeom>
          <a:noFill/>
          <a:ln/>
          <a:effectLst/>
        </p:spPr>
        <p:txBody>
          <a:bodyPr wrap="none" anchor="ctr"/>
          <a:lstStyle/>
          <a:p>
            <a:pPr>
              <a:defRPr/>
            </a:pPr>
            <a:endParaRPr lang="es-ES" sz="1800" dirty="0">
              <a:cs typeface="+mn-cs"/>
            </a:endParaRPr>
          </a:p>
        </p:txBody>
      </p:sp>
      <p:sp>
        <p:nvSpPr>
          <p:cNvPr id="12" name="Line 36"/>
          <p:cNvSpPr>
            <a:spLocks noChangeShapeType="1"/>
          </p:cNvSpPr>
          <p:nvPr/>
        </p:nvSpPr>
        <p:spPr bwMode="white">
          <a:xfrm>
            <a:off x="4470400" y="0"/>
            <a:ext cx="0" cy="6858000"/>
          </a:xfrm>
          <a:prstGeom prst="line">
            <a:avLst/>
          </a:prstGeom>
          <a:noFill/>
          <a:ln/>
          <a:effectLst/>
        </p:spPr>
        <p:txBody>
          <a:bodyPr wrap="none" anchor="ctr"/>
          <a:lstStyle/>
          <a:p>
            <a:pPr>
              <a:defRPr/>
            </a:pPr>
            <a:endParaRPr lang="es-ES" sz="1800" dirty="0">
              <a:cs typeface="+mn-cs"/>
            </a:endParaRPr>
          </a:p>
        </p:txBody>
      </p:sp>
      <p:sp>
        <p:nvSpPr>
          <p:cNvPr id="13" name="Line 37"/>
          <p:cNvSpPr>
            <a:spLocks noChangeShapeType="1"/>
          </p:cNvSpPr>
          <p:nvPr/>
        </p:nvSpPr>
        <p:spPr bwMode="white">
          <a:xfrm>
            <a:off x="4876800" y="0"/>
            <a:ext cx="0" cy="6858000"/>
          </a:xfrm>
          <a:prstGeom prst="line">
            <a:avLst/>
          </a:prstGeom>
          <a:noFill/>
          <a:ln/>
          <a:effectLst/>
        </p:spPr>
        <p:txBody>
          <a:bodyPr wrap="none" anchor="ctr"/>
          <a:lstStyle/>
          <a:p>
            <a:pPr>
              <a:defRPr/>
            </a:pPr>
            <a:endParaRPr lang="es-ES" sz="1800" dirty="0">
              <a:cs typeface="+mn-cs"/>
            </a:endParaRPr>
          </a:p>
        </p:txBody>
      </p:sp>
      <p:sp>
        <p:nvSpPr>
          <p:cNvPr id="14" name="Line 38"/>
          <p:cNvSpPr>
            <a:spLocks noChangeShapeType="1"/>
          </p:cNvSpPr>
          <p:nvPr/>
        </p:nvSpPr>
        <p:spPr bwMode="white">
          <a:xfrm>
            <a:off x="5283200" y="0"/>
            <a:ext cx="0" cy="6858000"/>
          </a:xfrm>
          <a:prstGeom prst="line">
            <a:avLst/>
          </a:prstGeom>
          <a:noFill/>
          <a:ln/>
          <a:effectLst/>
        </p:spPr>
        <p:txBody>
          <a:bodyPr wrap="none" anchor="ctr"/>
          <a:lstStyle/>
          <a:p>
            <a:pPr>
              <a:defRPr/>
            </a:pPr>
            <a:endParaRPr lang="es-ES" sz="1800" dirty="0">
              <a:cs typeface="+mn-cs"/>
            </a:endParaRPr>
          </a:p>
        </p:txBody>
      </p:sp>
      <p:sp>
        <p:nvSpPr>
          <p:cNvPr id="15" name="Line 39"/>
          <p:cNvSpPr>
            <a:spLocks noChangeShapeType="1"/>
          </p:cNvSpPr>
          <p:nvPr/>
        </p:nvSpPr>
        <p:spPr bwMode="white">
          <a:xfrm>
            <a:off x="5689600" y="0"/>
            <a:ext cx="0" cy="6858000"/>
          </a:xfrm>
          <a:prstGeom prst="line">
            <a:avLst/>
          </a:prstGeom>
          <a:noFill/>
          <a:ln/>
          <a:effectLst/>
        </p:spPr>
        <p:txBody>
          <a:bodyPr wrap="none" anchor="ctr"/>
          <a:lstStyle/>
          <a:p>
            <a:pPr>
              <a:defRPr/>
            </a:pPr>
            <a:endParaRPr lang="es-ES" sz="1800" dirty="0">
              <a:cs typeface="+mn-cs"/>
            </a:endParaRPr>
          </a:p>
        </p:txBody>
      </p:sp>
      <p:sp>
        <p:nvSpPr>
          <p:cNvPr id="16" name="Line 40"/>
          <p:cNvSpPr>
            <a:spLocks noChangeShapeType="1"/>
          </p:cNvSpPr>
          <p:nvPr/>
        </p:nvSpPr>
        <p:spPr bwMode="white">
          <a:xfrm>
            <a:off x="6096000" y="0"/>
            <a:ext cx="0" cy="6858000"/>
          </a:xfrm>
          <a:prstGeom prst="line">
            <a:avLst/>
          </a:prstGeom>
          <a:noFill/>
          <a:ln/>
          <a:effectLst/>
        </p:spPr>
        <p:txBody>
          <a:bodyPr wrap="none" anchor="ctr"/>
          <a:lstStyle/>
          <a:p>
            <a:pPr>
              <a:defRPr/>
            </a:pPr>
            <a:endParaRPr lang="es-ES" sz="1800" dirty="0">
              <a:cs typeface="+mn-cs"/>
            </a:endParaRPr>
          </a:p>
        </p:txBody>
      </p:sp>
      <p:sp>
        <p:nvSpPr>
          <p:cNvPr id="17" name="Line 41"/>
          <p:cNvSpPr>
            <a:spLocks noChangeShapeType="1"/>
          </p:cNvSpPr>
          <p:nvPr/>
        </p:nvSpPr>
        <p:spPr bwMode="white">
          <a:xfrm>
            <a:off x="6502400" y="0"/>
            <a:ext cx="0" cy="6858000"/>
          </a:xfrm>
          <a:prstGeom prst="line">
            <a:avLst/>
          </a:prstGeom>
          <a:noFill/>
          <a:ln/>
          <a:effectLst/>
        </p:spPr>
        <p:txBody>
          <a:bodyPr wrap="none" anchor="ctr"/>
          <a:lstStyle/>
          <a:p>
            <a:pPr>
              <a:defRPr/>
            </a:pPr>
            <a:endParaRPr lang="es-ES" sz="1800" dirty="0">
              <a:cs typeface="+mn-cs"/>
            </a:endParaRPr>
          </a:p>
        </p:txBody>
      </p:sp>
      <p:sp>
        <p:nvSpPr>
          <p:cNvPr id="18" name="Line 42"/>
          <p:cNvSpPr>
            <a:spLocks noChangeShapeType="1"/>
          </p:cNvSpPr>
          <p:nvPr/>
        </p:nvSpPr>
        <p:spPr bwMode="white">
          <a:xfrm>
            <a:off x="6908800" y="0"/>
            <a:ext cx="0" cy="6858000"/>
          </a:xfrm>
          <a:prstGeom prst="line">
            <a:avLst/>
          </a:prstGeom>
          <a:noFill/>
          <a:ln/>
          <a:effectLst/>
        </p:spPr>
        <p:txBody>
          <a:bodyPr wrap="none" anchor="ctr"/>
          <a:lstStyle/>
          <a:p>
            <a:pPr>
              <a:defRPr/>
            </a:pPr>
            <a:endParaRPr lang="es-ES" sz="1800" dirty="0">
              <a:cs typeface="+mn-cs"/>
            </a:endParaRPr>
          </a:p>
        </p:txBody>
      </p:sp>
      <p:sp>
        <p:nvSpPr>
          <p:cNvPr id="19" name="Line 43"/>
          <p:cNvSpPr>
            <a:spLocks noChangeShapeType="1"/>
          </p:cNvSpPr>
          <p:nvPr/>
        </p:nvSpPr>
        <p:spPr bwMode="white">
          <a:xfrm>
            <a:off x="7315200" y="0"/>
            <a:ext cx="0" cy="6858000"/>
          </a:xfrm>
          <a:prstGeom prst="line">
            <a:avLst/>
          </a:prstGeom>
          <a:noFill/>
          <a:ln/>
          <a:effectLst/>
        </p:spPr>
        <p:txBody>
          <a:bodyPr wrap="none" anchor="ctr"/>
          <a:lstStyle/>
          <a:p>
            <a:pPr>
              <a:defRPr/>
            </a:pPr>
            <a:endParaRPr lang="es-ES" sz="1800" dirty="0">
              <a:cs typeface="+mn-cs"/>
            </a:endParaRPr>
          </a:p>
        </p:txBody>
      </p:sp>
      <p:sp>
        <p:nvSpPr>
          <p:cNvPr id="20" name="Line 44"/>
          <p:cNvSpPr>
            <a:spLocks noChangeShapeType="1"/>
          </p:cNvSpPr>
          <p:nvPr/>
        </p:nvSpPr>
        <p:spPr bwMode="white">
          <a:xfrm>
            <a:off x="7721600" y="0"/>
            <a:ext cx="0" cy="6858000"/>
          </a:xfrm>
          <a:prstGeom prst="line">
            <a:avLst/>
          </a:prstGeom>
          <a:noFill/>
          <a:ln/>
          <a:effectLst/>
        </p:spPr>
        <p:txBody>
          <a:bodyPr wrap="none" anchor="ctr"/>
          <a:lstStyle/>
          <a:p>
            <a:pPr>
              <a:defRPr/>
            </a:pPr>
            <a:endParaRPr lang="es-ES" sz="1800" dirty="0">
              <a:cs typeface="+mn-cs"/>
            </a:endParaRPr>
          </a:p>
        </p:txBody>
      </p:sp>
      <p:sp>
        <p:nvSpPr>
          <p:cNvPr id="21" name="Line 45"/>
          <p:cNvSpPr>
            <a:spLocks noChangeShapeType="1"/>
          </p:cNvSpPr>
          <p:nvPr/>
        </p:nvSpPr>
        <p:spPr bwMode="white">
          <a:xfrm>
            <a:off x="8128000" y="0"/>
            <a:ext cx="0" cy="6858000"/>
          </a:xfrm>
          <a:prstGeom prst="line">
            <a:avLst/>
          </a:prstGeom>
          <a:noFill/>
          <a:ln/>
          <a:effectLst/>
        </p:spPr>
        <p:txBody>
          <a:bodyPr wrap="none" anchor="ctr"/>
          <a:lstStyle/>
          <a:p>
            <a:pPr>
              <a:defRPr/>
            </a:pPr>
            <a:endParaRPr lang="es-ES" sz="1800" dirty="0">
              <a:cs typeface="+mn-cs"/>
            </a:endParaRPr>
          </a:p>
        </p:txBody>
      </p:sp>
      <p:sp>
        <p:nvSpPr>
          <p:cNvPr id="22" name="Line 46"/>
          <p:cNvSpPr>
            <a:spLocks noChangeShapeType="1"/>
          </p:cNvSpPr>
          <p:nvPr/>
        </p:nvSpPr>
        <p:spPr bwMode="white">
          <a:xfrm>
            <a:off x="8534400" y="0"/>
            <a:ext cx="0" cy="6858000"/>
          </a:xfrm>
          <a:prstGeom prst="line">
            <a:avLst/>
          </a:prstGeom>
          <a:noFill/>
          <a:ln/>
          <a:effectLst/>
        </p:spPr>
        <p:txBody>
          <a:bodyPr wrap="none" anchor="ctr"/>
          <a:lstStyle/>
          <a:p>
            <a:pPr>
              <a:defRPr/>
            </a:pPr>
            <a:endParaRPr lang="es-ES" sz="1800" dirty="0">
              <a:cs typeface="+mn-cs"/>
            </a:endParaRPr>
          </a:p>
        </p:txBody>
      </p:sp>
      <p:sp>
        <p:nvSpPr>
          <p:cNvPr id="23" name="Line 47"/>
          <p:cNvSpPr>
            <a:spLocks noChangeShapeType="1"/>
          </p:cNvSpPr>
          <p:nvPr/>
        </p:nvSpPr>
        <p:spPr bwMode="white">
          <a:xfrm>
            <a:off x="8940800" y="0"/>
            <a:ext cx="0" cy="6858000"/>
          </a:xfrm>
          <a:prstGeom prst="line">
            <a:avLst/>
          </a:prstGeom>
          <a:noFill/>
          <a:ln/>
          <a:effectLst/>
        </p:spPr>
        <p:txBody>
          <a:bodyPr wrap="none" anchor="ctr"/>
          <a:lstStyle/>
          <a:p>
            <a:pPr>
              <a:defRPr/>
            </a:pPr>
            <a:endParaRPr lang="es-ES" sz="1800" dirty="0">
              <a:cs typeface="+mn-cs"/>
            </a:endParaRPr>
          </a:p>
        </p:txBody>
      </p:sp>
      <p:sp>
        <p:nvSpPr>
          <p:cNvPr id="24" name="Line 48"/>
          <p:cNvSpPr>
            <a:spLocks noChangeShapeType="1"/>
          </p:cNvSpPr>
          <p:nvPr/>
        </p:nvSpPr>
        <p:spPr bwMode="white">
          <a:xfrm>
            <a:off x="9347200" y="0"/>
            <a:ext cx="0" cy="6858000"/>
          </a:xfrm>
          <a:prstGeom prst="line">
            <a:avLst/>
          </a:prstGeom>
          <a:noFill/>
          <a:ln/>
          <a:effectLst/>
        </p:spPr>
        <p:txBody>
          <a:bodyPr wrap="none" anchor="ctr"/>
          <a:lstStyle/>
          <a:p>
            <a:pPr>
              <a:defRPr/>
            </a:pPr>
            <a:endParaRPr lang="es-ES" sz="1800" dirty="0">
              <a:cs typeface="+mn-cs"/>
            </a:endParaRPr>
          </a:p>
        </p:txBody>
      </p:sp>
      <p:sp>
        <p:nvSpPr>
          <p:cNvPr id="25" name="Line 49"/>
          <p:cNvSpPr>
            <a:spLocks noChangeShapeType="1"/>
          </p:cNvSpPr>
          <p:nvPr/>
        </p:nvSpPr>
        <p:spPr bwMode="white">
          <a:xfrm>
            <a:off x="9753600" y="0"/>
            <a:ext cx="0" cy="6858000"/>
          </a:xfrm>
          <a:prstGeom prst="line">
            <a:avLst/>
          </a:prstGeom>
          <a:noFill/>
          <a:ln/>
          <a:effectLst/>
        </p:spPr>
        <p:txBody>
          <a:bodyPr wrap="none" anchor="ctr"/>
          <a:lstStyle/>
          <a:p>
            <a:pPr>
              <a:defRPr/>
            </a:pPr>
            <a:endParaRPr lang="es-ES" sz="1800" dirty="0">
              <a:cs typeface="+mn-cs"/>
            </a:endParaRPr>
          </a:p>
        </p:txBody>
      </p:sp>
      <p:sp>
        <p:nvSpPr>
          <p:cNvPr id="26" name="Line 50"/>
          <p:cNvSpPr>
            <a:spLocks noChangeShapeType="1"/>
          </p:cNvSpPr>
          <p:nvPr/>
        </p:nvSpPr>
        <p:spPr bwMode="white">
          <a:xfrm>
            <a:off x="10160000" y="0"/>
            <a:ext cx="0" cy="6858000"/>
          </a:xfrm>
          <a:prstGeom prst="line">
            <a:avLst/>
          </a:prstGeom>
          <a:noFill/>
          <a:ln/>
          <a:effectLst/>
        </p:spPr>
        <p:txBody>
          <a:bodyPr wrap="none" anchor="ctr"/>
          <a:lstStyle/>
          <a:p>
            <a:pPr>
              <a:defRPr/>
            </a:pPr>
            <a:endParaRPr lang="es-ES" sz="1800" dirty="0">
              <a:cs typeface="+mn-cs"/>
            </a:endParaRPr>
          </a:p>
        </p:txBody>
      </p:sp>
      <p:sp>
        <p:nvSpPr>
          <p:cNvPr id="27" name="Line 51"/>
          <p:cNvSpPr>
            <a:spLocks noChangeShapeType="1"/>
          </p:cNvSpPr>
          <p:nvPr/>
        </p:nvSpPr>
        <p:spPr bwMode="white">
          <a:xfrm>
            <a:off x="10566400" y="0"/>
            <a:ext cx="0" cy="6858000"/>
          </a:xfrm>
          <a:prstGeom prst="line">
            <a:avLst/>
          </a:prstGeom>
          <a:noFill/>
          <a:ln/>
          <a:effectLst/>
        </p:spPr>
        <p:txBody>
          <a:bodyPr wrap="none" anchor="ctr"/>
          <a:lstStyle/>
          <a:p>
            <a:pPr>
              <a:defRPr/>
            </a:pPr>
            <a:endParaRPr lang="es-ES" sz="1800" dirty="0">
              <a:cs typeface="+mn-cs"/>
            </a:endParaRPr>
          </a:p>
        </p:txBody>
      </p:sp>
      <p:sp>
        <p:nvSpPr>
          <p:cNvPr id="28" name="Line 52"/>
          <p:cNvSpPr>
            <a:spLocks noChangeShapeType="1"/>
          </p:cNvSpPr>
          <p:nvPr/>
        </p:nvSpPr>
        <p:spPr bwMode="white">
          <a:xfrm>
            <a:off x="10972800" y="0"/>
            <a:ext cx="0" cy="6858000"/>
          </a:xfrm>
          <a:prstGeom prst="line">
            <a:avLst/>
          </a:prstGeom>
          <a:noFill/>
          <a:ln/>
          <a:effectLst/>
        </p:spPr>
        <p:txBody>
          <a:bodyPr wrap="none" anchor="ctr"/>
          <a:lstStyle/>
          <a:p>
            <a:pPr>
              <a:defRPr/>
            </a:pPr>
            <a:endParaRPr lang="es-ES" sz="1800" dirty="0">
              <a:cs typeface="+mn-cs"/>
            </a:endParaRPr>
          </a:p>
        </p:txBody>
      </p:sp>
      <p:sp>
        <p:nvSpPr>
          <p:cNvPr id="29" name="Line 53"/>
          <p:cNvSpPr>
            <a:spLocks noChangeShapeType="1"/>
          </p:cNvSpPr>
          <p:nvPr/>
        </p:nvSpPr>
        <p:spPr bwMode="white">
          <a:xfrm>
            <a:off x="11379200" y="0"/>
            <a:ext cx="0" cy="6858000"/>
          </a:xfrm>
          <a:prstGeom prst="line">
            <a:avLst/>
          </a:prstGeom>
          <a:noFill/>
          <a:ln/>
          <a:effectLst/>
        </p:spPr>
        <p:txBody>
          <a:bodyPr wrap="none" anchor="ctr"/>
          <a:lstStyle/>
          <a:p>
            <a:pPr>
              <a:defRPr/>
            </a:pPr>
            <a:endParaRPr lang="es-ES" sz="1800" dirty="0">
              <a:cs typeface="+mn-cs"/>
            </a:endParaRPr>
          </a:p>
        </p:txBody>
      </p:sp>
      <p:sp>
        <p:nvSpPr>
          <p:cNvPr id="30" name="Line 54"/>
          <p:cNvSpPr>
            <a:spLocks noChangeShapeType="1"/>
          </p:cNvSpPr>
          <p:nvPr/>
        </p:nvSpPr>
        <p:spPr bwMode="white">
          <a:xfrm>
            <a:off x="11785600" y="0"/>
            <a:ext cx="0" cy="6858000"/>
          </a:xfrm>
          <a:prstGeom prst="line">
            <a:avLst/>
          </a:prstGeom>
          <a:noFill/>
          <a:ln/>
          <a:effectLst/>
        </p:spPr>
        <p:txBody>
          <a:bodyPr wrap="none" anchor="ctr"/>
          <a:lstStyle/>
          <a:p>
            <a:pPr>
              <a:defRPr/>
            </a:pPr>
            <a:endParaRPr lang="es-ES" sz="1800" dirty="0">
              <a:cs typeface="+mn-cs"/>
            </a:endParaRPr>
          </a:p>
        </p:txBody>
      </p:sp>
      <p:sp>
        <p:nvSpPr>
          <p:cNvPr id="31" name="Line 3"/>
          <p:cNvSpPr>
            <a:spLocks noChangeShapeType="1"/>
          </p:cNvSpPr>
          <p:nvPr/>
        </p:nvSpPr>
        <p:spPr bwMode="white">
          <a:xfrm>
            <a:off x="0" y="304800"/>
            <a:ext cx="12192000" cy="0"/>
          </a:xfrm>
          <a:prstGeom prst="line">
            <a:avLst/>
          </a:prstGeom>
          <a:noFill/>
          <a:ln/>
          <a:effectLst/>
        </p:spPr>
        <p:txBody>
          <a:bodyPr wrap="none" anchor="ctr"/>
          <a:lstStyle/>
          <a:p>
            <a:pPr>
              <a:defRPr/>
            </a:pPr>
            <a:endParaRPr lang="es-ES" sz="1800" dirty="0">
              <a:cs typeface="+mn-cs"/>
            </a:endParaRPr>
          </a:p>
        </p:txBody>
      </p:sp>
      <p:sp>
        <p:nvSpPr>
          <p:cNvPr id="32" name="Line 4"/>
          <p:cNvSpPr>
            <a:spLocks noChangeShapeType="1"/>
          </p:cNvSpPr>
          <p:nvPr/>
        </p:nvSpPr>
        <p:spPr bwMode="white">
          <a:xfrm>
            <a:off x="0" y="609600"/>
            <a:ext cx="12192000" cy="0"/>
          </a:xfrm>
          <a:prstGeom prst="line">
            <a:avLst/>
          </a:prstGeom>
          <a:noFill/>
          <a:ln/>
          <a:effectLst/>
        </p:spPr>
        <p:txBody>
          <a:bodyPr wrap="none" anchor="ctr"/>
          <a:lstStyle/>
          <a:p>
            <a:pPr>
              <a:defRPr/>
            </a:pPr>
            <a:endParaRPr lang="es-ES" sz="1800" dirty="0">
              <a:cs typeface="+mn-cs"/>
            </a:endParaRPr>
          </a:p>
        </p:txBody>
      </p:sp>
      <p:sp>
        <p:nvSpPr>
          <p:cNvPr id="33" name="Line 5"/>
          <p:cNvSpPr>
            <a:spLocks noChangeShapeType="1"/>
          </p:cNvSpPr>
          <p:nvPr/>
        </p:nvSpPr>
        <p:spPr bwMode="white">
          <a:xfrm>
            <a:off x="0" y="914400"/>
            <a:ext cx="12192000" cy="0"/>
          </a:xfrm>
          <a:prstGeom prst="line">
            <a:avLst/>
          </a:prstGeom>
          <a:noFill/>
          <a:ln/>
          <a:effectLst/>
        </p:spPr>
        <p:txBody>
          <a:bodyPr wrap="none" anchor="ctr"/>
          <a:lstStyle/>
          <a:p>
            <a:pPr>
              <a:defRPr/>
            </a:pPr>
            <a:endParaRPr lang="es-ES" sz="1800" dirty="0">
              <a:cs typeface="+mn-cs"/>
            </a:endParaRPr>
          </a:p>
        </p:txBody>
      </p:sp>
      <p:sp>
        <p:nvSpPr>
          <p:cNvPr id="34" name="Line 6"/>
          <p:cNvSpPr>
            <a:spLocks noChangeShapeType="1"/>
          </p:cNvSpPr>
          <p:nvPr/>
        </p:nvSpPr>
        <p:spPr bwMode="white">
          <a:xfrm>
            <a:off x="0" y="1219200"/>
            <a:ext cx="12192000" cy="0"/>
          </a:xfrm>
          <a:prstGeom prst="line">
            <a:avLst/>
          </a:prstGeom>
          <a:noFill/>
          <a:ln/>
          <a:effectLst/>
        </p:spPr>
        <p:txBody>
          <a:bodyPr wrap="none" anchor="ctr"/>
          <a:lstStyle/>
          <a:p>
            <a:pPr>
              <a:defRPr/>
            </a:pPr>
            <a:endParaRPr lang="es-ES" sz="1800" dirty="0">
              <a:cs typeface="+mn-cs"/>
            </a:endParaRPr>
          </a:p>
        </p:txBody>
      </p:sp>
      <p:sp>
        <p:nvSpPr>
          <p:cNvPr id="35" name="Line 7"/>
          <p:cNvSpPr>
            <a:spLocks noChangeShapeType="1"/>
          </p:cNvSpPr>
          <p:nvPr/>
        </p:nvSpPr>
        <p:spPr bwMode="white">
          <a:xfrm>
            <a:off x="0" y="1524000"/>
            <a:ext cx="12192000" cy="0"/>
          </a:xfrm>
          <a:prstGeom prst="line">
            <a:avLst/>
          </a:prstGeom>
          <a:noFill/>
          <a:ln/>
          <a:effectLst/>
        </p:spPr>
        <p:txBody>
          <a:bodyPr wrap="none" anchor="ctr"/>
          <a:lstStyle/>
          <a:p>
            <a:pPr>
              <a:defRPr/>
            </a:pPr>
            <a:endParaRPr lang="es-ES" sz="1800" dirty="0">
              <a:cs typeface="+mn-cs"/>
            </a:endParaRPr>
          </a:p>
        </p:txBody>
      </p:sp>
      <p:sp>
        <p:nvSpPr>
          <p:cNvPr id="36" name="Line 8"/>
          <p:cNvSpPr>
            <a:spLocks noChangeShapeType="1"/>
          </p:cNvSpPr>
          <p:nvPr/>
        </p:nvSpPr>
        <p:spPr bwMode="white">
          <a:xfrm>
            <a:off x="0" y="1828800"/>
            <a:ext cx="12192000" cy="0"/>
          </a:xfrm>
          <a:prstGeom prst="line">
            <a:avLst/>
          </a:prstGeom>
          <a:noFill/>
          <a:ln/>
          <a:effectLst/>
        </p:spPr>
        <p:txBody>
          <a:bodyPr wrap="none" anchor="ctr"/>
          <a:lstStyle/>
          <a:p>
            <a:pPr>
              <a:defRPr/>
            </a:pPr>
            <a:endParaRPr lang="es-ES" sz="1800" dirty="0">
              <a:cs typeface="+mn-cs"/>
            </a:endParaRPr>
          </a:p>
        </p:txBody>
      </p:sp>
      <p:sp>
        <p:nvSpPr>
          <p:cNvPr id="37" name="Line 9"/>
          <p:cNvSpPr>
            <a:spLocks noChangeShapeType="1"/>
          </p:cNvSpPr>
          <p:nvPr/>
        </p:nvSpPr>
        <p:spPr bwMode="white">
          <a:xfrm>
            <a:off x="0" y="2133600"/>
            <a:ext cx="12192000" cy="0"/>
          </a:xfrm>
          <a:prstGeom prst="line">
            <a:avLst/>
          </a:prstGeom>
          <a:noFill/>
          <a:ln/>
          <a:effectLst/>
        </p:spPr>
        <p:txBody>
          <a:bodyPr wrap="none" anchor="ctr"/>
          <a:lstStyle/>
          <a:p>
            <a:pPr>
              <a:defRPr/>
            </a:pPr>
            <a:endParaRPr lang="es-ES" sz="1800" dirty="0">
              <a:cs typeface="+mn-cs"/>
            </a:endParaRPr>
          </a:p>
        </p:txBody>
      </p:sp>
      <p:sp>
        <p:nvSpPr>
          <p:cNvPr id="38" name="Line 10"/>
          <p:cNvSpPr>
            <a:spLocks noChangeShapeType="1"/>
          </p:cNvSpPr>
          <p:nvPr/>
        </p:nvSpPr>
        <p:spPr bwMode="white">
          <a:xfrm>
            <a:off x="0" y="2438400"/>
            <a:ext cx="12192000" cy="0"/>
          </a:xfrm>
          <a:prstGeom prst="line">
            <a:avLst/>
          </a:prstGeom>
          <a:noFill/>
          <a:ln/>
          <a:effectLst/>
        </p:spPr>
        <p:txBody>
          <a:bodyPr wrap="none" anchor="ctr"/>
          <a:lstStyle/>
          <a:p>
            <a:pPr>
              <a:defRPr/>
            </a:pPr>
            <a:endParaRPr lang="es-ES" sz="1800" dirty="0">
              <a:cs typeface="+mn-cs"/>
            </a:endParaRPr>
          </a:p>
        </p:txBody>
      </p:sp>
      <p:sp>
        <p:nvSpPr>
          <p:cNvPr id="39" name="Line 11"/>
          <p:cNvSpPr>
            <a:spLocks noChangeShapeType="1"/>
          </p:cNvSpPr>
          <p:nvPr/>
        </p:nvSpPr>
        <p:spPr bwMode="white">
          <a:xfrm>
            <a:off x="0" y="2743200"/>
            <a:ext cx="12192000" cy="0"/>
          </a:xfrm>
          <a:prstGeom prst="line">
            <a:avLst/>
          </a:prstGeom>
          <a:noFill/>
          <a:ln/>
          <a:effectLst/>
        </p:spPr>
        <p:txBody>
          <a:bodyPr wrap="none" anchor="ctr"/>
          <a:lstStyle/>
          <a:p>
            <a:pPr>
              <a:defRPr/>
            </a:pPr>
            <a:endParaRPr lang="es-ES" sz="1800" dirty="0">
              <a:cs typeface="+mn-cs"/>
            </a:endParaRPr>
          </a:p>
        </p:txBody>
      </p:sp>
      <p:sp>
        <p:nvSpPr>
          <p:cNvPr id="40" name="Line 12"/>
          <p:cNvSpPr>
            <a:spLocks noChangeShapeType="1"/>
          </p:cNvSpPr>
          <p:nvPr/>
        </p:nvSpPr>
        <p:spPr bwMode="white">
          <a:xfrm>
            <a:off x="0" y="3048000"/>
            <a:ext cx="12192000" cy="0"/>
          </a:xfrm>
          <a:prstGeom prst="line">
            <a:avLst/>
          </a:prstGeom>
          <a:noFill/>
          <a:ln/>
          <a:effectLst/>
        </p:spPr>
        <p:txBody>
          <a:bodyPr wrap="none" anchor="ctr"/>
          <a:lstStyle/>
          <a:p>
            <a:pPr>
              <a:defRPr/>
            </a:pPr>
            <a:endParaRPr lang="es-ES" sz="1800" dirty="0">
              <a:cs typeface="+mn-cs"/>
            </a:endParaRPr>
          </a:p>
        </p:txBody>
      </p:sp>
      <p:sp>
        <p:nvSpPr>
          <p:cNvPr id="41" name="Line 13"/>
          <p:cNvSpPr>
            <a:spLocks noChangeShapeType="1"/>
          </p:cNvSpPr>
          <p:nvPr/>
        </p:nvSpPr>
        <p:spPr bwMode="white">
          <a:xfrm>
            <a:off x="0" y="3352800"/>
            <a:ext cx="12192000" cy="0"/>
          </a:xfrm>
          <a:prstGeom prst="line">
            <a:avLst/>
          </a:prstGeom>
          <a:noFill/>
          <a:ln/>
          <a:effectLst/>
        </p:spPr>
        <p:txBody>
          <a:bodyPr wrap="none" anchor="ctr"/>
          <a:lstStyle/>
          <a:p>
            <a:pPr>
              <a:defRPr/>
            </a:pPr>
            <a:endParaRPr lang="es-ES" sz="1800" dirty="0">
              <a:cs typeface="+mn-cs"/>
            </a:endParaRPr>
          </a:p>
        </p:txBody>
      </p:sp>
      <p:sp>
        <p:nvSpPr>
          <p:cNvPr id="42" name="Line 14"/>
          <p:cNvSpPr>
            <a:spLocks noChangeShapeType="1"/>
          </p:cNvSpPr>
          <p:nvPr/>
        </p:nvSpPr>
        <p:spPr bwMode="white">
          <a:xfrm>
            <a:off x="0" y="3657600"/>
            <a:ext cx="12192000" cy="0"/>
          </a:xfrm>
          <a:prstGeom prst="line">
            <a:avLst/>
          </a:prstGeom>
          <a:noFill/>
          <a:ln/>
          <a:effectLst/>
        </p:spPr>
        <p:txBody>
          <a:bodyPr wrap="none" anchor="ctr"/>
          <a:lstStyle/>
          <a:p>
            <a:pPr>
              <a:defRPr/>
            </a:pPr>
            <a:endParaRPr lang="es-ES" sz="1800" dirty="0">
              <a:cs typeface="+mn-cs"/>
            </a:endParaRPr>
          </a:p>
        </p:txBody>
      </p:sp>
      <p:sp>
        <p:nvSpPr>
          <p:cNvPr id="43" name="Line 15"/>
          <p:cNvSpPr>
            <a:spLocks noChangeShapeType="1"/>
          </p:cNvSpPr>
          <p:nvPr/>
        </p:nvSpPr>
        <p:spPr bwMode="white">
          <a:xfrm>
            <a:off x="0" y="3962400"/>
            <a:ext cx="12192000" cy="0"/>
          </a:xfrm>
          <a:prstGeom prst="line">
            <a:avLst/>
          </a:prstGeom>
          <a:noFill/>
          <a:ln/>
          <a:effectLst/>
        </p:spPr>
        <p:txBody>
          <a:bodyPr wrap="none" anchor="ctr"/>
          <a:lstStyle/>
          <a:p>
            <a:pPr>
              <a:defRPr/>
            </a:pPr>
            <a:endParaRPr lang="es-ES" sz="1800" dirty="0">
              <a:cs typeface="+mn-cs"/>
            </a:endParaRPr>
          </a:p>
        </p:txBody>
      </p:sp>
      <p:sp>
        <p:nvSpPr>
          <p:cNvPr id="44" name="Line 16"/>
          <p:cNvSpPr>
            <a:spLocks noChangeShapeType="1"/>
          </p:cNvSpPr>
          <p:nvPr/>
        </p:nvSpPr>
        <p:spPr bwMode="white">
          <a:xfrm>
            <a:off x="0" y="4267200"/>
            <a:ext cx="12192000" cy="0"/>
          </a:xfrm>
          <a:prstGeom prst="line">
            <a:avLst/>
          </a:prstGeom>
          <a:noFill/>
          <a:ln/>
          <a:effectLst/>
        </p:spPr>
        <p:txBody>
          <a:bodyPr wrap="none" anchor="ctr"/>
          <a:lstStyle/>
          <a:p>
            <a:pPr>
              <a:defRPr/>
            </a:pPr>
            <a:endParaRPr lang="es-ES" sz="1800" dirty="0">
              <a:cs typeface="+mn-cs"/>
            </a:endParaRPr>
          </a:p>
        </p:txBody>
      </p:sp>
      <p:sp>
        <p:nvSpPr>
          <p:cNvPr id="45" name="Line 17"/>
          <p:cNvSpPr>
            <a:spLocks noChangeShapeType="1"/>
          </p:cNvSpPr>
          <p:nvPr/>
        </p:nvSpPr>
        <p:spPr bwMode="white">
          <a:xfrm>
            <a:off x="0" y="4572000"/>
            <a:ext cx="12192000" cy="0"/>
          </a:xfrm>
          <a:prstGeom prst="line">
            <a:avLst/>
          </a:prstGeom>
          <a:noFill/>
          <a:ln/>
          <a:effectLst/>
        </p:spPr>
        <p:txBody>
          <a:bodyPr wrap="none" anchor="ctr"/>
          <a:lstStyle/>
          <a:p>
            <a:pPr>
              <a:defRPr/>
            </a:pPr>
            <a:endParaRPr lang="es-ES" sz="1800" dirty="0">
              <a:cs typeface="+mn-cs"/>
            </a:endParaRPr>
          </a:p>
        </p:txBody>
      </p:sp>
      <p:sp>
        <p:nvSpPr>
          <p:cNvPr id="46" name="Line 18"/>
          <p:cNvSpPr>
            <a:spLocks noChangeShapeType="1"/>
          </p:cNvSpPr>
          <p:nvPr/>
        </p:nvSpPr>
        <p:spPr bwMode="white">
          <a:xfrm>
            <a:off x="0" y="4876800"/>
            <a:ext cx="12192000" cy="0"/>
          </a:xfrm>
          <a:prstGeom prst="line">
            <a:avLst/>
          </a:prstGeom>
          <a:noFill/>
          <a:ln/>
          <a:effectLst/>
        </p:spPr>
        <p:txBody>
          <a:bodyPr wrap="none" anchor="ctr"/>
          <a:lstStyle/>
          <a:p>
            <a:pPr>
              <a:defRPr/>
            </a:pPr>
            <a:endParaRPr lang="es-ES" sz="1800" dirty="0">
              <a:cs typeface="+mn-cs"/>
            </a:endParaRPr>
          </a:p>
        </p:txBody>
      </p:sp>
      <p:sp>
        <p:nvSpPr>
          <p:cNvPr id="47" name="Line 19"/>
          <p:cNvSpPr>
            <a:spLocks noChangeShapeType="1"/>
          </p:cNvSpPr>
          <p:nvPr/>
        </p:nvSpPr>
        <p:spPr bwMode="white">
          <a:xfrm>
            <a:off x="0" y="5181600"/>
            <a:ext cx="12192000" cy="0"/>
          </a:xfrm>
          <a:prstGeom prst="line">
            <a:avLst/>
          </a:prstGeom>
          <a:noFill/>
          <a:ln/>
          <a:effectLst/>
        </p:spPr>
        <p:txBody>
          <a:bodyPr wrap="none" anchor="ctr"/>
          <a:lstStyle/>
          <a:p>
            <a:pPr>
              <a:defRPr/>
            </a:pPr>
            <a:endParaRPr lang="es-ES" sz="1800" dirty="0">
              <a:cs typeface="+mn-cs"/>
            </a:endParaRPr>
          </a:p>
        </p:txBody>
      </p:sp>
      <p:sp>
        <p:nvSpPr>
          <p:cNvPr id="48" name="Line 20"/>
          <p:cNvSpPr>
            <a:spLocks noChangeShapeType="1"/>
          </p:cNvSpPr>
          <p:nvPr/>
        </p:nvSpPr>
        <p:spPr bwMode="white">
          <a:xfrm>
            <a:off x="0" y="5486400"/>
            <a:ext cx="12192000" cy="0"/>
          </a:xfrm>
          <a:prstGeom prst="line">
            <a:avLst/>
          </a:prstGeom>
          <a:noFill/>
          <a:ln/>
          <a:effectLst/>
        </p:spPr>
        <p:txBody>
          <a:bodyPr wrap="none" anchor="ctr"/>
          <a:lstStyle/>
          <a:p>
            <a:pPr>
              <a:defRPr/>
            </a:pPr>
            <a:endParaRPr lang="es-ES" sz="1800" dirty="0">
              <a:cs typeface="+mn-cs"/>
            </a:endParaRPr>
          </a:p>
        </p:txBody>
      </p:sp>
      <p:sp>
        <p:nvSpPr>
          <p:cNvPr id="49" name="Line 21"/>
          <p:cNvSpPr>
            <a:spLocks noChangeShapeType="1"/>
          </p:cNvSpPr>
          <p:nvPr/>
        </p:nvSpPr>
        <p:spPr bwMode="white">
          <a:xfrm>
            <a:off x="0" y="5791200"/>
            <a:ext cx="12192000" cy="0"/>
          </a:xfrm>
          <a:prstGeom prst="line">
            <a:avLst/>
          </a:prstGeom>
          <a:noFill/>
          <a:ln/>
          <a:effectLst/>
        </p:spPr>
        <p:txBody>
          <a:bodyPr wrap="none" anchor="ctr"/>
          <a:lstStyle/>
          <a:p>
            <a:pPr>
              <a:defRPr/>
            </a:pPr>
            <a:endParaRPr lang="es-ES" sz="1800" dirty="0">
              <a:cs typeface="+mn-cs"/>
            </a:endParaRPr>
          </a:p>
        </p:txBody>
      </p:sp>
      <p:sp>
        <p:nvSpPr>
          <p:cNvPr id="50" name="Line 22"/>
          <p:cNvSpPr>
            <a:spLocks noChangeShapeType="1"/>
          </p:cNvSpPr>
          <p:nvPr/>
        </p:nvSpPr>
        <p:spPr bwMode="white">
          <a:xfrm>
            <a:off x="0" y="6096000"/>
            <a:ext cx="12192000" cy="0"/>
          </a:xfrm>
          <a:prstGeom prst="line">
            <a:avLst/>
          </a:prstGeom>
          <a:noFill/>
          <a:ln/>
          <a:effectLst/>
        </p:spPr>
        <p:txBody>
          <a:bodyPr wrap="none" anchor="ctr"/>
          <a:lstStyle/>
          <a:p>
            <a:pPr>
              <a:defRPr/>
            </a:pPr>
            <a:endParaRPr lang="es-ES" sz="1800" dirty="0">
              <a:cs typeface="+mn-cs"/>
            </a:endParaRPr>
          </a:p>
        </p:txBody>
      </p:sp>
      <p:sp>
        <p:nvSpPr>
          <p:cNvPr id="51" name="Line 23"/>
          <p:cNvSpPr>
            <a:spLocks noChangeShapeType="1"/>
          </p:cNvSpPr>
          <p:nvPr/>
        </p:nvSpPr>
        <p:spPr bwMode="white">
          <a:xfrm>
            <a:off x="0" y="6400800"/>
            <a:ext cx="12192000" cy="0"/>
          </a:xfrm>
          <a:prstGeom prst="line">
            <a:avLst/>
          </a:prstGeom>
          <a:noFill/>
          <a:ln/>
          <a:effectLst/>
        </p:spPr>
        <p:txBody>
          <a:bodyPr wrap="none" anchor="ctr"/>
          <a:lstStyle/>
          <a:p>
            <a:pPr>
              <a:defRPr/>
            </a:pPr>
            <a:endParaRPr lang="es-ES" sz="1800" dirty="0">
              <a:cs typeface="+mn-cs"/>
            </a:endParaRPr>
          </a:p>
        </p:txBody>
      </p:sp>
      <p:sp>
        <p:nvSpPr>
          <p:cNvPr id="52" name="Line 24"/>
          <p:cNvSpPr>
            <a:spLocks noChangeShapeType="1"/>
          </p:cNvSpPr>
          <p:nvPr/>
        </p:nvSpPr>
        <p:spPr bwMode="white">
          <a:xfrm>
            <a:off x="0" y="6705600"/>
            <a:ext cx="12192000" cy="0"/>
          </a:xfrm>
          <a:prstGeom prst="line">
            <a:avLst/>
          </a:prstGeom>
          <a:noFill/>
          <a:ln/>
          <a:effectLst/>
        </p:spPr>
        <p:txBody>
          <a:bodyPr wrap="none" anchor="ctr"/>
          <a:lstStyle/>
          <a:p>
            <a:pPr>
              <a:defRPr/>
            </a:pPr>
            <a:endParaRPr lang="es-ES" sz="1800" dirty="0">
              <a:cs typeface="+mn-cs"/>
            </a:endParaRPr>
          </a:p>
        </p:txBody>
      </p:sp>
      <p:grpSp>
        <p:nvGrpSpPr>
          <p:cNvPr id="53" name="Group 53"/>
          <p:cNvGrpSpPr>
            <a:grpSpLocks/>
          </p:cNvGrpSpPr>
          <p:nvPr/>
        </p:nvGrpSpPr>
        <p:grpSpPr bwMode="auto">
          <a:xfrm>
            <a:off x="0" y="484188"/>
            <a:ext cx="12143317" cy="6400800"/>
            <a:chOff x="0" y="192"/>
            <a:chExt cx="5760" cy="4032"/>
          </a:xfrm>
        </p:grpSpPr>
        <p:sp>
          <p:nvSpPr>
            <p:cNvPr id="54" name="Line 54"/>
            <p:cNvSpPr>
              <a:spLocks noChangeShapeType="1"/>
            </p:cNvSpPr>
            <p:nvPr userDrawn="1"/>
          </p:nvSpPr>
          <p:spPr bwMode="white">
            <a:xfrm>
              <a:off x="0" y="192"/>
              <a:ext cx="5760" cy="0"/>
            </a:xfrm>
            <a:prstGeom prst="line">
              <a:avLst/>
            </a:prstGeom>
            <a:noFill/>
            <a:ln/>
            <a:effectLst/>
          </p:spPr>
          <p:txBody>
            <a:bodyPr wrap="none" anchor="ctr"/>
            <a:lstStyle/>
            <a:p>
              <a:pPr algn="ctr">
                <a:defRPr/>
              </a:pPr>
              <a:endParaRPr lang="es-PE" sz="2000" dirty="0"/>
            </a:p>
          </p:txBody>
        </p:sp>
        <p:sp>
          <p:nvSpPr>
            <p:cNvPr id="55" name="Line 55"/>
            <p:cNvSpPr>
              <a:spLocks noChangeShapeType="1"/>
            </p:cNvSpPr>
            <p:nvPr userDrawn="1"/>
          </p:nvSpPr>
          <p:spPr bwMode="white">
            <a:xfrm>
              <a:off x="0" y="384"/>
              <a:ext cx="5760" cy="0"/>
            </a:xfrm>
            <a:prstGeom prst="line">
              <a:avLst/>
            </a:prstGeom>
            <a:noFill/>
            <a:ln/>
            <a:effectLst/>
          </p:spPr>
          <p:txBody>
            <a:bodyPr wrap="none" anchor="ctr"/>
            <a:lstStyle/>
            <a:p>
              <a:pPr algn="ctr">
                <a:defRPr/>
              </a:pPr>
              <a:endParaRPr lang="es-PE" sz="2000" dirty="0"/>
            </a:p>
          </p:txBody>
        </p:sp>
        <p:sp>
          <p:nvSpPr>
            <p:cNvPr id="56" name="Line 56"/>
            <p:cNvSpPr>
              <a:spLocks noChangeShapeType="1"/>
            </p:cNvSpPr>
            <p:nvPr userDrawn="1"/>
          </p:nvSpPr>
          <p:spPr bwMode="white">
            <a:xfrm>
              <a:off x="0" y="576"/>
              <a:ext cx="5760" cy="0"/>
            </a:xfrm>
            <a:prstGeom prst="line">
              <a:avLst/>
            </a:prstGeom>
            <a:noFill/>
            <a:ln/>
            <a:effectLst/>
          </p:spPr>
          <p:txBody>
            <a:bodyPr wrap="none" anchor="ctr"/>
            <a:lstStyle/>
            <a:p>
              <a:pPr algn="ctr">
                <a:defRPr/>
              </a:pPr>
              <a:endParaRPr lang="es-PE" sz="2000" dirty="0"/>
            </a:p>
          </p:txBody>
        </p:sp>
        <p:sp>
          <p:nvSpPr>
            <p:cNvPr id="57" name="Line 57"/>
            <p:cNvSpPr>
              <a:spLocks noChangeShapeType="1"/>
            </p:cNvSpPr>
            <p:nvPr userDrawn="1"/>
          </p:nvSpPr>
          <p:spPr bwMode="white">
            <a:xfrm>
              <a:off x="0" y="768"/>
              <a:ext cx="5760" cy="0"/>
            </a:xfrm>
            <a:prstGeom prst="line">
              <a:avLst/>
            </a:prstGeom>
            <a:noFill/>
            <a:ln/>
            <a:effectLst/>
          </p:spPr>
          <p:txBody>
            <a:bodyPr wrap="none" anchor="ctr"/>
            <a:lstStyle/>
            <a:p>
              <a:pPr algn="ctr">
                <a:defRPr/>
              </a:pPr>
              <a:endParaRPr lang="es-PE" sz="2000" dirty="0"/>
            </a:p>
          </p:txBody>
        </p:sp>
        <p:sp>
          <p:nvSpPr>
            <p:cNvPr id="58" name="Line 58"/>
            <p:cNvSpPr>
              <a:spLocks noChangeShapeType="1"/>
            </p:cNvSpPr>
            <p:nvPr userDrawn="1"/>
          </p:nvSpPr>
          <p:spPr bwMode="white">
            <a:xfrm>
              <a:off x="0" y="960"/>
              <a:ext cx="5760" cy="0"/>
            </a:xfrm>
            <a:prstGeom prst="line">
              <a:avLst/>
            </a:prstGeom>
            <a:noFill/>
            <a:ln/>
            <a:effectLst/>
          </p:spPr>
          <p:txBody>
            <a:bodyPr wrap="none" anchor="ctr"/>
            <a:lstStyle/>
            <a:p>
              <a:pPr algn="ctr">
                <a:defRPr/>
              </a:pPr>
              <a:endParaRPr lang="es-PE" sz="2000" dirty="0"/>
            </a:p>
          </p:txBody>
        </p:sp>
        <p:sp>
          <p:nvSpPr>
            <p:cNvPr id="59" name="Line 59"/>
            <p:cNvSpPr>
              <a:spLocks noChangeShapeType="1"/>
            </p:cNvSpPr>
            <p:nvPr userDrawn="1"/>
          </p:nvSpPr>
          <p:spPr bwMode="white">
            <a:xfrm>
              <a:off x="0" y="1152"/>
              <a:ext cx="5760" cy="0"/>
            </a:xfrm>
            <a:prstGeom prst="line">
              <a:avLst/>
            </a:prstGeom>
            <a:noFill/>
            <a:ln/>
            <a:effectLst/>
          </p:spPr>
          <p:txBody>
            <a:bodyPr wrap="none" anchor="ctr"/>
            <a:lstStyle/>
            <a:p>
              <a:pPr algn="ctr">
                <a:defRPr/>
              </a:pPr>
              <a:endParaRPr lang="es-PE" sz="2000" dirty="0"/>
            </a:p>
          </p:txBody>
        </p:sp>
        <p:sp>
          <p:nvSpPr>
            <p:cNvPr id="60" name="Line 60"/>
            <p:cNvSpPr>
              <a:spLocks noChangeShapeType="1"/>
            </p:cNvSpPr>
            <p:nvPr userDrawn="1"/>
          </p:nvSpPr>
          <p:spPr bwMode="white">
            <a:xfrm>
              <a:off x="0" y="1344"/>
              <a:ext cx="5760" cy="0"/>
            </a:xfrm>
            <a:prstGeom prst="line">
              <a:avLst/>
            </a:prstGeom>
            <a:noFill/>
            <a:ln/>
            <a:effectLst/>
          </p:spPr>
          <p:txBody>
            <a:bodyPr wrap="none" anchor="ctr"/>
            <a:lstStyle/>
            <a:p>
              <a:pPr algn="ctr">
                <a:defRPr/>
              </a:pPr>
              <a:endParaRPr lang="es-PE" sz="2000" dirty="0"/>
            </a:p>
          </p:txBody>
        </p:sp>
        <p:sp>
          <p:nvSpPr>
            <p:cNvPr id="61" name="Line 61"/>
            <p:cNvSpPr>
              <a:spLocks noChangeShapeType="1"/>
            </p:cNvSpPr>
            <p:nvPr userDrawn="1"/>
          </p:nvSpPr>
          <p:spPr bwMode="white">
            <a:xfrm>
              <a:off x="0" y="1536"/>
              <a:ext cx="5760" cy="0"/>
            </a:xfrm>
            <a:prstGeom prst="line">
              <a:avLst/>
            </a:prstGeom>
            <a:noFill/>
            <a:ln/>
            <a:effectLst/>
          </p:spPr>
          <p:txBody>
            <a:bodyPr wrap="none" anchor="ctr"/>
            <a:lstStyle/>
            <a:p>
              <a:pPr algn="ctr">
                <a:defRPr/>
              </a:pPr>
              <a:endParaRPr lang="es-PE" sz="2000" dirty="0"/>
            </a:p>
          </p:txBody>
        </p:sp>
        <p:sp>
          <p:nvSpPr>
            <p:cNvPr id="62" name="Line 62"/>
            <p:cNvSpPr>
              <a:spLocks noChangeShapeType="1"/>
            </p:cNvSpPr>
            <p:nvPr userDrawn="1"/>
          </p:nvSpPr>
          <p:spPr bwMode="white">
            <a:xfrm>
              <a:off x="0" y="1728"/>
              <a:ext cx="5760" cy="0"/>
            </a:xfrm>
            <a:prstGeom prst="line">
              <a:avLst/>
            </a:prstGeom>
            <a:noFill/>
            <a:ln/>
            <a:effectLst/>
          </p:spPr>
          <p:txBody>
            <a:bodyPr wrap="none" anchor="ctr"/>
            <a:lstStyle/>
            <a:p>
              <a:pPr algn="ctr">
                <a:defRPr/>
              </a:pPr>
              <a:endParaRPr lang="es-PE" sz="2000" dirty="0"/>
            </a:p>
          </p:txBody>
        </p:sp>
        <p:sp>
          <p:nvSpPr>
            <p:cNvPr id="63" name="Line 63"/>
            <p:cNvSpPr>
              <a:spLocks noChangeShapeType="1"/>
            </p:cNvSpPr>
            <p:nvPr userDrawn="1"/>
          </p:nvSpPr>
          <p:spPr bwMode="white">
            <a:xfrm>
              <a:off x="0" y="1920"/>
              <a:ext cx="5760" cy="0"/>
            </a:xfrm>
            <a:prstGeom prst="line">
              <a:avLst/>
            </a:prstGeom>
            <a:noFill/>
            <a:ln/>
            <a:effectLst/>
          </p:spPr>
          <p:txBody>
            <a:bodyPr wrap="none" anchor="ctr"/>
            <a:lstStyle/>
            <a:p>
              <a:pPr algn="ctr">
                <a:defRPr/>
              </a:pPr>
              <a:endParaRPr lang="es-PE" sz="2000" dirty="0"/>
            </a:p>
          </p:txBody>
        </p:sp>
        <p:sp>
          <p:nvSpPr>
            <p:cNvPr id="64" name="Line 64"/>
            <p:cNvSpPr>
              <a:spLocks noChangeShapeType="1"/>
            </p:cNvSpPr>
            <p:nvPr userDrawn="1"/>
          </p:nvSpPr>
          <p:spPr bwMode="white">
            <a:xfrm>
              <a:off x="0" y="2112"/>
              <a:ext cx="5760" cy="0"/>
            </a:xfrm>
            <a:prstGeom prst="line">
              <a:avLst/>
            </a:prstGeom>
            <a:noFill/>
            <a:ln/>
            <a:effectLst/>
          </p:spPr>
          <p:txBody>
            <a:bodyPr wrap="none" anchor="ctr"/>
            <a:lstStyle/>
            <a:p>
              <a:pPr algn="ctr">
                <a:defRPr/>
              </a:pPr>
              <a:endParaRPr lang="es-PE" sz="2000" dirty="0"/>
            </a:p>
          </p:txBody>
        </p:sp>
        <p:sp>
          <p:nvSpPr>
            <p:cNvPr id="65" name="Line 65"/>
            <p:cNvSpPr>
              <a:spLocks noChangeShapeType="1"/>
            </p:cNvSpPr>
            <p:nvPr userDrawn="1"/>
          </p:nvSpPr>
          <p:spPr bwMode="white">
            <a:xfrm>
              <a:off x="0" y="2304"/>
              <a:ext cx="5760" cy="0"/>
            </a:xfrm>
            <a:prstGeom prst="line">
              <a:avLst/>
            </a:prstGeom>
            <a:noFill/>
            <a:ln/>
            <a:effectLst/>
          </p:spPr>
          <p:txBody>
            <a:bodyPr wrap="none" anchor="ctr"/>
            <a:lstStyle/>
            <a:p>
              <a:pPr algn="ctr">
                <a:defRPr/>
              </a:pPr>
              <a:endParaRPr lang="es-PE" sz="2000" dirty="0"/>
            </a:p>
          </p:txBody>
        </p:sp>
        <p:sp>
          <p:nvSpPr>
            <p:cNvPr id="66" name="Line 66"/>
            <p:cNvSpPr>
              <a:spLocks noChangeShapeType="1"/>
            </p:cNvSpPr>
            <p:nvPr userDrawn="1"/>
          </p:nvSpPr>
          <p:spPr bwMode="white">
            <a:xfrm>
              <a:off x="0" y="2496"/>
              <a:ext cx="5760" cy="0"/>
            </a:xfrm>
            <a:prstGeom prst="line">
              <a:avLst/>
            </a:prstGeom>
            <a:noFill/>
            <a:ln/>
            <a:effectLst/>
          </p:spPr>
          <p:txBody>
            <a:bodyPr wrap="none" anchor="ctr"/>
            <a:lstStyle/>
            <a:p>
              <a:pPr algn="ctr">
                <a:defRPr/>
              </a:pPr>
              <a:endParaRPr lang="es-PE" sz="2000" dirty="0"/>
            </a:p>
          </p:txBody>
        </p:sp>
        <p:sp>
          <p:nvSpPr>
            <p:cNvPr id="67" name="Line 67"/>
            <p:cNvSpPr>
              <a:spLocks noChangeShapeType="1"/>
            </p:cNvSpPr>
            <p:nvPr userDrawn="1"/>
          </p:nvSpPr>
          <p:spPr bwMode="white">
            <a:xfrm>
              <a:off x="0" y="2688"/>
              <a:ext cx="5760" cy="0"/>
            </a:xfrm>
            <a:prstGeom prst="line">
              <a:avLst/>
            </a:prstGeom>
            <a:noFill/>
            <a:ln/>
            <a:effectLst/>
          </p:spPr>
          <p:txBody>
            <a:bodyPr wrap="none" anchor="ctr"/>
            <a:lstStyle/>
            <a:p>
              <a:pPr algn="ctr">
                <a:defRPr/>
              </a:pPr>
              <a:endParaRPr lang="es-PE" sz="2000" dirty="0"/>
            </a:p>
          </p:txBody>
        </p:sp>
        <p:sp>
          <p:nvSpPr>
            <p:cNvPr id="68" name="Line 68"/>
            <p:cNvSpPr>
              <a:spLocks noChangeShapeType="1"/>
            </p:cNvSpPr>
            <p:nvPr userDrawn="1"/>
          </p:nvSpPr>
          <p:spPr bwMode="white">
            <a:xfrm>
              <a:off x="0" y="2880"/>
              <a:ext cx="5760" cy="0"/>
            </a:xfrm>
            <a:prstGeom prst="line">
              <a:avLst/>
            </a:prstGeom>
            <a:noFill/>
            <a:ln/>
            <a:effectLst/>
          </p:spPr>
          <p:txBody>
            <a:bodyPr wrap="none" anchor="ctr"/>
            <a:lstStyle/>
            <a:p>
              <a:pPr algn="ctr">
                <a:defRPr/>
              </a:pPr>
              <a:endParaRPr lang="es-PE" sz="2000" dirty="0"/>
            </a:p>
          </p:txBody>
        </p:sp>
        <p:sp>
          <p:nvSpPr>
            <p:cNvPr id="69" name="Line 69"/>
            <p:cNvSpPr>
              <a:spLocks noChangeShapeType="1"/>
            </p:cNvSpPr>
            <p:nvPr userDrawn="1"/>
          </p:nvSpPr>
          <p:spPr bwMode="white">
            <a:xfrm>
              <a:off x="0" y="3072"/>
              <a:ext cx="5760" cy="0"/>
            </a:xfrm>
            <a:prstGeom prst="line">
              <a:avLst/>
            </a:prstGeom>
            <a:noFill/>
            <a:ln/>
            <a:effectLst/>
          </p:spPr>
          <p:txBody>
            <a:bodyPr wrap="none" anchor="ctr"/>
            <a:lstStyle/>
            <a:p>
              <a:pPr algn="ctr">
                <a:defRPr/>
              </a:pPr>
              <a:endParaRPr lang="es-PE" sz="2000" dirty="0"/>
            </a:p>
          </p:txBody>
        </p:sp>
        <p:sp>
          <p:nvSpPr>
            <p:cNvPr id="70" name="Line 70"/>
            <p:cNvSpPr>
              <a:spLocks noChangeShapeType="1"/>
            </p:cNvSpPr>
            <p:nvPr userDrawn="1"/>
          </p:nvSpPr>
          <p:spPr bwMode="white">
            <a:xfrm>
              <a:off x="0" y="3264"/>
              <a:ext cx="5760" cy="0"/>
            </a:xfrm>
            <a:prstGeom prst="line">
              <a:avLst/>
            </a:prstGeom>
            <a:noFill/>
            <a:ln/>
            <a:effectLst/>
          </p:spPr>
          <p:txBody>
            <a:bodyPr wrap="none" anchor="ctr"/>
            <a:lstStyle/>
            <a:p>
              <a:pPr algn="ctr">
                <a:defRPr/>
              </a:pPr>
              <a:endParaRPr lang="es-PE" sz="2000" dirty="0"/>
            </a:p>
          </p:txBody>
        </p:sp>
        <p:sp>
          <p:nvSpPr>
            <p:cNvPr id="71" name="Line 71"/>
            <p:cNvSpPr>
              <a:spLocks noChangeShapeType="1"/>
            </p:cNvSpPr>
            <p:nvPr userDrawn="1"/>
          </p:nvSpPr>
          <p:spPr bwMode="white">
            <a:xfrm>
              <a:off x="0" y="3456"/>
              <a:ext cx="5760" cy="0"/>
            </a:xfrm>
            <a:prstGeom prst="line">
              <a:avLst/>
            </a:prstGeom>
            <a:noFill/>
            <a:ln/>
            <a:effectLst/>
          </p:spPr>
          <p:txBody>
            <a:bodyPr wrap="none" anchor="ctr"/>
            <a:lstStyle/>
            <a:p>
              <a:pPr algn="ctr">
                <a:defRPr/>
              </a:pPr>
              <a:endParaRPr lang="es-PE" sz="2000" dirty="0"/>
            </a:p>
          </p:txBody>
        </p:sp>
        <p:sp>
          <p:nvSpPr>
            <p:cNvPr id="72" name="Line 72"/>
            <p:cNvSpPr>
              <a:spLocks noChangeShapeType="1"/>
            </p:cNvSpPr>
            <p:nvPr userDrawn="1"/>
          </p:nvSpPr>
          <p:spPr bwMode="white">
            <a:xfrm>
              <a:off x="0" y="3648"/>
              <a:ext cx="5760" cy="0"/>
            </a:xfrm>
            <a:prstGeom prst="line">
              <a:avLst/>
            </a:prstGeom>
            <a:noFill/>
            <a:ln/>
            <a:effectLst/>
          </p:spPr>
          <p:txBody>
            <a:bodyPr wrap="none" anchor="ctr"/>
            <a:lstStyle/>
            <a:p>
              <a:pPr algn="ctr">
                <a:defRPr/>
              </a:pPr>
              <a:endParaRPr lang="es-PE" sz="2000" dirty="0"/>
            </a:p>
          </p:txBody>
        </p:sp>
        <p:sp>
          <p:nvSpPr>
            <p:cNvPr id="73" name="Line 73"/>
            <p:cNvSpPr>
              <a:spLocks noChangeShapeType="1"/>
            </p:cNvSpPr>
            <p:nvPr userDrawn="1"/>
          </p:nvSpPr>
          <p:spPr bwMode="white">
            <a:xfrm>
              <a:off x="0" y="3840"/>
              <a:ext cx="5760" cy="0"/>
            </a:xfrm>
            <a:prstGeom prst="line">
              <a:avLst/>
            </a:prstGeom>
            <a:noFill/>
            <a:ln/>
            <a:effectLst/>
          </p:spPr>
          <p:txBody>
            <a:bodyPr wrap="none" anchor="ctr"/>
            <a:lstStyle/>
            <a:p>
              <a:pPr algn="ctr">
                <a:defRPr/>
              </a:pPr>
              <a:endParaRPr lang="es-PE" sz="2000" dirty="0"/>
            </a:p>
          </p:txBody>
        </p:sp>
        <p:sp>
          <p:nvSpPr>
            <p:cNvPr id="74" name="Line 74"/>
            <p:cNvSpPr>
              <a:spLocks noChangeShapeType="1"/>
            </p:cNvSpPr>
            <p:nvPr userDrawn="1"/>
          </p:nvSpPr>
          <p:spPr bwMode="white">
            <a:xfrm>
              <a:off x="0" y="4032"/>
              <a:ext cx="5760" cy="0"/>
            </a:xfrm>
            <a:prstGeom prst="line">
              <a:avLst/>
            </a:prstGeom>
            <a:noFill/>
            <a:ln/>
            <a:effectLst/>
          </p:spPr>
          <p:txBody>
            <a:bodyPr wrap="none" anchor="ctr"/>
            <a:lstStyle/>
            <a:p>
              <a:pPr algn="ctr">
                <a:defRPr/>
              </a:pPr>
              <a:endParaRPr lang="es-PE" sz="2000" dirty="0"/>
            </a:p>
          </p:txBody>
        </p:sp>
        <p:sp>
          <p:nvSpPr>
            <p:cNvPr id="75" name="Line 75"/>
            <p:cNvSpPr>
              <a:spLocks noChangeShapeType="1"/>
            </p:cNvSpPr>
            <p:nvPr userDrawn="1"/>
          </p:nvSpPr>
          <p:spPr bwMode="white">
            <a:xfrm>
              <a:off x="0" y="4224"/>
              <a:ext cx="5760" cy="0"/>
            </a:xfrm>
            <a:prstGeom prst="line">
              <a:avLst/>
            </a:prstGeom>
            <a:noFill/>
            <a:ln/>
            <a:effectLst/>
          </p:spPr>
          <p:txBody>
            <a:bodyPr wrap="none" anchor="ctr"/>
            <a:lstStyle/>
            <a:p>
              <a:pPr algn="ctr">
                <a:defRPr/>
              </a:pPr>
              <a:endParaRPr lang="es-PE" sz="2000" dirty="0"/>
            </a:p>
          </p:txBody>
        </p:sp>
      </p:grpSp>
      <p:grpSp>
        <p:nvGrpSpPr>
          <p:cNvPr id="76" name="Group 76"/>
          <p:cNvGrpSpPr>
            <a:grpSpLocks/>
          </p:cNvGrpSpPr>
          <p:nvPr/>
        </p:nvGrpSpPr>
        <p:grpSpPr bwMode="auto">
          <a:xfrm>
            <a:off x="808567" y="26988"/>
            <a:ext cx="11334751" cy="6858000"/>
            <a:chOff x="192" y="0"/>
            <a:chExt cx="5376" cy="4320"/>
          </a:xfrm>
        </p:grpSpPr>
        <p:sp>
          <p:nvSpPr>
            <p:cNvPr id="77" name="Line 77"/>
            <p:cNvSpPr>
              <a:spLocks noChangeShapeType="1"/>
            </p:cNvSpPr>
            <p:nvPr userDrawn="1"/>
          </p:nvSpPr>
          <p:spPr bwMode="white">
            <a:xfrm>
              <a:off x="192" y="0"/>
              <a:ext cx="0" cy="4320"/>
            </a:xfrm>
            <a:prstGeom prst="line">
              <a:avLst/>
            </a:prstGeom>
            <a:noFill/>
            <a:ln/>
            <a:effectLst/>
          </p:spPr>
          <p:txBody>
            <a:bodyPr wrap="none" anchor="ctr"/>
            <a:lstStyle/>
            <a:p>
              <a:pPr algn="ctr">
                <a:defRPr/>
              </a:pPr>
              <a:endParaRPr lang="es-PE" sz="2000" dirty="0"/>
            </a:p>
          </p:txBody>
        </p:sp>
        <p:sp>
          <p:nvSpPr>
            <p:cNvPr id="78" name="Line 78"/>
            <p:cNvSpPr>
              <a:spLocks noChangeShapeType="1"/>
            </p:cNvSpPr>
            <p:nvPr userDrawn="1"/>
          </p:nvSpPr>
          <p:spPr bwMode="white">
            <a:xfrm>
              <a:off x="384" y="0"/>
              <a:ext cx="0" cy="4320"/>
            </a:xfrm>
            <a:prstGeom prst="line">
              <a:avLst/>
            </a:prstGeom>
            <a:noFill/>
            <a:ln/>
            <a:effectLst/>
          </p:spPr>
          <p:txBody>
            <a:bodyPr wrap="none" anchor="ctr"/>
            <a:lstStyle/>
            <a:p>
              <a:pPr algn="ctr">
                <a:defRPr/>
              </a:pPr>
              <a:endParaRPr lang="es-PE" sz="2000" dirty="0"/>
            </a:p>
          </p:txBody>
        </p:sp>
        <p:sp>
          <p:nvSpPr>
            <p:cNvPr id="79" name="Line 79"/>
            <p:cNvSpPr>
              <a:spLocks noChangeShapeType="1"/>
            </p:cNvSpPr>
            <p:nvPr userDrawn="1"/>
          </p:nvSpPr>
          <p:spPr bwMode="white">
            <a:xfrm>
              <a:off x="577" y="0"/>
              <a:ext cx="0" cy="4320"/>
            </a:xfrm>
            <a:prstGeom prst="line">
              <a:avLst/>
            </a:prstGeom>
            <a:noFill/>
            <a:ln/>
            <a:effectLst/>
          </p:spPr>
          <p:txBody>
            <a:bodyPr wrap="none" anchor="ctr"/>
            <a:lstStyle/>
            <a:p>
              <a:pPr algn="ctr">
                <a:defRPr/>
              </a:pPr>
              <a:endParaRPr lang="es-PE" sz="2000" dirty="0"/>
            </a:p>
          </p:txBody>
        </p:sp>
        <p:sp>
          <p:nvSpPr>
            <p:cNvPr id="80" name="Line 80"/>
            <p:cNvSpPr>
              <a:spLocks noChangeShapeType="1"/>
            </p:cNvSpPr>
            <p:nvPr userDrawn="1"/>
          </p:nvSpPr>
          <p:spPr bwMode="white">
            <a:xfrm>
              <a:off x="768" y="0"/>
              <a:ext cx="0" cy="4320"/>
            </a:xfrm>
            <a:prstGeom prst="line">
              <a:avLst/>
            </a:prstGeom>
            <a:noFill/>
            <a:ln/>
            <a:effectLst/>
          </p:spPr>
          <p:txBody>
            <a:bodyPr wrap="none" anchor="ctr"/>
            <a:lstStyle/>
            <a:p>
              <a:pPr algn="ctr">
                <a:defRPr/>
              </a:pPr>
              <a:endParaRPr lang="es-PE" sz="2000" dirty="0"/>
            </a:p>
          </p:txBody>
        </p:sp>
        <p:sp>
          <p:nvSpPr>
            <p:cNvPr id="81" name="Line 81"/>
            <p:cNvSpPr>
              <a:spLocks noChangeShapeType="1"/>
            </p:cNvSpPr>
            <p:nvPr userDrawn="1"/>
          </p:nvSpPr>
          <p:spPr bwMode="white">
            <a:xfrm>
              <a:off x="960" y="0"/>
              <a:ext cx="0" cy="4320"/>
            </a:xfrm>
            <a:prstGeom prst="line">
              <a:avLst/>
            </a:prstGeom>
            <a:noFill/>
            <a:ln/>
            <a:effectLst/>
          </p:spPr>
          <p:txBody>
            <a:bodyPr wrap="none" anchor="ctr"/>
            <a:lstStyle/>
            <a:p>
              <a:pPr algn="ctr">
                <a:defRPr/>
              </a:pPr>
              <a:endParaRPr lang="es-PE" sz="2000" dirty="0"/>
            </a:p>
          </p:txBody>
        </p:sp>
        <p:sp>
          <p:nvSpPr>
            <p:cNvPr id="82" name="Line 82"/>
            <p:cNvSpPr>
              <a:spLocks noChangeShapeType="1"/>
            </p:cNvSpPr>
            <p:nvPr userDrawn="1"/>
          </p:nvSpPr>
          <p:spPr bwMode="white">
            <a:xfrm>
              <a:off x="1152" y="0"/>
              <a:ext cx="0" cy="4320"/>
            </a:xfrm>
            <a:prstGeom prst="line">
              <a:avLst/>
            </a:prstGeom>
            <a:noFill/>
            <a:ln/>
            <a:effectLst/>
          </p:spPr>
          <p:txBody>
            <a:bodyPr wrap="none" anchor="ctr"/>
            <a:lstStyle/>
            <a:p>
              <a:pPr algn="ctr">
                <a:defRPr/>
              </a:pPr>
              <a:endParaRPr lang="es-PE" sz="2000" dirty="0"/>
            </a:p>
          </p:txBody>
        </p:sp>
        <p:sp>
          <p:nvSpPr>
            <p:cNvPr id="83" name="Line 83"/>
            <p:cNvSpPr>
              <a:spLocks noChangeShapeType="1"/>
            </p:cNvSpPr>
            <p:nvPr userDrawn="1"/>
          </p:nvSpPr>
          <p:spPr bwMode="white">
            <a:xfrm>
              <a:off x="1345" y="0"/>
              <a:ext cx="0" cy="4320"/>
            </a:xfrm>
            <a:prstGeom prst="line">
              <a:avLst/>
            </a:prstGeom>
            <a:noFill/>
            <a:ln/>
            <a:effectLst/>
          </p:spPr>
          <p:txBody>
            <a:bodyPr wrap="none" anchor="ctr"/>
            <a:lstStyle/>
            <a:p>
              <a:pPr algn="ctr">
                <a:defRPr/>
              </a:pPr>
              <a:endParaRPr lang="es-PE" sz="2000" dirty="0"/>
            </a:p>
          </p:txBody>
        </p:sp>
        <p:sp>
          <p:nvSpPr>
            <p:cNvPr id="84" name="Line 84"/>
            <p:cNvSpPr>
              <a:spLocks noChangeShapeType="1"/>
            </p:cNvSpPr>
            <p:nvPr userDrawn="1"/>
          </p:nvSpPr>
          <p:spPr bwMode="white">
            <a:xfrm>
              <a:off x="1536" y="0"/>
              <a:ext cx="0" cy="4320"/>
            </a:xfrm>
            <a:prstGeom prst="line">
              <a:avLst/>
            </a:prstGeom>
            <a:noFill/>
            <a:ln/>
            <a:effectLst/>
          </p:spPr>
          <p:txBody>
            <a:bodyPr wrap="none" anchor="ctr"/>
            <a:lstStyle/>
            <a:p>
              <a:pPr algn="ctr">
                <a:defRPr/>
              </a:pPr>
              <a:endParaRPr lang="es-PE" sz="2000" dirty="0"/>
            </a:p>
          </p:txBody>
        </p:sp>
        <p:sp>
          <p:nvSpPr>
            <p:cNvPr id="85" name="Line 85"/>
            <p:cNvSpPr>
              <a:spLocks noChangeShapeType="1"/>
            </p:cNvSpPr>
            <p:nvPr userDrawn="1"/>
          </p:nvSpPr>
          <p:spPr bwMode="white">
            <a:xfrm>
              <a:off x="1728" y="0"/>
              <a:ext cx="0" cy="4320"/>
            </a:xfrm>
            <a:prstGeom prst="line">
              <a:avLst/>
            </a:prstGeom>
            <a:noFill/>
            <a:ln/>
            <a:effectLst/>
          </p:spPr>
          <p:txBody>
            <a:bodyPr wrap="none" anchor="ctr"/>
            <a:lstStyle/>
            <a:p>
              <a:pPr algn="ctr">
                <a:defRPr/>
              </a:pPr>
              <a:endParaRPr lang="es-PE" sz="2000" dirty="0"/>
            </a:p>
          </p:txBody>
        </p:sp>
        <p:sp>
          <p:nvSpPr>
            <p:cNvPr id="86" name="Line 86"/>
            <p:cNvSpPr>
              <a:spLocks noChangeShapeType="1"/>
            </p:cNvSpPr>
            <p:nvPr userDrawn="1"/>
          </p:nvSpPr>
          <p:spPr bwMode="white">
            <a:xfrm>
              <a:off x="1920" y="0"/>
              <a:ext cx="0" cy="4320"/>
            </a:xfrm>
            <a:prstGeom prst="line">
              <a:avLst/>
            </a:prstGeom>
            <a:noFill/>
            <a:ln/>
            <a:effectLst/>
          </p:spPr>
          <p:txBody>
            <a:bodyPr wrap="none" anchor="ctr"/>
            <a:lstStyle/>
            <a:p>
              <a:pPr algn="ctr">
                <a:defRPr/>
              </a:pPr>
              <a:endParaRPr lang="es-PE" sz="2000" dirty="0"/>
            </a:p>
          </p:txBody>
        </p:sp>
        <p:sp>
          <p:nvSpPr>
            <p:cNvPr id="87" name="Line 87"/>
            <p:cNvSpPr>
              <a:spLocks noChangeShapeType="1"/>
            </p:cNvSpPr>
            <p:nvPr userDrawn="1"/>
          </p:nvSpPr>
          <p:spPr bwMode="white">
            <a:xfrm>
              <a:off x="2113" y="0"/>
              <a:ext cx="0" cy="4320"/>
            </a:xfrm>
            <a:prstGeom prst="line">
              <a:avLst/>
            </a:prstGeom>
            <a:noFill/>
            <a:ln/>
            <a:effectLst/>
          </p:spPr>
          <p:txBody>
            <a:bodyPr wrap="none" anchor="ctr"/>
            <a:lstStyle/>
            <a:p>
              <a:pPr algn="ctr">
                <a:defRPr/>
              </a:pPr>
              <a:endParaRPr lang="es-PE" sz="2000" dirty="0"/>
            </a:p>
          </p:txBody>
        </p:sp>
        <p:sp>
          <p:nvSpPr>
            <p:cNvPr id="88" name="Line 88"/>
            <p:cNvSpPr>
              <a:spLocks noChangeShapeType="1"/>
            </p:cNvSpPr>
            <p:nvPr userDrawn="1"/>
          </p:nvSpPr>
          <p:spPr bwMode="white">
            <a:xfrm>
              <a:off x="2304" y="0"/>
              <a:ext cx="0" cy="4320"/>
            </a:xfrm>
            <a:prstGeom prst="line">
              <a:avLst/>
            </a:prstGeom>
            <a:noFill/>
            <a:ln/>
            <a:effectLst/>
          </p:spPr>
          <p:txBody>
            <a:bodyPr wrap="none" anchor="ctr"/>
            <a:lstStyle/>
            <a:p>
              <a:pPr algn="ctr">
                <a:defRPr/>
              </a:pPr>
              <a:endParaRPr lang="es-PE" sz="2000" dirty="0"/>
            </a:p>
          </p:txBody>
        </p:sp>
        <p:sp>
          <p:nvSpPr>
            <p:cNvPr id="89" name="Line 89"/>
            <p:cNvSpPr>
              <a:spLocks noChangeShapeType="1"/>
            </p:cNvSpPr>
            <p:nvPr userDrawn="1"/>
          </p:nvSpPr>
          <p:spPr bwMode="white">
            <a:xfrm>
              <a:off x="2496" y="0"/>
              <a:ext cx="0" cy="4320"/>
            </a:xfrm>
            <a:prstGeom prst="line">
              <a:avLst/>
            </a:prstGeom>
            <a:noFill/>
            <a:ln/>
            <a:effectLst/>
          </p:spPr>
          <p:txBody>
            <a:bodyPr wrap="none" anchor="ctr"/>
            <a:lstStyle/>
            <a:p>
              <a:pPr algn="ctr">
                <a:defRPr/>
              </a:pPr>
              <a:endParaRPr lang="es-PE" sz="2000" dirty="0"/>
            </a:p>
          </p:txBody>
        </p:sp>
        <p:sp>
          <p:nvSpPr>
            <p:cNvPr id="90" name="Line 90"/>
            <p:cNvSpPr>
              <a:spLocks noChangeShapeType="1"/>
            </p:cNvSpPr>
            <p:nvPr userDrawn="1"/>
          </p:nvSpPr>
          <p:spPr bwMode="white">
            <a:xfrm>
              <a:off x="2688" y="0"/>
              <a:ext cx="0" cy="4320"/>
            </a:xfrm>
            <a:prstGeom prst="line">
              <a:avLst/>
            </a:prstGeom>
            <a:noFill/>
            <a:ln/>
            <a:effectLst/>
          </p:spPr>
          <p:txBody>
            <a:bodyPr wrap="none" anchor="ctr"/>
            <a:lstStyle/>
            <a:p>
              <a:pPr algn="ctr">
                <a:defRPr/>
              </a:pPr>
              <a:endParaRPr lang="es-PE" sz="2000" dirty="0"/>
            </a:p>
          </p:txBody>
        </p:sp>
        <p:sp>
          <p:nvSpPr>
            <p:cNvPr id="91" name="Line 91"/>
            <p:cNvSpPr>
              <a:spLocks noChangeShapeType="1"/>
            </p:cNvSpPr>
            <p:nvPr userDrawn="1"/>
          </p:nvSpPr>
          <p:spPr bwMode="white">
            <a:xfrm>
              <a:off x="2881" y="0"/>
              <a:ext cx="0" cy="4320"/>
            </a:xfrm>
            <a:prstGeom prst="line">
              <a:avLst/>
            </a:prstGeom>
            <a:noFill/>
            <a:ln/>
            <a:effectLst/>
          </p:spPr>
          <p:txBody>
            <a:bodyPr wrap="none" anchor="ctr"/>
            <a:lstStyle/>
            <a:p>
              <a:pPr algn="ctr">
                <a:defRPr/>
              </a:pPr>
              <a:endParaRPr lang="es-PE" sz="2000" dirty="0"/>
            </a:p>
          </p:txBody>
        </p:sp>
        <p:sp>
          <p:nvSpPr>
            <p:cNvPr id="92" name="Line 92"/>
            <p:cNvSpPr>
              <a:spLocks noChangeShapeType="1"/>
            </p:cNvSpPr>
            <p:nvPr userDrawn="1"/>
          </p:nvSpPr>
          <p:spPr bwMode="white">
            <a:xfrm>
              <a:off x="3072" y="0"/>
              <a:ext cx="0" cy="4320"/>
            </a:xfrm>
            <a:prstGeom prst="line">
              <a:avLst/>
            </a:prstGeom>
            <a:noFill/>
            <a:ln/>
            <a:effectLst/>
          </p:spPr>
          <p:txBody>
            <a:bodyPr wrap="none" anchor="ctr"/>
            <a:lstStyle/>
            <a:p>
              <a:pPr algn="ctr">
                <a:defRPr/>
              </a:pPr>
              <a:endParaRPr lang="es-PE" sz="2000" dirty="0"/>
            </a:p>
          </p:txBody>
        </p:sp>
        <p:sp>
          <p:nvSpPr>
            <p:cNvPr id="93" name="Line 93"/>
            <p:cNvSpPr>
              <a:spLocks noChangeShapeType="1"/>
            </p:cNvSpPr>
            <p:nvPr userDrawn="1"/>
          </p:nvSpPr>
          <p:spPr bwMode="white">
            <a:xfrm>
              <a:off x="3264" y="0"/>
              <a:ext cx="0" cy="4320"/>
            </a:xfrm>
            <a:prstGeom prst="line">
              <a:avLst/>
            </a:prstGeom>
            <a:noFill/>
            <a:ln/>
            <a:effectLst/>
          </p:spPr>
          <p:txBody>
            <a:bodyPr wrap="none" anchor="ctr"/>
            <a:lstStyle/>
            <a:p>
              <a:pPr algn="ctr">
                <a:defRPr/>
              </a:pPr>
              <a:endParaRPr lang="es-PE" sz="2000" dirty="0"/>
            </a:p>
          </p:txBody>
        </p:sp>
        <p:sp>
          <p:nvSpPr>
            <p:cNvPr id="94" name="Line 94"/>
            <p:cNvSpPr>
              <a:spLocks noChangeShapeType="1"/>
            </p:cNvSpPr>
            <p:nvPr userDrawn="1"/>
          </p:nvSpPr>
          <p:spPr bwMode="white">
            <a:xfrm>
              <a:off x="3456" y="0"/>
              <a:ext cx="0" cy="4320"/>
            </a:xfrm>
            <a:prstGeom prst="line">
              <a:avLst/>
            </a:prstGeom>
            <a:noFill/>
            <a:ln/>
            <a:effectLst/>
          </p:spPr>
          <p:txBody>
            <a:bodyPr wrap="none" anchor="ctr"/>
            <a:lstStyle/>
            <a:p>
              <a:pPr algn="ctr">
                <a:defRPr/>
              </a:pPr>
              <a:endParaRPr lang="es-PE" sz="2000" dirty="0"/>
            </a:p>
          </p:txBody>
        </p:sp>
        <p:sp>
          <p:nvSpPr>
            <p:cNvPr id="95" name="Line 95"/>
            <p:cNvSpPr>
              <a:spLocks noChangeShapeType="1"/>
            </p:cNvSpPr>
            <p:nvPr userDrawn="1"/>
          </p:nvSpPr>
          <p:spPr bwMode="white">
            <a:xfrm>
              <a:off x="3649" y="0"/>
              <a:ext cx="0" cy="4320"/>
            </a:xfrm>
            <a:prstGeom prst="line">
              <a:avLst/>
            </a:prstGeom>
            <a:noFill/>
            <a:ln/>
            <a:effectLst/>
          </p:spPr>
          <p:txBody>
            <a:bodyPr wrap="none" anchor="ctr"/>
            <a:lstStyle/>
            <a:p>
              <a:pPr algn="ctr">
                <a:defRPr/>
              </a:pPr>
              <a:endParaRPr lang="es-PE" sz="2000" dirty="0"/>
            </a:p>
          </p:txBody>
        </p:sp>
        <p:sp>
          <p:nvSpPr>
            <p:cNvPr id="96" name="Line 96"/>
            <p:cNvSpPr>
              <a:spLocks noChangeShapeType="1"/>
            </p:cNvSpPr>
            <p:nvPr userDrawn="1"/>
          </p:nvSpPr>
          <p:spPr bwMode="white">
            <a:xfrm>
              <a:off x="3840" y="0"/>
              <a:ext cx="0" cy="4320"/>
            </a:xfrm>
            <a:prstGeom prst="line">
              <a:avLst/>
            </a:prstGeom>
            <a:noFill/>
            <a:ln/>
            <a:effectLst/>
          </p:spPr>
          <p:txBody>
            <a:bodyPr wrap="none" anchor="ctr"/>
            <a:lstStyle/>
            <a:p>
              <a:pPr algn="ctr">
                <a:defRPr/>
              </a:pPr>
              <a:endParaRPr lang="es-PE" sz="2000" dirty="0"/>
            </a:p>
          </p:txBody>
        </p:sp>
        <p:sp>
          <p:nvSpPr>
            <p:cNvPr id="97" name="Line 97"/>
            <p:cNvSpPr>
              <a:spLocks noChangeShapeType="1"/>
            </p:cNvSpPr>
            <p:nvPr userDrawn="1"/>
          </p:nvSpPr>
          <p:spPr bwMode="white">
            <a:xfrm>
              <a:off x="4032" y="0"/>
              <a:ext cx="0" cy="4320"/>
            </a:xfrm>
            <a:prstGeom prst="line">
              <a:avLst/>
            </a:prstGeom>
            <a:noFill/>
            <a:ln/>
            <a:effectLst/>
          </p:spPr>
          <p:txBody>
            <a:bodyPr wrap="none" anchor="ctr"/>
            <a:lstStyle/>
            <a:p>
              <a:pPr algn="ctr">
                <a:defRPr/>
              </a:pPr>
              <a:endParaRPr lang="es-PE" sz="2000" dirty="0"/>
            </a:p>
          </p:txBody>
        </p:sp>
        <p:sp>
          <p:nvSpPr>
            <p:cNvPr id="98" name="Line 98"/>
            <p:cNvSpPr>
              <a:spLocks noChangeShapeType="1"/>
            </p:cNvSpPr>
            <p:nvPr userDrawn="1"/>
          </p:nvSpPr>
          <p:spPr bwMode="white">
            <a:xfrm>
              <a:off x="4224" y="0"/>
              <a:ext cx="0" cy="4320"/>
            </a:xfrm>
            <a:prstGeom prst="line">
              <a:avLst/>
            </a:prstGeom>
            <a:noFill/>
            <a:ln/>
            <a:effectLst/>
          </p:spPr>
          <p:txBody>
            <a:bodyPr wrap="none" anchor="ctr"/>
            <a:lstStyle/>
            <a:p>
              <a:pPr algn="ctr">
                <a:defRPr/>
              </a:pPr>
              <a:endParaRPr lang="es-PE" sz="2000" dirty="0"/>
            </a:p>
          </p:txBody>
        </p:sp>
        <p:sp>
          <p:nvSpPr>
            <p:cNvPr id="99" name="Line 99"/>
            <p:cNvSpPr>
              <a:spLocks noChangeShapeType="1"/>
            </p:cNvSpPr>
            <p:nvPr userDrawn="1"/>
          </p:nvSpPr>
          <p:spPr bwMode="white">
            <a:xfrm>
              <a:off x="4417" y="0"/>
              <a:ext cx="0" cy="4320"/>
            </a:xfrm>
            <a:prstGeom prst="line">
              <a:avLst/>
            </a:prstGeom>
            <a:noFill/>
            <a:ln/>
            <a:effectLst/>
          </p:spPr>
          <p:txBody>
            <a:bodyPr wrap="none" anchor="ctr"/>
            <a:lstStyle/>
            <a:p>
              <a:pPr algn="ctr">
                <a:defRPr/>
              </a:pPr>
              <a:endParaRPr lang="es-PE" sz="2000" dirty="0"/>
            </a:p>
          </p:txBody>
        </p:sp>
        <p:sp>
          <p:nvSpPr>
            <p:cNvPr id="100" name="Line 100"/>
            <p:cNvSpPr>
              <a:spLocks noChangeShapeType="1"/>
            </p:cNvSpPr>
            <p:nvPr userDrawn="1"/>
          </p:nvSpPr>
          <p:spPr bwMode="white">
            <a:xfrm>
              <a:off x="4608" y="0"/>
              <a:ext cx="0" cy="4320"/>
            </a:xfrm>
            <a:prstGeom prst="line">
              <a:avLst/>
            </a:prstGeom>
            <a:noFill/>
            <a:ln/>
            <a:effectLst/>
          </p:spPr>
          <p:txBody>
            <a:bodyPr wrap="none" anchor="ctr"/>
            <a:lstStyle/>
            <a:p>
              <a:pPr algn="ctr">
                <a:defRPr/>
              </a:pPr>
              <a:endParaRPr lang="es-PE" sz="2000" dirty="0"/>
            </a:p>
          </p:txBody>
        </p:sp>
        <p:sp>
          <p:nvSpPr>
            <p:cNvPr id="101" name="Line 101"/>
            <p:cNvSpPr>
              <a:spLocks noChangeShapeType="1"/>
            </p:cNvSpPr>
            <p:nvPr userDrawn="1"/>
          </p:nvSpPr>
          <p:spPr bwMode="white">
            <a:xfrm>
              <a:off x="4800" y="0"/>
              <a:ext cx="0" cy="4320"/>
            </a:xfrm>
            <a:prstGeom prst="line">
              <a:avLst/>
            </a:prstGeom>
            <a:noFill/>
            <a:ln/>
            <a:effectLst/>
          </p:spPr>
          <p:txBody>
            <a:bodyPr wrap="none" anchor="ctr"/>
            <a:lstStyle/>
            <a:p>
              <a:pPr algn="ctr">
                <a:defRPr/>
              </a:pPr>
              <a:endParaRPr lang="es-PE" sz="2000" dirty="0"/>
            </a:p>
          </p:txBody>
        </p:sp>
        <p:sp>
          <p:nvSpPr>
            <p:cNvPr id="102" name="Line 102"/>
            <p:cNvSpPr>
              <a:spLocks noChangeShapeType="1"/>
            </p:cNvSpPr>
            <p:nvPr userDrawn="1"/>
          </p:nvSpPr>
          <p:spPr bwMode="white">
            <a:xfrm>
              <a:off x="4992" y="0"/>
              <a:ext cx="0" cy="4320"/>
            </a:xfrm>
            <a:prstGeom prst="line">
              <a:avLst/>
            </a:prstGeom>
            <a:noFill/>
            <a:ln/>
            <a:effectLst/>
          </p:spPr>
          <p:txBody>
            <a:bodyPr wrap="none" anchor="ctr"/>
            <a:lstStyle/>
            <a:p>
              <a:pPr algn="ctr">
                <a:defRPr/>
              </a:pPr>
              <a:endParaRPr lang="es-PE" sz="2000" dirty="0"/>
            </a:p>
          </p:txBody>
        </p:sp>
        <p:sp>
          <p:nvSpPr>
            <p:cNvPr id="103" name="Line 103"/>
            <p:cNvSpPr>
              <a:spLocks noChangeShapeType="1"/>
            </p:cNvSpPr>
            <p:nvPr userDrawn="1"/>
          </p:nvSpPr>
          <p:spPr bwMode="white">
            <a:xfrm>
              <a:off x="5185" y="0"/>
              <a:ext cx="0" cy="4320"/>
            </a:xfrm>
            <a:prstGeom prst="line">
              <a:avLst/>
            </a:prstGeom>
            <a:noFill/>
            <a:ln/>
            <a:effectLst/>
          </p:spPr>
          <p:txBody>
            <a:bodyPr wrap="none" anchor="ctr"/>
            <a:lstStyle/>
            <a:p>
              <a:pPr algn="ctr">
                <a:defRPr/>
              </a:pPr>
              <a:endParaRPr lang="es-PE" sz="2000" dirty="0"/>
            </a:p>
          </p:txBody>
        </p:sp>
        <p:sp>
          <p:nvSpPr>
            <p:cNvPr id="104" name="Line 104"/>
            <p:cNvSpPr>
              <a:spLocks noChangeShapeType="1"/>
            </p:cNvSpPr>
            <p:nvPr userDrawn="1"/>
          </p:nvSpPr>
          <p:spPr bwMode="white">
            <a:xfrm>
              <a:off x="5376" y="0"/>
              <a:ext cx="0" cy="4320"/>
            </a:xfrm>
            <a:prstGeom prst="line">
              <a:avLst/>
            </a:prstGeom>
            <a:noFill/>
            <a:ln/>
            <a:effectLst/>
          </p:spPr>
          <p:txBody>
            <a:bodyPr wrap="none" anchor="ctr"/>
            <a:lstStyle/>
            <a:p>
              <a:pPr algn="ctr">
                <a:defRPr/>
              </a:pPr>
              <a:endParaRPr lang="es-PE" sz="2000" dirty="0"/>
            </a:p>
          </p:txBody>
        </p:sp>
        <p:sp>
          <p:nvSpPr>
            <p:cNvPr id="105" name="Line 105"/>
            <p:cNvSpPr>
              <a:spLocks noChangeShapeType="1"/>
            </p:cNvSpPr>
            <p:nvPr userDrawn="1"/>
          </p:nvSpPr>
          <p:spPr bwMode="white">
            <a:xfrm>
              <a:off x="5568" y="0"/>
              <a:ext cx="0" cy="4320"/>
            </a:xfrm>
            <a:prstGeom prst="line">
              <a:avLst/>
            </a:prstGeom>
            <a:noFill/>
            <a:ln/>
            <a:effectLst/>
          </p:spPr>
          <p:txBody>
            <a:bodyPr wrap="none" anchor="ctr"/>
            <a:lstStyle/>
            <a:p>
              <a:pPr algn="ctr">
                <a:defRPr/>
              </a:pPr>
              <a:endParaRPr lang="es-PE" sz="2000" dirty="0"/>
            </a:p>
          </p:txBody>
        </p:sp>
      </p:grpSp>
      <p:sp>
        <p:nvSpPr>
          <p:cNvPr id="106" name="Rectangle 2"/>
          <p:cNvSpPr>
            <a:spLocks noChangeArrowheads="1"/>
          </p:cNvSpPr>
          <p:nvPr/>
        </p:nvSpPr>
        <p:spPr bwMode="auto">
          <a:xfrm>
            <a:off x="-48684" y="44451"/>
            <a:ext cx="6913035" cy="1008063"/>
          </a:xfrm>
          <a:prstGeom prst="rect">
            <a:avLst/>
          </a:prstGeom>
          <a:noFill/>
          <a:ln w="9525">
            <a:noFill/>
            <a:miter lim="800000"/>
            <a:headEnd/>
            <a:tailEnd/>
          </a:ln>
        </p:spPr>
        <p:txBody>
          <a:bodyPr anchor="ctr"/>
          <a:lstStyle/>
          <a:p>
            <a:pPr>
              <a:defRPr/>
            </a:pPr>
            <a:endParaRPr lang="es-PE" sz="5400" b="1" dirty="0">
              <a:solidFill>
                <a:srgbClr val="0066CC"/>
              </a:solidFill>
              <a:effectLst>
                <a:outerShdw blurRad="38100" dist="38100" dir="2700000" algn="tl">
                  <a:srgbClr val="C0C0C0"/>
                </a:outerShdw>
              </a:effectLst>
              <a:latin typeface="Tahoma" pitchFamily="34" charset="0"/>
            </a:endParaRPr>
          </a:p>
        </p:txBody>
      </p:sp>
      <p:sp>
        <p:nvSpPr>
          <p:cNvPr id="107" name="Line 26"/>
          <p:cNvSpPr>
            <a:spLocks noChangeShapeType="1"/>
          </p:cNvSpPr>
          <p:nvPr/>
        </p:nvSpPr>
        <p:spPr bwMode="white">
          <a:xfrm>
            <a:off x="406400" y="0"/>
            <a:ext cx="0" cy="6858000"/>
          </a:xfrm>
          <a:prstGeom prst="line">
            <a:avLst/>
          </a:prstGeom>
          <a:noFill/>
          <a:ln/>
          <a:effectLst/>
        </p:spPr>
        <p:txBody>
          <a:bodyPr wrap="none" anchor="ctr"/>
          <a:lstStyle/>
          <a:p>
            <a:pPr>
              <a:defRPr/>
            </a:pPr>
            <a:endParaRPr lang="es-ES" sz="1800" dirty="0">
              <a:cs typeface="+mn-cs"/>
            </a:endParaRPr>
          </a:p>
        </p:txBody>
      </p:sp>
      <p:sp>
        <p:nvSpPr>
          <p:cNvPr id="108" name="Line 27"/>
          <p:cNvSpPr>
            <a:spLocks noChangeShapeType="1"/>
          </p:cNvSpPr>
          <p:nvPr/>
        </p:nvSpPr>
        <p:spPr bwMode="white">
          <a:xfrm>
            <a:off x="812800" y="0"/>
            <a:ext cx="0" cy="6858000"/>
          </a:xfrm>
          <a:prstGeom prst="line">
            <a:avLst/>
          </a:prstGeom>
          <a:noFill/>
          <a:ln/>
          <a:effectLst/>
        </p:spPr>
        <p:txBody>
          <a:bodyPr wrap="none" anchor="ctr"/>
          <a:lstStyle/>
          <a:p>
            <a:pPr>
              <a:defRPr/>
            </a:pPr>
            <a:endParaRPr lang="es-ES" sz="1800" dirty="0">
              <a:cs typeface="+mn-cs"/>
            </a:endParaRPr>
          </a:p>
        </p:txBody>
      </p:sp>
      <p:sp>
        <p:nvSpPr>
          <p:cNvPr id="109" name="Line 28"/>
          <p:cNvSpPr>
            <a:spLocks noChangeShapeType="1"/>
          </p:cNvSpPr>
          <p:nvPr/>
        </p:nvSpPr>
        <p:spPr bwMode="white">
          <a:xfrm>
            <a:off x="1219200" y="0"/>
            <a:ext cx="0" cy="6858000"/>
          </a:xfrm>
          <a:prstGeom prst="line">
            <a:avLst/>
          </a:prstGeom>
          <a:noFill/>
          <a:ln/>
          <a:effectLst/>
        </p:spPr>
        <p:txBody>
          <a:bodyPr wrap="none" anchor="ctr"/>
          <a:lstStyle/>
          <a:p>
            <a:pPr>
              <a:defRPr/>
            </a:pPr>
            <a:endParaRPr lang="es-ES" sz="1800" dirty="0">
              <a:cs typeface="+mn-cs"/>
            </a:endParaRPr>
          </a:p>
        </p:txBody>
      </p:sp>
      <p:sp>
        <p:nvSpPr>
          <p:cNvPr id="110" name="Line 29"/>
          <p:cNvSpPr>
            <a:spLocks noChangeShapeType="1"/>
          </p:cNvSpPr>
          <p:nvPr/>
        </p:nvSpPr>
        <p:spPr bwMode="white">
          <a:xfrm>
            <a:off x="1625600" y="0"/>
            <a:ext cx="0" cy="6858000"/>
          </a:xfrm>
          <a:prstGeom prst="line">
            <a:avLst/>
          </a:prstGeom>
          <a:noFill/>
          <a:ln/>
          <a:effectLst/>
        </p:spPr>
        <p:txBody>
          <a:bodyPr wrap="none" anchor="ctr"/>
          <a:lstStyle/>
          <a:p>
            <a:pPr>
              <a:defRPr/>
            </a:pPr>
            <a:endParaRPr lang="es-ES" sz="1800" dirty="0">
              <a:cs typeface="+mn-cs"/>
            </a:endParaRPr>
          </a:p>
        </p:txBody>
      </p:sp>
      <p:sp>
        <p:nvSpPr>
          <p:cNvPr id="111" name="Line 30"/>
          <p:cNvSpPr>
            <a:spLocks noChangeShapeType="1"/>
          </p:cNvSpPr>
          <p:nvPr/>
        </p:nvSpPr>
        <p:spPr bwMode="white">
          <a:xfrm>
            <a:off x="2032000" y="0"/>
            <a:ext cx="0" cy="6858000"/>
          </a:xfrm>
          <a:prstGeom prst="line">
            <a:avLst/>
          </a:prstGeom>
          <a:noFill/>
          <a:ln/>
          <a:effectLst/>
        </p:spPr>
        <p:txBody>
          <a:bodyPr wrap="none" anchor="ctr"/>
          <a:lstStyle/>
          <a:p>
            <a:pPr>
              <a:defRPr/>
            </a:pPr>
            <a:endParaRPr lang="es-ES" sz="1800" dirty="0">
              <a:cs typeface="+mn-cs"/>
            </a:endParaRPr>
          </a:p>
        </p:txBody>
      </p:sp>
      <p:sp>
        <p:nvSpPr>
          <p:cNvPr id="112" name="Line 31"/>
          <p:cNvSpPr>
            <a:spLocks noChangeShapeType="1"/>
          </p:cNvSpPr>
          <p:nvPr/>
        </p:nvSpPr>
        <p:spPr bwMode="white">
          <a:xfrm>
            <a:off x="2438400" y="0"/>
            <a:ext cx="0" cy="6858000"/>
          </a:xfrm>
          <a:prstGeom prst="line">
            <a:avLst/>
          </a:prstGeom>
          <a:noFill/>
          <a:ln/>
          <a:effectLst/>
        </p:spPr>
        <p:txBody>
          <a:bodyPr wrap="none" anchor="ctr"/>
          <a:lstStyle/>
          <a:p>
            <a:pPr>
              <a:defRPr/>
            </a:pPr>
            <a:endParaRPr lang="es-ES" sz="1800" dirty="0">
              <a:cs typeface="+mn-cs"/>
            </a:endParaRPr>
          </a:p>
        </p:txBody>
      </p:sp>
      <p:sp>
        <p:nvSpPr>
          <p:cNvPr id="113" name="Line 32"/>
          <p:cNvSpPr>
            <a:spLocks noChangeShapeType="1"/>
          </p:cNvSpPr>
          <p:nvPr/>
        </p:nvSpPr>
        <p:spPr bwMode="white">
          <a:xfrm>
            <a:off x="2844800" y="0"/>
            <a:ext cx="0" cy="6858000"/>
          </a:xfrm>
          <a:prstGeom prst="line">
            <a:avLst/>
          </a:prstGeom>
          <a:noFill/>
          <a:ln/>
          <a:effectLst/>
        </p:spPr>
        <p:txBody>
          <a:bodyPr wrap="none" anchor="ctr"/>
          <a:lstStyle/>
          <a:p>
            <a:pPr>
              <a:defRPr/>
            </a:pPr>
            <a:endParaRPr lang="es-ES" sz="1800" dirty="0">
              <a:cs typeface="+mn-cs"/>
            </a:endParaRPr>
          </a:p>
        </p:txBody>
      </p:sp>
      <p:sp>
        <p:nvSpPr>
          <p:cNvPr id="114" name="Line 33"/>
          <p:cNvSpPr>
            <a:spLocks noChangeShapeType="1"/>
          </p:cNvSpPr>
          <p:nvPr/>
        </p:nvSpPr>
        <p:spPr bwMode="white">
          <a:xfrm>
            <a:off x="3251200" y="0"/>
            <a:ext cx="0" cy="6858000"/>
          </a:xfrm>
          <a:prstGeom prst="line">
            <a:avLst/>
          </a:prstGeom>
          <a:noFill/>
          <a:ln/>
          <a:effectLst/>
        </p:spPr>
        <p:txBody>
          <a:bodyPr wrap="none" anchor="ctr"/>
          <a:lstStyle/>
          <a:p>
            <a:pPr>
              <a:defRPr/>
            </a:pPr>
            <a:endParaRPr lang="es-ES" sz="1800" dirty="0">
              <a:cs typeface="+mn-cs"/>
            </a:endParaRPr>
          </a:p>
        </p:txBody>
      </p:sp>
      <p:sp>
        <p:nvSpPr>
          <p:cNvPr id="115" name="Line 34"/>
          <p:cNvSpPr>
            <a:spLocks noChangeShapeType="1"/>
          </p:cNvSpPr>
          <p:nvPr/>
        </p:nvSpPr>
        <p:spPr bwMode="white">
          <a:xfrm>
            <a:off x="3657600" y="0"/>
            <a:ext cx="0" cy="6858000"/>
          </a:xfrm>
          <a:prstGeom prst="line">
            <a:avLst/>
          </a:prstGeom>
          <a:noFill/>
          <a:ln/>
          <a:effectLst/>
        </p:spPr>
        <p:txBody>
          <a:bodyPr wrap="none" anchor="ctr"/>
          <a:lstStyle/>
          <a:p>
            <a:pPr>
              <a:defRPr/>
            </a:pPr>
            <a:endParaRPr lang="es-ES" sz="1800" dirty="0">
              <a:cs typeface="+mn-cs"/>
            </a:endParaRPr>
          </a:p>
        </p:txBody>
      </p:sp>
      <p:sp>
        <p:nvSpPr>
          <p:cNvPr id="116" name="Line 35"/>
          <p:cNvSpPr>
            <a:spLocks noChangeShapeType="1"/>
          </p:cNvSpPr>
          <p:nvPr/>
        </p:nvSpPr>
        <p:spPr bwMode="white">
          <a:xfrm>
            <a:off x="4064000" y="0"/>
            <a:ext cx="0" cy="6858000"/>
          </a:xfrm>
          <a:prstGeom prst="line">
            <a:avLst/>
          </a:prstGeom>
          <a:noFill/>
          <a:ln/>
          <a:effectLst/>
        </p:spPr>
        <p:txBody>
          <a:bodyPr wrap="none" anchor="ctr"/>
          <a:lstStyle/>
          <a:p>
            <a:pPr>
              <a:defRPr/>
            </a:pPr>
            <a:endParaRPr lang="es-ES" sz="1800" dirty="0">
              <a:cs typeface="+mn-cs"/>
            </a:endParaRPr>
          </a:p>
        </p:txBody>
      </p:sp>
      <p:sp>
        <p:nvSpPr>
          <p:cNvPr id="117" name="Line 36"/>
          <p:cNvSpPr>
            <a:spLocks noChangeShapeType="1"/>
          </p:cNvSpPr>
          <p:nvPr/>
        </p:nvSpPr>
        <p:spPr bwMode="white">
          <a:xfrm>
            <a:off x="4470400" y="0"/>
            <a:ext cx="0" cy="6858000"/>
          </a:xfrm>
          <a:prstGeom prst="line">
            <a:avLst/>
          </a:prstGeom>
          <a:noFill/>
          <a:ln/>
          <a:effectLst/>
        </p:spPr>
        <p:txBody>
          <a:bodyPr wrap="none" anchor="ctr"/>
          <a:lstStyle/>
          <a:p>
            <a:pPr>
              <a:defRPr/>
            </a:pPr>
            <a:endParaRPr lang="es-ES" sz="1800" dirty="0">
              <a:cs typeface="+mn-cs"/>
            </a:endParaRPr>
          </a:p>
        </p:txBody>
      </p:sp>
      <p:sp>
        <p:nvSpPr>
          <p:cNvPr id="118" name="Line 37"/>
          <p:cNvSpPr>
            <a:spLocks noChangeShapeType="1"/>
          </p:cNvSpPr>
          <p:nvPr/>
        </p:nvSpPr>
        <p:spPr bwMode="white">
          <a:xfrm>
            <a:off x="4876800" y="0"/>
            <a:ext cx="0" cy="6858000"/>
          </a:xfrm>
          <a:prstGeom prst="line">
            <a:avLst/>
          </a:prstGeom>
          <a:noFill/>
          <a:ln/>
          <a:effectLst/>
        </p:spPr>
        <p:txBody>
          <a:bodyPr wrap="none" anchor="ctr"/>
          <a:lstStyle/>
          <a:p>
            <a:pPr>
              <a:defRPr/>
            </a:pPr>
            <a:endParaRPr lang="es-ES" sz="1800" dirty="0">
              <a:cs typeface="+mn-cs"/>
            </a:endParaRPr>
          </a:p>
        </p:txBody>
      </p:sp>
      <p:sp>
        <p:nvSpPr>
          <p:cNvPr id="119" name="Line 38"/>
          <p:cNvSpPr>
            <a:spLocks noChangeShapeType="1"/>
          </p:cNvSpPr>
          <p:nvPr/>
        </p:nvSpPr>
        <p:spPr bwMode="white">
          <a:xfrm>
            <a:off x="5283200" y="0"/>
            <a:ext cx="0" cy="6858000"/>
          </a:xfrm>
          <a:prstGeom prst="line">
            <a:avLst/>
          </a:prstGeom>
          <a:noFill/>
          <a:ln/>
          <a:effectLst/>
        </p:spPr>
        <p:txBody>
          <a:bodyPr wrap="none" anchor="ctr"/>
          <a:lstStyle/>
          <a:p>
            <a:pPr>
              <a:defRPr/>
            </a:pPr>
            <a:endParaRPr lang="es-ES" sz="1800" dirty="0">
              <a:cs typeface="+mn-cs"/>
            </a:endParaRPr>
          </a:p>
        </p:txBody>
      </p:sp>
      <p:sp>
        <p:nvSpPr>
          <p:cNvPr id="120" name="Line 39"/>
          <p:cNvSpPr>
            <a:spLocks noChangeShapeType="1"/>
          </p:cNvSpPr>
          <p:nvPr/>
        </p:nvSpPr>
        <p:spPr bwMode="white">
          <a:xfrm>
            <a:off x="5689600" y="0"/>
            <a:ext cx="0" cy="6858000"/>
          </a:xfrm>
          <a:prstGeom prst="line">
            <a:avLst/>
          </a:prstGeom>
          <a:noFill/>
          <a:ln/>
          <a:effectLst/>
        </p:spPr>
        <p:txBody>
          <a:bodyPr wrap="none" anchor="ctr"/>
          <a:lstStyle/>
          <a:p>
            <a:pPr>
              <a:defRPr/>
            </a:pPr>
            <a:endParaRPr lang="es-ES" sz="1800" dirty="0">
              <a:cs typeface="+mn-cs"/>
            </a:endParaRPr>
          </a:p>
        </p:txBody>
      </p:sp>
      <p:sp>
        <p:nvSpPr>
          <p:cNvPr id="121" name="Line 40"/>
          <p:cNvSpPr>
            <a:spLocks noChangeShapeType="1"/>
          </p:cNvSpPr>
          <p:nvPr/>
        </p:nvSpPr>
        <p:spPr bwMode="white">
          <a:xfrm>
            <a:off x="6096000" y="0"/>
            <a:ext cx="0" cy="6858000"/>
          </a:xfrm>
          <a:prstGeom prst="line">
            <a:avLst/>
          </a:prstGeom>
          <a:noFill/>
          <a:ln/>
          <a:effectLst/>
        </p:spPr>
        <p:txBody>
          <a:bodyPr wrap="none" anchor="ctr"/>
          <a:lstStyle/>
          <a:p>
            <a:pPr>
              <a:defRPr/>
            </a:pPr>
            <a:endParaRPr lang="es-ES" sz="1800" dirty="0">
              <a:cs typeface="+mn-cs"/>
            </a:endParaRPr>
          </a:p>
        </p:txBody>
      </p:sp>
      <p:sp>
        <p:nvSpPr>
          <p:cNvPr id="122" name="Line 41"/>
          <p:cNvSpPr>
            <a:spLocks noChangeShapeType="1"/>
          </p:cNvSpPr>
          <p:nvPr/>
        </p:nvSpPr>
        <p:spPr bwMode="white">
          <a:xfrm>
            <a:off x="6502400" y="0"/>
            <a:ext cx="0" cy="6858000"/>
          </a:xfrm>
          <a:prstGeom prst="line">
            <a:avLst/>
          </a:prstGeom>
          <a:noFill/>
          <a:ln/>
          <a:effectLst/>
        </p:spPr>
        <p:txBody>
          <a:bodyPr wrap="none" anchor="ctr"/>
          <a:lstStyle/>
          <a:p>
            <a:pPr>
              <a:defRPr/>
            </a:pPr>
            <a:endParaRPr lang="es-ES" sz="1800" dirty="0">
              <a:cs typeface="+mn-cs"/>
            </a:endParaRPr>
          </a:p>
        </p:txBody>
      </p:sp>
      <p:sp>
        <p:nvSpPr>
          <p:cNvPr id="123" name="Line 42"/>
          <p:cNvSpPr>
            <a:spLocks noChangeShapeType="1"/>
          </p:cNvSpPr>
          <p:nvPr/>
        </p:nvSpPr>
        <p:spPr bwMode="white">
          <a:xfrm>
            <a:off x="6908800" y="0"/>
            <a:ext cx="0" cy="6858000"/>
          </a:xfrm>
          <a:prstGeom prst="line">
            <a:avLst/>
          </a:prstGeom>
          <a:noFill/>
          <a:ln/>
          <a:effectLst/>
        </p:spPr>
        <p:txBody>
          <a:bodyPr wrap="none" anchor="ctr"/>
          <a:lstStyle/>
          <a:p>
            <a:pPr>
              <a:defRPr/>
            </a:pPr>
            <a:endParaRPr lang="es-ES" sz="1800" dirty="0">
              <a:cs typeface="+mn-cs"/>
            </a:endParaRPr>
          </a:p>
        </p:txBody>
      </p:sp>
      <p:sp>
        <p:nvSpPr>
          <p:cNvPr id="124" name="Line 43"/>
          <p:cNvSpPr>
            <a:spLocks noChangeShapeType="1"/>
          </p:cNvSpPr>
          <p:nvPr/>
        </p:nvSpPr>
        <p:spPr bwMode="white">
          <a:xfrm>
            <a:off x="7315200" y="0"/>
            <a:ext cx="0" cy="6858000"/>
          </a:xfrm>
          <a:prstGeom prst="line">
            <a:avLst/>
          </a:prstGeom>
          <a:noFill/>
          <a:ln/>
          <a:effectLst/>
        </p:spPr>
        <p:txBody>
          <a:bodyPr wrap="none" anchor="ctr"/>
          <a:lstStyle/>
          <a:p>
            <a:pPr>
              <a:defRPr/>
            </a:pPr>
            <a:endParaRPr lang="es-ES" sz="1800" dirty="0">
              <a:cs typeface="+mn-cs"/>
            </a:endParaRPr>
          </a:p>
        </p:txBody>
      </p:sp>
      <p:sp>
        <p:nvSpPr>
          <p:cNvPr id="125" name="Line 44"/>
          <p:cNvSpPr>
            <a:spLocks noChangeShapeType="1"/>
          </p:cNvSpPr>
          <p:nvPr/>
        </p:nvSpPr>
        <p:spPr bwMode="white">
          <a:xfrm>
            <a:off x="7721600" y="0"/>
            <a:ext cx="0" cy="6858000"/>
          </a:xfrm>
          <a:prstGeom prst="line">
            <a:avLst/>
          </a:prstGeom>
          <a:noFill/>
          <a:ln/>
          <a:effectLst/>
        </p:spPr>
        <p:txBody>
          <a:bodyPr wrap="none" anchor="ctr"/>
          <a:lstStyle/>
          <a:p>
            <a:pPr>
              <a:defRPr/>
            </a:pPr>
            <a:endParaRPr lang="es-ES" sz="1800" dirty="0">
              <a:cs typeface="+mn-cs"/>
            </a:endParaRPr>
          </a:p>
        </p:txBody>
      </p:sp>
      <p:sp>
        <p:nvSpPr>
          <p:cNvPr id="126" name="Line 45"/>
          <p:cNvSpPr>
            <a:spLocks noChangeShapeType="1"/>
          </p:cNvSpPr>
          <p:nvPr/>
        </p:nvSpPr>
        <p:spPr bwMode="white">
          <a:xfrm>
            <a:off x="8128000" y="0"/>
            <a:ext cx="0" cy="6858000"/>
          </a:xfrm>
          <a:prstGeom prst="line">
            <a:avLst/>
          </a:prstGeom>
          <a:noFill/>
          <a:ln/>
          <a:effectLst/>
        </p:spPr>
        <p:txBody>
          <a:bodyPr wrap="none" anchor="ctr"/>
          <a:lstStyle/>
          <a:p>
            <a:pPr>
              <a:defRPr/>
            </a:pPr>
            <a:endParaRPr lang="es-ES" sz="1800" dirty="0">
              <a:cs typeface="+mn-cs"/>
            </a:endParaRPr>
          </a:p>
        </p:txBody>
      </p:sp>
      <p:sp>
        <p:nvSpPr>
          <p:cNvPr id="127" name="Line 46"/>
          <p:cNvSpPr>
            <a:spLocks noChangeShapeType="1"/>
          </p:cNvSpPr>
          <p:nvPr/>
        </p:nvSpPr>
        <p:spPr bwMode="white">
          <a:xfrm>
            <a:off x="8534400" y="0"/>
            <a:ext cx="0" cy="6858000"/>
          </a:xfrm>
          <a:prstGeom prst="line">
            <a:avLst/>
          </a:prstGeom>
          <a:noFill/>
          <a:ln/>
          <a:effectLst/>
        </p:spPr>
        <p:txBody>
          <a:bodyPr wrap="none" anchor="ctr"/>
          <a:lstStyle/>
          <a:p>
            <a:pPr>
              <a:defRPr/>
            </a:pPr>
            <a:endParaRPr lang="es-ES" sz="1800" dirty="0">
              <a:cs typeface="+mn-cs"/>
            </a:endParaRPr>
          </a:p>
        </p:txBody>
      </p:sp>
      <p:sp>
        <p:nvSpPr>
          <p:cNvPr id="128" name="Line 47"/>
          <p:cNvSpPr>
            <a:spLocks noChangeShapeType="1"/>
          </p:cNvSpPr>
          <p:nvPr/>
        </p:nvSpPr>
        <p:spPr bwMode="white">
          <a:xfrm>
            <a:off x="8940800" y="0"/>
            <a:ext cx="0" cy="6858000"/>
          </a:xfrm>
          <a:prstGeom prst="line">
            <a:avLst/>
          </a:prstGeom>
          <a:noFill/>
          <a:ln/>
          <a:effectLst/>
        </p:spPr>
        <p:txBody>
          <a:bodyPr wrap="none" anchor="ctr"/>
          <a:lstStyle/>
          <a:p>
            <a:pPr>
              <a:defRPr/>
            </a:pPr>
            <a:endParaRPr lang="es-ES" sz="1800" dirty="0">
              <a:cs typeface="+mn-cs"/>
            </a:endParaRPr>
          </a:p>
        </p:txBody>
      </p:sp>
      <p:sp>
        <p:nvSpPr>
          <p:cNvPr id="129" name="Line 48"/>
          <p:cNvSpPr>
            <a:spLocks noChangeShapeType="1"/>
          </p:cNvSpPr>
          <p:nvPr/>
        </p:nvSpPr>
        <p:spPr bwMode="white">
          <a:xfrm>
            <a:off x="9347200" y="0"/>
            <a:ext cx="0" cy="6858000"/>
          </a:xfrm>
          <a:prstGeom prst="line">
            <a:avLst/>
          </a:prstGeom>
          <a:noFill/>
          <a:ln/>
          <a:effectLst/>
        </p:spPr>
        <p:txBody>
          <a:bodyPr wrap="none" anchor="ctr"/>
          <a:lstStyle/>
          <a:p>
            <a:pPr>
              <a:defRPr/>
            </a:pPr>
            <a:endParaRPr lang="es-ES" sz="1800" dirty="0">
              <a:cs typeface="+mn-cs"/>
            </a:endParaRPr>
          </a:p>
        </p:txBody>
      </p:sp>
      <p:sp>
        <p:nvSpPr>
          <p:cNvPr id="130" name="Line 49"/>
          <p:cNvSpPr>
            <a:spLocks noChangeShapeType="1"/>
          </p:cNvSpPr>
          <p:nvPr/>
        </p:nvSpPr>
        <p:spPr bwMode="white">
          <a:xfrm>
            <a:off x="9753600" y="0"/>
            <a:ext cx="0" cy="6858000"/>
          </a:xfrm>
          <a:prstGeom prst="line">
            <a:avLst/>
          </a:prstGeom>
          <a:noFill/>
          <a:ln/>
          <a:effectLst/>
        </p:spPr>
        <p:txBody>
          <a:bodyPr wrap="none" anchor="ctr"/>
          <a:lstStyle/>
          <a:p>
            <a:pPr>
              <a:defRPr/>
            </a:pPr>
            <a:endParaRPr lang="es-ES" sz="1800" dirty="0">
              <a:cs typeface="+mn-cs"/>
            </a:endParaRPr>
          </a:p>
        </p:txBody>
      </p:sp>
      <p:sp>
        <p:nvSpPr>
          <p:cNvPr id="131" name="Line 50"/>
          <p:cNvSpPr>
            <a:spLocks noChangeShapeType="1"/>
          </p:cNvSpPr>
          <p:nvPr/>
        </p:nvSpPr>
        <p:spPr bwMode="white">
          <a:xfrm>
            <a:off x="10160000" y="0"/>
            <a:ext cx="0" cy="6858000"/>
          </a:xfrm>
          <a:prstGeom prst="line">
            <a:avLst/>
          </a:prstGeom>
          <a:noFill/>
          <a:ln/>
          <a:effectLst/>
        </p:spPr>
        <p:txBody>
          <a:bodyPr wrap="none" anchor="ctr"/>
          <a:lstStyle/>
          <a:p>
            <a:pPr>
              <a:defRPr/>
            </a:pPr>
            <a:endParaRPr lang="es-ES" sz="1800" dirty="0">
              <a:cs typeface="+mn-cs"/>
            </a:endParaRPr>
          </a:p>
        </p:txBody>
      </p:sp>
      <p:sp>
        <p:nvSpPr>
          <p:cNvPr id="132" name="Line 51"/>
          <p:cNvSpPr>
            <a:spLocks noChangeShapeType="1"/>
          </p:cNvSpPr>
          <p:nvPr/>
        </p:nvSpPr>
        <p:spPr bwMode="white">
          <a:xfrm>
            <a:off x="10566400" y="0"/>
            <a:ext cx="0" cy="6858000"/>
          </a:xfrm>
          <a:prstGeom prst="line">
            <a:avLst/>
          </a:prstGeom>
          <a:noFill/>
          <a:ln/>
          <a:effectLst/>
        </p:spPr>
        <p:txBody>
          <a:bodyPr wrap="none" anchor="ctr"/>
          <a:lstStyle/>
          <a:p>
            <a:pPr>
              <a:defRPr/>
            </a:pPr>
            <a:endParaRPr lang="es-ES" sz="1800" dirty="0">
              <a:cs typeface="+mn-cs"/>
            </a:endParaRPr>
          </a:p>
        </p:txBody>
      </p:sp>
      <p:sp>
        <p:nvSpPr>
          <p:cNvPr id="133" name="Line 52"/>
          <p:cNvSpPr>
            <a:spLocks noChangeShapeType="1"/>
          </p:cNvSpPr>
          <p:nvPr/>
        </p:nvSpPr>
        <p:spPr bwMode="white">
          <a:xfrm>
            <a:off x="10972800" y="0"/>
            <a:ext cx="0" cy="6858000"/>
          </a:xfrm>
          <a:prstGeom prst="line">
            <a:avLst/>
          </a:prstGeom>
          <a:noFill/>
          <a:ln/>
          <a:effectLst/>
        </p:spPr>
        <p:txBody>
          <a:bodyPr wrap="none" anchor="ctr"/>
          <a:lstStyle/>
          <a:p>
            <a:pPr>
              <a:defRPr/>
            </a:pPr>
            <a:endParaRPr lang="es-ES" sz="1800" dirty="0">
              <a:cs typeface="+mn-cs"/>
            </a:endParaRPr>
          </a:p>
        </p:txBody>
      </p:sp>
      <p:sp>
        <p:nvSpPr>
          <p:cNvPr id="134" name="Line 53"/>
          <p:cNvSpPr>
            <a:spLocks noChangeShapeType="1"/>
          </p:cNvSpPr>
          <p:nvPr/>
        </p:nvSpPr>
        <p:spPr bwMode="white">
          <a:xfrm>
            <a:off x="11379200" y="0"/>
            <a:ext cx="0" cy="6858000"/>
          </a:xfrm>
          <a:prstGeom prst="line">
            <a:avLst/>
          </a:prstGeom>
          <a:noFill/>
          <a:ln/>
          <a:effectLst/>
        </p:spPr>
        <p:txBody>
          <a:bodyPr wrap="none" anchor="ctr"/>
          <a:lstStyle/>
          <a:p>
            <a:pPr>
              <a:defRPr/>
            </a:pPr>
            <a:endParaRPr lang="es-ES" sz="1800" dirty="0">
              <a:cs typeface="+mn-cs"/>
            </a:endParaRPr>
          </a:p>
        </p:txBody>
      </p:sp>
      <p:sp>
        <p:nvSpPr>
          <p:cNvPr id="135" name="Line 54"/>
          <p:cNvSpPr>
            <a:spLocks noChangeShapeType="1"/>
          </p:cNvSpPr>
          <p:nvPr/>
        </p:nvSpPr>
        <p:spPr bwMode="white">
          <a:xfrm>
            <a:off x="11785600" y="0"/>
            <a:ext cx="0" cy="6858000"/>
          </a:xfrm>
          <a:prstGeom prst="line">
            <a:avLst/>
          </a:prstGeom>
          <a:noFill/>
          <a:ln/>
          <a:effectLst/>
        </p:spPr>
        <p:txBody>
          <a:bodyPr wrap="none" anchor="ctr"/>
          <a:lstStyle/>
          <a:p>
            <a:pPr>
              <a:defRPr/>
            </a:pPr>
            <a:endParaRPr lang="es-ES" sz="1800" dirty="0">
              <a:cs typeface="+mn-cs"/>
            </a:endParaRPr>
          </a:p>
        </p:txBody>
      </p:sp>
      <p:sp>
        <p:nvSpPr>
          <p:cNvPr id="136" name="Line 3"/>
          <p:cNvSpPr>
            <a:spLocks noChangeShapeType="1"/>
          </p:cNvSpPr>
          <p:nvPr/>
        </p:nvSpPr>
        <p:spPr bwMode="white">
          <a:xfrm>
            <a:off x="0" y="304800"/>
            <a:ext cx="12192000" cy="0"/>
          </a:xfrm>
          <a:prstGeom prst="line">
            <a:avLst/>
          </a:prstGeom>
          <a:noFill/>
          <a:ln/>
          <a:effectLst/>
        </p:spPr>
        <p:txBody>
          <a:bodyPr wrap="none" anchor="ctr"/>
          <a:lstStyle/>
          <a:p>
            <a:pPr>
              <a:defRPr/>
            </a:pPr>
            <a:endParaRPr lang="es-ES" sz="1800" dirty="0">
              <a:cs typeface="+mn-cs"/>
            </a:endParaRPr>
          </a:p>
        </p:txBody>
      </p:sp>
      <p:sp>
        <p:nvSpPr>
          <p:cNvPr id="137" name="Line 4"/>
          <p:cNvSpPr>
            <a:spLocks noChangeShapeType="1"/>
          </p:cNvSpPr>
          <p:nvPr/>
        </p:nvSpPr>
        <p:spPr bwMode="white">
          <a:xfrm>
            <a:off x="0" y="609600"/>
            <a:ext cx="12192000" cy="0"/>
          </a:xfrm>
          <a:prstGeom prst="line">
            <a:avLst/>
          </a:prstGeom>
          <a:noFill/>
          <a:ln/>
          <a:effectLst/>
        </p:spPr>
        <p:txBody>
          <a:bodyPr wrap="none" anchor="ctr"/>
          <a:lstStyle/>
          <a:p>
            <a:pPr>
              <a:defRPr/>
            </a:pPr>
            <a:endParaRPr lang="es-ES" sz="1800" dirty="0">
              <a:cs typeface="+mn-cs"/>
            </a:endParaRPr>
          </a:p>
        </p:txBody>
      </p:sp>
      <p:sp>
        <p:nvSpPr>
          <p:cNvPr id="138" name="Line 5"/>
          <p:cNvSpPr>
            <a:spLocks noChangeShapeType="1"/>
          </p:cNvSpPr>
          <p:nvPr/>
        </p:nvSpPr>
        <p:spPr bwMode="white">
          <a:xfrm>
            <a:off x="0" y="914400"/>
            <a:ext cx="12192000" cy="0"/>
          </a:xfrm>
          <a:prstGeom prst="line">
            <a:avLst/>
          </a:prstGeom>
          <a:noFill/>
          <a:ln/>
          <a:effectLst/>
        </p:spPr>
        <p:txBody>
          <a:bodyPr wrap="none" anchor="ctr"/>
          <a:lstStyle/>
          <a:p>
            <a:pPr>
              <a:defRPr/>
            </a:pPr>
            <a:endParaRPr lang="es-ES" sz="1800" dirty="0">
              <a:cs typeface="+mn-cs"/>
            </a:endParaRPr>
          </a:p>
        </p:txBody>
      </p:sp>
      <p:sp>
        <p:nvSpPr>
          <p:cNvPr id="139" name="Line 6"/>
          <p:cNvSpPr>
            <a:spLocks noChangeShapeType="1"/>
          </p:cNvSpPr>
          <p:nvPr/>
        </p:nvSpPr>
        <p:spPr bwMode="white">
          <a:xfrm>
            <a:off x="0" y="1219200"/>
            <a:ext cx="12192000" cy="0"/>
          </a:xfrm>
          <a:prstGeom prst="line">
            <a:avLst/>
          </a:prstGeom>
          <a:noFill/>
          <a:ln/>
          <a:effectLst/>
        </p:spPr>
        <p:txBody>
          <a:bodyPr wrap="none" anchor="ctr"/>
          <a:lstStyle/>
          <a:p>
            <a:pPr>
              <a:defRPr/>
            </a:pPr>
            <a:endParaRPr lang="es-ES" sz="1800" dirty="0">
              <a:cs typeface="+mn-cs"/>
            </a:endParaRPr>
          </a:p>
        </p:txBody>
      </p:sp>
      <p:sp>
        <p:nvSpPr>
          <p:cNvPr id="140" name="Line 7"/>
          <p:cNvSpPr>
            <a:spLocks noChangeShapeType="1"/>
          </p:cNvSpPr>
          <p:nvPr/>
        </p:nvSpPr>
        <p:spPr bwMode="white">
          <a:xfrm>
            <a:off x="0" y="1524000"/>
            <a:ext cx="12192000" cy="0"/>
          </a:xfrm>
          <a:prstGeom prst="line">
            <a:avLst/>
          </a:prstGeom>
          <a:noFill/>
          <a:ln/>
          <a:effectLst/>
        </p:spPr>
        <p:txBody>
          <a:bodyPr wrap="none" anchor="ctr"/>
          <a:lstStyle/>
          <a:p>
            <a:pPr>
              <a:defRPr/>
            </a:pPr>
            <a:endParaRPr lang="es-ES" sz="1800" dirty="0">
              <a:cs typeface="+mn-cs"/>
            </a:endParaRPr>
          </a:p>
        </p:txBody>
      </p:sp>
      <p:sp>
        <p:nvSpPr>
          <p:cNvPr id="141" name="Line 8"/>
          <p:cNvSpPr>
            <a:spLocks noChangeShapeType="1"/>
          </p:cNvSpPr>
          <p:nvPr/>
        </p:nvSpPr>
        <p:spPr bwMode="white">
          <a:xfrm>
            <a:off x="0" y="1828800"/>
            <a:ext cx="12192000" cy="0"/>
          </a:xfrm>
          <a:prstGeom prst="line">
            <a:avLst/>
          </a:prstGeom>
          <a:noFill/>
          <a:ln/>
          <a:effectLst/>
        </p:spPr>
        <p:txBody>
          <a:bodyPr wrap="none" anchor="ctr"/>
          <a:lstStyle/>
          <a:p>
            <a:pPr>
              <a:defRPr/>
            </a:pPr>
            <a:endParaRPr lang="es-ES" sz="1800" dirty="0">
              <a:cs typeface="+mn-cs"/>
            </a:endParaRPr>
          </a:p>
        </p:txBody>
      </p:sp>
      <p:sp>
        <p:nvSpPr>
          <p:cNvPr id="142" name="Line 9"/>
          <p:cNvSpPr>
            <a:spLocks noChangeShapeType="1"/>
          </p:cNvSpPr>
          <p:nvPr/>
        </p:nvSpPr>
        <p:spPr bwMode="white">
          <a:xfrm>
            <a:off x="0" y="2133600"/>
            <a:ext cx="12192000" cy="0"/>
          </a:xfrm>
          <a:prstGeom prst="line">
            <a:avLst/>
          </a:prstGeom>
          <a:noFill/>
          <a:ln/>
          <a:effectLst/>
        </p:spPr>
        <p:txBody>
          <a:bodyPr wrap="none" anchor="ctr"/>
          <a:lstStyle/>
          <a:p>
            <a:pPr>
              <a:defRPr/>
            </a:pPr>
            <a:endParaRPr lang="es-ES" sz="1800" dirty="0">
              <a:cs typeface="+mn-cs"/>
            </a:endParaRPr>
          </a:p>
        </p:txBody>
      </p:sp>
      <p:sp>
        <p:nvSpPr>
          <p:cNvPr id="143" name="Line 10"/>
          <p:cNvSpPr>
            <a:spLocks noChangeShapeType="1"/>
          </p:cNvSpPr>
          <p:nvPr/>
        </p:nvSpPr>
        <p:spPr bwMode="white">
          <a:xfrm>
            <a:off x="0" y="2438400"/>
            <a:ext cx="12192000" cy="0"/>
          </a:xfrm>
          <a:prstGeom prst="line">
            <a:avLst/>
          </a:prstGeom>
          <a:noFill/>
          <a:ln/>
          <a:effectLst/>
        </p:spPr>
        <p:txBody>
          <a:bodyPr wrap="none" anchor="ctr"/>
          <a:lstStyle/>
          <a:p>
            <a:pPr>
              <a:defRPr/>
            </a:pPr>
            <a:endParaRPr lang="es-ES" sz="1800" dirty="0">
              <a:cs typeface="+mn-cs"/>
            </a:endParaRPr>
          </a:p>
        </p:txBody>
      </p:sp>
      <p:sp>
        <p:nvSpPr>
          <p:cNvPr id="144" name="Line 11"/>
          <p:cNvSpPr>
            <a:spLocks noChangeShapeType="1"/>
          </p:cNvSpPr>
          <p:nvPr/>
        </p:nvSpPr>
        <p:spPr bwMode="white">
          <a:xfrm>
            <a:off x="0" y="2743200"/>
            <a:ext cx="12192000" cy="0"/>
          </a:xfrm>
          <a:prstGeom prst="line">
            <a:avLst/>
          </a:prstGeom>
          <a:noFill/>
          <a:ln/>
          <a:effectLst/>
        </p:spPr>
        <p:txBody>
          <a:bodyPr wrap="none" anchor="ctr"/>
          <a:lstStyle/>
          <a:p>
            <a:pPr>
              <a:defRPr/>
            </a:pPr>
            <a:endParaRPr lang="es-ES" sz="1800" dirty="0">
              <a:cs typeface="+mn-cs"/>
            </a:endParaRPr>
          </a:p>
        </p:txBody>
      </p:sp>
      <p:sp>
        <p:nvSpPr>
          <p:cNvPr id="145" name="Line 12"/>
          <p:cNvSpPr>
            <a:spLocks noChangeShapeType="1"/>
          </p:cNvSpPr>
          <p:nvPr/>
        </p:nvSpPr>
        <p:spPr bwMode="white">
          <a:xfrm>
            <a:off x="0" y="3048000"/>
            <a:ext cx="12192000" cy="0"/>
          </a:xfrm>
          <a:prstGeom prst="line">
            <a:avLst/>
          </a:prstGeom>
          <a:noFill/>
          <a:ln/>
          <a:effectLst/>
        </p:spPr>
        <p:txBody>
          <a:bodyPr wrap="none" anchor="ctr"/>
          <a:lstStyle/>
          <a:p>
            <a:pPr>
              <a:defRPr/>
            </a:pPr>
            <a:endParaRPr lang="es-ES" sz="1800" dirty="0">
              <a:cs typeface="+mn-cs"/>
            </a:endParaRPr>
          </a:p>
        </p:txBody>
      </p:sp>
      <p:sp>
        <p:nvSpPr>
          <p:cNvPr id="146" name="Line 13"/>
          <p:cNvSpPr>
            <a:spLocks noChangeShapeType="1"/>
          </p:cNvSpPr>
          <p:nvPr/>
        </p:nvSpPr>
        <p:spPr bwMode="white">
          <a:xfrm>
            <a:off x="0" y="3352800"/>
            <a:ext cx="12192000" cy="0"/>
          </a:xfrm>
          <a:prstGeom prst="line">
            <a:avLst/>
          </a:prstGeom>
          <a:noFill/>
          <a:ln/>
          <a:effectLst/>
        </p:spPr>
        <p:txBody>
          <a:bodyPr wrap="none" anchor="ctr"/>
          <a:lstStyle/>
          <a:p>
            <a:pPr>
              <a:defRPr/>
            </a:pPr>
            <a:endParaRPr lang="es-ES" sz="1800" dirty="0">
              <a:cs typeface="+mn-cs"/>
            </a:endParaRPr>
          </a:p>
        </p:txBody>
      </p:sp>
      <p:sp>
        <p:nvSpPr>
          <p:cNvPr id="147" name="Line 14"/>
          <p:cNvSpPr>
            <a:spLocks noChangeShapeType="1"/>
          </p:cNvSpPr>
          <p:nvPr/>
        </p:nvSpPr>
        <p:spPr bwMode="white">
          <a:xfrm>
            <a:off x="0" y="3657600"/>
            <a:ext cx="12192000" cy="0"/>
          </a:xfrm>
          <a:prstGeom prst="line">
            <a:avLst/>
          </a:prstGeom>
          <a:noFill/>
          <a:ln/>
          <a:effectLst/>
        </p:spPr>
        <p:txBody>
          <a:bodyPr wrap="none" anchor="ctr"/>
          <a:lstStyle/>
          <a:p>
            <a:pPr>
              <a:defRPr/>
            </a:pPr>
            <a:endParaRPr lang="es-ES" sz="1800" dirty="0">
              <a:cs typeface="+mn-cs"/>
            </a:endParaRPr>
          </a:p>
        </p:txBody>
      </p:sp>
      <p:sp>
        <p:nvSpPr>
          <p:cNvPr id="148" name="Line 15"/>
          <p:cNvSpPr>
            <a:spLocks noChangeShapeType="1"/>
          </p:cNvSpPr>
          <p:nvPr/>
        </p:nvSpPr>
        <p:spPr bwMode="white">
          <a:xfrm>
            <a:off x="0" y="3962400"/>
            <a:ext cx="12192000" cy="0"/>
          </a:xfrm>
          <a:prstGeom prst="line">
            <a:avLst/>
          </a:prstGeom>
          <a:noFill/>
          <a:ln/>
          <a:effectLst/>
        </p:spPr>
        <p:txBody>
          <a:bodyPr wrap="none" anchor="ctr"/>
          <a:lstStyle/>
          <a:p>
            <a:pPr>
              <a:defRPr/>
            </a:pPr>
            <a:endParaRPr lang="es-ES" sz="1800" dirty="0">
              <a:cs typeface="+mn-cs"/>
            </a:endParaRPr>
          </a:p>
        </p:txBody>
      </p:sp>
      <p:sp>
        <p:nvSpPr>
          <p:cNvPr id="149" name="Line 16"/>
          <p:cNvSpPr>
            <a:spLocks noChangeShapeType="1"/>
          </p:cNvSpPr>
          <p:nvPr/>
        </p:nvSpPr>
        <p:spPr bwMode="white">
          <a:xfrm>
            <a:off x="0" y="4267200"/>
            <a:ext cx="12192000" cy="0"/>
          </a:xfrm>
          <a:prstGeom prst="line">
            <a:avLst/>
          </a:prstGeom>
          <a:noFill/>
          <a:ln/>
          <a:effectLst/>
        </p:spPr>
        <p:txBody>
          <a:bodyPr wrap="none" anchor="ctr"/>
          <a:lstStyle/>
          <a:p>
            <a:pPr>
              <a:defRPr/>
            </a:pPr>
            <a:endParaRPr lang="es-ES" sz="1800" dirty="0">
              <a:cs typeface="+mn-cs"/>
            </a:endParaRPr>
          </a:p>
        </p:txBody>
      </p:sp>
      <p:sp>
        <p:nvSpPr>
          <p:cNvPr id="150" name="Line 17"/>
          <p:cNvSpPr>
            <a:spLocks noChangeShapeType="1"/>
          </p:cNvSpPr>
          <p:nvPr/>
        </p:nvSpPr>
        <p:spPr bwMode="white">
          <a:xfrm>
            <a:off x="0" y="4572000"/>
            <a:ext cx="12192000" cy="0"/>
          </a:xfrm>
          <a:prstGeom prst="line">
            <a:avLst/>
          </a:prstGeom>
          <a:noFill/>
          <a:ln/>
          <a:effectLst/>
        </p:spPr>
        <p:txBody>
          <a:bodyPr wrap="none" anchor="ctr"/>
          <a:lstStyle/>
          <a:p>
            <a:pPr>
              <a:defRPr/>
            </a:pPr>
            <a:endParaRPr lang="es-ES" sz="1800" dirty="0">
              <a:cs typeface="+mn-cs"/>
            </a:endParaRPr>
          </a:p>
        </p:txBody>
      </p:sp>
      <p:sp>
        <p:nvSpPr>
          <p:cNvPr id="151" name="Line 18"/>
          <p:cNvSpPr>
            <a:spLocks noChangeShapeType="1"/>
          </p:cNvSpPr>
          <p:nvPr/>
        </p:nvSpPr>
        <p:spPr bwMode="white">
          <a:xfrm>
            <a:off x="0" y="4876800"/>
            <a:ext cx="12192000" cy="0"/>
          </a:xfrm>
          <a:prstGeom prst="line">
            <a:avLst/>
          </a:prstGeom>
          <a:noFill/>
          <a:ln/>
          <a:effectLst/>
        </p:spPr>
        <p:txBody>
          <a:bodyPr wrap="none" anchor="ctr"/>
          <a:lstStyle/>
          <a:p>
            <a:pPr>
              <a:defRPr/>
            </a:pPr>
            <a:endParaRPr lang="es-ES" sz="1800" dirty="0">
              <a:cs typeface="+mn-cs"/>
            </a:endParaRPr>
          </a:p>
        </p:txBody>
      </p:sp>
      <p:sp>
        <p:nvSpPr>
          <p:cNvPr id="152" name="Line 19"/>
          <p:cNvSpPr>
            <a:spLocks noChangeShapeType="1"/>
          </p:cNvSpPr>
          <p:nvPr/>
        </p:nvSpPr>
        <p:spPr bwMode="white">
          <a:xfrm>
            <a:off x="0" y="5181600"/>
            <a:ext cx="12192000" cy="0"/>
          </a:xfrm>
          <a:prstGeom prst="line">
            <a:avLst/>
          </a:prstGeom>
          <a:noFill/>
          <a:ln/>
          <a:effectLst/>
        </p:spPr>
        <p:txBody>
          <a:bodyPr wrap="none" anchor="ctr"/>
          <a:lstStyle/>
          <a:p>
            <a:pPr>
              <a:defRPr/>
            </a:pPr>
            <a:endParaRPr lang="es-ES" sz="1800" dirty="0">
              <a:cs typeface="+mn-cs"/>
            </a:endParaRPr>
          </a:p>
        </p:txBody>
      </p:sp>
      <p:sp>
        <p:nvSpPr>
          <p:cNvPr id="153" name="Line 20"/>
          <p:cNvSpPr>
            <a:spLocks noChangeShapeType="1"/>
          </p:cNvSpPr>
          <p:nvPr/>
        </p:nvSpPr>
        <p:spPr bwMode="white">
          <a:xfrm>
            <a:off x="0" y="5486400"/>
            <a:ext cx="12192000" cy="0"/>
          </a:xfrm>
          <a:prstGeom prst="line">
            <a:avLst/>
          </a:prstGeom>
          <a:noFill/>
          <a:ln/>
          <a:effectLst/>
        </p:spPr>
        <p:txBody>
          <a:bodyPr wrap="none" anchor="ctr"/>
          <a:lstStyle/>
          <a:p>
            <a:pPr>
              <a:defRPr/>
            </a:pPr>
            <a:endParaRPr lang="es-ES" sz="1800" dirty="0">
              <a:cs typeface="+mn-cs"/>
            </a:endParaRPr>
          </a:p>
        </p:txBody>
      </p:sp>
      <p:sp>
        <p:nvSpPr>
          <p:cNvPr id="154" name="Line 21"/>
          <p:cNvSpPr>
            <a:spLocks noChangeShapeType="1"/>
          </p:cNvSpPr>
          <p:nvPr/>
        </p:nvSpPr>
        <p:spPr bwMode="white">
          <a:xfrm>
            <a:off x="0" y="5791200"/>
            <a:ext cx="12192000" cy="0"/>
          </a:xfrm>
          <a:prstGeom prst="line">
            <a:avLst/>
          </a:prstGeom>
          <a:noFill/>
          <a:ln/>
          <a:effectLst/>
        </p:spPr>
        <p:txBody>
          <a:bodyPr wrap="none" anchor="ctr"/>
          <a:lstStyle/>
          <a:p>
            <a:pPr>
              <a:defRPr/>
            </a:pPr>
            <a:endParaRPr lang="es-ES" sz="1800" dirty="0">
              <a:cs typeface="+mn-cs"/>
            </a:endParaRPr>
          </a:p>
        </p:txBody>
      </p:sp>
      <p:sp>
        <p:nvSpPr>
          <p:cNvPr id="155" name="Line 22"/>
          <p:cNvSpPr>
            <a:spLocks noChangeShapeType="1"/>
          </p:cNvSpPr>
          <p:nvPr/>
        </p:nvSpPr>
        <p:spPr bwMode="white">
          <a:xfrm>
            <a:off x="0" y="6096000"/>
            <a:ext cx="12192000" cy="0"/>
          </a:xfrm>
          <a:prstGeom prst="line">
            <a:avLst/>
          </a:prstGeom>
          <a:noFill/>
          <a:ln/>
          <a:effectLst/>
        </p:spPr>
        <p:txBody>
          <a:bodyPr wrap="none" anchor="ctr"/>
          <a:lstStyle/>
          <a:p>
            <a:pPr>
              <a:defRPr/>
            </a:pPr>
            <a:endParaRPr lang="es-ES" sz="1800" dirty="0">
              <a:cs typeface="+mn-cs"/>
            </a:endParaRPr>
          </a:p>
        </p:txBody>
      </p:sp>
      <p:sp>
        <p:nvSpPr>
          <p:cNvPr id="156" name="Line 23"/>
          <p:cNvSpPr>
            <a:spLocks noChangeShapeType="1"/>
          </p:cNvSpPr>
          <p:nvPr/>
        </p:nvSpPr>
        <p:spPr bwMode="white">
          <a:xfrm>
            <a:off x="0" y="6400800"/>
            <a:ext cx="12192000" cy="0"/>
          </a:xfrm>
          <a:prstGeom prst="line">
            <a:avLst/>
          </a:prstGeom>
          <a:noFill/>
          <a:ln/>
          <a:effectLst/>
        </p:spPr>
        <p:txBody>
          <a:bodyPr wrap="none" anchor="ctr"/>
          <a:lstStyle/>
          <a:p>
            <a:pPr>
              <a:defRPr/>
            </a:pPr>
            <a:endParaRPr lang="es-ES" sz="1800" dirty="0">
              <a:cs typeface="+mn-cs"/>
            </a:endParaRPr>
          </a:p>
        </p:txBody>
      </p:sp>
      <p:sp>
        <p:nvSpPr>
          <p:cNvPr id="157" name="Line 24"/>
          <p:cNvSpPr>
            <a:spLocks noChangeShapeType="1"/>
          </p:cNvSpPr>
          <p:nvPr/>
        </p:nvSpPr>
        <p:spPr bwMode="white">
          <a:xfrm>
            <a:off x="0" y="6705600"/>
            <a:ext cx="12192000" cy="0"/>
          </a:xfrm>
          <a:prstGeom prst="line">
            <a:avLst/>
          </a:prstGeom>
          <a:noFill/>
          <a:ln/>
          <a:effectLst/>
        </p:spPr>
        <p:txBody>
          <a:bodyPr wrap="none" anchor="ctr"/>
          <a:lstStyle/>
          <a:p>
            <a:pPr>
              <a:defRPr/>
            </a:pPr>
            <a:endParaRPr lang="es-ES" sz="1800" dirty="0">
              <a:cs typeface="+mn-cs"/>
            </a:endParaRPr>
          </a:p>
        </p:txBody>
      </p:sp>
      <p:grpSp>
        <p:nvGrpSpPr>
          <p:cNvPr id="158" name="Group 160"/>
          <p:cNvGrpSpPr>
            <a:grpSpLocks/>
          </p:cNvGrpSpPr>
          <p:nvPr/>
        </p:nvGrpSpPr>
        <p:grpSpPr bwMode="auto">
          <a:xfrm>
            <a:off x="0" y="484188"/>
            <a:ext cx="12143317" cy="6400800"/>
            <a:chOff x="0" y="192"/>
            <a:chExt cx="5760" cy="4032"/>
          </a:xfrm>
        </p:grpSpPr>
        <p:sp>
          <p:nvSpPr>
            <p:cNvPr id="159" name="Line 161"/>
            <p:cNvSpPr>
              <a:spLocks noChangeShapeType="1"/>
            </p:cNvSpPr>
            <p:nvPr userDrawn="1"/>
          </p:nvSpPr>
          <p:spPr bwMode="white">
            <a:xfrm>
              <a:off x="0" y="192"/>
              <a:ext cx="5760" cy="0"/>
            </a:xfrm>
            <a:prstGeom prst="line">
              <a:avLst/>
            </a:prstGeom>
            <a:noFill/>
            <a:ln/>
            <a:effectLst/>
          </p:spPr>
          <p:txBody>
            <a:bodyPr wrap="none" anchor="ctr"/>
            <a:lstStyle/>
            <a:p>
              <a:pPr algn="ctr">
                <a:defRPr/>
              </a:pPr>
              <a:endParaRPr lang="es-PE" sz="2000" dirty="0"/>
            </a:p>
          </p:txBody>
        </p:sp>
        <p:sp>
          <p:nvSpPr>
            <p:cNvPr id="160" name="Line 162"/>
            <p:cNvSpPr>
              <a:spLocks noChangeShapeType="1"/>
            </p:cNvSpPr>
            <p:nvPr userDrawn="1"/>
          </p:nvSpPr>
          <p:spPr bwMode="white">
            <a:xfrm>
              <a:off x="0" y="384"/>
              <a:ext cx="5760" cy="0"/>
            </a:xfrm>
            <a:prstGeom prst="line">
              <a:avLst/>
            </a:prstGeom>
            <a:noFill/>
            <a:ln/>
            <a:effectLst/>
          </p:spPr>
          <p:txBody>
            <a:bodyPr wrap="none" anchor="ctr"/>
            <a:lstStyle/>
            <a:p>
              <a:pPr algn="ctr">
                <a:defRPr/>
              </a:pPr>
              <a:endParaRPr lang="es-PE" sz="2000" dirty="0"/>
            </a:p>
          </p:txBody>
        </p:sp>
        <p:sp>
          <p:nvSpPr>
            <p:cNvPr id="161" name="Line 163"/>
            <p:cNvSpPr>
              <a:spLocks noChangeShapeType="1"/>
            </p:cNvSpPr>
            <p:nvPr userDrawn="1"/>
          </p:nvSpPr>
          <p:spPr bwMode="white">
            <a:xfrm>
              <a:off x="0" y="576"/>
              <a:ext cx="5760" cy="0"/>
            </a:xfrm>
            <a:prstGeom prst="line">
              <a:avLst/>
            </a:prstGeom>
            <a:noFill/>
            <a:ln/>
            <a:effectLst/>
          </p:spPr>
          <p:txBody>
            <a:bodyPr wrap="none" anchor="ctr"/>
            <a:lstStyle/>
            <a:p>
              <a:pPr algn="ctr">
                <a:defRPr/>
              </a:pPr>
              <a:endParaRPr lang="es-PE" sz="2000" dirty="0"/>
            </a:p>
          </p:txBody>
        </p:sp>
        <p:sp>
          <p:nvSpPr>
            <p:cNvPr id="162" name="Line 164"/>
            <p:cNvSpPr>
              <a:spLocks noChangeShapeType="1"/>
            </p:cNvSpPr>
            <p:nvPr userDrawn="1"/>
          </p:nvSpPr>
          <p:spPr bwMode="white">
            <a:xfrm>
              <a:off x="0" y="768"/>
              <a:ext cx="5760" cy="0"/>
            </a:xfrm>
            <a:prstGeom prst="line">
              <a:avLst/>
            </a:prstGeom>
            <a:noFill/>
            <a:ln/>
            <a:effectLst/>
          </p:spPr>
          <p:txBody>
            <a:bodyPr wrap="none" anchor="ctr"/>
            <a:lstStyle/>
            <a:p>
              <a:pPr algn="ctr">
                <a:defRPr/>
              </a:pPr>
              <a:endParaRPr lang="es-PE" sz="2000" dirty="0"/>
            </a:p>
          </p:txBody>
        </p:sp>
        <p:sp>
          <p:nvSpPr>
            <p:cNvPr id="163" name="Line 165"/>
            <p:cNvSpPr>
              <a:spLocks noChangeShapeType="1"/>
            </p:cNvSpPr>
            <p:nvPr userDrawn="1"/>
          </p:nvSpPr>
          <p:spPr bwMode="white">
            <a:xfrm>
              <a:off x="0" y="960"/>
              <a:ext cx="5760" cy="0"/>
            </a:xfrm>
            <a:prstGeom prst="line">
              <a:avLst/>
            </a:prstGeom>
            <a:noFill/>
            <a:ln/>
            <a:effectLst/>
          </p:spPr>
          <p:txBody>
            <a:bodyPr wrap="none" anchor="ctr"/>
            <a:lstStyle/>
            <a:p>
              <a:pPr algn="ctr">
                <a:defRPr/>
              </a:pPr>
              <a:endParaRPr lang="es-PE" sz="2000" dirty="0"/>
            </a:p>
          </p:txBody>
        </p:sp>
        <p:sp>
          <p:nvSpPr>
            <p:cNvPr id="164" name="Line 166"/>
            <p:cNvSpPr>
              <a:spLocks noChangeShapeType="1"/>
            </p:cNvSpPr>
            <p:nvPr userDrawn="1"/>
          </p:nvSpPr>
          <p:spPr bwMode="white">
            <a:xfrm>
              <a:off x="0" y="1152"/>
              <a:ext cx="5760" cy="0"/>
            </a:xfrm>
            <a:prstGeom prst="line">
              <a:avLst/>
            </a:prstGeom>
            <a:noFill/>
            <a:ln/>
            <a:effectLst/>
          </p:spPr>
          <p:txBody>
            <a:bodyPr wrap="none" anchor="ctr"/>
            <a:lstStyle/>
            <a:p>
              <a:pPr algn="ctr">
                <a:defRPr/>
              </a:pPr>
              <a:endParaRPr lang="es-PE" sz="2000" dirty="0"/>
            </a:p>
          </p:txBody>
        </p:sp>
        <p:sp>
          <p:nvSpPr>
            <p:cNvPr id="165" name="Line 167"/>
            <p:cNvSpPr>
              <a:spLocks noChangeShapeType="1"/>
            </p:cNvSpPr>
            <p:nvPr userDrawn="1"/>
          </p:nvSpPr>
          <p:spPr bwMode="white">
            <a:xfrm>
              <a:off x="0" y="1344"/>
              <a:ext cx="5760" cy="0"/>
            </a:xfrm>
            <a:prstGeom prst="line">
              <a:avLst/>
            </a:prstGeom>
            <a:noFill/>
            <a:ln/>
            <a:effectLst/>
          </p:spPr>
          <p:txBody>
            <a:bodyPr wrap="none" anchor="ctr"/>
            <a:lstStyle/>
            <a:p>
              <a:pPr algn="ctr">
                <a:defRPr/>
              </a:pPr>
              <a:endParaRPr lang="es-PE" sz="2000" dirty="0"/>
            </a:p>
          </p:txBody>
        </p:sp>
        <p:sp>
          <p:nvSpPr>
            <p:cNvPr id="166" name="Line 168"/>
            <p:cNvSpPr>
              <a:spLocks noChangeShapeType="1"/>
            </p:cNvSpPr>
            <p:nvPr userDrawn="1"/>
          </p:nvSpPr>
          <p:spPr bwMode="white">
            <a:xfrm>
              <a:off x="0" y="1536"/>
              <a:ext cx="5760" cy="0"/>
            </a:xfrm>
            <a:prstGeom prst="line">
              <a:avLst/>
            </a:prstGeom>
            <a:noFill/>
            <a:ln/>
            <a:effectLst/>
          </p:spPr>
          <p:txBody>
            <a:bodyPr wrap="none" anchor="ctr"/>
            <a:lstStyle/>
            <a:p>
              <a:pPr algn="ctr">
                <a:defRPr/>
              </a:pPr>
              <a:endParaRPr lang="es-PE" sz="2000" dirty="0"/>
            </a:p>
          </p:txBody>
        </p:sp>
        <p:sp>
          <p:nvSpPr>
            <p:cNvPr id="167" name="Line 169"/>
            <p:cNvSpPr>
              <a:spLocks noChangeShapeType="1"/>
            </p:cNvSpPr>
            <p:nvPr userDrawn="1"/>
          </p:nvSpPr>
          <p:spPr bwMode="white">
            <a:xfrm>
              <a:off x="0" y="1728"/>
              <a:ext cx="5760" cy="0"/>
            </a:xfrm>
            <a:prstGeom prst="line">
              <a:avLst/>
            </a:prstGeom>
            <a:noFill/>
            <a:ln/>
            <a:effectLst/>
          </p:spPr>
          <p:txBody>
            <a:bodyPr wrap="none" anchor="ctr"/>
            <a:lstStyle/>
            <a:p>
              <a:pPr algn="ctr">
                <a:defRPr/>
              </a:pPr>
              <a:endParaRPr lang="es-PE" sz="2000" dirty="0"/>
            </a:p>
          </p:txBody>
        </p:sp>
        <p:sp>
          <p:nvSpPr>
            <p:cNvPr id="168" name="Line 170"/>
            <p:cNvSpPr>
              <a:spLocks noChangeShapeType="1"/>
            </p:cNvSpPr>
            <p:nvPr userDrawn="1"/>
          </p:nvSpPr>
          <p:spPr bwMode="white">
            <a:xfrm>
              <a:off x="0" y="1920"/>
              <a:ext cx="5760" cy="0"/>
            </a:xfrm>
            <a:prstGeom prst="line">
              <a:avLst/>
            </a:prstGeom>
            <a:noFill/>
            <a:ln/>
            <a:effectLst/>
          </p:spPr>
          <p:txBody>
            <a:bodyPr wrap="none" anchor="ctr"/>
            <a:lstStyle/>
            <a:p>
              <a:pPr algn="ctr">
                <a:defRPr/>
              </a:pPr>
              <a:endParaRPr lang="es-PE" sz="2000" dirty="0"/>
            </a:p>
          </p:txBody>
        </p:sp>
        <p:sp>
          <p:nvSpPr>
            <p:cNvPr id="169" name="Line 171"/>
            <p:cNvSpPr>
              <a:spLocks noChangeShapeType="1"/>
            </p:cNvSpPr>
            <p:nvPr userDrawn="1"/>
          </p:nvSpPr>
          <p:spPr bwMode="white">
            <a:xfrm>
              <a:off x="0" y="2112"/>
              <a:ext cx="5760" cy="0"/>
            </a:xfrm>
            <a:prstGeom prst="line">
              <a:avLst/>
            </a:prstGeom>
            <a:noFill/>
            <a:ln/>
            <a:effectLst/>
          </p:spPr>
          <p:txBody>
            <a:bodyPr wrap="none" anchor="ctr"/>
            <a:lstStyle/>
            <a:p>
              <a:pPr algn="ctr">
                <a:defRPr/>
              </a:pPr>
              <a:endParaRPr lang="es-PE" sz="2000" dirty="0"/>
            </a:p>
          </p:txBody>
        </p:sp>
        <p:sp>
          <p:nvSpPr>
            <p:cNvPr id="170" name="Line 172"/>
            <p:cNvSpPr>
              <a:spLocks noChangeShapeType="1"/>
            </p:cNvSpPr>
            <p:nvPr userDrawn="1"/>
          </p:nvSpPr>
          <p:spPr bwMode="white">
            <a:xfrm>
              <a:off x="0" y="2304"/>
              <a:ext cx="5760" cy="0"/>
            </a:xfrm>
            <a:prstGeom prst="line">
              <a:avLst/>
            </a:prstGeom>
            <a:noFill/>
            <a:ln/>
            <a:effectLst/>
          </p:spPr>
          <p:txBody>
            <a:bodyPr wrap="none" anchor="ctr"/>
            <a:lstStyle/>
            <a:p>
              <a:pPr algn="ctr">
                <a:defRPr/>
              </a:pPr>
              <a:endParaRPr lang="es-PE" sz="2000" dirty="0"/>
            </a:p>
          </p:txBody>
        </p:sp>
        <p:sp>
          <p:nvSpPr>
            <p:cNvPr id="171" name="Line 173"/>
            <p:cNvSpPr>
              <a:spLocks noChangeShapeType="1"/>
            </p:cNvSpPr>
            <p:nvPr userDrawn="1"/>
          </p:nvSpPr>
          <p:spPr bwMode="white">
            <a:xfrm>
              <a:off x="0" y="2496"/>
              <a:ext cx="5760" cy="0"/>
            </a:xfrm>
            <a:prstGeom prst="line">
              <a:avLst/>
            </a:prstGeom>
            <a:noFill/>
            <a:ln/>
            <a:effectLst/>
          </p:spPr>
          <p:txBody>
            <a:bodyPr wrap="none" anchor="ctr"/>
            <a:lstStyle/>
            <a:p>
              <a:pPr algn="ctr">
                <a:defRPr/>
              </a:pPr>
              <a:endParaRPr lang="es-PE" sz="2000" dirty="0"/>
            </a:p>
          </p:txBody>
        </p:sp>
        <p:sp>
          <p:nvSpPr>
            <p:cNvPr id="172" name="Line 174"/>
            <p:cNvSpPr>
              <a:spLocks noChangeShapeType="1"/>
            </p:cNvSpPr>
            <p:nvPr userDrawn="1"/>
          </p:nvSpPr>
          <p:spPr bwMode="white">
            <a:xfrm>
              <a:off x="0" y="2688"/>
              <a:ext cx="5760" cy="0"/>
            </a:xfrm>
            <a:prstGeom prst="line">
              <a:avLst/>
            </a:prstGeom>
            <a:noFill/>
            <a:ln/>
            <a:effectLst/>
          </p:spPr>
          <p:txBody>
            <a:bodyPr wrap="none" anchor="ctr"/>
            <a:lstStyle/>
            <a:p>
              <a:pPr algn="ctr">
                <a:defRPr/>
              </a:pPr>
              <a:endParaRPr lang="es-PE" sz="2000" dirty="0"/>
            </a:p>
          </p:txBody>
        </p:sp>
        <p:sp>
          <p:nvSpPr>
            <p:cNvPr id="173" name="Line 175"/>
            <p:cNvSpPr>
              <a:spLocks noChangeShapeType="1"/>
            </p:cNvSpPr>
            <p:nvPr userDrawn="1"/>
          </p:nvSpPr>
          <p:spPr bwMode="white">
            <a:xfrm>
              <a:off x="0" y="2880"/>
              <a:ext cx="5760" cy="0"/>
            </a:xfrm>
            <a:prstGeom prst="line">
              <a:avLst/>
            </a:prstGeom>
            <a:noFill/>
            <a:ln/>
            <a:effectLst/>
          </p:spPr>
          <p:txBody>
            <a:bodyPr wrap="none" anchor="ctr"/>
            <a:lstStyle/>
            <a:p>
              <a:pPr algn="ctr">
                <a:defRPr/>
              </a:pPr>
              <a:endParaRPr lang="es-PE" sz="2000" dirty="0"/>
            </a:p>
          </p:txBody>
        </p:sp>
        <p:sp>
          <p:nvSpPr>
            <p:cNvPr id="174" name="Line 176"/>
            <p:cNvSpPr>
              <a:spLocks noChangeShapeType="1"/>
            </p:cNvSpPr>
            <p:nvPr userDrawn="1"/>
          </p:nvSpPr>
          <p:spPr bwMode="white">
            <a:xfrm>
              <a:off x="0" y="3072"/>
              <a:ext cx="5760" cy="0"/>
            </a:xfrm>
            <a:prstGeom prst="line">
              <a:avLst/>
            </a:prstGeom>
            <a:noFill/>
            <a:ln/>
            <a:effectLst/>
          </p:spPr>
          <p:txBody>
            <a:bodyPr wrap="none" anchor="ctr"/>
            <a:lstStyle/>
            <a:p>
              <a:pPr algn="ctr">
                <a:defRPr/>
              </a:pPr>
              <a:endParaRPr lang="es-PE" sz="2000" dirty="0"/>
            </a:p>
          </p:txBody>
        </p:sp>
        <p:sp>
          <p:nvSpPr>
            <p:cNvPr id="175" name="Line 177"/>
            <p:cNvSpPr>
              <a:spLocks noChangeShapeType="1"/>
            </p:cNvSpPr>
            <p:nvPr userDrawn="1"/>
          </p:nvSpPr>
          <p:spPr bwMode="white">
            <a:xfrm>
              <a:off x="0" y="3264"/>
              <a:ext cx="5760" cy="0"/>
            </a:xfrm>
            <a:prstGeom prst="line">
              <a:avLst/>
            </a:prstGeom>
            <a:noFill/>
            <a:ln/>
            <a:effectLst/>
          </p:spPr>
          <p:txBody>
            <a:bodyPr wrap="none" anchor="ctr"/>
            <a:lstStyle/>
            <a:p>
              <a:pPr algn="ctr">
                <a:defRPr/>
              </a:pPr>
              <a:endParaRPr lang="es-PE" sz="2000" dirty="0"/>
            </a:p>
          </p:txBody>
        </p:sp>
        <p:sp>
          <p:nvSpPr>
            <p:cNvPr id="176" name="Line 178"/>
            <p:cNvSpPr>
              <a:spLocks noChangeShapeType="1"/>
            </p:cNvSpPr>
            <p:nvPr userDrawn="1"/>
          </p:nvSpPr>
          <p:spPr bwMode="white">
            <a:xfrm>
              <a:off x="0" y="3456"/>
              <a:ext cx="5760" cy="0"/>
            </a:xfrm>
            <a:prstGeom prst="line">
              <a:avLst/>
            </a:prstGeom>
            <a:noFill/>
            <a:ln/>
            <a:effectLst/>
          </p:spPr>
          <p:txBody>
            <a:bodyPr wrap="none" anchor="ctr"/>
            <a:lstStyle/>
            <a:p>
              <a:pPr algn="ctr">
                <a:defRPr/>
              </a:pPr>
              <a:endParaRPr lang="es-PE" sz="2000" dirty="0"/>
            </a:p>
          </p:txBody>
        </p:sp>
        <p:sp>
          <p:nvSpPr>
            <p:cNvPr id="177" name="Line 179"/>
            <p:cNvSpPr>
              <a:spLocks noChangeShapeType="1"/>
            </p:cNvSpPr>
            <p:nvPr userDrawn="1"/>
          </p:nvSpPr>
          <p:spPr bwMode="white">
            <a:xfrm>
              <a:off x="0" y="3648"/>
              <a:ext cx="5760" cy="0"/>
            </a:xfrm>
            <a:prstGeom prst="line">
              <a:avLst/>
            </a:prstGeom>
            <a:noFill/>
            <a:ln/>
            <a:effectLst/>
          </p:spPr>
          <p:txBody>
            <a:bodyPr wrap="none" anchor="ctr"/>
            <a:lstStyle/>
            <a:p>
              <a:pPr algn="ctr">
                <a:defRPr/>
              </a:pPr>
              <a:endParaRPr lang="es-PE" sz="2000" dirty="0"/>
            </a:p>
          </p:txBody>
        </p:sp>
        <p:sp>
          <p:nvSpPr>
            <p:cNvPr id="178" name="Line 180"/>
            <p:cNvSpPr>
              <a:spLocks noChangeShapeType="1"/>
            </p:cNvSpPr>
            <p:nvPr userDrawn="1"/>
          </p:nvSpPr>
          <p:spPr bwMode="white">
            <a:xfrm>
              <a:off x="0" y="3840"/>
              <a:ext cx="5760" cy="0"/>
            </a:xfrm>
            <a:prstGeom prst="line">
              <a:avLst/>
            </a:prstGeom>
            <a:noFill/>
            <a:ln/>
            <a:effectLst/>
          </p:spPr>
          <p:txBody>
            <a:bodyPr wrap="none" anchor="ctr"/>
            <a:lstStyle/>
            <a:p>
              <a:pPr algn="ctr">
                <a:defRPr/>
              </a:pPr>
              <a:endParaRPr lang="es-PE" sz="2000" dirty="0"/>
            </a:p>
          </p:txBody>
        </p:sp>
        <p:sp>
          <p:nvSpPr>
            <p:cNvPr id="179" name="Line 181"/>
            <p:cNvSpPr>
              <a:spLocks noChangeShapeType="1"/>
            </p:cNvSpPr>
            <p:nvPr userDrawn="1"/>
          </p:nvSpPr>
          <p:spPr bwMode="white">
            <a:xfrm>
              <a:off x="0" y="4032"/>
              <a:ext cx="5760" cy="0"/>
            </a:xfrm>
            <a:prstGeom prst="line">
              <a:avLst/>
            </a:prstGeom>
            <a:noFill/>
            <a:ln/>
            <a:effectLst/>
          </p:spPr>
          <p:txBody>
            <a:bodyPr wrap="none" anchor="ctr"/>
            <a:lstStyle/>
            <a:p>
              <a:pPr algn="ctr">
                <a:defRPr/>
              </a:pPr>
              <a:endParaRPr lang="es-PE" sz="2000" dirty="0"/>
            </a:p>
          </p:txBody>
        </p:sp>
        <p:sp>
          <p:nvSpPr>
            <p:cNvPr id="180" name="Line 182"/>
            <p:cNvSpPr>
              <a:spLocks noChangeShapeType="1"/>
            </p:cNvSpPr>
            <p:nvPr userDrawn="1"/>
          </p:nvSpPr>
          <p:spPr bwMode="white">
            <a:xfrm>
              <a:off x="0" y="4224"/>
              <a:ext cx="5760" cy="0"/>
            </a:xfrm>
            <a:prstGeom prst="line">
              <a:avLst/>
            </a:prstGeom>
            <a:noFill/>
            <a:ln/>
            <a:effectLst/>
          </p:spPr>
          <p:txBody>
            <a:bodyPr wrap="none" anchor="ctr"/>
            <a:lstStyle/>
            <a:p>
              <a:pPr algn="ctr">
                <a:defRPr/>
              </a:pPr>
              <a:endParaRPr lang="es-PE" sz="2000" dirty="0"/>
            </a:p>
          </p:txBody>
        </p:sp>
      </p:grpSp>
      <p:grpSp>
        <p:nvGrpSpPr>
          <p:cNvPr id="181" name="Group 183"/>
          <p:cNvGrpSpPr>
            <a:grpSpLocks/>
          </p:cNvGrpSpPr>
          <p:nvPr/>
        </p:nvGrpSpPr>
        <p:grpSpPr bwMode="auto">
          <a:xfrm>
            <a:off x="808567" y="26988"/>
            <a:ext cx="11334751" cy="6858000"/>
            <a:chOff x="192" y="0"/>
            <a:chExt cx="5376" cy="4320"/>
          </a:xfrm>
        </p:grpSpPr>
        <p:sp>
          <p:nvSpPr>
            <p:cNvPr id="182" name="Line 184"/>
            <p:cNvSpPr>
              <a:spLocks noChangeShapeType="1"/>
            </p:cNvSpPr>
            <p:nvPr userDrawn="1"/>
          </p:nvSpPr>
          <p:spPr bwMode="white">
            <a:xfrm>
              <a:off x="192" y="0"/>
              <a:ext cx="0" cy="4320"/>
            </a:xfrm>
            <a:prstGeom prst="line">
              <a:avLst/>
            </a:prstGeom>
            <a:noFill/>
            <a:ln/>
            <a:effectLst/>
          </p:spPr>
          <p:txBody>
            <a:bodyPr wrap="none" anchor="ctr"/>
            <a:lstStyle/>
            <a:p>
              <a:pPr algn="ctr">
                <a:defRPr/>
              </a:pPr>
              <a:endParaRPr lang="es-PE" sz="2000" dirty="0"/>
            </a:p>
          </p:txBody>
        </p:sp>
        <p:sp>
          <p:nvSpPr>
            <p:cNvPr id="183" name="Line 185"/>
            <p:cNvSpPr>
              <a:spLocks noChangeShapeType="1"/>
            </p:cNvSpPr>
            <p:nvPr userDrawn="1"/>
          </p:nvSpPr>
          <p:spPr bwMode="white">
            <a:xfrm>
              <a:off x="384" y="0"/>
              <a:ext cx="0" cy="4320"/>
            </a:xfrm>
            <a:prstGeom prst="line">
              <a:avLst/>
            </a:prstGeom>
            <a:noFill/>
            <a:ln/>
            <a:effectLst/>
          </p:spPr>
          <p:txBody>
            <a:bodyPr wrap="none" anchor="ctr"/>
            <a:lstStyle/>
            <a:p>
              <a:pPr algn="ctr">
                <a:defRPr/>
              </a:pPr>
              <a:endParaRPr lang="es-PE" sz="2000" dirty="0"/>
            </a:p>
          </p:txBody>
        </p:sp>
        <p:sp>
          <p:nvSpPr>
            <p:cNvPr id="184" name="Line 186"/>
            <p:cNvSpPr>
              <a:spLocks noChangeShapeType="1"/>
            </p:cNvSpPr>
            <p:nvPr userDrawn="1"/>
          </p:nvSpPr>
          <p:spPr bwMode="white">
            <a:xfrm>
              <a:off x="577" y="0"/>
              <a:ext cx="0" cy="4320"/>
            </a:xfrm>
            <a:prstGeom prst="line">
              <a:avLst/>
            </a:prstGeom>
            <a:noFill/>
            <a:ln/>
            <a:effectLst/>
          </p:spPr>
          <p:txBody>
            <a:bodyPr wrap="none" anchor="ctr"/>
            <a:lstStyle/>
            <a:p>
              <a:pPr algn="ctr">
                <a:defRPr/>
              </a:pPr>
              <a:endParaRPr lang="es-PE" sz="2000" dirty="0"/>
            </a:p>
          </p:txBody>
        </p:sp>
        <p:sp>
          <p:nvSpPr>
            <p:cNvPr id="185" name="Line 187"/>
            <p:cNvSpPr>
              <a:spLocks noChangeShapeType="1"/>
            </p:cNvSpPr>
            <p:nvPr userDrawn="1"/>
          </p:nvSpPr>
          <p:spPr bwMode="white">
            <a:xfrm>
              <a:off x="768" y="0"/>
              <a:ext cx="0" cy="4320"/>
            </a:xfrm>
            <a:prstGeom prst="line">
              <a:avLst/>
            </a:prstGeom>
            <a:noFill/>
            <a:ln/>
            <a:effectLst/>
          </p:spPr>
          <p:txBody>
            <a:bodyPr wrap="none" anchor="ctr"/>
            <a:lstStyle/>
            <a:p>
              <a:pPr algn="ctr">
                <a:defRPr/>
              </a:pPr>
              <a:endParaRPr lang="es-PE" sz="2000" dirty="0"/>
            </a:p>
          </p:txBody>
        </p:sp>
        <p:sp>
          <p:nvSpPr>
            <p:cNvPr id="186" name="Line 188"/>
            <p:cNvSpPr>
              <a:spLocks noChangeShapeType="1"/>
            </p:cNvSpPr>
            <p:nvPr userDrawn="1"/>
          </p:nvSpPr>
          <p:spPr bwMode="white">
            <a:xfrm>
              <a:off x="960" y="0"/>
              <a:ext cx="0" cy="4320"/>
            </a:xfrm>
            <a:prstGeom prst="line">
              <a:avLst/>
            </a:prstGeom>
            <a:noFill/>
            <a:ln/>
            <a:effectLst/>
          </p:spPr>
          <p:txBody>
            <a:bodyPr wrap="none" anchor="ctr"/>
            <a:lstStyle/>
            <a:p>
              <a:pPr algn="ctr">
                <a:defRPr/>
              </a:pPr>
              <a:endParaRPr lang="es-PE" sz="2000" dirty="0"/>
            </a:p>
          </p:txBody>
        </p:sp>
        <p:sp>
          <p:nvSpPr>
            <p:cNvPr id="187" name="Line 189"/>
            <p:cNvSpPr>
              <a:spLocks noChangeShapeType="1"/>
            </p:cNvSpPr>
            <p:nvPr userDrawn="1"/>
          </p:nvSpPr>
          <p:spPr bwMode="white">
            <a:xfrm>
              <a:off x="1152" y="0"/>
              <a:ext cx="0" cy="4320"/>
            </a:xfrm>
            <a:prstGeom prst="line">
              <a:avLst/>
            </a:prstGeom>
            <a:noFill/>
            <a:ln/>
            <a:effectLst/>
          </p:spPr>
          <p:txBody>
            <a:bodyPr wrap="none" anchor="ctr"/>
            <a:lstStyle/>
            <a:p>
              <a:pPr algn="ctr">
                <a:defRPr/>
              </a:pPr>
              <a:endParaRPr lang="es-PE" sz="2000" dirty="0"/>
            </a:p>
          </p:txBody>
        </p:sp>
        <p:sp>
          <p:nvSpPr>
            <p:cNvPr id="188" name="Line 190"/>
            <p:cNvSpPr>
              <a:spLocks noChangeShapeType="1"/>
            </p:cNvSpPr>
            <p:nvPr userDrawn="1"/>
          </p:nvSpPr>
          <p:spPr bwMode="white">
            <a:xfrm>
              <a:off x="1345" y="0"/>
              <a:ext cx="0" cy="4320"/>
            </a:xfrm>
            <a:prstGeom prst="line">
              <a:avLst/>
            </a:prstGeom>
            <a:noFill/>
            <a:ln/>
            <a:effectLst/>
          </p:spPr>
          <p:txBody>
            <a:bodyPr wrap="none" anchor="ctr"/>
            <a:lstStyle/>
            <a:p>
              <a:pPr algn="ctr">
                <a:defRPr/>
              </a:pPr>
              <a:endParaRPr lang="es-PE" sz="2000" dirty="0"/>
            </a:p>
          </p:txBody>
        </p:sp>
        <p:sp>
          <p:nvSpPr>
            <p:cNvPr id="189" name="Line 191"/>
            <p:cNvSpPr>
              <a:spLocks noChangeShapeType="1"/>
            </p:cNvSpPr>
            <p:nvPr userDrawn="1"/>
          </p:nvSpPr>
          <p:spPr bwMode="white">
            <a:xfrm>
              <a:off x="1536" y="0"/>
              <a:ext cx="0" cy="4320"/>
            </a:xfrm>
            <a:prstGeom prst="line">
              <a:avLst/>
            </a:prstGeom>
            <a:noFill/>
            <a:ln/>
            <a:effectLst/>
          </p:spPr>
          <p:txBody>
            <a:bodyPr wrap="none" anchor="ctr"/>
            <a:lstStyle/>
            <a:p>
              <a:pPr algn="ctr">
                <a:defRPr/>
              </a:pPr>
              <a:endParaRPr lang="es-PE" sz="2000" dirty="0"/>
            </a:p>
          </p:txBody>
        </p:sp>
        <p:sp>
          <p:nvSpPr>
            <p:cNvPr id="190" name="Line 192"/>
            <p:cNvSpPr>
              <a:spLocks noChangeShapeType="1"/>
            </p:cNvSpPr>
            <p:nvPr userDrawn="1"/>
          </p:nvSpPr>
          <p:spPr bwMode="white">
            <a:xfrm>
              <a:off x="1728" y="0"/>
              <a:ext cx="0" cy="4320"/>
            </a:xfrm>
            <a:prstGeom prst="line">
              <a:avLst/>
            </a:prstGeom>
            <a:noFill/>
            <a:ln/>
            <a:effectLst/>
          </p:spPr>
          <p:txBody>
            <a:bodyPr wrap="none" anchor="ctr"/>
            <a:lstStyle/>
            <a:p>
              <a:pPr algn="ctr">
                <a:defRPr/>
              </a:pPr>
              <a:endParaRPr lang="es-PE" sz="2000" dirty="0"/>
            </a:p>
          </p:txBody>
        </p:sp>
        <p:sp>
          <p:nvSpPr>
            <p:cNvPr id="191" name="Line 193"/>
            <p:cNvSpPr>
              <a:spLocks noChangeShapeType="1"/>
            </p:cNvSpPr>
            <p:nvPr userDrawn="1"/>
          </p:nvSpPr>
          <p:spPr bwMode="white">
            <a:xfrm>
              <a:off x="1920" y="0"/>
              <a:ext cx="0" cy="4320"/>
            </a:xfrm>
            <a:prstGeom prst="line">
              <a:avLst/>
            </a:prstGeom>
            <a:noFill/>
            <a:ln/>
            <a:effectLst/>
          </p:spPr>
          <p:txBody>
            <a:bodyPr wrap="none" anchor="ctr"/>
            <a:lstStyle/>
            <a:p>
              <a:pPr algn="ctr">
                <a:defRPr/>
              </a:pPr>
              <a:endParaRPr lang="es-PE" sz="2000" dirty="0"/>
            </a:p>
          </p:txBody>
        </p:sp>
        <p:sp>
          <p:nvSpPr>
            <p:cNvPr id="192" name="Line 194"/>
            <p:cNvSpPr>
              <a:spLocks noChangeShapeType="1"/>
            </p:cNvSpPr>
            <p:nvPr userDrawn="1"/>
          </p:nvSpPr>
          <p:spPr bwMode="white">
            <a:xfrm>
              <a:off x="2113" y="0"/>
              <a:ext cx="0" cy="4320"/>
            </a:xfrm>
            <a:prstGeom prst="line">
              <a:avLst/>
            </a:prstGeom>
            <a:noFill/>
            <a:ln/>
            <a:effectLst/>
          </p:spPr>
          <p:txBody>
            <a:bodyPr wrap="none" anchor="ctr"/>
            <a:lstStyle/>
            <a:p>
              <a:pPr algn="ctr">
                <a:defRPr/>
              </a:pPr>
              <a:endParaRPr lang="es-PE" sz="2000" dirty="0"/>
            </a:p>
          </p:txBody>
        </p:sp>
        <p:sp>
          <p:nvSpPr>
            <p:cNvPr id="193" name="Line 195"/>
            <p:cNvSpPr>
              <a:spLocks noChangeShapeType="1"/>
            </p:cNvSpPr>
            <p:nvPr userDrawn="1"/>
          </p:nvSpPr>
          <p:spPr bwMode="white">
            <a:xfrm>
              <a:off x="2304" y="0"/>
              <a:ext cx="0" cy="4320"/>
            </a:xfrm>
            <a:prstGeom prst="line">
              <a:avLst/>
            </a:prstGeom>
            <a:noFill/>
            <a:ln/>
            <a:effectLst/>
          </p:spPr>
          <p:txBody>
            <a:bodyPr wrap="none" anchor="ctr"/>
            <a:lstStyle/>
            <a:p>
              <a:pPr algn="ctr">
                <a:defRPr/>
              </a:pPr>
              <a:endParaRPr lang="es-PE" sz="2000" dirty="0"/>
            </a:p>
          </p:txBody>
        </p:sp>
        <p:sp>
          <p:nvSpPr>
            <p:cNvPr id="194" name="Line 196"/>
            <p:cNvSpPr>
              <a:spLocks noChangeShapeType="1"/>
            </p:cNvSpPr>
            <p:nvPr userDrawn="1"/>
          </p:nvSpPr>
          <p:spPr bwMode="white">
            <a:xfrm>
              <a:off x="2496" y="0"/>
              <a:ext cx="0" cy="4320"/>
            </a:xfrm>
            <a:prstGeom prst="line">
              <a:avLst/>
            </a:prstGeom>
            <a:noFill/>
            <a:ln/>
            <a:effectLst/>
          </p:spPr>
          <p:txBody>
            <a:bodyPr wrap="none" anchor="ctr"/>
            <a:lstStyle/>
            <a:p>
              <a:pPr algn="ctr">
                <a:defRPr/>
              </a:pPr>
              <a:endParaRPr lang="es-PE" sz="2000" dirty="0"/>
            </a:p>
          </p:txBody>
        </p:sp>
        <p:sp>
          <p:nvSpPr>
            <p:cNvPr id="195" name="Line 197"/>
            <p:cNvSpPr>
              <a:spLocks noChangeShapeType="1"/>
            </p:cNvSpPr>
            <p:nvPr userDrawn="1"/>
          </p:nvSpPr>
          <p:spPr bwMode="white">
            <a:xfrm>
              <a:off x="2688" y="0"/>
              <a:ext cx="0" cy="4320"/>
            </a:xfrm>
            <a:prstGeom prst="line">
              <a:avLst/>
            </a:prstGeom>
            <a:noFill/>
            <a:ln/>
            <a:effectLst/>
          </p:spPr>
          <p:txBody>
            <a:bodyPr wrap="none" anchor="ctr"/>
            <a:lstStyle/>
            <a:p>
              <a:pPr algn="ctr">
                <a:defRPr/>
              </a:pPr>
              <a:endParaRPr lang="es-PE" sz="2000" dirty="0"/>
            </a:p>
          </p:txBody>
        </p:sp>
        <p:sp>
          <p:nvSpPr>
            <p:cNvPr id="196" name="Line 198"/>
            <p:cNvSpPr>
              <a:spLocks noChangeShapeType="1"/>
            </p:cNvSpPr>
            <p:nvPr userDrawn="1"/>
          </p:nvSpPr>
          <p:spPr bwMode="white">
            <a:xfrm>
              <a:off x="2881" y="0"/>
              <a:ext cx="0" cy="4320"/>
            </a:xfrm>
            <a:prstGeom prst="line">
              <a:avLst/>
            </a:prstGeom>
            <a:noFill/>
            <a:ln/>
            <a:effectLst/>
          </p:spPr>
          <p:txBody>
            <a:bodyPr wrap="none" anchor="ctr"/>
            <a:lstStyle/>
            <a:p>
              <a:pPr algn="ctr">
                <a:defRPr/>
              </a:pPr>
              <a:endParaRPr lang="es-PE" sz="2000" dirty="0"/>
            </a:p>
          </p:txBody>
        </p:sp>
        <p:sp>
          <p:nvSpPr>
            <p:cNvPr id="197" name="Line 199"/>
            <p:cNvSpPr>
              <a:spLocks noChangeShapeType="1"/>
            </p:cNvSpPr>
            <p:nvPr userDrawn="1"/>
          </p:nvSpPr>
          <p:spPr bwMode="white">
            <a:xfrm>
              <a:off x="3072" y="0"/>
              <a:ext cx="0" cy="4320"/>
            </a:xfrm>
            <a:prstGeom prst="line">
              <a:avLst/>
            </a:prstGeom>
            <a:noFill/>
            <a:ln/>
            <a:effectLst/>
          </p:spPr>
          <p:txBody>
            <a:bodyPr wrap="none" anchor="ctr"/>
            <a:lstStyle/>
            <a:p>
              <a:pPr algn="ctr">
                <a:defRPr/>
              </a:pPr>
              <a:endParaRPr lang="es-PE" sz="2000" dirty="0"/>
            </a:p>
          </p:txBody>
        </p:sp>
        <p:sp>
          <p:nvSpPr>
            <p:cNvPr id="198" name="Line 200"/>
            <p:cNvSpPr>
              <a:spLocks noChangeShapeType="1"/>
            </p:cNvSpPr>
            <p:nvPr userDrawn="1"/>
          </p:nvSpPr>
          <p:spPr bwMode="white">
            <a:xfrm>
              <a:off x="3264" y="0"/>
              <a:ext cx="0" cy="4320"/>
            </a:xfrm>
            <a:prstGeom prst="line">
              <a:avLst/>
            </a:prstGeom>
            <a:noFill/>
            <a:ln/>
            <a:effectLst/>
          </p:spPr>
          <p:txBody>
            <a:bodyPr wrap="none" anchor="ctr"/>
            <a:lstStyle/>
            <a:p>
              <a:pPr algn="ctr">
                <a:defRPr/>
              </a:pPr>
              <a:endParaRPr lang="es-PE" sz="2000" dirty="0"/>
            </a:p>
          </p:txBody>
        </p:sp>
        <p:sp>
          <p:nvSpPr>
            <p:cNvPr id="199" name="Line 201"/>
            <p:cNvSpPr>
              <a:spLocks noChangeShapeType="1"/>
            </p:cNvSpPr>
            <p:nvPr userDrawn="1"/>
          </p:nvSpPr>
          <p:spPr bwMode="white">
            <a:xfrm>
              <a:off x="3456" y="0"/>
              <a:ext cx="0" cy="4320"/>
            </a:xfrm>
            <a:prstGeom prst="line">
              <a:avLst/>
            </a:prstGeom>
            <a:noFill/>
            <a:ln/>
            <a:effectLst/>
          </p:spPr>
          <p:txBody>
            <a:bodyPr wrap="none" anchor="ctr"/>
            <a:lstStyle/>
            <a:p>
              <a:pPr algn="ctr">
                <a:defRPr/>
              </a:pPr>
              <a:endParaRPr lang="es-PE" sz="2000" dirty="0"/>
            </a:p>
          </p:txBody>
        </p:sp>
        <p:sp>
          <p:nvSpPr>
            <p:cNvPr id="200" name="Line 202"/>
            <p:cNvSpPr>
              <a:spLocks noChangeShapeType="1"/>
            </p:cNvSpPr>
            <p:nvPr userDrawn="1"/>
          </p:nvSpPr>
          <p:spPr bwMode="white">
            <a:xfrm>
              <a:off x="3649" y="0"/>
              <a:ext cx="0" cy="4320"/>
            </a:xfrm>
            <a:prstGeom prst="line">
              <a:avLst/>
            </a:prstGeom>
            <a:noFill/>
            <a:ln/>
            <a:effectLst/>
          </p:spPr>
          <p:txBody>
            <a:bodyPr wrap="none" anchor="ctr"/>
            <a:lstStyle/>
            <a:p>
              <a:pPr algn="ctr">
                <a:defRPr/>
              </a:pPr>
              <a:endParaRPr lang="es-PE" sz="2000" dirty="0"/>
            </a:p>
          </p:txBody>
        </p:sp>
        <p:sp>
          <p:nvSpPr>
            <p:cNvPr id="201" name="Line 203"/>
            <p:cNvSpPr>
              <a:spLocks noChangeShapeType="1"/>
            </p:cNvSpPr>
            <p:nvPr userDrawn="1"/>
          </p:nvSpPr>
          <p:spPr bwMode="white">
            <a:xfrm>
              <a:off x="3840" y="0"/>
              <a:ext cx="0" cy="4320"/>
            </a:xfrm>
            <a:prstGeom prst="line">
              <a:avLst/>
            </a:prstGeom>
            <a:noFill/>
            <a:ln/>
            <a:effectLst/>
          </p:spPr>
          <p:txBody>
            <a:bodyPr wrap="none" anchor="ctr"/>
            <a:lstStyle/>
            <a:p>
              <a:pPr algn="ctr">
                <a:defRPr/>
              </a:pPr>
              <a:endParaRPr lang="es-PE" sz="2000" dirty="0"/>
            </a:p>
          </p:txBody>
        </p:sp>
        <p:sp>
          <p:nvSpPr>
            <p:cNvPr id="202" name="Line 204"/>
            <p:cNvSpPr>
              <a:spLocks noChangeShapeType="1"/>
            </p:cNvSpPr>
            <p:nvPr userDrawn="1"/>
          </p:nvSpPr>
          <p:spPr bwMode="white">
            <a:xfrm>
              <a:off x="4032" y="0"/>
              <a:ext cx="0" cy="4320"/>
            </a:xfrm>
            <a:prstGeom prst="line">
              <a:avLst/>
            </a:prstGeom>
            <a:noFill/>
            <a:ln/>
            <a:effectLst/>
          </p:spPr>
          <p:txBody>
            <a:bodyPr wrap="none" anchor="ctr"/>
            <a:lstStyle/>
            <a:p>
              <a:pPr algn="ctr">
                <a:defRPr/>
              </a:pPr>
              <a:endParaRPr lang="es-PE" sz="2000" dirty="0"/>
            </a:p>
          </p:txBody>
        </p:sp>
        <p:sp>
          <p:nvSpPr>
            <p:cNvPr id="203" name="Line 205"/>
            <p:cNvSpPr>
              <a:spLocks noChangeShapeType="1"/>
            </p:cNvSpPr>
            <p:nvPr userDrawn="1"/>
          </p:nvSpPr>
          <p:spPr bwMode="white">
            <a:xfrm>
              <a:off x="4224" y="0"/>
              <a:ext cx="0" cy="4320"/>
            </a:xfrm>
            <a:prstGeom prst="line">
              <a:avLst/>
            </a:prstGeom>
            <a:noFill/>
            <a:ln/>
            <a:effectLst/>
          </p:spPr>
          <p:txBody>
            <a:bodyPr wrap="none" anchor="ctr"/>
            <a:lstStyle/>
            <a:p>
              <a:pPr algn="ctr">
                <a:defRPr/>
              </a:pPr>
              <a:endParaRPr lang="es-PE" sz="2000" dirty="0"/>
            </a:p>
          </p:txBody>
        </p:sp>
        <p:sp>
          <p:nvSpPr>
            <p:cNvPr id="204" name="Line 206"/>
            <p:cNvSpPr>
              <a:spLocks noChangeShapeType="1"/>
            </p:cNvSpPr>
            <p:nvPr userDrawn="1"/>
          </p:nvSpPr>
          <p:spPr bwMode="white">
            <a:xfrm>
              <a:off x="4417" y="0"/>
              <a:ext cx="0" cy="4320"/>
            </a:xfrm>
            <a:prstGeom prst="line">
              <a:avLst/>
            </a:prstGeom>
            <a:noFill/>
            <a:ln/>
            <a:effectLst/>
          </p:spPr>
          <p:txBody>
            <a:bodyPr wrap="none" anchor="ctr"/>
            <a:lstStyle/>
            <a:p>
              <a:pPr algn="ctr">
                <a:defRPr/>
              </a:pPr>
              <a:endParaRPr lang="es-PE" sz="2000" dirty="0"/>
            </a:p>
          </p:txBody>
        </p:sp>
        <p:sp>
          <p:nvSpPr>
            <p:cNvPr id="205" name="Line 207"/>
            <p:cNvSpPr>
              <a:spLocks noChangeShapeType="1"/>
            </p:cNvSpPr>
            <p:nvPr userDrawn="1"/>
          </p:nvSpPr>
          <p:spPr bwMode="white">
            <a:xfrm>
              <a:off x="4608" y="0"/>
              <a:ext cx="0" cy="4320"/>
            </a:xfrm>
            <a:prstGeom prst="line">
              <a:avLst/>
            </a:prstGeom>
            <a:noFill/>
            <a:ln/>
            <a:effectLst/>
          </p:spPr>
          <p:txBody>
            <a:bodyPr wrap="none" anchor="ctr"/>
            <a:lstStyle/>
            <a:p>
              <a:pPr algn="ctr">
                <a:defRPr/>
              </a:pPr>
              <a:endParaRPr lang="es-PE" sz="2000" dirty="0"/>
            </a:p>
          </p:txBody>
        </p:sp>
        <p:sp>
          <p:nvSpPr>
            <p:cNvPr id="206" name="Line 208"/>
            <p:cNvSpPr>
              <a:spLocks noChangeShapeType="1"/>
            </p:cNvSpPr>
            <p:nvPr userDrawn="1"/>
          </p:nvSpPr>
          <p:spPr bwMode="white">
            <a:xfrm>
              <a:off x="4800" y="0"/>
              <a:ext cx="0" cy="4320"/>
            </a:xfrm>
            <a:prstGeom prst="line">
              <a:avLst/>
            </a:prstGeom>
            <a:noFill/>
            <a:ln/>
            <a:effectLst/>
          </p:spPr>
          <p:txBody>
            <a:bodyPr wrap="none" anchor="ctr"/>
            <a:lstStyle/>
            <a:p>
              <a:pPr algn="ctr">
                <a:defRPr/>
              </a:pPr>
              <a:endParaRPr lang="es-PE" sz="2000" dirty="0"/>
            </a:p>
          </p:txBody>
        </p:sp>
        <p:sp>
          <p:nvSpPr>
            <p:cNvPr id="207" name="Line 209"/>
            <p:cNvSpPr>
              <a:spLocks noChangeShapeType="1"/>
            </p:cNvSpPr>
            <p:nvPr userDrawn="1"/>
          </p:nvSpPr>
          <p:spPr bwMode="white">
            <a:xfrm>
              <a:off x="4992" y="0"/>
              <a:ext cx="0" cy="4320"/>
            </a:xfrm>
            <a:prstGeom prst="line">
              <a:avLst/>
            </a:prstGeom>
            <a:noFill/>
            <a:ln/>
            <a:effectLst/>
          </p:spPr>
          <p:txBody>
            <a:bodyPr wrap="none" anchor="ctr"/>
            <a:lstStyle/>
            <a:p>
              <a:pPr algn="ctr">
                <a:defRPr/>
              </a:pPr>
              <a:endParaRPr lang="es-PE" sz="2000" dirty="0"/>
            </a:p>
          </p:txBody>
        </p:sp>
        <p:sp>
          <p:nvSpPr>
            <p:cNvPr id="208" name="Line 210"/>
            <p:cNvSpPr>
              <a:spLocks noChangeShapeType="1"/>
            </p:cNvSpPr>
            <p:nvPr userDrawn="1"/>
          </p:nvSpPr>
          <p:spPr bwMode="white">
            <a:xfrm>
              <a:off x="5185" y="0"/>
              <a:ext cx="0" cy="4320"/>
            </a:xfrm>
            <a:prstGeom prst="line">
              <a:avLst/>
            </a:prstGeom>
            <a:noFill/>
            <a:ln/>
            <a:effectLst/>
          </p:spPr>
          <p:txBody>
            <a:bodyPr wrap="none" anchor="ctr"/>
            <a:lstStyle/>
            <a:p>
              <a:pPr algn="ctr">
                <a:defRPr/>
              </a:pPr>
              <a:endParaRPr lang="es-PE" sz="2000" dirty="0"/>
            </a:p>
          </p:txBody>
        </p:sp>
        <p:sp>
          <p:nvSpPr>
            <p:cNvPr id="209" name="Line 211"/>
            <p:cNvSpPr>
              <a:spLocks noChangeShapeType="1"/>
            </p:cNvSpPr>
            <p:nvPr userDrawn="1"/>
          </p:nvSpPr>
          <p:spPr bwMode="white">
            <a:xfrm>
              <a:off x="5376" y="0"/>
              <a:ext cx="0" cy="4320"/>
            </a:xfrm>
            <a:prstGeom prst="line">
              <a:avLst/>
            </a:prstGeom>
            <a:noFill/>
            <a:ln/>
            <a:effectLst/>
          </p:spPr>
          <p:txBody>
            <a:bodyPr wrap="none" anchor="ctr"/>
            <a:lstStyle/>
            <a:p>
              <a:pPr algn="ctr">
                <a:defRPr/>
              </a:pPr>
              <a:endParaRPr lang="es-PE" sz="2000" dirty="0"/>
            </a:p>
          </p:txBody>
        </p:sp>
        <p:sp>
          <p:nvSpPr>
            <p:cNvPr id="210" name="Line 212"/>
            <p:cNvSpPr>
              <a:spLocks noChangeShapeType="1"/>
            </p:cNvSpPr>
            <p:nvPr userDrawn="1"/>
          </p:nvSpPr>
          <p:spPr bwMode="white">
            <a:xfrm>
              <a:off x="5568" y="0"/>
              <a:ext cx="0" cy="4320"/>
            </a:xfrm>
            <a:prstGeom prst="line">
              <a:avLst/>
            </a:prstGeom>
            <a:noFill/>
            <a:ln/>
            <a:effectLst/>
          </p:spPr>
          <p:txBody>
            <a:bodyPr wrap="none" anchor="ctr"/>
            <a:lstStyle/>
            <a:p>
              <a:pPr algn="ctr">
                <a:defRPr/>
              </a:pPr>
              <a:endParaRPr lang="es-PE" sz="2000" dirty="0"/>
            </a:p>
          </p:txBody>
        </p:sp>
      </p:grpSp>
      <p:sp>
        <p:nvSpPr>
          <p:cNvPr id="211" name="Line 217"/>
          <p:cNvSpPr>
            <a:spLocks noChangeShapeType="1"/>
          </p:cNvSpPr>
          <p:nvPr/>
        </p:nvSpPr>
        <p:spPr bwMode="auto">
          <a:xfrm>
            <a:off x="1007533" y="1196975"/>
            <a:ext cx="0" cy="1655763"/>
          </a:xfrm>
          <a:prstGeom prst="line">
            <a:avLst/>
          </a:prstGeom>
          <a:noFill/>
          <a:ln w="28575">
            <a:solidFill>
              <a:srgbClr val="CC3300"/>
            </a:solidFill>
            <a:round/>
            <a:headEnd/>
            <a:tailEnd/>
          </a:ln>
          <a:effectLst/>
        </p:spPr>
        <p:txBody>
          <a:bodyPr/>
          <a:lstStyle/>
          <a:p>
            <a:pPr algn="ctr">
              <a:defRPr/>
            </a:pPr>
            <a:endParaRPr lang="es-PE" sz="2000" dirty="0"/>
          </a:p>
        </p:txBody>
      </p:sp>
      <p:sp>
        <p:nvSpPr>
          <p:cNvPr id="212" name="Line 218"/>
          <p:cNvSpPr>
            <a:spLocks noChangeShapeType="1"/>
          </p:cNvSpPr>
          <p:nvPr/>
        </p:nvSpPr>
        <p:spPr bwMode="auto">
          <a:xfrm>
            <a:off x="1007533" y="3860801"/>
            <a:ext cx="0" cy="2303463"/>
          </a:xfrm>
          <a:prstGeom prst="line">
            <a:avLst/>
          </a:prstGeom>
          <a:noFill/>
          <a:ln w="28575">
            <a:solidFill>
              <a:srgbClr val="CC3300"/>
            </a:solidFill>
            <a:round/>
            <a:headEnd/>
            <a:tailEnd/>
          </a:ln>
          <a:effectLst/>
        </p:spPr>
        <p:txBody>
          <a:bodyPr/>
          <a:lstStyle/>
          <a:p>
            <a:pPr algn="ctr">
              <a:defRPr/>
            </a:pPr>
            <a:endParaRPr lang="es-PE" sz="2000" dirty="0"/>
          </a:p>
        </p:txBody>
      </p:sp>
      <p:sp>
        <p:nvSpPr>
          <p:cNvPr id="213" name="Line 219"/>
          <p:cNvSpPr>
            <a:spLocks noChangeShapeType="1"/>
          </p:cNvSpPr>
          <p:nvPr/>
        </p:nvSpPr>
        <p:spPr bwMode="auto">
          <a:xfrm>
            <a:off x="11089217" y="549276"/>
            <a:ext cx="0" cy="2303463"/>
          </a:xfrm>
          <a:prstGeom prst="line">
            <a:avLst/>
          </a:prstGeom>
          <a:noFill/>
          <a:ln w="28575">
            <a:solidFill>
              <a:srgbClr val="CC3300"/>
            </a:solidFill>
            <a:round/>
            <a:headEnd/>
            <a:tailEnd/>
          </a:ln>
          <a:effectLst/>
        </p:spPr>
        <p:txBody>
          <a:bodyPr/>
          <a:lstStyle/>
          <a:p>
            <a:pPr algn="ctr">
              <a:defRPr/>
            </a:pPr>
            <a:endParaRPr lang="es-PE" sz="2000" dirty="0"/>
          </a:p>
        </p:txBody>
      </p:sp>
      <p:pic>
        <p:nvPicPr>
          <p:cNvPr id="214" name="Picture 221"/>
          <p:cNvPicPr>
            <a:picLocks noChangeAspect="1" noChangeArrowheads="1"/>
          </p:cNvPicPr>
          <p:nvPr/>
        </p:nvPicPr>
        <p:blipFill>
          <a:blip r:embed="rId2" cstate="print"/>
          <a:srcRect/>
          <a:stretch>
            <a:fillRect/>
          </a:stretch>
        </p:blipFill>
        <p:spPr bwMode="auto">
          <a:xfrm>
            <a:off x="239185" y="260351"/>
            <a:ext cx="1248833" cy="720725"/>
          </a:xfrm>
          <a:prstGeom prst="rect">
            <a:avLst/>
          </a:prstGeom>
          <a:noFill/>
          <a:ln w="9525">
            <a:noFill/>
            <a:miter lim="800000"/>
            <a:headEnd/>
            <a:tailEnd/>
          </a:ln>
        </p:spPr>
      </p:pic>
      <p:pic>
        <p:nvPicPr>
          <p:cNvPr id="215" name="Picture 223"/>
          <p:cNvPicPr>
            <a:picLocks noChangeAspect="1" noChangeArrowheads="1"/>
          </p:cNvPicPr>
          <p:nvPr/>
        </p:nvPicPr>
        <p:blipFill>
          <a:blip r:embed="rId3" cstate="print"/>
          <a:srcRect/>
          <a:stretch>
            <a:fillRect/>
          </a:stretch>
        </p:blipFill>
        <p:spPr bwMode="auto">
          <a:xfrm>
            <a:off x="10703985" y="6021389"/>
            <a:ext cx="1153583" cy="503237"/>
          </a:xfrm>
          <a:prstGeom prst="rect">
            <a:avLst/>
          </a:prstGeom>
          <a:noFill/>
          <a:ln w="9525">
            <a:noFill/>
            <a:miter lim="800000"/>
            <a:headEnd/>
            <a:tailEnd/>
          </a:ln>
        </p:spPr>
      </p:pic>
      <p:sp>
        <p:nvSpPr>
          <p:cNvPr id="216" name="Line 224"/>
          <p:cNvSpPr>
            <a:spLocks noChangeShapeType="1"/>
          </p:cNvSpPr>
          <p:nvPr/>
        </p:nvSpPr>
        <p:spPr bwMode="auto">
          <a:xfrm>
            <a:off x="11089217" y="3860801"/>
            <a:ext cx="0" cy="1871663"/>
          </a:xfrm>
          <a:prstGeom prst="line">
            <a:avLst/>
          </a:prstGeom>
          <a:noFill/>
          <a:ln w="28575">
            <a:solidFill>
              <a:srgbClr val="CC3300"/>
            </a:solidFill>
            <a:round/>
            <a:headEnd/>
            <a:tailEnd/>
          </a:ln>
          <a:effectLst/>
        </p:spPr>
        <p:txBody>
          <a:bodyPr/>
          <a:lstStyle/>
          <a:p>
            <a:pPr algn="ctr">
              <a:defRPr/>
            </a:pPr>
            <a:endParaRPr lang="es-PE" sz="2000" dirty="0"/>
          </a:p>
        </p:txBody>
      </p:sp>
      <p:sp>
        <p:nvSpPr>
          <p:cNvPr id="217" name="Rectangle 215"/>
          <p:cNvSpPr>
            <a:spLocks noGrp="1" noChangeArrowheads="1"/>
          </p:cNvSpPr>
          <p:nvPr>
            <p:ph type="dt" sz="half" idx="10"/>
          </p:nvPr>
        </p:nvSpPr>
        <p:spPr/>
        <p:txBody>
          <a:bodyPr/>
          <a:lstStyle>
            <a:lvl1pPr>
              <a:defRPr/>
            </a:lvl1pPr>
          </a:lstStyle>
          <a:p>
            <a:pPr>
              <a:defRPr/>
            </a:pPr>
            <a:fld id="{0115A94E-7BAE-49FE-8A41-7653A91F6EC7}" type="datetime1">
              <a:rPr lang="es-ES"/>
              <a:pPr>
                <a:defRPr/>
              </a:pPr>
              <a:t>19/09/2021</a:t>
            </a:fld>
            <a:endParaRPr lang="es-ES" dirty="0"/>
          </a:p>
        </p:txBody>
      </p:sp>
      <p:sp>
        <p:nvSpPr>
          <p:cNvPr id="218" name="Rectangle 216"/>
          <p:cNvSpPr>
            <a:spLocks noGrp="1" noChangeArrowheads="1"/>
          </p:cNvSpPr>
          <p:nvPr>
            <p:ph type="ftr" sz="quarter" idx="11"/>
          </p:nvPr>
        </p:nvSpPr>
        <p:spPr/>
        <p:txBody>
          <a:bodyPr/>
          <a:lstStyle>
            <a:lvl1pPr>
              <a:defRPr/>
            </a:lvl1pPr>
          </a:lstStyle>
          <a:p>
            <a:pPr>
              <a:defRPr/>
            </a:pPr>
            <a:r>
              <a:rPr lang="es-ES" dirty="0"/>
              <a:t>1</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108"/>
          <p:cNvSpPr>
            <a:spLocks noGrp="1" noChangeArrowheads="1"/>
          </p:cNvSpPr>
          <p:nvPr>
            <p:ph type="dt" sz="half" idx="10"/>
          </p:nvPr>
        </p:nvSpPr>
        <p:spPr>
          <a:ln/>
        </p:spPr>
        <p:txBody>
          <a:bodyPr/>
          <a:lstStyle>
            <a:lvl1pPr>
              <a:defRPr/>
            </a:lvl1pPr>
          </a:lstStyle>
          <a:p>
            <a:pPr>
              <a:defRPr/>
            </a:pPr>
            <a:fld id="{DE387ED4-33B3-4EF1-92B7-73CF23F35053}" type="datetime1">
              <a:rPr lang="es-ES"/>
              <a:pPr>
                <a:defRPr/>
              </a:pPr>
              <a:t>19/09/2021</a:t>
            </a:fld>
            <a:endParaRPr lang="es-ES" dirty="0"/>
          </a:p>
        </p:txBody>
      </p:sp>
      <p:sp>
        <p:nvSpPr>
          <p:cNvPr id="5"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08"/>
          <p:cNvSpPr>
            <a:spLocks noGrp="1" noChangeArrowheads="1"/>
          </p:cNvSpPr>
          <p:nvPr>
            <p:ph type="dt" sz="half" idx="10"/>
          </p:nvPr>
        </p:nvSpPr>
        <p:spPr>
          <a:ln/>
        </p:spPr>
        <p:txBody>
          <a:bodyPr/>
          <a:lstStyle>
            <a:lvl1pPr>
              <a:defRPr/>
            </a:lvl1pPr>
          </a:lstStyle>
          <a:p>
            <a:pPr>
              <a:defRPr/>
            </a:pPr>
            <a:fld id="{4136C427-F0DD-4004-8D9D-8EFD94E8FB16}" type="datetime1">
              <a:rPr lang="es-ES"/>
              <a:pPr>
                <a:defRPr/>
              </a:pPr>
              <a:t>19/09/2021</a:t>
            </a:fld>
            <a:endParaRPr lang="es-ES" dirty="0"/>
          </a:p>
        </p:txBody>
      </p:sp>
      <p:sp>
        <p:nvSpPr>
          <p:cNvPr id="5"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1200152" y="1484314"/>
            <a:ext cx="4601633"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004984" y="1484314"/>
            <a:ext cx="4603749"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Rectangle 108"/>
          <p:cNvSpPr>
            <a:spLocks noGrp="1" noChangeArrowheads="1"/>
          </p:cNvSpPr>
          <p:nvPr>
            <p:ph type="dt" sz="half" idx="10"/>
          </p:nvPr>
        </p:nvSpPr>
        <p:spPr>
          <a:ln/>
        </p:spPr>
        <p:txBody>
          <a:bodyPr/>
          <a:lstStyle>
            <a:lvl1pPr>
              <a:defRPr/>
            </a:lvl1pPr>
          </a:lstStyle>
          <a:p>
            <a:pPr>
              <a:defRPr/>
            </a:pPr>
            <a:fld id="{6156EA06-A89C-4632-AAA6-AE13492816EA}" type="datetime1">
              <a:rPr lang="es-ES"/>
              <a:pPr>
                <a:defRPr/>
              </a:pPr>
              <a:t>19/09/2021</a:t>
            </a:fld>
            <a:endParaRPr lang="es-ES" dirty="0"/>
          </a:p>
        </p:txBody>
      </p:sp>
      <p:sp>
        <p:nvSpPr>
          <p:cNvPr id="6"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Rectangle 108"/>
          <p:cNvSpPr>
            <a:spLocks noGrp="1" noChangeArrowheads="1"/>
          </p:cNvSpPr>
          <p:nvPr>
            <p:ph type="dt" sz="half" idx="10"/>
          </p:nvPr>
        </p:nvSpPr>
        <p:spPr>
          <a:ln/>
        </p:spPr>
        <p:txBody>
          <a:bodyPr/>
          <a:lstStyle>
            <a:lvl1pPr>
              <a:defRPr/>
            </a:lvl1pPr>
          </a:lstStyle>
          <a:p>
            <a:pPr>
              <a:defRPr/>
            </a:pPr>
            <a:fld id="{D639DA9B-5C7F-41EB-84EE-10AF1FE883C7}" type="datetime1">
              <a:rPr lang="es-ES"/>
              <a:pPr>
                <a:defRPr/>
              </a:pPr>
              <a:t>19/09/2021</a:t>
            </a:fld>
            <a:endParaRPr lang="es-ES" dirty="0"/>
          </a:p>
        </p:txBody>
      </p:sp>
      <p:sp>
        <p:nvSpPr>
          <p:cNvPr id="8"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108"/>
          <p:cNvSpPr>
            <a:spLocks noGrp="1" noChangeArrowheads="1"/>
          </p:cNvSpPr>
          <p:nvPr>
            <p:ph type="dt" sz="half" idx="10"/>
          </p:nvPr>
        </p:nvSpPr>
        <p:spPr>
          <a:ln/>
        </p:spPr>
        <p:txBody>
          <a:bodyPr/>
          <a:lstStyle>
            <a:lvl1pPr>
              <a:defRPr/>
            </a:lvl1pPr>
          </a:lstStyle>
          <a:p>
            <a:pPr>
              <a:defRPr/>
            </a:pPr>
            <a:fld id="{7904CEC8-EF9B-4DD5-8DE1-C111740E973C}" type="datetime1">
              <a:rPr lang="es-ES"/>
              <a:pPr>
                <a:defRPr/>
              </a:pPr>
              <a:t>19/09/2021</a:t>
            </a:fld>
            <a:endParaRPr lang="es-ES" dirty="0"/>
          </a:p>
        </p:txBody>
      </p:sp>
      <p:sp>
        <p:nvSpPr>
          <p:cNvPr id="5"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Rectangle 108"/>
          <p:cNvSpPr>
            <a:spLocks noGrp="1" noChangeArrowheads="1"/>
          </p:cNvSpPr>
          <p:nvPr>
            <p:ph type="dt" sz="half" idx="10"/>
          </p:nvPr>
        </p:nvSpPr>
        <p:spPr>
          <a:ln/>
        </p:spPr>
        <p:txBody>
          <a:bodyPr/>
          <a:lstStyle>
            <a:lvl1pPr>
              <a:defRPr/>
            </a:lvl1pPr>
          </a:lstStyle>
          <a:p>
            <a:pPr>
              <a:defRPr/>
            </a:pPr>
            <a:fld id="{469C2343-66DD-4071-BFAA-1626897922C1}" type="datetime1">
              <a:rPr lang="es-ES"/>
              <a:pPr>
                <a:defRPr/>
              </a:pPr>
              <a:t>19/09/2021</a:t>
            </a:fld>
            <a:endParaRPr lang="es-ES" dirty="0"/>
          </a:p>
        </p:txBody>
      </p:sp>
      <p:sp>
        <p:nvSpPr>
          <p:cNvPr id="4"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fld id="{AF67F00C-AEBD-4299-9383-E6B47D15B445}" type="datetime1">
              <a:rPr lang="es-ES"/>
              <a:pPr>
                <a:defRPr/>
              </a:pPr>
              <a:t>19/09/2021</a:t>
            </a:fld>
            <a:endParaRPr lang="es-ES" dirty="0"/>
          </a:p>
        </p:txBody>
      </p:sp>
      <p:sp>
        <p:nvSpPr>
          <p:cNvPr id="3"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08"/>
          <p:cNvSpPr>
            <a:spLocks noGrp="1" noChangeArrowheads="1"/>
          </p:cNvSpPr>
          <p:nvPr>
            <p:ph type="dt" sz="half" idx="10"/>
          </p:nvPr>
        </p:nvSpPr>
        <p:spPr>
          <a:ln/>
        </p:spPr>
        <p:txBody>
          <a:bodyPr/>
          <a:lstStyle>
            <a:lvl1pPr>
              <a:defRPr/>
            </a:lvl1pPr>
          </a:lstStyle>
          <a:p>
            <a:pPr>
              <a:defRPr/>
            </a:pPr>
            <a:fld id="{294CA75C-0002-4D3F-88A3-5A06A979BEA0}" type="datetime1">
              <a:rPr lang="es-ES"/>
              <a:pPr>
                <a:defRPr/>
              </a:pPr>
              <a:t>19/09/2021</a:t>
            </a:fld>
            <a:endParaRPr lang="es-ES" dirty="0"/>
          </a:p>
        </p:txBody>
      </p:sp>
      <p:sp>
        <p:nvSpPr>
          <p:cNvPr id="6"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08"/>
          <p:cNvSpPr>
            <a:spLocks noGrp="1" noChangeArrowheads="1"/>
          </p:cNvSpPr>
          <p:nvPr>
            <p:ph type="dt" sz="half" idx="10"/>
          </p:nvPr>
        </p:nvSpPr>
        <p:spPr>
          <a:ln/>
        </p:spPr>
        <p:txBody>
          <a:bodyPr/>
          <a:lstStyle>
            <a:lvl1pPr>
              <a:defRPr/>
            </a:lvl1pPr>
          </a:lstStyle>
          <a:p>
            <a:pPr>
              <a:defRPr/>
            </a:pPr>
            <a:fld id="{7B41DB27-9C42-44F7-B792-0BBEF23C2C92}" type="datetime1">
              <a:rPr lang="es-ES"/>
              <a:pPr>
                <a:defRPr/>
              </a:pPr>
              <a:t>19/09/2021</a:t>
            </a:fld>
            <a:endParaRPr lang="es-ES" dirty="0"/>
          </a:p>
        </p:txBody>
      </p:sp>
      <p:sp>
        <p:nvSpPr>
          <p:cNvPr id="6"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108"/>
          <p:cNvSpPr>
            <a:spLocks noGrp="1" noChangeArrowheads="1"/>
          </p:cNvSpPr>
          <p:nvPr>
            <p:ph type="dt" sz="half" idx="10"/>
          </p:nvPr>
        </p:nvSpPr>
        <p:spPr>
          <a:ln/>
        </p:spPr>
        <p:txBody>
          <a:bodyPr/>
          <a:lstStyle>
            <a:lvl1pPr>
              <a:defRPr/>
            </a:lvl1pPr>
          </a:lstStyle>
          <a:p>
            <a:pPr>
              <a:defRPr/>
            </a:pPr>
            <a:fld id="{5693DEDE-3BE9-4FEE-9304-20C9CE910FB8}" type="datetime1">
              <a:rPr lang="es-ES"/>
              <a:pPr>
                <a:defRPr/>
              </a:pPr>
              <a:t>19/09/2021</a:t>
            </a:fld>
            <a:endParaRPr lang="es-ES" dirty="0"/>
          </a:p>
        </p:txBody>
      </p:sp>
      <p:sp>
        <p:nvSpPr>
          <p:cNvPr id="5"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473018" y="269876"/>
            <a:ext cx="2423583" cy="5967413"/>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1200151" y="269876"/>
            <a:ext cx="7069667" cy="596741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angle 108"/>
          <p:cNvSpPr>
            <a:spLocks noGrp="1" noChangeArrowheads="1"/>
          </p:cNvSpPr>
          <p:nvPr>
            <p:ph type="dt" sz="half" idx="10"/>
          </p:nvPr>
        </p:nvSpPr>
        <p:spPr>
          <a:ln/>
        </p:spPr>
        <p:txBody>
          <a:bodyPr/>
          <a:lstStyle>
            <a:lvl1pPr>
              <a:defRPr/>
            </a:lvl1pPr>
          </a:lstStyle>
          <a:p>
            <a:pPr>
              <a:defRPr/>
            </a:pPr>
            <a:fld id="{F5605EB9-E80F-4F52-A50A-5D407277A474}" type="datetime1">
              <a:rPr lang="es-ES"/>
              <a:pPr>
                <a:defRPr/>
              </a:pPr>
              <a:t>19/09/2021</a:t>
            </a:fld>
            <a:endParaRPr lang="es-ES" dirty="0"/>
          </a:p>
        </p:txBody>
      </p:sp>
      <p:sp>
        <p:nvSpPr>
          <p:cNvPr id="5"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Line 26"/>
          <p:cNvSpPr>
            <a:spLocks noChangeShapeType="1"/>
          </p:cNvSpPr>
          <p:nvPr/>
        </p:nvSpPr>
        <p:spPr bwMode="white">
          <a:xfrm>
            <a:off x="406400" y="0"/>
            <a:ext cx="0" cy="6858000"/>
          </a:xfrm>
          <a:prstGeom prst="line">
            <a:avLst/>
          </a:prstGeom>
          <a:noFill/>
          <a:ln/>
          <a:effectLst/>
        </p:spPr>
        <p:txBody>
          <a:bodyPr wrap="none" anchor="ctr"/>
          <a:lstStyle/>
          <a:p>
            <a:pPr>
              <a:defRPr/>
            </a:pPr>
            <a:endParaRPr lang="es-ES" sz="1800" dirty="0">
              <a:cs typeface="+mn-cs"/>
            </a:endParaRPr>
          </a:p>
        </p:txBody>
      </p:sp>
      <p:sp>
        <p:nvSpPr>
          <p:cNvPr id="3" name="Line 27"/>
          <p:cNvSpPr>
            <a:spLocks noChangeShapeType="1"/>
          </p:cNvSpPr>
          <p:nvPr/>
        </p:nvSpPr>
        <p:spPr bwMode="white">
          <a:xfrm>
            <a:off x="812800" y="0"/>
            <a:ext cx="0" cy="6858000"/>
          </a:xfrm>
          <a:prstGeom prst="line">
            <a:avLst/>
          </a:prstGeom>
          <a:noFill/>
          <a:ln/>
          <a:effectLst/>
        </p:spPr>
        <p:txBody>
          <a:bodyPr wrap="none" anchor="ctr"/>
          <a:lstStyle/>
          <a:p>
            <a:pPr>
              <a:defRPr/>
            </a:pPr>
            <a:endParaRPr lang="es-ES" sz="1800" dirty="0">
              <a:cs typeface="+mn-cs"/>
            </a:endParaRPr>
          </a:p>
        </p:txBody>
      </p:sp>
      <p:sp>
        <p:nvSpPr>
          <p:cNvPr id="4" name="Line 28"/>
          <p:cNvSpPr>
            <a:spLocks noChangeShapeType="1"/>
          </p:cNvSpPr>
          <p:nvPr/>
        </p:nvSpPr>
        <p:spPr bwMode="white">
          <a:xfrm>
            <a:off x="1219200" y="0"/>
            <a:ext cx="0" cy="6858000"/>
          </a:xfrm>
          <a:prstGeom prst="line">
            <a:avLst/>
          </a:prstGeom>
          <a:noFill/>
          <a:ln/>
          <a:effectLst/>
        </p:spPr>
        <p:txBody>
          <a:bodyPr wrap="none" anchor="ctr"/>
          <a:lstStyle/>
          <a:p>
            <a:pPr>
              <a:defRPr/>
            </a:pPr>
            <a:endParaRPr lang="es-ES" sz="1800" dirty="0">
              <a:cs typeface="+mn-cs"/>
            </a:endParaRPr>
          </a:p>
        </p:txBody>
      </p:sp>
      <p:sp>
        <p:nvSpPr>
          <p:cNvPr id="5" name="Line 29"/>
          <p:cNvSpPr>
            <a:spLocks noChangeShapeType="1"/>
          </p:cNvSpPr>
          <p:nvPr/>
        </p:nvSpPr>
        <p:spPr bwMode="white">
          <a:xfrm>
            <a:off x="1625600" y="0"/>
            <a:ext cx="0" cy="6858000"/>
          </a:xfrm>
          <a:prstGeom prst="line">
            <a:avLst/>
          </a:prstGeom>
          <a:noFill/>
          <a:ln/>
          <a:effectLst/>
        </p:spPr>
        <p:txBody>
          <a:bodyPr wrap="none" anchor="ctr"/>
          <a:lstStyle/>
          <a:p>
            <a:pPr>
              <a:defRPr/>
            </a:pPr>
            <a:endParaRPr lang="es-ES" sz="1800" dirty="0">
              <a:cs typeface="+mn-cs"/>
            </a:endParaRPr>
          </a:p>
        </p:txBody>
      </p:sp>
      <p:sp>
        <p:nvSpPr>
          <p:cNvPr id="6" name="Line 30"/>
          <p:cNvSpPr>
            <a:spLocks noChangeShapeType="1"/>
          </p:cNvSpPr>
          <p:nvPr/>
        </p:nvSpPr>
        <p:spPr bwMode="white">
          <a:xfrm>
            <a:off x="2032000" y="0"/>
            <a:ext cx="0" cy="6858000"/>
          </a:xfrm>
          <a:prstGeom prst="line">
            <a:avLst/>
          </a:prstGeom>
          <a:noFill/>
          <a:ln/>
          <a:effectLst/>
        </p:spPr>
        <p:txBody>
          <a:bodyPr wrap="none" anchor="ctr"/>
          <a:lstStyle/>
          <a:p>
            <a:pPr>
              <a:defRPr/>
            </a:pPr>
            <a:endParaRPr lang="es-ES" sz="1800" dirty="0">
              <a:cs typeface="+mn-cs"/>
            </a:endParaRPr>
          </a:p>
        </p:txBody>
      </p:sp>
      <p:sp>
        <p:nvSpPr>
          <p:cNvPr id="7" name="Line 31"/>
          <p:cNvSpPr>
            <a:spLocks noChangeShapeType="1"/>
          </p:cNvSpPr>
          <p:nvPr/>
        </p:nvSpPr>
        <p:spPr bwMode="white">
          <a:xfrm>
            <a:off x="2438400" y="0"/>
            <a:ext cx="0" cy="6858000"/>
          </a:xfrm>
          <a:prstGeom prst="line">
            <a:avLst/>
          </a:prstGeom>
          <a:noFill/>
          <a:ln/>
          <a:effectLst/>
        </p:spPr>
        <p:txBody>
          <a:bodyPr wrap="none" anchor="ctr"/>
          <a:lstStyle/>
          <a:p>
            <a:pPr>
              <a:defRPr/>
            </a:pPr>
            <a:endParaRPr lang="es-ES" sz="1800" dirty="0">
              <a:cs typeface="+mn-cs"/>
            </a:endParaRPr>
          </a:p>
        </p:txBody>
      </p:sp>
      <p:sp>
        <p:nvSpPr>
          <p:cNvPr id="8" name="Line 32"/>
          <p:cNvSpPr>
            <a:spLocks noChangeShapeType="1"/>
          </p:cNvSpPr>
          <p:nvPr/>
        </p:nvSpPr>
        <p:spPr bwMode="white">
          <a:xfrm>
            <a:off x="2844800" y="0"/>
            <a:ext cx="0" cy="6858000"/>
          </a:xfrm>
          <a:prstGeom prst="line">
            <a:avLst/>
          </a:prstGeom>
          <a:noFill/>
          <a:ln/>
          <a:effectLst/>
        </p:spPr>
        <p:txBody>
          <a:bodyPr wrap="none" anchor="ctr"/>
          <a:lstStyle/>
          <a:p>
            <a:pPr>
              <a:defRPr/>
            </a:pPr>
            <a:endParaRPr lang="es-ES" sz="1800" dirty="0">
              <a:cs typeface="+mn-cs"/>
            </a:endParaRPr>
          </a:p>
        </p:txBody>
      </p:sp>
      <p:sp>
        <p:nvSpPr>
          <p:cNvPr id="9" name="Line 33"/>
          <p:cNvSpPr>
            <a:spLocks noChangeShapeType="1"/>
          </p:cNvSpPr>
          <p:nvPr/>
        </p:nvSpPr>
        <p:spPr bwMode="white">
          <a:xfrm>
            <a:off x="3251200" y="0"/>
            <a:ext cx="0" cy="6858000"/>
          </a:xfrm>
          <a:prstGeom prst="line">
            <a:avLst/>
          </a:prstGeom>
          <a:noFill/>
          <a:ln/>
          <a:effectLst/>
        </p:spPr>
        <p:txBody>
          <a:bodyPr wrap="none" anchor="ctr"/>
          <a:lstStyle/>
          <a:p>
            <a:pPr>
              <a:defRPr/>
            </a:pPr>
            <a:endParaRPr lang="es-ES" sz="1800" dirty="0">
              <a:cs typeface="+mn-cs"/>
            </a:endParaRPr>
          </a:p>
        </p:txBody>
      </p:sp>
      <p:sp>
        <p:nvSpPr>
          <p:cNvPr id="10" name="Line 34"/>
          <p:cNvSpPr>
            <a:spLocks noChangeShapeType="1"/>
          </p:cNvSpPr>
          <p:nvPr/>
        </p:nvSpPr>
        <p:spPr bwMode="white">
          <a:xfrm>
            <a:off x="3657600" y="0"/>
            <a:ext cx="0" cy="6858000"/>
          </a:xfrm>
          <a:prstGeom prst="line">
            <a:avLst/>
          </a:prstGeom>
          <a:noFill/>
          <a:ln/>
          <a:effectLst/>
        </p:spPr>
        <p:txBody>
          <a:bodyPr wrap="none" anchor="ctr"/>
          <a:lstStyle/>
          <a:p>
            <a:pPr>
              <a:defRPr/>
            </a:pPr>
            <a:endParaRPr lang="es-ES" sz="1800" dirty="0">
              <a:cs typeface="+mn-cs"/>
            </a:endParaRPr>
          </a:p>
        </p:txBody>
      </p:sp>
      <p:sp>
        <p:nvSpPr>
          <p:cNvPr id="11" name="Line 35"/>
          <p:cNvSpPr>
            <a:spLocks noChangeShapeType="1"/>
          </p:cNvSpPr>
          <p:nvPr/>
        </p:nvSpPr>
        <p:spPr bwMode="white">
          <a:xfrm>
            <a:off x="4064000" y="0"/>
            <a:ext cx="0" cy="6858000"/>
          </a:xfrm>
          <a:prstGeom prst="line">
            <a:avLst/>
          </a:prstGeom>
          <a:noFill/>
          <a:ln/>
          <a:effectLst/>
        </p:spPr>
        <p:txBody>
          <a:bodyPr wrap="none" anchor="ctr"/>
          <a:lstStyle/>
          <a:p>
            <a:pPr>
              <a:defRPr/>
            </a:pPr>
            <a:endParaRPr lang="es-ES" sz="1800" dirty="0">
              <a:cs typeface="+mn-cs"/>
            </a:endParaRPr>
          </a:p>
        </p:txBody>
      </p:sp>
      <p:sp>
        <p:nvSpPr>
          <p:cNvPr id="12" name="Line 36"/>
          <p:cNvSpPr>
            <a:spLocks noChangeShapeType="1"/>
          </p:cNvSpPr>
          <p:nvPr/>
        </p:nvSpPr>
        <p:spPr bwMode="white">
          <a:xfrm>
            <a:off x="4470400" y="0"/>
            <a:ext cx="0" cy="6858000"/>
          </a:xfrm>
          <a:prstGeom prst="line">
            <a:avLst/>
          </a:prstGeom>
          <a:noFill/>
          <a:ln/>
          <a:effectLst/>
        </p:spPr>
        <p:txBody>
          <a:bodyPr wrap="none" anchor="ctr"/>
          <a:lstStyle/>
          <a:p>
            <a:pPr>
              <a:defRPr/>
            </a:pPr>
            <a:endParaRPr lang="es-ES" sz="1800" dirty="0">
              <a:cs typeface="+mn-cs"/>
            </a:endParaRPr>
          </a:p>
        </p:txBody>
      </p:sp>
      <p:sp>
        <p:nvSpPr>
          <p:cNvPr id="13" name="Line 37"/>
          <p:cNvSpPr>
            <a:spLocks noChangeShapeType="1"/>
          </p:cNvSpPr>
          <p:nvPr/>
        </p:nvSpPr>
        <p:spPr bwMode="white">
          <a:xfrm>
            <a:off x="4876800" y="0"/>
            <a:ext cx="0" cy="6858000"/>
          </a:xfrm>
          <a:prstGeom prst="line">
            <a:avLst/>
          </a:prstGeom>
          <a:noFill/>
          <a:ln/>
          <a:effectLst/>
        </p:spPr>
        <p:txBody>
          <a:bodyPr wrap="none" anchor="ctr"/>
          <a:lstStyle/>
          <a:p>
            <a:pPr>
              <a:defRPr/>
            </a:pPr>
            <a:endParaRPr lang="es-ES" sz="1800" dirty="0">
              <a:cs typeface="+mn-cs"/>
            </a:endParaRPr>
          </a:p>
        </p:txBody>
      </p:sp>
      <p:sp>
        <p:nvSpPr>
          <p:cNvPr id="14" name="Line 38"/>
          <p:cNvSpPr>
            <a:spLocks noChangeShapeType="1"/>
          </p:cNvSpPr>
          <p:nvPr/>
        </p:nvSpPr>
        <p:spPr bwMode="white">
          <a:xfrm>
            <a:off x="5283200" y="0"/>
            <a:ext cx="0" cy="6858000"/>
          </a:xfrm>
          <a:prstGeom prst="line">
            <a:avLst/>
          </a:prstGeom>
          <a:noFill/>
          <a:ln/>
          <a:effectLst/>
        </p:spPr>
        <p:txBody>
          <a:bodyPr wrap="none" anchor="ctr"/>
          <a:lstStyle/>
          <a:p>
            <a:pPr>
              <a:defRPr/>
            </a:pPr>
            <a:endParaRPr lang="es-ES" sz="1800" dirty="0">
              <a:cs typeface="+mn-cs"/>
            </a:endParaRPr>
          </a:p>
        </p:txBody>
      </p:sp>
      <p:sp>
        <p:nvSpPr>
          <p:cNvPr id="15" name="Line 39"/>
          <p:cNvSpPr>
            <a:spLocks noChangeShapeType="1"/>
          </p:cNvSpPr>
          <p:nvPr/>
        </p:nvSpPr>
        <p:spPr bwMode="white">
          <a:xfrm>
            <a:off x="5689600" y="0"/>
            <a:ext cx="0" cy="6858000"/>
          </a:xfrm>
          <a:prstGeom prst="line">
            <a:avLst/>
          </a:prstGeom>
          <a:noFill/>
          <a:ln/>
          <a:effectLst/>
        </p:spPr>
        <p:txBody>
          <a:bodyPr wrap="none" anchor="ctr"/>
          <a:lstStyle/>
          <a:p>
            <a:pPr>
              <a:defRPr/>
            </a:pPr>
            <a:endParaRPr lang="es-ES" sz="1800" dirty="0">
              <a:cs typeface="+mn-cs"/>
            </a:endParaRPr>
          </a:p>
        </p:txBody>
      </p:sp>
      <p:sp>
        <p:nvSpPr>
          <p:cNvPr id="16" name="Line 40"/>
          <p:cNvSpPr>
            <a:spLocks noChangeShapeType="1"/>
          </p:cNvSpPr>
          <p:nvPr/>
        </p:nvSpPr>
        <p:spPr bwMode="white">
          <a:xfrm>
            <a:off x="6096000" y="0"/>
            <a:ext cx="0" cy="6858000"/>
          </a:xfrm>
          <a:prstGeom prst="line">
            <a:avLst/>
          </a:prstGeom>
          <a:noFill/>
          <a:ln/>
          <a:effectLst/>
        </p:spPr>
        <p:txBody>
          <a:bodyPr wrap="none" anchor="ctr"/>
          <a:lstStyle/>
          <a:p>
            <a:pPr>
              <a:defRPr/>
            </a:pPr>
            <a:endParaRPr lang="es-ES" sz="1800" dirty="0">
              <a:cs typeface="+mn-cs"/>
            </a:endParaRPr>
          </a:p>
        </p:txBody>
      </p:sp>
      <p:sp>
        <p:nvSpPr>
          <p:cNvPr id="17" name="Line 41"/>
          <p:cNvSpPr>
            <a:spLocks noChangeShapeType="1"/>
          </p:cNvSpPr>
          <p:nvPr/>
        </p:nvSpPr>
        <p:spPr bwMode="white">
          <a:xfrm>
            <a:off x="6502400" y="0"/>
            <a:ext cx="0" cy="6858000"/>
          </a:xfrm>
          <a:prstGeom prst="line">
            <a:avLst/>
          </a:prstGeom>
          <a:noFill/>
          <a:ln/>
          <a:effectLst/>
        </p:spPr>
        <p:txBody>
          <a:bodyPr wrap="none" anchor="ctr"/>
          <a:lstStyle/>
          <a:p>
            <a:pPr>
              <a:defRPr/>
            </a:pPr>
            <a:endParaRPr lang="es-ES" sz="1800" dirty="0">
              <a:cs typeface="+mn-cs"/>
            </a:endParaRPr>
          </a:p>
        </p:txBody>
      </p:sp>
      <p:sp>
        <p:nvSpPr>
          <p:cNvPr id="18" name="Line 42"/>
          <p:cNvSpPr>
            <a:spLocks noChangeShapeType="1"/>
          </p:cNvSpPr>
          <p:nvPr/>
        </p:nvSpPr>
        <p:spPr bwMode="white">
          <a:xfrm>
            <a:off x="6908800" y="0"/>
            <a:ext cx="0" cy="6858000"/>
          </a:xfrm>
          <a:prstGeom prst="line">
            <a:avLst/>
          </a:prstGeom>
          <a:noFill/>
          <a:ln/>
          <a:effectLst/>
        </p:spPr>
        <p:txBody>
          <a:bodyPr wrap="none" anchor="ctr"/>
          <a:lstStyle/>
          <a:p>
            <a:pPr>
              <a:defRPr/>
            </a:pPr>
            <a:endParaRPr lang="es-ES" sz="1800" dirty="0">
              <a:cs typeface="+mn-cs"/>
            </a:endParaRPr>
          </a:p>
        </p:txBody>
      </p:sp>
      <p:sp>
        <p:nvSpPr>
          <p:cNvPr id="19" name="Line 43"/>
          <p:cNvSpPr>
            <a:spLocks noChangeShapeType="1"/>
          </p:cNvSpPr>
          <p:nvPr/>
        </p:nvSpPr>
        <p:spPr bwMode="white">
          <a:xfrm>
            <a:off x="7315200" y="0"/>
            <a:ext cx="0" cy="6858000"/>
          </a:xfrm>
          <a:prstGeom prst="line">
            <a:avLst/>
          </a:prstGeom>
          <a:noFill/>
          <a:ln/>
          <a:effectLst/>
        </p:spPr>
        <p:txBody>
          <a:bodyPr wrap="none" anchor="ctr"/>
          <a:lstStyle/>
          <a:p>
            <a:pPr>
              <a:defRPr/>
            </a:pPr>
            <a:endParaRPr lang="es-ES" sz="1800" dirty="0">
              <a:cs typeface="+mn-cs"/>
            </a:endParaRPr>
          </a:p>
        </p:txBody>
      </p:sp>
      <p:sp>
        <p:nvSpPr>
          <p:cNvPr id="20" name="Line 44"/>
          <p:cNvSpPr>
            <a:spLocks noChangeShapeType="1"/>
          </p:cNvSpPr>
          <p:nvPr/>
        </p:nvSpPr>
        <p:spPr bwMode="white">
          <a:xfrm>
            <a:off x="7721600" y="0"/>
            <a:ext cx="0" cy="6858000"/>
          </a:xfrm>
          <a:prstGeom prst="line">
            <a:avLst/>
          </a:prstGeom>
          <a:noFill/>
          <a:ln/>
          <a:effectLst/>
        </p:spPr>
        <p:txBody>
          <a:bodyPr wrap="none" anchor="ctr"/>
          <a:lstStyle/>
          <a:p>
            <a:pPr>
              <a:defRPr/>
            </a:pPr>
            <a:endParaRPr lang="es-ES" sz="1800" dirty="0">
              <a:cs typeface="+mn-cs"/>
            </a:endParaRPr>
          </a:p>
        </p:txBody>
      </p:sp>
      <p:sp>
        <p:nvSpPr>
          <p:cNvPr id="21" name="Line 45"/>
          <p:cNvSpPr>
            <a:spLocks noChangeShapeType="1"/>
          </p:cNvSpPr>
          <p:nvPr/>
        </p:nvSpPr>
        <p:spPr bwMode="white">
          <a:xfrm>
            <a:off x="8128000" y="0"/>
            <a:ext cx="0" cy="6858000"/>
          </a:xfrm>
          <a:prstGeom prst="line">
            <a:avLst/>
          </a:prstGeom>
          <a:noFill/>
          <a:ln/>
          <a:effectLst/>
        </p:spPr>
        <p:txBody>
          <a:bodyPr wrap="none" anchor="ctr"/>
          <a:lstStyle/>
          <a:p>
            <a:pPr>
              <a:defRPr/>
            </a:pPr>
            <a:endParaRPr lang="es-ES" sz="1800" dirty="0">
              <a:cs typeface="+mn-cs"/>
            </a:endParaRPr>
          </a:p>
        </p:txBody>
      </p:sp>
      <p:sp>
        <p:nvSpPr>
          <p:cNvPr id="22" name="Line 46"/>
          <p:cNvSpPr>
            <a:spLocks noChangeShapeType="1"/>
          </p:cNvSpPr>
          <p:nvPr/>
        </p:nvSpPr>
        <p:spPr bwMode="white">
          <a:xfrm>
            <a:off x="8534400" y="0"/>
            <a:ext cx="0" cy="6858000"/>
          </a:xfrm>
          <a:prstGeom prst="line">
            <a:avLst/>
          </a:prstGeom>
          <a:noFill/>
          <a:ln/>
          <a:effectLst/>
        </p:spPr>
        <p:txBody>
          <a:bodyPr wrap="none" anchor="ctr"/>
          <a:lstStyle/>
          <a:p>
            <a:pPr>
              <a:defRPr/>
            </a:pPr>
            <a:endParaRPr lang="es-ES" sz="1800" dirty="0">
              <a:cs typeface="+mn-cs"/>
            </a:endParaRPr>
          </a:p>
        </p:txBody>
      </p:sp>
      <p:sp>
        <p:nvSpPr>
          <p:cNvPr id="23" name="Line 47"/>
          <p:cNvSpPr>
            <a:spLocks noChangeShapeType="1"/>
          </p:cNvSpPr>
          <p:nvPr/>
        </p:nvSpPr>
        <p:spPr bwMode="white">
          <a:xfrm>
            <a:off x="8940800" y="0"/>
            <a:ext cx="0" cy="6858000"/>
          </a:xfrm>
          <a:prstGeom prst="line">
            <a:avLst/>
          </a:prstGeom>
          <a:noFill/>
          <a:ln/>
          <a:effectLst/>
        </p:spPr>
        <p:txBody>
          <a:bodyPr wrap="none" anchor="ctr"/>
          <a:lstStyle/>
          <a:p>
            <a:pPr>
              <a:defRPr/>
            </a:pPr>
            <a:endParaRPr lang="es-ES" sz="1800" dirty="0">
              <a:cs typeface="+mn-cs"/>
            </a:endParaRPr>
          </a:p>
        </p:txBody>
      </p:sp>
      <p:sp>
        <p:nvSpPr>
          <p:cNvPr id="24" name="Line 48"/>
          <p:cNvSpPr>
            <a:spLocks noChangeShapeType="1"/>
          </p:cNvSpPr>
          <p:nvPr/>
        </p:nvSpPr>
        <p:spPr bwMode="white">
          <a:xfrm>
            <a:off x="9347200" y="0"/>
            <a:ext cx="0" cy="6858000"/>
          </a:xfrm>
          <a:prstGeom prst="line">
            <a:avLst/>
          </a:prstGeom>
          <a:noFill/>
          <a:ln/>
          <a:effectLst/>
        </p:spPr>
        <p:txBody>
          <a:bodyPr wrap="none" anchor="ctr"/>
          <a:lstStyle/>
          <a:p>
            <a:pPr>
              <a:defRPr/>
            </a:pPr>
            <a:endParaRPr lang="es-ES" sz="1800" dirty="0">
              <a:cs typeface="+mn-cs"/>
            </a:endParaRPr>
          </a:p>
        </p:txBody>
      </p:sp>
      <p:sp>
        <p:nvSpPr>
          <p:cNvPr id="25" name="Line 49"/>
          <p:cNvSpPr>
            <a:spLocks noChangeShapeType="1"/>
          </p:cNvSpPr>
          <p:nvPr/>
        </p:nvSpPr>
        <p:spPr bwMode="white">
          <a:xfrm>
            <a:off x="9753600" y="0"/>
            <a:ext cx="0" cy="6858000"/>
          </a:xfrm>
          <a:prstGeom prst="line">
            <a:avLst/>
          </a:prstGeom>
          <a:noFill/>
          <a:ln/>
          <a:effectLst/>
        </p:spPr>
        <p:txBody>
          <a:bodyPr wrap="none" anchor="ctr"/>
          <a:lstStyle/>
          <a:p>
            <a:pPr>
              <a:defRPr/>
            </a:pPr>
            <a:endParaRPr lang="es-ES" sz="1800" dirty="0">
              <a:cs typeface="+mn-cs"/>
            </a:endParaRPr>
          </a:p>
        </p:txBody>
      </p:sp>
      <p:sp>
        <p:nvSpPr>
          <p:cNvPr id="26" name="Line 50"/>
          <p:cNvSpPr>
            <a:spLocks noChangeShapeType="1"/>
          </p:cNvSpPr>
          <p:nvPr/>
        </p:nvSpPr>
        <p:spPr bwMode="white">
          <a:xfrm>
            <a:off x="10160000" y="0"/>
            <a:ext cx="0" cy="6858000"/>
          </a:xfrm>
          <a:prstGeom prst="line">
            <a:avLst/>
          </a:prstGeom>
          <a:noFill/>
          <a:ln/>
          <a:effectLst/>
        </p:spPr>
        <p:txBody>
          <a:bodyPr wrap="none" anchor="ctr"/>
          <a:lstStyle/>
          <a:p>
            <a:pPr>
              <a:defRPr/>
            </a:pPr>
            <a:endParaRPr lang="es-ES" sz="1800" dirty="0">
              <a:cs typeface="+mn-cs"/>
            </a:endParaRPr>
          </a:p>
        </p:txBody>
      </p:sp>
      <p:sp>
        <p:nvSpPr>
          <p:cNvPr id="27" name="Line 51"/>
          <p:cNvSpPr>
            <a:spLocks noChangeShapeType="1"/>
          </p:cNvSpPr>
          <p:nvPr/>
        </p:nvSpPr>
        <p:spPr bwMode="white">
          <a:xfrm>
            <a:off x="10566400" y="0"/>
            <a:ext cx="0" cy="6858000"/>
          </a:xfrm>
          <a:prstGeom prst="line">
            <a:avLst/>
          </a:prstGeom>
          <a:noFill/>
          <a:ln/>
          <a:effectLst/>
        </p:spPr>
        <p:txBody>
          <a:bodyPr wrap="none" anchor="ctr"/>
          <a:lstStyle/>
          <a:p>
            <a:pPr>
              <a:defRPr/>
            </a:pPr>
            <a:endParaRPr lang="es-ES" sz="1800" dirty="0">
              <a:cs typeface="+mn-cs"/>
            </a:endParaRPr>
          </a:p>
        </p:txBody>
      </p:sp>
      <p:sp>
        <p:nvSpPr>
          <p:cNvPr id="28" name="Line 52"/>
          <p:cNvSpPr>
            <a:spLocks noChangeShapeType="1"/>
          </p:cNvSpPr>
          <p:nvPr/>
        </p:nvSpPr>
        <p:spPr bwMode="white">
          <a:xfrm>
            <a:off x="10972800" y="0"/>
            <a:ext cx="0" cy="6858000"/>
          </a:xfrm>
          <a:prstGeom prst="line">
            <a:avLst/>
          </a:prstGeom>
          <a:noFill/>
          <a:ln/>
          <a:effectLst/>
        </p:spPr>
        <p:txBody>
          <a:bodyPr wrap="none" anchor="ctr"/>
          <a:lstStyle/>
          <a:p>
            <a:pPr>
              <a:defRPr/>
            </a:pPr>
            <a:endParaRPr lang="es-ES" sz="1800" dirty="0">
              <a:cs typeface="+mn-cs"/>
            </a:endParaRPr>
          </a:p>
        </p:txBody>
      </p:sp>
      <p:sp>
        <p:nvSpPr>
          <p:cNvPr id="29" name="Line 53"/>
          <p:cNvSpPr>
            <a:spLocks noChangeShapeType="1"/>
          </p:cNvSpPr>
          <p:nvPr/>
        </p:nvSpPr>
        <p:spPr bwMode="white">
          <a:xfrm>
            <a:off x="11379200" y="0"/>
            <a:ext cx="0" cy="6858000"/>
          </a:xfrm>
          <a:prstGeom prst="line">
            <a:avLst/>
          </a:prstGeom>
          <a:noFill/>
          <a:ln/>
          <a:effectLst/>
        </p:spPr>
        <p:txBody>
          <a:bodyPr wrap="none" anchor="ctr"/>
          <a:lstStyle/>
          <a:p>
            <a:pPr>
              <a:defRPr/>
            </a:pPr>
            <a:endParaRPr lang="es-ES" sz="1800" dirty="0">
              <a:cs typeface="+mn-cs"/>
            </a:endParaRPr>
          </a:p>
        </p:txBody>
      </p:sp>
      <p:sp>
        <p:nvSpPr>
          <p:cNvPr id="30" name="Line 54"/>
          <p:cNvSpPr>
            <a:spLocks noChangeShapeType="1"/>
          </p:cNvSpPr>
          <p:nvPr/>
        </p:nvSpPr>
        <p:spPr bwMode="white">
          <a:xfrm>
            <a:off x="11785600" y="0"/>
            <a:ext cx="0" cy="6858000"/>
          </a:xfrm>
          <a:prstGeom prst="line">
            <a:avLst/>
          </a:prstGeom>
          <a:noFill/>
          <a:ln/>
          <a:effectLst/>
        </p:spPr>
        <p:txBody>
          <a:bodyPr wrap="none" anchor="ctr"/>
          <a:lstStyle/>
          <a:p>
            <a:pPr>
              <a:defRPr/>
            </a:pPr>
            <a:endParaRPr lang="es-ES" sz="1800" dirty="0">
              <a:cs typeface="+mn-cs"/>
            </a:endParaRPr>
          </a:p>
        </p:txBody>
      </p:sp>
      <p:sp>
        <p:nvSpPr>
          <p:cNvPr id="31" name="Line 3"/>
          <p:cNvSpPr>
            <a:spLocks noChangeShapeType="1"/>
          </p:cNvSpPr>
          <p:nvPr/>
        </p:nvSpPr>
        <p:spPr bwMode="white">
          <a:xfrm>
            <a:off x="0" y="304800"/>
            <a:ext cx="12192000" cy="0"/>
          </a:xfrm>
          <a:prstGeom prst="line">
            <a:avLst/>
          </a:prstGeom>
          <a:noFill/>
          <a:ln/>
          <a:effectLst/>
        </p:spPr>
        <p:txBody>
          <a:bodyPr wrap="none" anchor="ctr"/>
          <a:lstStyle/>
          <a:p>
            <a:pPr>
              <a:defRPr/>
            </a:pPr>
            <a:endParaRPr lang="es-ES" sz="1800" dirty="0">
              <a:cs typeface="+mn-cs"/>
            </a:endParaRPr>
          </a:p>
        </p:txBody>
      </p:sp>
      <p:sp>
        <p:nvSpPr>
          <p:cNvPr id="32" name="Line 4"/>
          <p:cNvSpPr>
            <a:spLocks noChangeShapeType="1"/>
          </p:cNvSpPr>
          <p:nvPr/>
        </p:nvSpPr>
        <p:spPr bwMode="white">
          <a:xfrm>
            <a:off x="0" y="609600"/>
            <a:ext cx="12192000" cy="0"/>
          </a:xfrm>
          <a:prstGeom prst="line">
            <a:avLst/>
          </a:prstGeom>
          <a:noFill/>
          <a:ln/>
          <a:effectLst/>
        </p:spPr>
        <p:txBody>
          <a:bodyPr wrap="none" anchor="ctr"/>
          <a:lstStyle/>
          <a:p>
            <a:pPr>
              <a:defRPr/>
            </a:pPr>
            <a:endParaRPr lang="es-ES" sz="1800" dirty="0">
              <a:cs typeface="+mn-cs"/>
            </a:endParaRPr>
          </a:p>
        </p:txBody>
      </p:sp>
      <p:sp>
        <p:nvSpPr>
          <p:cNvPr id="33" name="Line 5"/>
          <p:cNvSpPr>
            <a:spLocks noChangeShapeType="1"/>
          </p:cNvSpPr>
          <p:nvPr/>
        </p:nvSpPr>
        <p:spPr bwMode="white">
          <a:xfrm>
            <a:off x="0" y="914400"/>
            <a:ext cx="12192000" cy="0"/>
          </a:xfrm>
          <a:prstGeom prst="line">
            <a:avLst/>
          </a:prstGeom>
          <a:noFill/>
          <a:ln/>
          <a:effectLst/>
        </p:spPr>
        <p:txBody>
          <a:bodyPr wrap="none" anchor="ctr"/>
          <a:lstStyle/>
          <a:p>
            <a:pPr>
              <a:defRPr/>
            </a:pPr>
            <a:endParaRPr lang="es-ES" sz="1800" dirty="0">
              <a:cs typeface="+mn-cs"/>
            </a:endParaRPr>
          </a:p>
        </p:txBody>
      </p:sp>
      <p:sp>
        <p:nvSpPr>
          <p:cNvPr id="34" name="Line 6"/>
          <p:cNvSpPr>
            <a:spLocks noChangeShapeType="1"/>
          </p:cNvSpPr>
          <p:nvPr/>
        </p:nvSpPr>
        <p:spPr bwMode="white">
          <a:xfrm>
            <a:off x="0" y="1219200"/>
            <a:ext cx="12192000" cy="0"/>
          </a:xfrm>
          <a:prstGeom prst="line">
            <a:avLst/>
          </a:prstGeom>
          <a:noFill/>
          <a:ln/>
          <a:effectLst/>
        </p:spPr>
        <p:txBody>
          <a:bodyPr wrap="none" anchor="ctr"/>
          <a:lstStyle/>
          <a:p>
            <a:pPr>
              <a:defRPr/>
            </a:pPr>
            <a:endParaRPr lang="es-ES" sz="1800" dirty="0">
              <a:cs typeface="+mn-cs"/>
            </a:endParaRPr>
          </a:p>
        </p:txBody>
      </p:sp>
      <p:sp>
        <p:nvSpPr>
          <p:cNvPr id="35" name="Line 7"/>
          <p:cNvSpPr>
            <a:spLocks noChangeShapeType="1"/>
          </p:cNvSpPr>
          <p:nvPr/>
        </p:nvSpPr>
        <p:spPr bwMode="white">
          <a:xfrm>
            <a:off x="0" y="1524000"/>
            <a:ext cx="12192000" cy="0"/>
          </a:xfrm>
          <a:prstGeom prst="line">
            <a:avLst/>
          </a:prstGeom>
          <a:noFill/>
          <a:ln/>
          <a:effectLst/>
        </p:spPr>
        <p:txBody>
          <a:bodyPr wrap="none" anchor="ctr"/>
          <a:lstStyle/>
          <a:p>
            <a:pPr>
              <a:defRPr/>
            </a:pPr>
            <a:endParaRPr lang="es-ES" sz="1800" dirty="0">
              <a:cs typeface="+mn-cs"/>
            </a:endParaRPr>
          </a:p>
        </p:txBody>
      </p:sp>
      <p:sp>
        <p:nvSpPr>
          <p:cNvPr id="36" name="Line 8"/>
          <p:cNvSpPr>
            <a:spLocks noChangeShapeType="1"/>
          </p:cNvSpPr>
          <p:nvPr/>
        </p:nvSpPr>
        <p:spPr bwMode="white">
          <a:xfrm>
            <a:off x="0" y="1828800"/>
            <a:ext cx="12192000" cy="0"/>
          </a:xfrm>
          <a:prstGeom prst="line">
            <a:avLst/>
          </a:prstGeom>
          <a:noFill/>
          <a:ln/>
          <a:effectLst/>
        </p:spPr>
        <p:txBody>
          <a:bodyPr wrap="none" anchor="ctr"/>
          <a:lstStyle/>
          <a:p>
            <a:pPr>
              <a:defRPr/>
            </a:pPr>
            <a:endParaRPr lang="es-ES" sz="1800" dirty="0">
              <a:cs typeface="+mn-cs"/>
            </a:endParaRPr>
          </a:p>
        </p:txBody>
      </p:sp>
      <p:sp>
        <p:nvSpPr>
          <p:cNvPr id="37" name="Line 9"/>
          <p:cNvSpPr>
            <a:spLocks noChangeShapeType="1"/>
          </p:cNvSpPr>
          <p:nvPr/>
        </p:nvSpPr>
        <p:spPr bwMode="white">
          <a:xfrm>
            <a:off x="0" y="2133600"/>
            <a:ext cx="12192000" cy="0"/>
          </a:xfrm>
          <a:prstGeom prst="line">
            <a:avLst/>
          </a:prstGeom>
          <a:noFill/>
          <a:ln/>
          <a:effectLst/>
        </p:spPr>
        <p:txBody>
          <a:bodyPr wrap="none" anchor="ctr"/>
          <a:lstStyle/>
          <a:p>
            <a:pPr>
              <a:defRPr/>
            </a:pPr>
            <a:endParaRPr lang="es-ES" sz="1800" dirty="0">
              <a:cs typeface="+mn-cs"/>
            </a:endParaRPr>
          </a:p>
        </p:txBody>
      </p:sp>
      <p:sp>
        <p:nvSpPr>
          <p:cNvPr id="38" name="Line 10"/>
          <p:cNvSpPr>
            <a:spLocks noChangeShapeType="1"/>
          </p:cNvSpPr>
          <p:nvPr/>
        </p:nvSpPr>
        <p:spPr bwMode="white">
          <a:xfrm>
            <a:off x="0" y="2438400"/>
            <a:ext cx="12192000" cy="0"/>
          </a:xfrm>
          <a:prstGeom prst="line">
            <a:avLst/>
          </a:prstGeom>
          <a:noFill/>
          <a:ln/>
          <a:effectLst/>
        </p:spPr>
        <p:txBody>
          <a:bodyPr wrap="none" anchor="ctr"/>
          <a:lstStyle/>
          <a:p>
            <a:pPr>
              <a:defRPr/>
            </a:pPr>
            <a:endParaRPr lang="es-ES" sz="1800" dirty="0">
              <a:cs typeface="+mn-cs"/>
            </a:endParaRPr>
          </a:p>
        </p:txBody>
      </p:sp>
      <p:sp>
        <p:nvSpPr>
          <p:cNvPr id="39" name="Line 11"/>
          <p:cNvSpPr>
            <a:spLocks noChangeShapeType="1"/>
          </p:cNvSpPr>
          <p:nvPr/>
        </p:nvSpPr>
        <p:spPr bwMode="white">
          <a:xfrm>
            <a:off x="0" y="2743200"/>
            <a:ext cx="12192000" cy="0"/>
          </a:xfrm>
          <a:prstGeom prst="line">
            <a:avLst/>
          </a:prstGeom>
          <a:noFill/>
          <a:ln/>
          <a:effectLst/>
        </p:spPr>
        <p:txBody>
          <a:bodyPr wrap="none" anchor="ctr"/>
          <a:lstStyle/>
          <a:p>
            <a:pPr>
              <a:defRPr/>
            </a:pPr>
            <a:endParaRPr lang="es-ES" sz="1800" dirty="0">
              <a:cs typeface="+mn-cs"/>
            </a:endParaRPr>
          </a:p>
        </p:txBody>
      </p:sp>
      <p:sp>
        <p:nvSpPr>
          <p:cNvPr id="40" name="Line 12"/>
          <p:cNvSpPr>
            <a:spLocks noChangeShapeType="1"/>
          </p:cNvSpPr>
          <p:nvPr/>
        </p:nvSpPr>
        <p:spPr bwMode="white">
          <a:xfrm>
            <a:off x="0" y="3048000"/>
            <a:ext cx="12192000" cy="0"/>
          </a:xfrm>
          <a:prstGeom prst="line">
            <a:avLst/>
          </a:prstGeom>
          <a:noFill/>
          <a:ln/>
          <a:effectLst/>
        </p:spPr>
        <p:txBody>
          <a:bodyPr wrap="none" anchor="ctr"/>
          <a:lstStyle/>
          <a:p>
            <a:pPr>
              <a:defRPr/>
            </a:pPr>
            <a:endParaRPr lang="es-ES" sz="1800" dirty="0">
              <a:cs typeface="+mn-cs"/>
            </a:endParaRPr>
          </a:p>
        </p:txBody>
      </p:sp>
      <p:sp>
        <p:nvSpPr>
          <p:cNvPr id="41" name="Line 13"/>
          <p:cNvSpPr>
            <a:spLocks noChangeShapeType="1"/>
          </p:cNvSpPr>
          <p:nvPr/>
        </p:nvSpPr>
        <p:spPr bwMode="white">
          <a:xfrm>
            <a:off x="0" y="3352800"/>
            <a:ext cx="12192000" cy="0"/>
          </a:xfrm>
          <a:prstGeom prst="line">
            <a:avLst/>
          </a:prstGeom>
          <a:noFill/>
          <a:ln/>
          <a:effectLst/>
        </p:spPr>
        <p:txBody>
          <a:bodyPr wrap="none" anchor="ctr"/>
          <a:lstStyle/>
          <a:p>
            <a:pPr>
              <a:defRPr/>
            </a:pPr>
            <a:endParaRPr lang="es-ES" sz="1800" dirty="0">
              <a:cs typeface="+mn-cs"/>
            </a:endParaRPr>
          </a:p>
        </p:txBody>
      </p:sp>
      <p:sp>
        <p:nvSpPr>
          <p:cNvPr id="42" name="Line 14"/>
          <p:cNvSpPr>
            <a:spLocks noChangeShapeType="1"/>
          </p:cNvSpPr>
          <p:nvPr/>
        </p:nvSpPr>
        <p:spPr bwMode="white">
          <a:xfrm>
            <a:off x="0" y="3657600"/>
            <a:ext cx="12192000" cy="0"/>
          </a:xfrm>
          <a:prstGeom prst="line">
            <a:avLst/>
          </a:prstGeom>
          <a:noFill/>
          <a:ln/>
          <a:effectLst/>
        </p:spPr>
        <p:txBody>
          <a:bodyPr wrap="none" anchor="ctr"/>
          <a:lstStyle/>
          <a:p>
            <a:pPr>
              <a:defRPr/>
            </a:pPr>
            <a:endParaRPr lang="es-ES" sz="1800" dirty="0">
              <a:cs typeface="+mn-cs"/>
            </a:endParaRPr>
          </a:p>
        </p:txBody>
      </p:sp>
      <p:sp>
        <p:nvSpPr>
          <p:cNvPr id="43" name="Line 15"/>
          <p:cNvSpPr>
            <a:spLocks noChangeShapeType="1"/>
          </p:cNvSpPr>
          <p:nvPr/>
        </p:nvSpPr>
        <p:spPr bwMode="white">
          <a:xfrm>
            <a:off x="0" y="3962400"/>
            <a:ext cx="12192000" cy="0"/>
          </a:xfrm>
          <a:prstGeom prst="line">
            <a:avLst/>
          </a:prstGeom>
          <a:noFill/>
          <a:ln/>
          <a:effectLst/>
        </p:spPr>
        <p:txBody>
          <a:bodyPr wrap="none" anchor="ctr"/>
          <a:lstStyle/>
          <a:p>
            <a:pPr>
              <a:defRPr/>
            </a:pPr>
            <a:endParaRPr lang="es-ES" sz="1800" dirty="0">
              <a:cs typeface="+mn-cs"/>
            </a:endParaRPr>
          </a:p>
        </p:txBody>
      </p:sp>
      <p:sp>
        <p:nvSpPr>
          <p:cNvPr id="44" name="Line 16"/>
          <p:cNvSpPr>
            <a:spLocks noChangeShapeType="1"/>
          </p:cNvSpPr>
          <p:nvPr/>
        </p:nvSpPr>
        <p:spPr bwMode="white">
          <a:xfrm>
            <a:off x="0" y="4267200"/>
            <a:ext cx="12192000" cy="0"/>
          </a:xfrm>
          <a:prstGeom prst="line">
            <a:avLst/>
          </a:prstGeom>
          <a:noFill/>
          <a:ln/>
          <a:effectLst/>
        </p:spPr>
        <p:txBody>
          <a:bodyPr wrap="none" anchor="ctr"/>
          <a:lstStyle/>
          <a:p>
            <a:pPr>
              <a:defRPr/>
            </a:pPr>
            <a:endParaRPr lang="es-ES" sz="1800" dirty="0">
              <a:cs typeface="+mn-cs"/>
            </a:endParaRPr>
          </a:p>
        </p:txBody>
      </p:sp>
      <p:sp>
        <p:nvSpPr>
          <p:cNvPr id="45" name="Line 17"/>
          <p:cNvSpPr>
            <a:spLocks noChangeShapeType="1"/>
          </p:cNvSpPr>
          <p:nvPr/>
        </p:nvSpPr>
        <p:spPr bwMode="white">
          <a:xfrm>
            <a:off x="0" y="4572000"/>
            <a:ext cx="12192000" cy="0"/>
          </a:xfrm>
          <a:prstGeom prst="line">
            <a:avLst/>
          </a:prstGeom>
          <a:noFill/>
          <a:ln/>
          <a:effectLst/>
        </p:spPr>
        <p:txBody>
          <a:bodyPr wrap="none" anchor="ctr"/>
          <a:lstStyle/>
          <a:p>
            <a:pPr>
              <a:defRPr/>
            </a:pPr>
            <a:endParaRPr lang="es-ES" sz="1800" dirty="0">
              <a:cs typeface="+mn-cs"/>
            </a:endParaRPr>
          </a:p>
        </p:txBody>
      </p:sp>
      <p:sp>
        <p:nvSpPr>
          <p:cNvPr id="46" name="Line 18"/>
          <p:cNvSpPr>
            <a:spLocks noChangeShapeType="1"/>
          </p:cNvSpPr>
          <p:nvPr/>
        </p:nvSpPr>
        <p:spPr bwMode="white">
          <a:xfrm>
            <a:off x="0" y="4876800"/>
            <a:ext cx="12192000" cy="0"/>
          </a:xfrm>
          <a:prstGeom prst="line">
            <a:avLst/>
          </a:prstGeom>
          <a:noFill/>
          <a:ln/>
          <a:effectLst/>
        </p:spPr>
        <p:txBody>
          <a:bodyPr wrap="none" anchor="ctr"/>
          <a:lstStyle/>
          <a:p>
            <a:pPr>
              <a:defRPr/>
            </a:pPr>
            <a:endParaRPr lang="es-ES" sz="1800" dirty="0">
              <a:cs typeface="+mn-cs"/>
            </a:endParaRPr>
          </a:p>
        </p:txBody>
      </p:sp>
      <p:sp>
        <p:nvSpPr>
          <p:cNvPr id="47" name="Line 19"/>
          <p:cNvSpPr>
            <a:spLocks noChangeShapeType="1"/>
          </p:cNvSpPr>
          <p:nvPr/>
        </p:nvSpPr>
        <p:spPr bwMode="white">
          <a:xfrm>
            <a:off x="0" y="5181600"/>
            <a:ext cx="12192000" cy="0"/>
          </a:xfrm>
          <a:prstGeom prst="line">
            <a:avLst/>
          </a:prstGeom>
          <a:noFill/>
          <a:ln/>
          <a:effectLst/>
        </p:spPr>
        <p:txBody>
          <a:bodyPr wrap="none" anchor="ctr"/>
          <a:lstStyle/>
          <a:p>
            <a:pPr>
              <a:defRPr/>
            </a:pPr>
            <a:endParaRPr lang="es-ES" sz="1800" dirty="0">
              <a:cs typeface="+mn-cs"/>
            </a:endParaRPr>
          </a:p>
        </p:txBody>
      </p:sp>
      <p:sp>
        <p:nvSpPr>
          <p:cNvPr id="48" name="Line 20"/>
          <p:cNvSpPr>
            <a:spLocks noChangeShapeType="1"/>
          </p:cNvSpPr>
          <p:nvPr/>
        </p:nvSpPr>
        <p:spPr bwMode="white">
          <a:xfrm>
            <a:off x="0" y="5486400"/>
            <a:ext cx="12192000" cy="0"/>
          </a:xfrm>
          <a:prstGeom prst="line">
            <a:avLst/>
          </a:prstGeom>
          <a:noFill/>
          <a:ln/>
          <a:effectLst/>
        </p:spPr>
        <p:txBody>
          <a:bodyPr wrap="none" anchor="ctr"/>
          <a:lstStyle/>
          <a:p>
            <a:pPr>
              <a:defRPr/>
            </a:pPr>
            <a:endParaRPr lang="es-ES" sz="1800" dirty="0">
              <a:cs typeface="+mn-cs"/>
            </a:endParaRPr>
          </a:p>
        </p:txBody>
      </p:sp>
      <p:sp>
        <p:nvSpPr>
          <p:cNvPr id="49" name="Line 21"/>
          <p:cNvSpPr>
            <a:spLocks noChangeShapeType="1"/>
          </p:cNvSpPr>
          <p:nvPr/>
        </p:nvSpPr>
        <p:spPr bwMode="white">
          <a:xfrm>
            <a:off x="0" y="5791200"/>
            <a:ext cx="12192000" cy="0"/>
          </a:xfrm>
          <a:prstGeom prst="line">
            <a:avLst/>
          </a:prstGeom>
          <a:noFill/>
          <a:ln/>
          <a:effectLst/>
        </p:spPr>
        <p:txBody>
          <a:bodyPr wrap="none" anchor="ctr"/>
          <a:lstStyle/>
          <a:p>
            <a:pPr>
              <a:defRPr/>
            </a:pPr>
            <a:endParaRPr lang="es-ES" sz="1800" dirty="0">
              <a:cs typeface="+mn-cs"/>
            </a:endParaRPr>
          </a:p>
        </p:txBody>
      </p:sp>
      <p:sp>
        <p:nvSpPr>
          <p:cNvPr id="50" name="Line 22"/>
          <p:cNvSpPr>
            <a:spLocks noChangeShapeType="1"/>
          </p:cNvSpPr>
          <p:nvPr/>
        </p:nvSpPr>
        <p:spPr bwMode="white">
          <a:xfrm>
            <a:off x="0" y="6096000"/>
            <a:ext cx="12192000" cy="0"/>
          </a:xfrm>
          <a:prstGeom prst="line">
            <a:avLst/>
          </a:prstGeom>
          <a:noFill/>
          <a:ln/>
          <a:effectLst/>
        </p:spPr>
        <p:txBody>
          <a:bodyPr wrap="none" anchor="ctr"/>
          <a:lstStyle/>
          <a:p>
            <a:pPr>
              <a:defRPr/>
            </a:pPr>
            <a:endParaRPr lang="es-ES" sz="1800" dirty="0">
              <a:cs typeface="+mn-cs"/>
            </a:endParaRPr>
          </a:p>
        </p:txBody>
      </p:sp>
      <p:sp>
        <p:nvSpPr>
          <p:cNvPr id="51" name="Line 23"/>
          <p:cNvSpPr>
            <a:spLocks noChangeShapeType="1"/>
          </p:cNvSpPr>
          <p:nvPr/>
        </p:nvSpPr>
        <p:spPr bwMode="white">
          <a:xfrm>
            <a:off x="0" y="6400800"/>
            <a:ext cx="12192000" cy="0"/>
          </a:xfrm>
          <a:prstGeom prst="line">
            <a:avLst/>
          </a:prstGeom>
          <a:noFill/>
          <a:ln/>
          <a:effectLst/>
        </p:spPr>
        <p:txBody>
          <a:bodyPr wrap="none" anchor="ctr"/>
          <a:lstStyle/>
          <a:p>
            <a:pPr>
              <a:defRPr/>
            </a:pPr>
            <a:endParaRPr lang="es-ES" sz="1800" dirty="0">
              <a:cs typeface="+mn-cs"/>
            </a:endParaRPr>
          </a:p>
        </p:txBody>
      </p:sp>
      <p:sp>
        <p:nvSpPr>
          <p:cNvPr id="52" name="Line 24"/>
          <p:cNvSpPr>
            <a:spLocks noChangeShapeType="1"/>
          </p:cNvSpPr>
          <p:nvPr/>
        </p:nvSpPr>
        <p:spPr bwMode="white">
          <a:xfrm>
            <a:off x="0" y="6705600"/>
            <a:ext cx="12192000" cy="0"/>
          </a:xfrm>
          <a:prstGeom prst="line">
            <a:avLst/>
          </a:prstGeom>
          <a:noFill/>
          <a:ln/>
          <a:effectLst/>
        </p:spPr>
        <p:txBody>
          <a:bodyPr wrap="none" anchor="ctr"/>
          <a:lstStyle/>
          <a:p>
            <a:pPr>
              <a:defRPr/>
            </a:pPr>
            <a:endParaRPr lang="es-ES" sz="1800" dirty="0">
              <a:cs typeface="+mn-cs"/>
            </a:endParaRPr>
          </a:p>
        </p:txBody>
      </p:sp>
      <p:grpSp>
        <p:nvGrpSpPr>
          <p:cNvPr id="53" name="Group 167"/>
          <p:cNvGrpSpPr>
            <a:grpSpLocks/>
          </p:cNvGrpSpPr>
          <p:nvPr/>
        </p:nvGrpSpPr>
        <p:grpSpPr bwMode="auto">
          <a:xfrm>
            <a:off x="0" y="484188"/>
            <a:ext cx="12143317" cy="6400800"/>
            <a:chOff x="0" y="192"/>
            <a:chExt cx="5760" cy="4032"/>
          </a:xfrm>
        </p:grpSpPr>
        <p:sp>
          <p:nvSpPr>
            <p:cNvPr id="54" name="Line 168"/>
            <p:cNvSpPr>
              <a:spLocks noChangeShapeType="1"/>
            </p:cNvSpPr>
            <p:nvPr userDrawn="1"/>
          </p:nvSpPr>
          <p:spPr bwMode="white">
            <a:xfrm>
              <a:off x="0" y="192"/>
              <a:ext cx="5760" cy="0"/>
            </a:xfrm>
            <a:prstGeom prst="line">
              <a:avLst/>
            </a:prstGeom>
            <a:noFill/>
            <a:ln/>
            <a:effectLst/>
          </p:spPr>
          <p:txBody>
            <a:bodyPr wrap="none" anchor="ctr"/>
            <a:lstStyle/>
            <a:p>
              <a:pPr algn="ctr">
                <a:defRPr/>
              </a:pPr>
              <a:endParaRPr lang="es-PE" sz="2000" dirty="0"/>
            </a:p>
          </p:txBody>
        </p:sp>
        <p:sp>
          <p:nvSpPr>
            <p:cNvPr id="55" name="Line 169"/>
            <p:cNvSpPr>
              <a:spLocks noChangeShapeType="1"/>
            </p:cNvSpPr>
            <p:nvPr userDrawn="1"/>
          </p:nvSpPr>
          <p:spPr bwMode="white">
            <a:xfrm>
              <a:off x="0" y="384"/>
              <a:ext cx="5760" cy="0"/>
            </a:xfrm>
            <a:prstGeom prst="line">
              <a:avLst/>
            </a:prstGeom>
            <a:noFill/>
            <a:ln/>
            <a:effectLst/>
          </p:spPr>
          <p:txBody>
            <a:bodyPr wrap="none" anchor="ctr"/>
            <a:lstStyle/>
            <a:p>
              <a:pPr algn="ctr">
                <a:defRPr/>
              </a:pPr>
              <a:endParaRPr lang="es-PE" sz="2000" dirty="0"/>
            </a:p>
          </p:txBody>
        </p:sp>
        <p:sp>
          <p:nvSpPr>
            <p:cNvPr id="56" name="Line 170"/>
            <p:cNvSpPr>
              <a:spLocks noChangeShapeType="1"/>
            </p:cNvSpPr>
            <p:nvPr userDrawn="1"/>
          </p:nvSpPr>
          <p:spPr bwMode="white">
            <a:xfrm>
              <a:off x="0" y="576"/>
              <a:ext cx="5760" cy="0"/>
            </a:xfrm>
            <a:prstGeom prst="line">
              <a:avLst/>
            </a:prstGeom>
            <a:noFill/>
            <a:ln/>
            <a:effectLst/>
          </p:spPr>
          <p:txBody>
            <a:bodyPr wrap="none" anchor="ctr"/>
            <a:lstStyle/>
            <a:p>
              <a:pPr algn="ctr">
                <a:defRPr/>
              </a:pPr>
              <a:endParaRPr lang="es-PE" sz="2000" dirty="0"/>
            </a:p>
          </p:txBody>
        </p:sp>
        <p:sp>
          <p:nvSpPr>
            <p:cNvPr id="57" name="Line 171"/>
            <p:cNvSpPr>
              <a:spLocks noChangeShapeType="1"/>
            </p:cNvSpPr>
            <p:nvPr userDrawn="1"/>
          </p:nvSpPr>
          <p:spPr bwMode="white">
            <a:xfrm>
              <a:off x="0" y="768"/>
              <a:ext cx="5760" cy="0"/>
            </a:xfrm>
            <a:prstGeom prst="line">
              <a:avLst/>
            </a:prstGeom>
            <a:noFill/>
            <a:ln/>
            <a:effectLst/>
          </p:spPr>
          <p:txBody>
            <a:bodyPr wrap="none" anchor="ctr"/>
            <a:lstStyle/>
            <a:p>
              <a:pPr algn="ctr">
                <a:defRPr/>
              </a:pPr>
              <a:endParaRPr lang="es-PE" sz="2000" dirty="0"/>
            </a:p>
          </p:txBody>
        </p:sp>
        <p:sp>
          <p:nvSpPr>
            <p:cNvPr id="58" name="Line 172"/>
            <p:cNvSpPr>
              <a:spLocks noChangeShapeType="1"/>
            </p:cNvSpPr>
            <p:nvPr userDrawn="1"/>
          </p:nvSpPr>
          <p:spPr bwMode="white">
            <a:xfrm>
              <a:off x="0" y="960"/>
              <a:ext cx="5760" cy="0"/>
            </a:xfrm>
            <a:prstGeom prst="line">
              <a:avLst/>
            </a:prstGeom>
            <a:noFill/>
            <a:ln/>
            <a:effectLst/>
          </p:spPr>
          <p:txBody>
            <a:bodyPr wrap="none" anchor="ctr"/>
            <a:lstStyle/>
            <a:p>
              <a:pPr algn="ctr">
                <a:defRPr/>
              </a:pPr>
              <a:endParaRPr lang="es-PE" sz="2000" dirty="0"/>
            </a:p>
          </p:txBody>
        </p:sp>
        <p:sp>
          <p:nvSpPr>
            <p:cNvPr id="59" name="Line 173"/>
            <p:cNvSpPr>
              <a:spLocks noChangeShapeType="1"/>
            </p:cNvSpPr>
            <p:nvPr userDrawn="1"/>
          </p:nvSpPr>
          <p:spPr bwMode="white">
            <a:xfrm>
              <a:off x="0" y="1152"/>
              <a:ext cx="5760" cy="0"/>
            </a:xfrm>
            <a:prstGeom prst="line">
              <a:avLst/>
            </a:prstGeom>
            <a:noFill/>
            <a:ln/>
            <a:effectLst/>
          </p:spPr>
          <p:txBody>
            <a:bodyPr wrap="none" anchor="ctr"/>
            <a:lstStyle/>
            <a:p>
              <a:pPr algn="ctr">
                <a:defRPr/>
              </a:pPr>
              <a:endParaRPr lang="es-PE" sz="2000" dirty="0"/>
            </a:p>
          </p:txBody>
        </p:sp>
        <p:sp>
          <p:nvSpPr>
            <p:cNvPr id="60" name="Line 174"/>
            <p:cNvSpPr>
              <a:spLocks noChangeShapeType="1"/>
            </p:cNvSpPr>
            <p:nvPr userDrawn="1"/>
          </p:nvSpPr>
          <p:spPr bwMode="white">
            <a:xfrm>
              <a:off x="0" y="1344"/>
              <a:ext cx="5760" cy="0"/>
            </a:xfrm>
            <a:prstGeom prst="line">
              <a:avLst/>
            </a:prstGeom>
            <a:noFill/>
            <a:ln/>
            <a:effectLst/>
          </p:spPr>
          <p:txBody>
            <a:bodyPr wrap="none" anchor="ctr"/>
            <a:lstStyle/>
            <a:p>
              <a:pPr algn="ctr">
                <a:defRPr/>
              </a:pPr>
              <a:endParaRPr lang="es-PE" sz="2000" dirty="0"/>
            </a:p>
          </p:txBody>
        </p:sp>
        <p:sp>
          <p:nvSpPr>
            <p:cNvPr id="61" name="Line 175"/>
            <p:cNvSpPr>
              <a:spLocks noChangeShapeType="1"/>
            </p:cNvSpPr>
            <p:nvPr userDrawn="1"/>
          </p:nvSpPr>
          <p:spPr bwMode="white">
            <a:xfrm>
              <a:off x="0" y="1536"/>
              <a:ext cx="5760" cy="0"/>
            </a:xfrm>
            <a:prstGeom prst="line">
              <a:avLst/>
            </a:prstGeom>
            <a:noFill/>
            <a:ln/>
            <a:effectLst/>
          </p:spPr>
          <p:txBody>
            <a:bodyPr wrap="none" anchor="ctr"/>
            <a:lstStyle/>
            <a:p>
              <a:pPr algn="ctr">
                <a:defRPr/>
              </a:pPr>
              <a:endParaRPr lang="es-PE" sz="2000" dirty="0"/>
            </a:p>
          </p:txBody>
        </p:sp>
        <p:sp>
          <p:nvSpPr>
            <p:cNvPr id="62" name="Line 176"/>
            <p:cNvSpPr>
              <a:spLocks noChangeShapeType="1"/>
            </p:cNvSpPr>
            <p:nvPr userDrawn="1"/>
          </p:nvSpPr>
          <p:spPr bwMode="white">
            <a:xfrm>
              <a:off x="0" y="1728"/>
              <a:ext cx="5760" cy="0"/>
            </a:xfrm>
            <a:prstGeom prst="line">
              <a:avLst/>
            </a:prstGeom>
            <a:noFill/>
            <a:ln/>
            <a:effectLst/>
          </p:spPr>
          <p:txBody>
            <a:bodyPr wrap="none" anchor="ctr"/>
            <a:lstStyle/>
            <a:p>
              <a:pPr algn="ctr">
                <a:defRPr/>
              </a:pPr>
              <a:endParaRPr lang="es-PE" sz="2000" dirty="0"/>
            </a:p>
          </p:txBody>
        </p:sp>
        <p:sp>
          <p:nvSpPr>
            <p:cNvPr id="63" name="Line 177"/>
            <p:cNvSpPr>
              <a:spLocks noChangeShapeType="1"/>
            </p:cNvSpPr>
            <p:nvPr userDrawn="1"/>
          </p:nvSpPr>
          <p:spPr bwMode="white">
            <a:xfrm>
              <a:off x="0" y="1920"/>
              <a:ext cx="5760" cy="0"/>
            </a:xfrm>
            <a:prstGeom prst="line">
              <a:avLst/>
            </a:prstGeom>
            <a:noFill/>
            <a:ln/>
            <a:effectLst/>
          </p:spPr>
          <p:txBody>
            <a:bodyPr wrap="none" anchor="ctr"/>
            <a:lstStyle/>
            <a:p>
              <a:pPr algn="ctr">
                <a:defRPr/>
              </a:pPr>
              <a:endParaRPr lang="es-PE" sz="2000" dirty="0"/>
            </a:p>
          </p:txBody>
        </p:sp>
        <p:sp>
          <p:nvSpPr>
            <p:cNvPr id="64" name="Line 178"/>
            <p:cNvSpPr>
              <a:spLocks noChangeShapeType="1"/>
            </p:cNvSpPr>
            <p:nvPr userDrawn="1"/>
          </p:nvSpPr>
          <p:spPr bwMode="white">
            <a:xfrm>
              <a:off x="0" y="2112"/>
              <a:ext cx="5760" cy="0"/>
            </a:xfrm>
            <a:prstGeom prst="line">
              <a:avLst/>
            </a:prstGeom>
            <a:noFill/>
            <a:ln/>
            <a:effectLst/>
          </p:spPr>
          <p:txBody>
            <a:bodyPr wrap="none" anchor="ctr"/>
            <a:lstStyle/>
            <a:p>
              <a:pPr algn="ctr">
                <a:defRPr/>
              </a:pPr>
              <a:endParaRPr lang="es-PE" sz="2000" dirty="0"/>
            </a:p>
          </p:txBody>
        </p:sp>
        <p:sp>
          <p:nvSpPr>
            <p:cNvPr id="65" name="Line 179"/>
            <p:cNvSpPr>
              <a:spLocks noChangeShapeType="1"/>
            </p:cNvSpPr>
            <p:nvPr userDrawn="1"/>
          </p:nvSpPr>
          <p:spPr bwMode="white">
            <a:xfrm>
              <a:off x="0" y="2304"/>
              <a:ext cx="5760" cy="0"/>
            </a:xfrm>
            <a:prstGeom prst="line">
              <a:avLst/>
            </a:prstGeom>
            <a:noFill/>
            <a:ln/>
            <a:effectLst/>
          </p:spPr>
          <p:txBody>
            <a:bodyPr wrap="none" anchor="ctr"/>
            <a:lstStyle/>
            <a:p>
              <a:pPr algn="ctr">
                <a:defRPr/>
              </a:pPr>
              <a:endParaRPr lang="es-PE" sz="2000" dirty="0"/>
            </a:p>
          </p:txBody>
        </p:sp>
        <p:sp>
          <p:nvSpPr>
            <p:cNvPr id="66" name="Line 180"/>
            <p:cNvSpPr>
              <a:spLocks noChangeShapeType="1"/>
            </p:cNvSpPr>
            <p:nvPr userDrawn="1"/>
          </p:nvSpPr>
          <p:spPr bwMode="white">
            <a:xfrm>
              <a:off x="0" y="2496"/>
              <a:ext cx="5760" cy="0"/>
            </a:xfrm>
            <a:prstGeom prst="line">
              <a:avLst/>
            </a:prstGeom>
            <a:noFill/>
            <a:ln/>
            <a:effectLst/>
          </p:spPr>
          <p:txBody>
            <a:bodyPr wrap="none" anchor="ctr"/>
            <a:lstStyle/>
            <a:p>
              <a:pPr algn="ctr">
                <a:defRPr/>
              </a:pPr>
              <a:endParaRPr lang="es-PE" sz="2000" dirty="0"/>
            </a:p>
          </p:txBody>
        </p:sp>
        <p:sp>
          <p:nvSpPr>
            <p:cNvPr id="67" name="Line 181"/>
            <p:cNvSpPr>
              <a:spLocks noChangeShapeType="1"/>
            </p:cNvSpPr>
            <p:nvPr userDrawn="1"/>
          </p:nvSpPr>
          <p:spPr bwMode="white">
            <a:xfrm>
              <a:off x="0" y="2688"/>
              <a:ext cx="5760" cy="0"/>
            </a:xfrm>
            <a:prstGeom prst="line">
              <a:avLst/>
            </a:prstGeom>
            <a:noFill/>
            <a:ln/>
            <a:effectLst/>
          </p:spPr>
          <p:txBody>
            <a:bodyPr wrap="none" anchor="ctr"/>
            <a:lstStyle/>
            <a:p>
              <a:pPr algn="ctr">
                <a:defRPr/>
              </a:pPr>
              <a:endParaRPr lang="es-PE" sz="2000" dirty="0"/>
            </a:p>
          </p:txBody>
        </p:sp>
        <p:sp>
          <p:nvSpPr>
            <p:cNvPr id="68" name="Line 182"/>
            <p:cNvSpPr>
              <a:spLocks noChangeShapeType="1"/>
            </p:cNvSpPr>
            <p:nvPr userDrawn="1"/>
          </p:nvSpPr>
          <p:spPr bwMode="white">
            <a:xfrm>
              <a:off x="0" y="2880"/>
              <a:ext cx="5760" cy="0"/>
            </a:xfrm>
            <a:prstGeom prst="line">
              <a:avLst/>
            </a:prstGeom>
            <a:noFill/>
            <a:ln/>
            <a:effectLst/>
          </p:spPr>
          <p:txBody>
            <a:bodyPr wrap="none" anchor="ctr"/>
            <a:lstStyle/>
            <a:p>
              <a:pPr algn="ctr">
                <a:defRPr/>
              </a:pPr>
              <a:endParaRPr lang="es-PE" sz="2000" dirty="0"/>
            </a:p>
          </p:txBody>
        </p:sp>
        <p:sp>
          <p:nvSpPr>
            <p:cNvPr id="69" name="Line 183"/>
            <p:cNvSpPr>
              <a:spLocks noChangeShapeType="1"/>
            </p:cNvSpPr>
            <p:nvPr userDrawn="1"/>
          </p:nvSpPr>
          <p:spPr bwMode="white">
            <a:xfrm>
              <a:off x="0" y="3072"/>
              <a:ext cx="5760" cy="0"/>
            </a:xfrm>
            <a:prstGeom prst="line">
              <a:avLst/>
            </a:prstGeom>
            <a:noFill/>
            <a:ln/>
            <a:effectLst/>
          </p:spPr>
          <p:txBody>
            <a:bodyPr wrap="none" anchor="ctr"/>
            <a:lstStyle/>
            <a:p>
              <a:pPr algn="ctr">
                <a:defRPr/>
              </a:pPr>
              <a:endParaRPr lang="es-PE" sz="2000" dirty="0"/>
            </a:p>
          </p:txBody>
        </p:sp>
        <p:sp>
          <p:nvSpPr>
            <p:cNvPr id="70" name="Line 184"/>
            <p:cNvSpPr>
              <a:spLocks noChangeShapeType="1"/>
            </p:cNvSpPr>
            <p:nvPr userDrawn="1"/>
          </p:nvSpPr>
          <p:spPr bwMode="white">
            <a:xfrm>
              <a:off x="0" y="3264"/>
              <a:ext cx="5760" cy="0"/>
            </a:xfrm>
            <a:prstGeom prst="line">
              <a:avLst/>
            </a:prstGeom>
            <a:noFill/>
            <a:ln/>
            <a:effectLst/>
          </p:spPr>
          <p:txBody>
            <a:bodyPr wrap="none" anchor="ctr"/>
            <a:lstStyle/>
            <a:p>
              <a:pPr algn="ctr">
                <a:defRPr/>
              </a:pPr>
              <a:endParaRPr lang="es-PE" sz="2000" dirty="0"/>
            </a:p>
          </p:txBody>
        </p:sp>
        <p:sp>
          <p:nvSpPr>
            <p:cNvPr id="71" name="Line 185"/>
            <p:cNvSpPr>
              <a:spLocks noChangeShapeType="1"/>
            </p:cNvSpPr>
            <p:nvPr userDrawn="1"/>
          </p:nvSpPr>
          <p:spPr bwMode="white">
            <a:xfrm>
              <a:off x="0" y="3456"/>
              <a:ext cx="5760" cy="0"/>
            </a:xfrm>
            <a:prstGeom prst="line">
              <a:avLst/>
            </a:prstGeom>
            <a:noFill/>
            <a:ln/>
            <a:effectLst/>
          </p:spPr>
          <p:txBody>
            <a:bodyPr wrap="none" anchor="ctr"/>
            <a:lstStyle/>
            <a:p>
              <a:pPr algn="ctr">
                <a:defRPr/>
              </a:pPr>
              <a:endParaRPr lang="es-PE" sz="2000" dirty="0"/>
            </a:p>
          </p:txBody>
        </p:sp>
        <p:sp>
          <p:nvSpPr>
            <p:cNvPr id="72" name="Line 186"/>
            <p:cNvSpPr>
              <a:spLocks noChangeShapeType="1"/>
            </p:cNvSpPr>
            <p:nvPr userDrawn="1"/>
          </p:nvSpPr>
          <p:spPr bwMode="white">
            <a:xfrm>
              <a:off x="0" y="3648"/>
              <a:ext cx="5760" cy="0"/>
            </a:xfrm>
            <a:prstGeom prst="line">
              <a:avLst/>
            </a:prstGeom>
            <a:noFill/>
            <a:ln/>
            <a:effectLst/>
          </p:spPr>
          <p:txBody>
            <a:bodyPr wrap="none" anchor="ctr"/>
            <a:lstStyle/>
            <a:p>
              <a:pPr algn="ctr">
                <a:defRPr/>
              </a:pPr>
              <a:endParaRPr lang="es-PE" sz="2000" dirty="0"/>
            </a:p>
          </p:txBody>
        </p:sp>
        <p:sp>
          <p:nvSpPr>
            <p:cNvPr id="73" name="Line 187"/>
            <p:cNvSpPr>
              <a:spLocks noChangeShapeType="1"/>
            </p:cNvSpPr>
            <p:nvPr userDrawn="1"/>
          </p:nvSpPr>
          <p:spPr bwMode="white">
            <a:xfrm>
              <a:off x="0" y="3840"/>
              <a:ext cx="5760" cy="0"/>
            </a:xfrm>
            <a:prstGeom prst="line">
              <a:avLst/>
            </a:prstGeom>
            <a:noFill/>
            <a:ln/>
            <a:effectLst/>
          </p:spPr>
          <p:txBody>
            <a:bodyPr wrap="none" anchor="ctr"/>
            <a:lstStyle/>
            <a:p>
              <a:pPr algn="ctr">
                <a:defRPr/>
              </a:pPr>
              <a:endParaRPr lang="es-PE" sz="2000" dirty="0"/>
            </a:p>
          </p:txBody>
        </p:sp>
        <p:sp>
          <p:nvSpPr>
            <p:cNvPr id="74" name="Line 188"/>
            <p:cNvSpPr>
              <a:spLocks noChangeShapeType="1"/>
            </p:cNvSpPr>
            <p:nvPr userDrawn="1"/>
          </p:nvSpPr>
          <p:spPr bwMode="white">
            <a:xfrm>
              <a:off x="0" y="4032"/>
              <a:ext cx="5760" cy="0"/>
            </a:xfrm>
            <a:prstGeom prst="line">
              <a:avLst/>
            </a:prstGeom>
            <a:noFill/>
            <a:ln/>
            <a:effectLst/>
          </p:spPr>
          <p:txBody>
            <a:bodyPr wrap="none" anchor="ctr"/>
            <a:lstStyle/>
            <a:p>
              <a:pPr algn="ctr">
                <a:defRPr/>
              </a:pPr>
              <a:endParaRPr lang="es-PE" sz="2000" dirty="0"/>
            </a:p>
          </p:txBody>
        </p:sp>
        <p:sp>
          <p:nvSpPr>
            <p:cNvPr id="75" name="Line 189"/>
            <p:cNvSpPr>
              <a:spLocks noChangeShapeType="1"/>
            </p:cNvSpPr>
            <p:nvPr userDrawn="1"/>
          </p:nvSpPr>
          <p:spPr bwMode="white">
            <a:xfrm>
              <a:off x="0" y="4224"/>
              <a:ext cx="5760" cy="0"/>
            </a:xfrm>
            <a:prstGeom prst="line">
              <a:avLst/>
            </a:prstGeom>
            <a:noFill/>
            <a:ln/>
            <a:effectLst/>
          </p:spPr>
          <p:txBody>
            <a:bodyPr wrap="none" anchor="ctr"/>
            <a:lstStyle/>
            <a:p>
              <a:pPr algn="ctr">
                <a:defRPr/>
              </a:pPr>
              <a:endParaRPr lang="es-PE" sz="2000" dirty="0"/>
            </a:p>
          </p:txBody>
        </p:sp>
      </p:grpSp>
      <p:grpSp>
        <p:nvGrpSpPr>
          <p:cNvPr id="76" name="Group 190"/>
          <p:cNvGrpSpPr>
            <a:grpSpLocks/>
          </p:cNvGrpSpPr>
          <p:nvPr/>
        </p:nvGrpSpPr>
        <p:grpSpPr bwMode="auto">
          <a:xfrm>
            <a:off x="808567" y="26988"/>
            <a:ext cx="11334751" cy="6858000"/>
            <a:chOff x="192" y="0"/>
            <a:chExt cx="5376" cy="4320"/>
          </a:xfrm>
        </p:grpSpPr>
        <p:sp>
          <p:nvSpPr>
            <p:cNvPr id="77" name="Line 191"/>
            <p:cNvSpPr>
              <a:spLocks noChangeShapeType="1"/>
            </p:cNvSpPr>
            <p:nvPr userDrawn="1"/>
          </p:nvSpPr>
          <p:spPr bwMode="white">
            <a:xfrm>
              <a:off x="192" y="0"/>
              <a:ext cx="0" cy="4320"/>
            </a:xfrm>
            <a:prstGeom prst="line">
              <a:avLst/>
            </a:prstGeom>
            <a:noFill/>
            <a:ln/>
            <a:effectLst/>
          </p:spPr>
          <p:txBody>
            <a:bodyPr wrap="none" anchor="ctr"/>
            <a:lstStyle/>
            <a:p>
              <a:pPr algn="ctr">
                <a:defRPr/>
              </a:pPr>
              <a:endParaRPr lang="es-PE" sz="2000" dirty="0"/>
            </a:p>
          </p:txBody>
        </p:sp>
        <p:sp>
          <p:nvSpPr>
            <p:cNvPr id="78" name="Line 192"/>
            <p:cNvSpPr>
              <a:spLocks noChangeShapeType="1"/>
            </p:cNvSpPr>
            <p:nvPr userDrawn="1"/>
          </p:nvSpPr>
          <p:spPr bwMode="white">
            <a:xfrm>
              <a:off x="384" y="0"/>
              <a:ext cx="0" cy="4320"/>
            </a:xfrm>
            <a:prstGeom prst="line">
              <a:avLst/>
            </a:prstGeom>
            <a:noFill/>
            <a:ln/>
            <a:effectLst/>
          </p:spPr>
          <p:txBody>
            <a:bodyPr wrap="none" anchor="ctr"/>
            <a:lstStyle/>
            <a:p>
              <a:pPr algn="ctr">
                <a:defRPr/>
              </a:pPr>
              <a:endParaRPr lang="es-PE" sz="2000" dirty="0"/>
            </a:p>
          </p:txBody>
        </p:sp>
        <p:sp>
          <p:nvSpPr>
            <p:cNvPr id="79" name="Line 193"/>
            <p:cNvSpPr>
              <a:spLocks noChangeShapeType="1"/>
            </p:cNvSpPr>
            <p:nvPr userDrawn="1"/>
          </p:nvSpPr>
          <p:spPr bwMode="white">
            <a:xfrm>
              <a:off x="577" y="0"/>
              <a:ext cx="0" cy="4320"/>
            </a:xfrm>
            <a:prstGeom prst="line">
              <a:avLst/>
            </a:prstGeom>
            <a:noFill/>
            <a:ln/>
            <a:effectLst/>
          </p:spPr>
          <p:txBody>
            <a:bodyPr wrap="none" anchor="ctr"/>
            <a:lstStyle/>
            <a:p>
              <a:pPr algn="ctr">
                <a:defRPr/>
              </a:pPr>
              <a:endParaRPr lang="es-PE" sz="2000" dirty="0"/>
            </a:p>
          </p:txBody>
        </p:sp>
        <p:sp>
          <p:nvSpPr>
            <p:cNvPr id="80" name="Line 194"/>
            <p:cNvSpPr>
              <a:spLocks noChangeShapeType="1"/>
            </p:cNvSpPr>
            <p:nvPr userDrawn="1"/>
          </p:nvSpPr>
          <p:spPr bwMode="white">
            <a:xfrm>
              <a:off x="768" y="0"/>
              <a:ext cx="0" cy="4320"/>
            </a:xfrm>
            <a:prstGeom prst="line">
              <a:avLst/>
            </a:prstGeom>
            <a:noFill/>
            <a:ln/>
            <a:effectLst/>
          </p:spPr>
          <p:txBody>
            <a:bodyPr wrap="none" anchor="ctr"/>
            <a:lstStyle/>
            <a:p>
              <a:pPr algn="ctr">
                <a:defRPr/>
              </a:pPr>
              <a:endParaRPr lang="es-PE" sz="2000" dirty="0"/>
            </a:p>
          </p:txBody>
        </p:sp>
        <p:sp>
          <p:nvSpPr>
            <p:cNvPr id="81" name="Line 195"/>
            <p:cNvSpPr>
              <a:spLocks noChangeShapeType="1"/>
            </p:cNvSpPr>
            <p:nvPr userDrawn="1"/>
          </p:nvSpPr>
          <p:spPr bwMode="white">
            <a:xfrm>
              <a:off x="960" y="0"/>
              <a:ext cx="0" cy="4320"/>
            </a:xfrm>
            <a:prstGeom prst="line">
              <a:avLst/>
            </a:prstGeom>
            <a:noFill/>
            <a:ln/>
            <a:effectLst/>
          </p:spPr>
          <p:txBody>
            <a:bodyPr wrap="none" anchor="ctr"/>
            <a:lstStyle/>
            <a:p>
              <a:pPr algn="ctr">
                <a:defRPr/>
              </a:pPr>
              <a:endParaRPr lang="es-PE" sz="2000" dirty="0"/>
            </a:p>
          </p:txBody>
        </p:sp>
        <p:sp>
          <p:nvSpPr>
            <p:cNvPr id="82" name="Line 196"/>
            <p:cNvSpPr>
              <a:spLocks noChangeShapeType="1"/>
            </p:cNvSpPr>
            <p:nvPr userDrawn="1"/>
          </p:nvSpPr>
          <p:spPr bwMode="white">
            <a:xfrm>
              <a:off x="1152" y="0"/>
              <a:ext cx="0" cy="4320"/>
            </a:xfrm>
            <a:prstGeom prst="line">
              <a:avLst/>
            </a:prstGeom>
            <a:noFill/>
            <a:ln/>
            <a:effectLst/>
          </p:spPr>
          <p:txBody>
            <a:bodyPr wrap="none" anchor="ctr"/>
            <a:lstStyle/>
            <a:p>
              <a:pPr algn="ctr">
                <a:defRPr/>
              </a:pPr>
              <a:endParaRPr lang="es-PE" sz="2000" dirty="0"/>
            </a:p>
          </p:txBody>
        </p:sp>
        <p:sp>
          <p:nvSpPr>
            <p:cNvPr id="83" name="Line 197"/>
            <p:cNvSpPr>
              <a:spLocks noChangeShapeType="1"/>
            </p:cNvSpPr>
            <p:nvPr userDrawn="1"/>
          </p:nvSpPr>
          <p:spPr bwMode="white">
            <a:xfrm>
              <a:off x="1345" y="0"/>
              <a:ext cx="0" cy="4320"/>
            </a:xfrm>
            <a:prstGeom prst="line">
              <a:avLst/>
            </a:prstGeom>
            <a:noFill/>
            <a:ln/>
            <a:effectLst/>
          </p:spPr>
          <p:txBody>
            <a:bodyPr wrap="none" anchor="ctr"/>
            <a:lstStyle/>
            <a:p>
              <a:pPr algn="ctr">
                <a:defRPr/>
              </a:pPr>
              <a:endParaRPr lang="es-PE" sz="2000" dirty="0"/>
            </a:p>
          </p:txBody>
        </p:sp>
        <p:sp>
          <p:nvSpPr>
            <p:cNvPr id="84" name="Line 198"/>
            <p:cNvSpPr>
              <a:spLocks noChangeShapeType="1"/>
            </p:cNvSpPr>
            <p:nvPr userDrawn="1"/>
          </p:nvSpPr>
          <p:spPr bwMode="white">
            <a:xfrm>
              <a:off x="1536" y="0"/>
              <a:ext cx="0" cy="4320"/>
            </a:xfrm>
            <a:prstGeom prst="line">
              <a:avLst/>
            </a:prstGeom>
            <a:noFill/>
            <a:ln/>
            <a:effectLst/>
          </p:spPr>
          <p:txBody>
            <a:bodyPr wrap="none" anchor="ctr"/>
            <a:lstStyle/>
            <a:p>
              <a:pPr algn="ctr">
                <a:defRPr/>
              </a:pPr>
              <a:endParaRPr lang="es-PE" sz="2000" dirty="0"/>
            </a:p>
          </p:txBody>
        </p:sp>
        <p:sp>
          <p:nvSpPr>
            <p:cNvPr id="85" name="Line 199"/>
            <p:cNvSpPr>
              <a:spLocks noChangeShapeType="1"/>
            </p:cNvSpPr>
            <p:nvPr userDrawn="1"/>
          </p:nvSpPr>
          <p:spPr bwMode="white">
            <a:xfrm>
              <a:off x="1728" y="0"/>
              <a:ext cx="0" cy="4320"/>
            </a:xfrm>
            <a:prstGeom prst="line">
              <a:avLst/>
            </a:prstGeom>
            <a:noFill/>
            <a:ln/>
            <a:effectLst/>
          </p:spPr>
          <p:txBody>
            <a:bodyPr wrap="none" anchor="ctr"/>
            <a:lstStyle/>
            <a:p>
              <a:pPr algn="ctr">
                <a:defRPr/>
              </a:pPr>
              <a:endParaRPr lang="es-PE" sz="2000" dirty="0"/>
            </a:p>
          </p:txBody>
        </p:sp>
        <p:sp>
          <p:nvSpPr>
            <p:cNvPr id="86" name="Line 200"/>
            <p:cNvSpPr>
              <a:spLocks noChangeShapeType="1"/>
            </p:cNvSpPr>
            <p:nvPr userDrawn="1"/>
          </p:nvSpPr>
          <p:spPr bwMode="white">
            <a:xfrm>
              <a:off x="1920" y="0"/>
              <a:ext cx="0" cy="4320"/>
            </a:xfrm>
            <a:prstGeom prst="line">
              <a:avLst/>
            </a:prstGeom>
            <a:noFill/>
            <a:ln/>
            <a:effectLst/>
          </p:spPr>
          <p:txBody>
            <a:bodyPr wrap="none" anchor="ctr"/>
            <a:lstStyle/>
            <a:p>
              <a:pPr algn="ctr">
                <a:defRPr/>
              </a:pPr>
              <a:endParaRPr lang="es-PE" sz="2000" dirty="0"/>
            </a:p>
          </p:txBody>
        </p:sp>
        <p:sp>
          <p:nvSpPr>
            <p:cNvPr id="87" name="Line 201"/>
            <p:cNvSpPr>
              <a:spLocks noChangeShapeType="1"/>
            </p:cNvSpPr>
            <p:nvPr userDrawn="1"/>
          </p:nvSpPr>
          <p:spPr bwMode="white">
            <a:xfrm>
              <a:off x="2113" y="0"/>
              <a:ext cx="0" cy="4320"/>
            </a:xfrm>
            <a:prstGeom prst="line">
              <a:avLst/>
            </a:prstGeom>
            <a:noFill/>
            <a:ln/>
            <a:effectLst/>
          </p:spPr>
          <p:txBody>
            <a:bodyPr wrap="none" anchor="ctr"/>
            <a:lstStyle/>
            <a:p>
              <a:pPr algn="ctr">
                <a:defRPr/>
              </a:pPr>
              <a:endParaRPr lang="es-PE" sz="2000" dirty="0"/>
            </a:p>
          </p:txBody>
        </p:sp>
        <p:sp>
          <p:nvSpPr>
            <p:cNvPr id="88" name="Line 202"/>
            <p:cNvSpPr>
              <a:spLocks noChangeShapeType="1"/>
            </p:cNvSpPr>
            <p:nvPr userDrawn="1"/>
          </p:nvSpPr>
          <p:spPr bwMode="white">
            <a:xfrm>
              <a:off x="2304" y="0"/>
              <a:ext cx="0" cy="4320"/>
            </a:xfrm>
            <a:prstGeom prst="line">
              <a:avLst/>
            </a:prstGeom>
            <a:noFill/>
            <a:ln/>
            <a:effectLst/>
          </p:spPr>
          <p:txBody>
            <a:bodyPr wrap="none" anchor="ctr"/>
            <a:lstStyle/>
            <a:p>
              <a:pPr algn="ctr">
                <a:defRPr/>
              </a:pPr>
              <a:endParaRPr lang="es-PE" sz="2000" dirty="0"/>
            </a:p>
          </p:txBody>
        </p:sp>
        <p:sp>
          <p:nvSpPr>
            <p:cNvPr id="89" name="Line 203"/>
            <p:cNvSpPr>
              <a:spLocks noChangeShapeType="1"/>
            </p:cNvSpPr>
            <p:nvPr userDrawn="1"/>
          </p:nvSpPr>
          <p:spPr bwMode="white">
            <a:xfrm>
              <a:off x="2496" y="0"/>
              <a:ext cx="0" cy="4320"/>
            </a:xfrm>
            <a:prstGeom prst="line">
              <a:avLst/>
            </a:prstGeom>
            <a:noFill/>
            <a:ln/>
            <a:effectLst/>
          </p:spPr>
          <p:txBody>
            <a:bodyPr wrap="none" anchor="ctr"/>
            <a:lstStyle/>
            <a:p>
              <a:pPr algn="ctr">
                <a:defRPr/>
              </a:pPr>
              <a:endParaRPr lang="es-PE" sz="2000" dirty="0"/>
            </a:p>
          </p:txBody>
        </p:sp>
        <p:sp>
          <p:nvSpPr>
            <p:cNvPr id="90" name="Line 204"/>
            <p:cNvSpPr>
              <a:spLocks noChangeShapeType="1"/>
            </p:cNvSpPr>
            <p:nvPr userDrawn="1"/>
          </p:nvSpPr>
          <p:spPr bwMode="white">
            <a:xfrm>
              <a:off x="2688" y="0"/>
              <a:ext cx="0" cy="4320"/>
            </a:xfrm>
            <a:prstGeom prst="line">
              <a:avLst/>
            </a:prstGeom>
            <a:noFill/>
            <a:ln/>
            <a:effectLst/>
          </p:spPr>
          <p:txBody>
            <a:bodyPr wrap="none" anchor="ctr"/>
            <a:lstStyle/>
            <a:p>
              <a:pPr algn="ctr">
                <a:defRPr/>
              </a:pPr>
              <a:endParaRPr lang="es-PE" sz="2000" dirty="0"/>
            </a:p>
          </p:txBody>
        </p:sp>
        <p:sp>
          <p:nvSpPr>
            <p:cNvPr id="91" name="Line 205"/>
            <p:cNvSpPr>
              <a:spLocks noChangeShapeType="1"/>
            </p:cNvSpPr>
            <p:nvPr userDrawn="1"/>
          </p:nvSpPr>
          <p:spPr bwMode="white">
            <a:xfrm>
              <a:off x="2881" y="0"/>
              <a:ext cx="0" cy="4320"/>
            </a:xfrm>
            <a:prstGeom prst="line">
              <a:avLst/>
            </a:prstGeom>
            <a:noFill/>
            <a:ln/>
            <a:effectLst/>
          </p:spPr>
          <p:txBody>
            <a:bodyPr wrap="none" anchor="ctr"/>
            <a:lstStyle/>
            <a:p>
              <a:pPr algn="ctr">
                <a:defRPr/>
              </a:pPr>
              <a:endParaRPr lang="es-PE" sz="2000" dirty="0"/>
            </a:p>
          </p:txBody>
        </p:sp>
        <p:sp>
          <p:nvSpPr>
            <p:cNvPr id="92" name="Line 206"/>
            <p:cNvSpPr>
              <a:spLocks noChangeShapeType="1"/>
            </p:cNvSpPr>
            <p:nvPr userDrawn="1"/>
          </p:nvSpPr>
          <p:spPr bwMode="white">
            <a:xfrm>
              <a:off x="3072" y="0"/>
              <a:ext cx="0" cy="4320"/>
            </a:xfrm>
            <a:prstGeom prst="line">
              <a:avLst/>
            </a:prstGeom>
            <a:noFill/>
            <a:ln/>
            <a:effectLst/>
          </p:spPr>
          <p:txBody>
            <a:bodyPr wrap="none" anchor="ctr"/>
            <a:lstStyle/>
            <a:p>
              <a:pPr algn="ctr">
                <a:defRPr/>
              </a:pPr>
              <a:endParaRPr lang="es-PE" sz="2000" dirty="0"/>
            </a:p>
          </p:txBody>
        </p:sp>
        <p:sp>
          <p:nvSpPr>
            <p:cNvPr id="93" name="Line 207"/>
            <p:cNvSpPr>
              <a:spLocks noChangeShapeType="1"/>
            </p:cNvSpPr>
            <p:nvPr userDrawn="1"/>
          </p:nvSpPr>
          <p:spPr bwMode="white">
            <a:xfrm>
              <a:off x="3264" y="0"/>
              <a:ext cx="0" cy="4320"/>
            </a:xfrm>
            <a:prstGeom prst="line">
              <a:avLst/>
            </a:prstGeom>
            <a:noFill/>
            <a:ln/>
            <a:effectLst/>
          </p:spPr>
          <p:txBody>
            <a:bodyPr wrap="none" anchor="ctr"/>
            <a:lstStyle/>
            <a:p>
              <a:pPr algn="ctr">
                <a:defRPr/>
              </a:pPr>
              <a:endParaRPr lang="es-PE" sz="2000" dirty="0"/>
            </a:p>
          </p:txBody>
        </p:sp>
        <p:sp>
          <p:nvSpPr>
            <p:cNvPr id="94" name="Line 208"/>
            <p:cNvSpPr>
              <a:spLocks noChangeShapeType="1"/>
            </p:cNvSpPr>
            <p:nvPr userDrawn="1"/>
          </p:nvSpPr>
          <p:spPr bwMode="white">
            <a:xfrm>
              <a:off x="3456" y="0"/>
              <a:ext cx="0" cy="4320"/>
            </a:xfrm>
            <a:prstGeom prst="line">
              <a:avLst/>
            </a:prstGeom>
            <a:noFill/>
            <a:ln/>
            <a:effectLst/>
          </p:spPr>
          <p:txBody>
            <a:bodyPr wrap="none" anchor="ctr"/>
            <a:lstStyle/>
            <a:p>
              <a:pPr algn="ctr">
                <a:defRPr/>
              </a:pPr>
              <a:endParaRPr lang="es-PE" sz="2000" dirty="0"/>
            </a:p>
          </p:txBody>
        </p:sp>
        <p:sp>
          <p:nvSpPr>
            <p:cNvPr id="95" name="Line 209"/>
            <p:cNvSpPr>
              <a:spLocks noChangeShapeType="1"/>
            </p:cNvSpPr>
            <p:nvPr userDrawn="1"/>
          </p:nvSpPr>
          <p:spPr bwMode="white">
            <a:xfrm>
              <a:off x="3649" y="0"/>
              <a:ext cx="0" cy="4320"/>
            </a:xfrm>
            <a:prstGeom prst="line">
              <a:avLst/>
            </a:prstGeom>
            <a:noFill/>
            <a:ln/>
            <a:effectLst/>
          </p:spPr>
          <p:txBody>
            <a:bodyPr wrap="none" anchor="ctr"/>
            <a:lstStyle/>
            <a:p>
              <a:pPr algn="ctr">
                <a:defRPr/>
              </a:pPr>
              <a:endParaRPr lang="es-PE" sz="2000" dirty="0"/>
            </a:p>
          </p:txBody>
        </p:sp>
        <p:sp>
          <p:nvSpPr>
            <p:cNvPr id="96" name="Line 210"/>
            <p:cNvSpPr>
              <a:spLocks noChangeShapeType="1"/>
            </p:cNvSpPr>
            <p:nvPr userDrawn="1"/>
          </p:nvSpPr>
          <p:spPr bwMode="white">
            <a:xfrm>
              <a:off x="3840" y="0"/>
              <a:ext cx="0" cy="4320"/>
            </a:xfrm>
            <a:prstGeom prst="line">
              <a:avLst/>
            </a:prstGeom>
            <a:noFill/>
            <a:ln/>
            <a:effectLst/>
          </p:spPr>
          <p:txBody>
            <a:bodyPr wrap="none" anchor="ctr"/>
            <a:lstStyle/>
            <a:p>
              <a:pPr algn="ctr">
                <a:defRPr/>
              </a:pPr>
              <a:endParaRPr lang="es-PE" sz="2000" dirty="0"/>
            </a:p>
          </p:txBody>
        </p:sp>
        <p:sp>
          <p:nvSpPr>
            <p:cNvPr id="97" name="Line 211"/>
            <p:cNvSpPr>
              <a:spLocks noChangeShapeType="1"/>
            </p:cNvSpPr>
            <p:nvPr userDrawn="1"/>
          </p:nvSpPr>
          <p:spPr bwMode="white">
            <a:xfrm>
              <a:off x="4032" y="0"/>
              <a:ext cx="0" cy="4320"/>
            </a:xfrm>
            <a:prstGeom prst="line">
              <a:avLst/>
            </a:prstGeom>
            <a:noFill/>
            <a:ln/>
            <a:effectLst/>
          </p:spPr>
          <p:txBody>
            <a:bodyPr wrap="none" anchor="ctr"/>
            <a:lstStyle/>
            <a:p>
              <a:pPr algn="ctr">
                <a:defRPr/>
              </a:pPr>
              <a:endParaRPr lang="es-PE" sz="2000" dirty="0"/>
            </a:p>
          </p:txBody>
        </p:sp>
        <p:sp>
          <p:nvSpPr>
            <p:cNvPr id="98" name="Line 212"/>
            <p:cNvSpPr>
              <a:spLocks noChangeShapeType="1"/>
            </p:cNvSpPr>
            <p:nvPr userDrawn="1"/>
          </p:nvSpPr>
          <p:spPr bwMode="white">
            <a:xfrm>
              <a:off x="4224" y="0"/>
              <a:ext cx="0" cy="4320"/>
            </a:xfrm>
            <a:prstGeom prst="line">
              <a:avLst/>
            </a:prstGeom>
            <a:noFill/>
            <a:ln/>
            <a:effectLst/>
          </p:spPr>
          <p:txBody>
            <a:bodyPr wrap="none" anchor="ctr"/>
            <a:lstStyle/>
            <a:p>
              <a:pPr algn="ctr">
                <a:defRPr/>
              </a:pPr>
              <a:endParaRPr lang="es-PE" sz="2000" dirty="0"/>
            </a:p>
          </p:txBody>
        </p:sp>
        <p:sp>
          <p:nvSpPr>
            <p:cNvPr id="99" name="Line 213"/>
            <p:cNvSpPr>
              <a:spLocks noChangeShapeType="1"/>
            </p:cNvSpPr>
            <p:nvPr userDrawn="1"/>
          </p:nvSpPr>
          <p:spPr bwMode="white">
            <a:xfrm>
              <a:off x="4417" y="0"/>
              <a:ext cx="0" cy="4320"/>
            </a:xfrm>
            <a:prstGeom prst="line">
              <a:avLst/>
            </a:prstGeom>
            <a:noFill/>
            <a:ln/>
            <a:effectLst/>
          </p:spPr>
          <p:txBody>
            <a:bodyPr wrap="none" anchor="ctr"/>
            <a:lstStyle/>
            <a:p>
              <a:pPr algn="ctr">
                <a:defRPr/>
              </a:pPr>
              <a:endParaRPr lang="es-PE" sz="2000" dirty="0"/>
            </a:p>
          </p:txBody>
        </p:sp>
        <p:sp>
          <p:nvSpPr>
            <p:cNvPr id="100" name="Line 214"/>
            <p:cNvSpPr>
              <a:spLocks noChangeShapeType="1"/>
            </p:cNvSpPr>
            <p:nvPr userDrawn="1"/>
          </p:nvSpPr>
          <p:spPr bwMode="white">
            <a:xfrm>
              <a:off x="4608" y="0"/>
              <a:ext cx="0" cy="4320"/>
            </a:xfrm>
            <a:prstGeom prst="line">
              <a:avLst/>
            </a:prstGeom>
            <a:noFill/>
            <a:ln/>
            <a:effectLst/>
          </p:spPr>
          <p:txBody>
            <a:bodyPr wrap="none" anchor="ctr"/>
            <a:lstStyle/>
            <a:p>
              <a:pPr algn="ctr">
                <a:defRPr/>
              </a:pPr>
              <a:endParaRPr lang="es-PE" sz="2000" dirty="0"/>
            </a:p>
          </p:txBody>
        </p:sp>
        <p:sp>
          <p:nvSpPr>
            <p:cNvPr id="101" name="Line 215"/>
            <p:cNvSpPr>
              <a:spLocks noChangeShapeType="1"/>
            </p:cNvSpPr>
            <p:nvPr userDrawn="1"/>
          </p:nvSpPr>
          <p:spPr bwMode="white">
            <a:xfrm>
              <a:off x="4800" y="0"/>
              <a:ext cx="0" cy="4320"/>
            </a:xfrm>
            <a:prstGeom prst="line">
              <a:avLst/>
            </a:prstGeom>
            <a:noFill/>
            <a:ln/>
            <a:effectLst/>
          </p:spPr>
          <p:txBody>
            <a:bodyPr wrap="none" anchor="ctr"/>
            <a:lstStyle/>
            <a:p>
              <a:pPr algn="ctr">
                <a:defRPr/>
              </a:pPr>
              <a:endParaRPr lang="es-PE" sz="2000" dirty="0"/>
            </a:p>
          </p:txBody>
        </p:sp>
        <p:sp>
          <p:nvSpPr>
            <p:cNvPr id="102" name="Line 216"/>
            <p:cNvSpPr>
              <a:spLocks noChangeShapeType="1"/>
            </p:cNvSpPr>
            <p:nvPr userDrawn="1"/>
          </p:nvSpPr>
          <p:spPr bwMode="white">
            <a:xfrm>
              <a:off x="4992" y="0"/>
              <a:ext cx="0" cy="4320"/>
            </a:xfrm>
            <a:prstGeom prst="line">
              <a:avLst/>
            </a:prstGeom>
            <a:noFill/>
            <a:ln/>
            <a:effectLst/>
          </p:spPr>
          <p:txBody>
            <a:bodyPr wrap="none" anchor="ctr"/>
            <a:lstStyle/>
            <a:p>
              <a:pPr algn="ctr">
                <a:defRPr/>
              </a:pPr>
              <a:endParaRPr lang="es-PE" sz="2000" dirty="0"/>
            </a:p>
          </p:txBody>
        </p:sp>
        <p:sp>
          <p:nvSpPr>
            <p:cNvPr id="103" name="Line 217"/>
            <p:cNvSpPr>
              <a:spLocks noChangeShapeType="1"/>
            </p:cNvSpPr>
            <p:nvPr userDrawn="1"/>
          </p:nvSpPr>
          <p:spPr bwMode="white">
            <a:xfrm>
              <a:off x="5185" y="0"/>
              <a:ext cx="0" cy="4320"/>
            </a:xfrm>
            <a:prstGeom prst="line">
              <a:avLst/>
            </a:prstGeom>
            <a:noFill/>
            <a:ln/>
            <a:effectLst/>
          </p:spPr>
          <p:txBody>
            <a:bodyPr wrap="none" anchor="ctr"/>
            <a:lstStyle/>
            <a:p>
              <a:pPr algn="ctr">
                <a:defRPr/>
              </a:pPr>
              <a:endParaRPr lang="es-PE" sz="2000" dirty="0"/>
            </a:p>
          </p:txBody>
        </p:sp>
        <p:sp>
          <p:nvSpPr>
            <p:cNvPr id="104" name="Line 218"/>
            <p:cNvSpPr>
              <a:spLocks noChangeShapeType="1"/>
            </p:cNvSpPr>
            <p:nvPr userDrawn="1"/>
          </p:nvSpPr>
          <p:spPr bwMode="white">
            <a:xfrm>
              <a:off x="5376" y="0"/>
              <a:ext cx="0" cy="4320"/>
            </a:xfrm>
            <a:prstGeom prst="line">
              <a:avLst/>
            </a:prstGeom>
            <a:noFill/>
            <a:ln/>
            <a:effectLst/>
          </p:spPr>
          <p:txBody>
            <a:bodyPr wrap="none" anchor="ctr"/>
            <a:lstStyle/>
            <a:p>
              <a:pPr algn="ctr">
                <a:defRPr/>
              </a:pPr>
              <a:endParaRPr lang="es-PE" sz="2000" dirty="0"/>
            </a:p>
          </p:txBody>
        </p:sp>
        <p:sp>
          <p:nvSpPr>
            <p:cNvPr id="105" name="Line 219"/>
            <p:cNvSpPr>
              <a:spLocks noChangeShapeType="1"/>
            </p:cNvSpPr>
            <p:nvPr userDrawn="1"/>
          </p:nvSpPr>
          <p:spPr bwMode="white">
            <a:xfrm>
              <a:off x="5568" y="0"/>
              <a:ext cx="0" cy="4320"/>
            </a:xfrm>
            <a:prstGeom prst="line">
              <a:avLst/>
            </a:prstGeom>
            <a:noFill/>
            <a:ln/>
            <a:effectLst/>
          </p:spPr>
          <p:txBody>
            <a:bodyPr wrap="none" anchor="ctr"/>
            <a:lstStyle/>
            <a:p>
              <a:pPr algn="ctr">
                <a:defRPr/>
              </a:pPr>
              <a:endParaRPr lang="es-PE" sz="2000" dirty="0"/>
            </a:p>
          </p:txBody>
        </p:sp>
      </p:grpSp>
      <p:sp>
        <p:nvSpPr>
          <p:cNvPr id="106" name="Line 224"/>
          <p:cNvSpPr>
            <a:spLocks noChangeShapeType="1"/>
          </p:cNvSpPr>
          <p:nvPr/>
        </p:nvSpPr>
        <p:spPr bwMode="auto">
          <a:xfrm>
            <a:off x="1007533" y="1196975"/>
            <a:ext cx="0" cy="1655763"/>
          </a:xfrm>
          <a:prstGeom prst="line">
            <a:avLst/>
          </a:prstGeom>
          <a:noFill/>
          <a:ln w="28575">
            <a:solidFill>
              <a:srgbClr val="0066CC"/>
            </a:solidFill>
            <a:round/>
            <a:headEnd/>
            <a:tailEnd/>
          </a:ln>
          <a:effectLst/>
        </p:spPr>
        <p:txBody>
          <a:bodyPr/>
          <a:lstStyle/>
          <a:p>
            <a:pPr algn="ctr">
              <a:defRPr/>
            </a:pPr>
            <a:endParaRPr lang="es-PE" sz="2000" dirty="0"/>
          </a:p>
        </p:txBody>
      </p:sp>
      <p:sp>
        <p:nvSpPr>
          <p:cNvPr id="107" name="Line 225"/>
          <p:cNvSpPr>
            <a:spLocks noChangeShapeType="1"/>
          </p:cNvSpPr>
          <p:nvPr/>
        </p:nvSpPr>
        <p:spPr bwMode="auto">
          <a:xfrm>
            <a:off x="1007533" y="3860801"/>
            <a:ext cx="0" cy="2303463"/>
          </a:xfrm>
          <a:prstGeom prst="line">
            <a:avLst/>
          </a:prstGeom>
          <a:noFill/>
          <a:ln w="28575">
            <a:solidFill>
              <a:srgbClr val="0066CC"/>
            </a:solidFill>
            <a:round/>
            <a:headEnd/>
            <a:tailEnd/>
          </a:ln>
          <a:effectLst/>
        </p:spPr>
        <p:txBody>
          <a:bodyPr/>
          <a:lstStyle/>
          <a:p>
            <a:pPr algn="ctr">
              <a:defRPr/>
            </a:pPr>
            <a:endParaRPr lang="es-PE" sz="2000" dirty="0"/>
          </a:p>
        </p:txBody>
      </p:sp>
      <p:sp>
        <p:nvSpPr>
          <p:cNvPr id="108" name="Line 226"/>
          <p:cNvSpPr>
            <a:spLocks noChangeShapeType="1"/>
          </p:cNvSpPr>
          <p:nvPr/>
        </p:nvSpPr>
        <p:spPr bwMode="auto">
          <a:xfrm>
            <a:off x="11089217" y="549276"/>
            <a:ext cx="0" cy="2303463"/>
          </a:xfrm>
          <a:prstGeom prst="line">
            <a:avLst/>
          </a:prstGeom>
          <a:noFill/>
          <a:ln w="28575">
            <a:solidFill>
              <a:srgbClr val="0066CC"/>
            </a:solidFill>
            <a:round/>
            <a:headEnd/>
            <a:tailEnd/>
          </a:ln>
          <a:effectLst/>
        </p:spPr>
        <p:txBody>
          <a:bodyPr/>
          <a:lstStyle/>
          <a:p>
            <a:pPr algn="ctr">
              <a:defRPr/>
            </a:pPr>
            <a:endParaRPr lang="es-PE" sz="2000" dirty="0"/>
          </a:p>
        </p:txBody>
      </p:sp>
      <p:sp>
        <p:nvSpPr>
          <p:cNvPr id="109" name="AutoShape 227">
            <a:hlinkClick r:id="" action="ppaction://hlinkshowjump?jump=nextslide" highlightClick="1"/>
          </p:cNvPr>
          <p:cNvSpPr>
            <a:spLocks noChangeArrowheads="1"/>
          </p:cNvSpPr>
          <p:nvPr/>
        </p:nvSpPr>
        <p:spPr bwMode="auto">
          <a:xfrm>
            <a:off x="5712884" y="6308726"/>
            <a:ext cx="575733" cy="288925"/>
          </a:xfrm>
          <a:prstGeom prst="actionButtonForwardNext">
            <a:avLst/>
          </a:prstGeom>
          <a:solidFill>
            <a:schemeClr val="bg1"/>
          </a:solidFill>
          <a:ln w="9525" cap="rnd">
            <a:solidFill>
              <a:srgbClr val="6699FF"/>
            </a:solidFill>
            <a:prstDash val="sysDot"/>
            <a:miter lim="800000"/>
            <a:headEnd/>
            <a:tailEnd/>
          </a:ln>
          <a:effectLst/>
        </p:spPr>
        <p:txBody>
          <a:bodyPr wrap="none" anchor="ctr"/>
          <a:lstStyle/>
          <a:p>
            <a:pPr algn="ctr">
              <a:defRPr/>
            </a:pPr>
            <a:endParaRPr lang="es-PE" sz="2000" dirty="0"/>
          </a:p>
        </p:txBody>
      </p:sp>
      <p:pic>
        <p:nvPicPr>
          <p:cNvPr id="110" name="Picture 230"/>
          <p:cNvPicPr>
            <a:picLocks noChangeAspect="1" noChangeArrowheads="1"/>
          </p:cNvPicPr>
          <p:nvPr/>
        </p:nvPicPr>
        <p:blipFill>
          <a:blip r:embed="rId2" cstate="print"/>
          <a:srcRect/>
          <a:stretch>
            <a:fillRect/>
          </a:stretch>
        </p:blipFill>
        <p:spPr bwMode="auto">
          <a:xfrm>
            <a:off x="10703985" y="6021389"/>
            <a:ext cx="1153583" cy="503237"/>
          </a:xfrm>
          <a:prstGeom prst="rect">
            <a:avLst/>
          </a:prstGeom>
          <a:noFill/>
          <a:ln w="9525">
            <a:noFill/>
            <a:miter lim="800000"/>
            <a:headEnd/>
            <a:tailEnd/>
          </a:ln>
        </p:spPr>
      </p:pic>
      <p:sp>
        <p:nvSpPr>
          <p:cNvPr id="111" name="Line 231"/>
          <p:cNvSpPr>
            <a:spLocks noChangeShapeType="1"/>
          </p:cNvSpPr>
          <p:nvPr/>
        </p:nvSpPr>
        <p:spPr bwMode="auto">
          <a:xfrm>
            <a:off x="11089217" y="3860801"/>
            <a:ext cx="0" cy="1871663"/>
          </a:xfrm>
          <a:prstGeom prst="line">
            <a:avLst/>
          </a:prstGeom>
          <a:noFill/>
          <a:ln w="28575">
            <a:solidFill>
              <a:srgbClr val="0066CC"/>
            </a:solidFill>
            <a:round/>
            <a:headEnd/>
            <a:tailEnd/>
          </a:ln>
          <a:effectLst/>
        </p:spPr>
        <p:txBody>
          <a:bodyPr/>
          <a:lstStyle/>
          <a:p>
            <a:pPr algn="ctr">
              <a:defRPr/>
            </a:pPr>
            <a:endParaRPr lang="es-PE" sz="2000" dirty="0"/>
          </a:p>
        </p:txBody>
      </p:sp>
      <p:sp>
        <p:nvSpPr>
          <p:cNvPr id="112" name="Rectangle 222"/>
          <p:cNvSpPr>
            <a:spLocks noGrp="1" noChangeArrowheads="1"/>
          </p:cNvSpPr>
          <p:nvPr>
            <p:ph type="dt" sz="half" idx="10"/>
          </p:nvPr>
        </p:nvSpPr>
        <p:spPr/>
        <p:txBody>
          <a:bodyPr/>
          <a:lstStyle>
            <a:lvl1pPr>
              <a:defRPr/>
            </a:lvl1pPr>
          </a:lstStyle>
          <a:p>
            <a:pPr>
              <a:defRPr/>
            </a:pPr>
            <a:fld id="{4360A895-2DFB-4BC1-B4BE-35A3E82ADA86}" type="datetime1">
              <a:rPr lang="es-ES"/>
              <a:pPr>
                <a:defRPr/>
              </a:pPr>
              <a:t>19/09/2021</a:t>
            </a:fld>
            <a:endParaRPr lang="es-ES" dirty="0"/>
          </a:p>
        </p:txBody>
      </p:sp>
      <p:sp>
        <p:nvSpPr>
          <p:cNvPr id="113" name="Rectangle 223"/>
          <p:cNvSpPr>
            <a:spLocks noGrp="1" noChangeArrowheads="1"/>
          </p:cNvSpPr>
          <p:nvPr>
            <p:ph type="ftr" sz="quarter" idx="11"/>
          </p:nvPr>
        </p:nvSpPr>
        <p:spPr/>
        <p:txBody>
          <a:bodyPr/>
          <a:lstStyle>
            <a:lvl1pPr>
              <a:defRPr/>
            </a:lvl1pPr>
          </a:lstStyle>
          <a:p>
            <a:pPr>
              <a:defRPr/>
            </a:pPr>
            <a:r>
              <a:rPr lang="es-ES" dirty="0"/>
              <a:t>1</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Line 26"/>
          <p:cNvSpPr>
            <a:spLocks noChangeShapeType="1"/>
          </p:cNvSpPr>
          <p:nvPr/>
        </p:nvSpPr>
        <p:spPr bwMode="white">
          <a:xfrm>
            <a:off x="406400" y="0"/>
            <a:ext cx="0" cy="6858000"/>
          </a:xfrm>
          <a:prstGeom prst="line">
            <a:avLst/>
          </a:prstGeom>
          <a:noFill/>
          <a:ln/>
          <a:effectLst/>
        </p:spPr>
        <p:txBody>
          <a:bodyPr wrap="none" anchor="ctr"/>
          <a:lstStyle/>
          <a:p>
            <a:pPr>
              <a:defRPr/>
            </a:pPr>
            <a:endParaRPr lang="es-ES" sz="1800" dirty="0">
              <a:cs typeface="+mn-cs"/>
            </a:endParaRPr>
          </a:p>
        </p:txBody>
      </p:sp>
      <p:sp>
        <p:nvSpPr>
          <p:cNvPr id="3" name="Line 27"/>
          <p:cNvSpPr>
            <a:spLocks noChangeShapeType="1"/>
          </p:cNvSpPr>
          <p:nvPr/>
        </p:nvSpPr>
        <p:spPr bwMode="white">
          <a:xfrm>
            <a:off x="812800" y="0"/>
            <a:ext cx="0" cy="6858000"/>
          </a:xfrm>
          <a:prstGeom prst="line">
            <a:avLst/>
          </a:prstGeom>
          <a:noFill/>
          <a:ln/>
          <a:effectLst/>
        </p:spPr>
        <p:txBody>
          <a:bodyPr wrap="none" anchor="ctr"/>
          <a:lstStyle/>
          <a:p>
            <a:pPr>
              <a:defRPr/>
            </a:pPr>
            <a:endParaRPr lang="es-ES" sz="1800" dirty="0">
              <a:cs typeface="+mn-cs"/>
            </a:endParaRPr>
          </a:p>
        </p:txBody>
      </p:sp>
      <p:sp>
        <p:nvSpPr>
          <p:cNvPr id="4" name="Line 28"/>
          <p:cNvSpPr>
            <a:spLocks noChangeShapeType="1"/>
          </p:cNvSpPr>
          <p:nvPr/>
        </p:nvSpPr>
        <p:spPr bwMode="white">
          <a:xfrm>
            <a:off x="1219200" y="0"/>
            <a:ext cx="0" cy="6858000"/>
          </a:xfrm>
          <a:prstGeom prst="line">
            <a:avLst/>
          </a:prstGeom>
          <a:noFill/>
          <a:ln/>
          <a:effectLst/>
        </p:spPr>
        <p:txBody>
          <a:bodyPr wrap="none" anchor="ctr"/>
          <a:lstStyle/>
          <a:p>
            <a:pPr>
              <a:defRPr/>
            </a:pPr>
            <a:endParaRPr lang="es-ES" sz="1800" dirty="0">
              <a:cs typeface="+mn-cs"/>
            </a:endParaRPr>
          </a:p>
        </p:txBody>
      </p:sp>
      <p:sp>
        <p:nvSpPr>
          <p:cNvPr id="5" name="Line 29"/>
          <p:cNvSpPr>
            <a:spLocks noChangeShapeType="1"/>
          </p:cNvSpPr>
          <p:nvPr/>
        </p:nvSpPr>
        <p:spPr bwMode="white">
          <a:xfrm>
            <a:off x="1625600" y="0"/>
            <a:ext cx="0" cy="6858000"/>
          </a:xfrm>
          <a:prstGeom prst="line">
            <a:avLst/>
          </a:prstGeom>
          <a:noFill/>
          <a:ln/>
          <a:effectLst/>
        </p:spPr>
        <p:txBody>
          <a:bodyPr wrap="none" anchor="ctr"/>
          <a:lstStyle/>
          <a:p>
            <a:pPr>
              <a:defRPr/>
            </a:pPr>
            <a:endParaRPr lang="es-ES" sz="1800" dirty="0">
              <a:cs typeface="+mn-cs"/>
            </a:endParaRPr>
          </a:p>
        </p:txBody>
      </p:sp>
      <p:sp>
        <p:nvSpPr>
          <p:cNvPr id="6" name="Line 30"/>
          <p:cNvSpPr>
            <a:spLocks noChangeShapeType="1"/>
          </p:cNvSpPr>
          <p:nvPr/>
        </p:nvSpPr>
        <p:spPr bwMode="white">
          <a:xfrm>
            <a:off x="2032000" y="0"/>
            <a:ext cx="0" cy="6858000"/>
          </a:xfrm>
          <a:prstGeom prst="line">
            <a:avLst/>
          </a:prstGeom>
          <a:noFill/>
          <a:ln/>
          <a:effectLst/>
        </p:spPr>
        <p:txBody>
          <a:bodyPr wrap="none" anchor="ctr"/>
          <a:lstStyle/>
          <a:p>
            <a:pPr>
              <a:defRPr/>
            </a:pPr>
            <a:endParaRPr lang="es-ES" sz="1800" dirty="0">
              <a:cs typeface="+mn-cs"/>
            </a:endParaRPr>
          </a:p>
        </p:txBody>
      </p:sp>
      <p:sp>
        <p:nvSpPr>
          <p:cNvPr id="7" name="Line 31"/>
          <p:cNvSpPr>
            <a:spLocks noChangeShapeType="1"/>
          </p:cNvSpPr>
          <p:nvPr/>
        </p:nvSpPr>
        <p:spPr bwMode="white">
          <a:xfrm>
            <a:off x="2438400" y="0"/>
            <a:ext cx="0" cy="6858000"/>
          </a:xfrm>
          <a:prstGeom prst="line">
            <a:avLst/>
          </a:prstGeom>
          <a:noFill/>
          <a:ln/>
          <a:effectLst/>
        </p:spPr>
        <p:txBody>
          <a:bodyPr wrap="none" anchor="ctr"/>
          <a:lstStyle/>
          <a:p>
            <a:pPr>
              <a:defRPr/>
            </a:pPr>
            <a:endParaRPr lang="es-ES" sz="1800" dirty="0">
              <a:cs typeface="+mn-cs"/>
            </a:endParaRPr>
          </a:p>
        </p:txBody>
      </p:sp>
      <p:sp>
        <p:nvSpPr>
          <p:cNvPr id="8" name="Line 32"/>
          <p:cNvSpPr>
            <a:spLocks noChangeShapeType="1"/>
          </p:cNvSpPr>
          <p:nvPr/>
        </p:nvSpPr>
        <p:spPr bwMode="white">
          <a:xfrm>
            <a:off x="2844800" y="0"/>
            <a:ext cx="0" cy="6858000"/>
          </a:xfrm>
          <a:prstGeom prst="line">
            <a:avLst/>
          </a:prstGeom>
          <a:noFill/>
          <a:ln/>
          <a:effectLst/>
        </p:spPr>
        <p:txBody>
          <a:bodyPr wrap="none" anchor="ctr"/>
          <a:lstStyle/>
          <a:p>
            <a:pPr>
              <a:defRPr/>
            </a:pPr>
            <a:endParaRPr lang="es-ES" sz="1800" dirty="0">
              <a:cs typeface="+mn-cs"/>
            </a:endParaRPr>
          </a:p>
        </p:txBody>
      </p:sp>
      <p:sp>
        <p:nvSpPr>
          <p:cNvPr id="9" name="Line 33"/>
          <p:cNvSpPr>
            <a:spLocks noChangeShapeType="1"/>
          </p:cNvSpPr>
          <p:nvPr/>
        </p:nvSpPr>
        <p:spPr bwMode="white">
          <a:xfrm>
            <a:off x="3251200" y="0"/>
            <a:ext cx="0" cy="6858000"/>
          </a:xfrm>
          <a:prstGeom prst="line">
            <a:avLst/>
          </a:prstGeom>
          <a:noFill/>
          <a:ln/>
          <a:effectLst/>
        </p:spPr>
        <p:txBody>
          <a:bodyPr wrap="none" anchor="ctr"/>
          <a:lstStyle/>
          <a:p>
            <a:pPr>
              <a:defRPr/>
            </a:pPr>
            <a:endParaRPr lang="es-ES" sz="1800" dirty="0">
              <a:cs typeface="+mn-cs"/>
            </a:endParaRPr>
          </a:p>
        </p:txBody>
      </p:sp>
      <p:sp>
        <p:nvSpPr>
          <p:cNvPr id="10" name="Line 34"/>
          <p:cNvSpPr>
            <a:spLocks noChangeShapeType="1"/>
          </p:cNvSpPr>
          <p:nvPr/>
        </p:nvSpPr>
        <p:spPr bwMode="white">
          <a:xfrm>
            <a:off x="3657600" y="0"/>
            <a:ext cx="0" cy="6858000"/>
          </a:xfrm>
          <a:prstGeom prst="line">
            <a:avLst/>
          </a:prstGeom>
          <a:noFill/>
          <a:ln/>
          <a:effectLst/>
        </p:spPr>
        <p:txBody>
          <a:bodyPr wrap="none" anchor="ctr"/>
          <a:lstStyle/>
          <a:p>
            <a:pPr>
              <a:defRPr/>
            </a:pPr>
            <a:endParaRPr lang="es-ES" sz="1800" dirty="0">
              <a:cs typeface="+mn-cs"/>
            </a:endParaRPr>
          </a:p>
        </p:txBody>
      </p:sp>
      <p:sp>
        <p:nvSpPr>
          <p:cNvPr id="11" name="Line 35"/>
          <p:cNvSpPr>
            <a:spLocks noChangeShapeType="1"/>
          </p:cNvSpPr>
          <p:nvPr/>
        </p:nvSpPr>
        <p:spPr bwMode="white">
          <a:xfrm>
            <a:off x="4064000" y="0"/>
            <a:ext cx="0" cy="6858000"/>
          </a:xfrm>
          <a:prstGeom prst="line">
            <a:avLst/>
          </a:prstGeom>
          <a:noFill/>
          <a:ln/>
          <a:effectLst/>
        </p:spPr>
        <p:txBody>
          <a:bodyPr wrap="none" anchor="ctr"/>
          <a:lstStyle/>
          <a:p>
            <a:pPr>
              <a:defRPr/>
            </a:pPr>
            <a:endParaRPr lang="es-ES" sz="1800" dirty="0">
              <a:cs typeface="+mn-cs"/>
            </a:endParaRPr>
          </a:p>
        </p:txBody>
      </p:sp>
      <p:sp>
        <p:nvSpPr>
          <p:cNvPr id="12" name="Line 36"/>
          <p:cNvSpPr>
            <a:spLocks noChangeShapeType="1"/>
          </p:cNvSpPr>
          <p:nvPr/>
        </p:nvSpPr>
        <p:spPr bwMode="white">
          <a:xfrm>
            <a:off x="4470400" y="0"/>
            <a:ext cx="0" cy="6858000"/>
          </a:xfrm>
          <a:prstGeom prst="line">
            <a:avLst/>
          </a:prstGeom>
          <a:noFill/>
          <a:ln/>
          <a:effectLst/>
        </p:spPr>
        <p:txBody>
          <a:bodyPr wrap="none" anchor="ctr"/>
          <a:lstStyle/>
          <a:p>
            <a:pPr>
              <a:defRPr/>
            </a:pPr>
            <a:endParaRPr lang="es-ES" sz="1800" dirty="0">
              <a:cs typeface="+mn-cs"/>
            </a:endParaRPr>
          </a:p>
        </p:txBody>
      </p:sp>
      <p:sp>
        <p:nvSpPr>
          <p:cNvPr id="13" name="Line 37"/>
          <p:cNvSpPr>
            <a:spLocks noChangeShapeType="1"/>
          </p:cNvSpPr>
          <p:nvPr/>
        </p:nvSpPr>
        <p:spPr bwMode="white">
          <a:xfrm>
            <a:off x="4876800" y="0"/>
            <a:ext cx="0" cy="6858000"/>
          </a:xfrm>
          <a:prstGeom prst="line">
            <a:avLst/>
          </a:prstGeom>
          <a:noFill/>
          <a:ln/>
          <a:effectLst/>
        </p:spPr>
        <p:txBody>
          <a:bodyPr wrap="none" anchor="ctr"/>
          <a:lstStyle/>
          <a:p>
            <a:pPr>
              <a:defRPr/>
            </a:pPr>
            <a:endParaRPr lang="es-ES" sz="1800" dirty="0">
              <a:cs typeface="+mn-cs"/>
            </a:endParaRPr>
          </a:p>
        </p:txBody>
      </p:sp>
      <p:sp>
        <p:nvSpPr>
          <p:cNvPr id="14" name="Line 38"/>
          <p:cNvSpPr>
            <a:spLocks noChangeShapeType="1"/>
          </p:cNvSpPr>
          <p:nvPr/>
        </p:nvSpPr>
        <p:spPr bwMode="white">
          <a:xfrm>
            <a:off x="5283200" y="0"/>
            <a:ext cx="0" cy="6858000"/>
          </a:xfrm>
          <a:prstGeom prst="line">
            <a:avLst/>
          </a:prstGeom>
          <a:noFill/>
          <a:ln/>
          <a:effectLst/>
        </p:spPr>
        <p:txBody>
          <a:bodyPr wrap="none" anchor="ctr"/>
          <a:lstStyle/>
          <a:p>
            <a:pPr>
              <a:defRPr/>
            </a:pPr>
            <a:endParaRPr lang="es-ES" sz="1800" dirty="0">
              <a:cs typeface="+mn-cs"/>
            </a:endParaRPr>
          </a:p>
        </p:txBody>
      </p:sp>
      <p:sp>
        <p:nvSpPr>
          <p:cNvPr id="15" name="Line 39"/>
          <p:cNvSpPr>
            <a:spLocks noChangeShapeType="1"/>
          </p:cNvSpPr>
          <p:nvPr/>
        </p:nvSpPr>
        <p:spPr bwMode="white">
          <a:xfrm>
            <a:off x="5689600" y="0"/>
            <a:ext cx="0" cy="6858000"/>
          </a:xfrm>
          <a:prstGeom prst="line">
            <a:avLst/>
          </a:prstGeom>
          <a:noFill/>
          <a:ln/>
          <a:effectLst/>
        </p:spPr>
        <p:txBody>
          <a:bodyPr wrap="none" anchor="ctr"/>
          <a:lstStyle/>
          <a:p>
            <a:pPr>
              <a:defRPr/>
            </a:pPr>
            <a:endParaRPr lang="es-ES" sz="1800" dirty="0">
              <a:cs typeface="+mn-cs"/>
            </a:endParaRPr>
          </a:p>
        </p:txBody>
      </p:sp>
      <p:sp>
        <p:nvSpPr>
          <p:cNvPr id="16" name="Line 40"/>
          <p:cNvSpPr>
            <a:spLocks noChangeShapeType="1"/>
          </p:cNvSpPr>
          <p:nvPr/>
        </p:nvSpPr>
        <p:spPr bwMode="white">
          <a:xfrm>
            <a:off x="6096000" y="0"/>
            <a:ext cx="0" cy="6858000"/>
          </a:xfrm>
          <a:prstGeom prst="line">
            <a:avLst/>
          </a:prstGeom>
          <a:noFill/>
          <a:ln/>
          <a:effectLst/>
        </p:spPr>
        <p:txBody>
          <a:bodyPr wrap="none" anchor="ctr"/>
          <a:lstStyle/>
          <a:p>
            <a:pPr>
              <a:defRPr/>
            </a:pPr>
            <a:endParaRPr lang="es-ES" sz="1800" dirty="0">
              <a:cs typeface="+mn-cs"/>
            </a:endParaRPr>
          </a:p>
        </p:txBody>
      </p:sp>
      <p:sp>
        <p:nvSpPr>
          <p:cNvPr id="17" name="Line 41"/>
          <p:cNvSpPr>
            <a:spLocks noChangeShapeType="1"/>
          </p:cNvSpPr>
          <p:nvPr/>
        </p:nvSpPr>
        <p:spPr bwMode="white">
          <a:xfrm>
            <a:off x="6502400" y="0"/>
            <a:ext cx="0" cy="6858000"/>
          </a:xfrm>
          <a:prstGeom prst="line">
            <a:avLst/>
          </a:prstGeom>
          <a:noFill/>
          <a:ln/>
          <a:effectLst/>
        </p:spPr>
        <p:txBody>
          <a:bodyPr wrap="none" anchor="ctr"/>
          <a:lstStyle/>
          <a:p>
            <a:pPr>
              <a:defRPr/>
            </a:pPr>
            <a:endParaRPr lang="es-ES" sz="1800" dirty="0">
              <a:cs typeface="+mn-cs"/>
            </a:endParaRPr>
          </a:p>
        </p:txBody>
      </p:sp>
      <p:sp>
        <p:nvSpPr>
          <p:cNvPr id="18" name="Line 42"/>
          <p:cNvSpPr>
            <a:spLocks noChangeShapeType="1"/>
          </p:cNvSpPr>
          <p:nvPr/>
        </p:nvSpPr>
        <p:spPr bwMode="white">
          <a:xfrm>
            <a:off x="6908800" y="0"/>
            <a:ext cx="0" cy="6858000"/>
          </a:xfrm>
          <a:prstGeom prst="line">
            <a:avLst/>
          </a:prstGeom>
          <a:noFill/>
          <a:ln/>
          <a:effectLst/>
        </p:spPr>
        <p:txBody>
          <a:bodyPr wrap="none" anchor="ctr"/>
          <a:lstStyle/>
          <a:p>
            <a:pPr>
              <a:defRPr/>
            </a:pPr>
            <a:endParaRPr lang="es-ES" sz="1800" dirty="0">
              <a:cs typeface="+mn-cs"/>
            </a:endParaRPr>
          </a:p>
        </p:txBody>
      </p:sp>
      <p:sp>
        <p:nvSpPr>
          <p:cNvPr id="19" name="Line 43"/>
          <p:cNvSpPr>
            <a:spLocks noChangeShapeType="1"/>
          </p:cNvSpPr>
          <p:nvPr/>
        </p:nvSpPr>
        <p:spPr bwMode="white">
          <a:xfrm>
            <a:off x="7315200" y="0"/>
            <a:ext cx="0" cy="6858000"/>
          </a:xfrm>
          <a:prstGeom prst="line">
            <a:avLst/>
          </a:prstGeom>
          <a:noFill/>
          <a:ln/>
          <a:effectLst/>
        </p:spPr>
        <p:txBody>
          <a:bodyPr wrap="none" anchor="ctr"/>
          <a:lstStyle/>
          <a:p>
            <a:pPr>
              <a:defRPr/>
            </a:pPr>
            <a:endParaRPr lang="es-ES" sz="1800" dirty="0">
              <a:cs typeface="+mn-cs"/>
            </a:endParaRPr>
          </a:p>
        </p:txBody>
      </p:sp>
      <p:sp>
        <p:nvSpPr>
          <p:cNvPr id="20" name="Line 44"/>
          <p:cNvSpPr>
            <a:spLocks noChangeShapeType="1"/>
          </p:cNvSpPr>
          <p:nvPr/>
        </p:nvSpPr>
        <p:spPr bwMode="white">
          <a:xfrm>
            <a:off x="7721600" y="0"/>
            <a:ext cx="0" cy="6858000"/>
          </a:xfrm>
          <a:prstGeom prst="line">
            <a:avLst/>
          </a:prstGeom>
          <a:noFill/>
          <a:ln/>
          <a:effectLst/>
        </p:spPr>
        <p:txBody>
          <a:bodyPr wrap="none" anchor="ctr"/>
          <a:lstStyle/>
          <a:p>
            <a:pPr>
              <a:defRPr/>
            </a:pPr>
            <a:endParaRPr lang="es-ES" sz="1800" dirty="0">
              <a:cs typeface="+mn-cs"/>
            </a:endParaRPr>
          </a:p>
        </p:txBody>
      </p:sp>
      <p:sp>
        <p:nvSpPr>
          <p:cNvPr id="21" name="Line 45"/>
          <p:cNvSpPr>
            <a:spLocks noChangeShapeType="1"/>
          </p:cNvSpPr>
          <p:nvPr/>
        </p:nvSpPr>
        <p:spPr bwMode="white">
          <a:xfrm>
            <a:off x="8128000" y="0"/>
            <a:ext cx="0" cy="6858000"/>
          </a:xfrm>
          <a:prstGeom prst="line">
            <a:avLst/>
          </a:prstGeom>
          <a:noFill/>
          <a:ln/>
          <a:effectLst/>
        </p:spPr>
        <p:txBody>
          <a:bodyPr wrap="none" anchor="ctr"/>
          <a:lstStyle/>
          <a:p>
            <a:pPr>
              <a:defRPr/>
            </a:pPr>
            <a:endParaRPr lang="es-ES" sz="1800" dirty="0">
              <a:cs typeface="+mn-cs"/>
            </a:endParaRPr>
          </a:p>
        </p:txBody>
      </p:sp>
      <p:sp>
        <p:nvSpPr>
          <p:cNvPr id="22" name="Line 46"/>
          <p:cNvSpPr>
            <a:spLocks noChangeShapeType="1"/>
          </p:cNvSpPr>
          <p:nvPr/>
        </p:nvSpPr>
        <p:spPr bwMode="white">
          <a:xfrm>
            <a:off x="8534400" y="0"/>
            <a:ext cx="0" cy="6858000"/>
          </a:xfrm>
          <a:prstGeom prst="line">
            <a:avLst/>
          </a:prstGeom>
          <a:noFill/>
          <a:ln/>
          <a:effectLst/>
        </p:spPr>
        <p:txBody>
          <a:bodyPr wrap="none" anchor="ctr"/>
          <a:lstStyle/>
          <a:p>
            <a:pPr>
              <a:defRPr/>
            </a:pPr>
            <a:endParaRPr lang="es-ES" sz="1800" dirty="0">
              <a:cs typeface="+mn-cs"/>
            </a:endParaRPr>
          </a:p>
        </p:txBody>
      </p:sp>
      <p:sp>
        <p:nvSpPr>
          <p:cNvPr id="23" name="Line 47"/>
          <p:cNvSpPr>
            <a:spLocks noChangeShapeType="1"/>
          </p:cNvSpPr>
          <p:nvPr/>
        </p:nvSpPr>
        <p:spPr bwMode="white">
          <a:xfrm>
            <a:off x="8940800" y="0"/>
            <a:ext cx="0" cy="6858000"/>
          </a:xfrm>
          <a:prstGeom prst="line">
            <a:avLst/>
          </a:prstGeom>
          <a:noFill/>
          <a:ln/>
          <a:effectLst/>
        </p:spPr>
        <p:txBody>
          <a:bodyPr wrap="none" anchor="ctr"/>
          <a:lstStyle/>
          <a:p>
            <a:pPr>
              <a:defRPr/>
            </a:pPr>
            <a:endParaRPr lang="es-ES" sz="1800" dirty="0">
              <a:cs typeface="+mn-cs"/>
            </a:endParaRPr>
          </a:p>
        </p:txBody>
      </p:sp>
      <p:sp>
        <p:nvSpPr>
          <p:cNvPr id="24" name="Line 48"/>
          <p:cNvSpPr>
            <a:spLocks noChangeShapeType="1"/>
          </p:cNvSpPr>
          <p:nvPr/>
        </p:nvSpPr>
        <p:spPr bwMode="white">
          <a:xfrm>
            <a:off x="9347200" y="0"/>
            <a:ext cx="0" cy="6858000"/>
          </a:xfrm>
          <a:prstGeom prst="line">
            <a:avLst/>
          </a:prstGeom>
          <a:noFill/>
          <a:ln/>
          <a:effectLst/>
        </p:spPr>
        <p:txBody>
          <a:bodyPr wrap="none" anchor="ctr"/>
          <a:lstStyle/>
          <a:p>
            <a:pPr>
              <a:defRPr/>
            </a:pPr>
            <a:endParaRPr lang="es-ES" sz="1800" dirty="0">
              <a:cs typeface="+mn-cs"/>
            </a:endParaRPr>
          </a:p>
        </p:txBody>
      </p:sp>
      <p:sp>
        <p:nvSpPr>
          <p:cNvPr id="25" name="Line 49"/>
          <p:cNvSpPr>
            <a:spLocks noChangeShapeType="1"/>
          </p:cNvSpPr>
          <p:nvPr/>
        </p:nvSpPr>
        <p:spPr bwMode="white">
          <a:xfrm>
            <a:off x="9753600" y="0"/>
            <a:ext cx="0" cy="6858000"/>
          </a:xfrm>
          <a:prstGeom prst="line">
            <a:avLst/>
          </a:prstGeom>
          <a:noFill/>
          <a:ln/>
          <a:effectLst/>
        </p:spPr>
        <p:txBody>
          <a:bodyPr wrap="none" anchor="ctr"/>
          <a:lstStyle/>
          <a:p>
            <a:pPr>
              <a:defRPr/>
            </a:pPr>
            <a:endParaRPr lang="es-ES" sz="1800" dirty="0">
              <a:cs typeface="+mn-cs"/>
            </a:endParaRPr>
          </a:p>
        </p:txBody>
      </p:sp>
      <p:sp>
        <p:nvSpPr>
          <p:cNvPr id="26" name="Line 50"/>
          <p:cNvSpPr>
            <a:spLocks noChangeShapeType="1"/>
          </p:cNvSpPr>
          <p:nvPr/>
        </p:nvSpPr>
        <p:spPr bwMode="white">
          <a:xfrm>
            <a:off x="10160000" y="0"/>
            <a:ext cx="0" cy="6858000"/>
          </a:xfrm>
          <a:prstGeom prst="line">
            <a:avLst/>
          </a:prstGeom>
          <a:noFill/>
          <a:ln/>
          <a:effectLst/>
        </p:spPr>
        <p:txBody>
          <a:bodyPr wrap="none" anchor="ctr"/>
          <a:lstStyle/>
          <a:p>
            <a:pPr>
              <a:defRPr/>
            </a:pPr>
            <a:endParaRPr lang="es-ES" sz="1800" dirty="0">
              <a:cs typeface="+mn-cs"/>
            </a:endParaRPr>
          </a:p>
        </p:txBody>
      </p:sp>
      <p:sp>
        <p:nvSpPr>
          <p:cNvPr id="27" name="Line 51"/>
          <p:cNvSpPr>
            <a:spLocks noChangeShapeType="1"/>
          </p:cNvSpPr>
          <p:nvPr/>
        </p:nvSpPr>
        <p:spPr bwMode="white">
          <a:xfrm>
            <a:off x="10566400" y="0"/>
            <a:ext cx="0" cy="6858000"/>
          </a:xfrm>
          <a:prstGeom prst="line">
            <a:avLst/>
          </a:prstGeom>
          <a:noFill/>
          <a:ln/>
          <a:effectLst/>
        </p:spPr>
        <p:txBody>
          <a:bodyPr wrap="none" anchor="ctr"/>
          <a:lstStyle/>
          <a:p>
            <a:pPr>
              <a:defRPr/>
            </a:pPr>
            <a:endParaRPr lang="es-ES" sz="1800" dirty="0">
              <a:cs typeface="+mn-cs"/>
            </a:endParaRPr>
          </a:p>
        </p:txBody>
      </p:sp>
      <p:sp>
        <p:nvSpPr>
          <p:cNvPr id="28" name="Line 52"/>
          <p:cNvSpPr>
            <a:spLocks noChangeShapeType="1"/>
          </p:cNvSpPr>
          <p:nvPr/>
        </p:nvSpPr>
        <p:spPr bwMode="white">
          <a:xfrm>
            <a:off x="10972800" y="0"/>
            <a:ext cx="0" cy="6858000"/>
          </a:xfrm>
          <a:prstGeom prst="line">
            <a:avLst/>
          </a:prstGeom>
          <a:noFill/>
          <a:ln/>
          <a:effectLst/>
        </p:spPr>
        <p:txBody>
          <a:bodyPr wrap="none" anchor="ctr"/>
          <a:lstStyle/>
          <a:p>
            <a:pPr>
              <a:defRPr/>
            </a:pPr>
            <a:endParaRPr lang="es-ES" sz="1800" dirty="0">
              <a:cs typeface="+mn-cs"/>
            </a:endParaRPr>
          </a:p>
        </p:txBody>
      </p:sp>
      <p:sp>
        <p:nvSpPr>
          <p:cNvPr id="29" name="Line 53"/>
          <p:cNvSpPr>
            <a:spLocks noChangeShapeType="1"/>
          </p:cNvSpPr>
          <p:nvPr/>
        </p:nvSpPr>
        <p:spPr bwMode="white">
          <a:xfrm>
            <a:off x="11379200" y="0"/>
            <a:ext cx="0" cy="6858000"/>
          </a:xfrm>
          <a:prstGeom prst="line">
            <a:avLst/>
          </a:prstGeom>
          <a:noFill/>
          <a:ln/>
          <a:effectLst/>
        </p:spPr>
        <p:txBody>
          <a:bodyPr wrap="none" anchor="ctr"/>
          <a:lstStyle/>
          <a:p>
            <a:pPr>
              <a:defRPr/>
            </a:pPr>
            <a:endParaRPr lang="es-ES" sz="1800" dirty="0">
              <a:cs typeface="+mn-cs"/>
            </a:endParaRPr>
          </a:p>
        </p:txBody>
      </p:sp>
      <p:sp>
        <p:nvSpPr>
          <p:cNvPr id="30" name="Line 54"/>
          <p:cNvSpPr>
            <a:spLocks noChangeShapeType="1"/>
          </p:cNvSpPr>
          <p:nvPr/>
        </p:nvSpPr>
        <p:spPr bwMode="white">
          <a:xfrm>
            <a:off x="11785600" y="0"/>
            <a:ext cx="0" cy="6858000"/>
          </a:xfrm>
          <a:prstGeom prst="line">
            <a:avLst/>
          </a:prstGeom>
          <a:noFill/>
          <a:ln/>
          <a:effectLst/>
        </p:spPr>
        <p:txBody>
          <a:bodyPr wrap="none" anchor="ctr"/>
          <a:lstStyle/>
          <a:p>
            <a:pPr>
              <a:defRPr/>
            </a:pPr>
            <a:endParaRPr lang="es-ES" sz="1800" dirty="0">
              <a:cs typeface="+mn-cs"/>
            </a:endParaRPr>
          </a:p>
        </p:txBody>
      </p:sp>
      <p:sp>
        <p:nvSpPr>
          <p:cNvPr id="31" name="Line 3"/>
          <p:cNvSpPr>
            <a:spLocks noChangeShapeType="1"/>
          </p:cNvSpPr>
          <p:nvPr/>
        </p:nvSpPr>
        <p:spPr bwMode="white">
          <a:xfrm>
            <a:off x="0" y="304800"/>
            <a:ext cx="12192000" cy="0"/>
          </a:xfrm>
          <a:prstGeom prst="line">
            <a:avLst/>
          </a:prstGeom>
          <a:noFill/>
          <a:ln/>
          <a:effectLst/>
        </p:spPr>
        <p:txBody>
          <a:bodyPr wrap="none" anchor="ctr"/>
          <a:lstStyle/>
          <a:p>
            <a:pPr>
              <a:defRPr/>
            </a:pPr>
            <a:endParaRPr lang="es-ES" sz="1800" dirty="0">
              <a:cs typeface="+mn-cs"/>
            </a:endParaRPr>
          </a:p>
        </p:txBody>
      </p:sp>
      <p:sp>
        <p:nvSpPr>
          <p:cNvPr id="32" name="Line 4"/>
          <p:cNvSpPr>
            <a:spLocks noChangeShapeType="1"/>
          </p:cNvSpPr>
          <p:nvPr/>
        </p:nvSpPr>
        <p:spPr bwMode="white">
          <a:xfrm>
            <a:off x="0" y="609600"/>
            <a:ext cx="12192000" cy="0"/>
          </a:xfrm>
          <a:prstGeom prst="line">
            <a:avLst/>
          </a:prstGeom>
          <a:noFill/>
          <a:ln/>
          <a:effectLst/>
        </p:spPr>
        <p:txBody>
          <a:bodyPr wrap="none" anchor="ctr"/>
          <a:lstStyle/>
          <a:p>
            <a:pPr>
              <a:defRPr/>
            </a:pPr>
            <a:endParaRPr lang="es-ES" sz="1800" dirty="0">
              <a:cs typeface="+mn-cs"/>
            </a:endParaRPr>
          </a:p>
        </p:txBody>
      </p:sp>
      <p:sp>
        <p:nvSpPr>
          <p:cNvPr id="33" name="Line 5"/>
          <p:cNvSpPr>
            <a:spLocks noChangeShapeType="1"/>
          </p:cNvSpPr>
          <p:nvPr/>
        </p:nvSpPr>
        <p:spPr bwMode="white">
          <a:xfrm>
            <a:off x="0" y="914400"/>
            <a:ext cx="12192000" cy="0"/>
          </a:xfrm>
          <a:prstGeom prst="line">
            <a:avLst/>
          </a:prstGeom>
          <a:noFill/>
          <a:ln/>
          <a:effectLst/>
        </p:spPr>
        <p:txBody>
          <a:bodyPr wrap="none" anchor="ctr"/>
          <a:lstStyle/>
          <a:p>
            <a:pPr>
              <a:defRPr/>
            </a:pPr>
            <a:endParaRPr lang="es-ES" sz="1800" dirty="0">
              <a:cs typeface="+mn-cs"/>
            </a:endParaRPr>
          </a:p>
        </p:txBody>
      </p:sp>
      <p:sp>
        <p:nvSpPr>
          <p:cNvPr id="34" name="Line 6"/>
          <p:cNvSpPr>
            <a:spLocks noChangeShapeType="1"/>
          </p:cNvSpPr>
          <p:nvPr/>
        </p:nvSpPr>
        <p:spPr bwMode="white">
          <a:xfrm>
            <a:off x="0" y="1219200"/>
            <a:ext cx="12192000" cy="0"/>
          </a:xfrm>
          <a:prstGeom prst="line">
            <a:avLst/>
          </a:prstGeom>
          <a:noFill/>
          <a:ln/>
          <a:effectLst/>
        </p:spPr>
        <p:txBody>
          <a:bodyPr wrap="none" anchor="ctr"/>
          <a:lstStyle/>
          <a:p>
            <a:pPr>
              <a:defRPr/>
            </a:pPr>
            <a:endParaRPr lang="es-ES" sz="1800" dirty="0">
              <a:cs typeface="+mn-cs"/>
            </a:endParaRPr>
          </a:p>
        </p:txBody>
      </p:sp>
      <p:sp>
        <p:nvSpPr>
          <p:cNvPr id="35" name="Line 7"/>
          <p:cNvSpPr>
            <a:spLocks noChangeShapeType="1"/>
          </p:cNvSpPr>
          <p:nvPr/>
        </p:nvSpPr>
        <p:spPr bwMode="white">
          <a:xfrm>
            <a:off x="0" y="1524000"/>
            <a:ext cx="12192000" cy="0"/>
          </a:xfrm>
          <a:prstGeom prst="line">
            <a:avLst/>
          </a:prstGeom>
          <a:noFill/>
          <a:ln/>
          <a:effectLst/>
        </p:spPr>
        <p:txBody>
          <a:bodyPr wrap="none" anchor="ctr"/>
          <a:lstStyle/>
          <a:p>
            <a:pPr>
              <a:defRPr/>
            </a:pPr>
            <a:endParaRPr lang="es-ES" sz="1800" dirty="0">
              <a:cs typeface="+mn-cs"/>
            </a:endParaRPr>
          </a:p>
        </p:txBody>
      </p:sp>
      <p:sp>
        <p:nvSpPr>
          <p:cNvPr id="36" name="Line 8"/>
          <p:cNvSpPr>
            <a:spLocks noChangeShapeType="1"/>
          </p:cNvSpPr>
          <p:nvPr/>
        </p:nvSpPr>
        <p:spPr bwMode="white">
          <a:xfrm>
            <a:off x="0" y="1828800"/>
            <a:ext cx="12192000" cy="0"/>
          </a:xfrm>
          <a:prstGeom prst="line">
            <a:avLst/>
          </a:prstGeom>
          <a:noFill/>
          <a:ln/>
          <a:effectLst/>
        </p:spPr>
        <p:txBody>
          <a:bodyPr wrap="none" anchor="ctr"/>
          <a:lstStyle/>
          <a:p>
            <a:pPr>
              <a:defRPr/>
            </a:pPr>
            <a:endParaRPr lang="es-ES" sz="1800" dirty="0">
              <a:cs typeface="+mn-cs"/>
            </a:endParaRPr>
          </a:p>
        </p:txBody>
      </p:sp>
      <p:sp>
        <p:nvSpPr>
          <p:cNvPr id="37" name="Line 9"/>
          <p:cNvSpPr>
            <a:spLocks noChangeShapeType="1"/>
          </p:cNvSpPr>
          <p:nvPr/>
        </p:nvSpPr>
        <p:spPr bwMode="white">
          <a:xfrm>
            <a:off x="0" y="2133600"/>
            <a:ext cx="12192000" cy="0"/>
          </a:xfrm>
          <a:prstGeom prst="line">
            <a:avLst/>
          </a:prstGeom>
          <a:noFill/>
          <a:ln/>
          <a:effectLst/>
        </p:spPr>
        <p:txBody>
          <a:bodyPr wrap="none" anchor="ctr"/>
          <a:lstStyle/>
          <a:p>
            <a:pPr>
              <a:defRPr/>
            </a:pPr>
            <a:endParaRPr lang="es-ES" sz="1800" dirty="0">
              <a:cs typeface="+mn-cs"/>
            </a:endParaRPr>
          </a:p>
        </p:txBody>
      </p:sp>
      <p:sp>
        <p:nvSpPr>
          <p:cNvPr id="38" name="Line 10"/>
          <p:cNvSpPr>
            <a:spLocks noChangeShapeType="1"/>
          </p:cNvSpPr>
          <p:nvPr/>
        </p:nvSpPr>
        <p:spPr bwMode="white">
          <a:xfrm>
            <a:off x="0" y="2438400"/>
            <a:ext cx="12192000" cy="0"/>
          </a:xfrm>
          <a:prstGeom prst="line">
            <a:avLst/>
          </a:prstGeom>
          <a:noFill/>
          <a:ln/>
          <a:effectLst/>
        </p:spPr>
        <p:txBody>
          <a:bodyPr wrap="none" anchor="ctr"/>
          <a:lstStyle/>
          <a:p>
            <a:pPr>
              <a:defRPr/>
            </a:pPr>
            <a:endParaRPr lang="es-ES" sz="1800" dirty="0">
              <a:cs typeface="+mn-cs"/>
            </a:endParaRPr>
          </a:p>
        </p:txBody>
      </p:sp>
      <p:sp>
        <p:nvSpPr>
          <p:cNvPr id="39" name="Line 11"/>
          <p:cNvSpPr>
            <a:spLocks noChangeShapeType="1"/>
          </p:cNvSpPr>
          <p:nvPr/>
        </p:nvSpPr>
        <p:spPr bwMode="white">
          <a:xfrm>
            <a:off x="0" y="2743200"/>
            <a:ext cx="12192000" cy="0"/>
          </a:xfrm>
          <a:prstGeom prst="line">
            <a:avLst/>
          </a:prstGeom>
          <a:noFill/>
          <a:ln/>
          <a:effectLst/>
        </p:spPr>
        <p:txBody>
          <a:bodyPr wrap="none" anchor="ctr"/>
          <a:lstStyle/>
          <a:p>
            <a:pPr>
              <a:defRPr/>
            </a:pPr>
            <a:endParaRPr lang="es-ES" sz="1800" dirty="0">
              <a:cs typeface="+mn-cs"/>
            </a:endParaRPr>
          </a:p>
        </p:txBody>
      </p:sp>
      <p:sp>
        <p:nvSpPr>
          <p:cNvPr id="40" name="Line 12"/>
          <p:cNvSpPr>
            <a:spLocks noChangeShapeType="1"/>
          </p:cNvSpPr>
          <p:nvPr/>
        </p:nvSpPr>
        <p:spPr bwMode="white">
          <a:xfrm>
            <a:off x="0" y="3048000"/>
            <a:ext cx="12192000" cy="0"/>
          </a:xfrm>
          <a:prstGeom prst="line">
            <a:avLst/>
          </a:prstGeom>
          <a:noFill/>
          <a:ln/>
          <a:effectLst/>
        </p:spPr>
        <p:txBody>
          <a:bodyPr wrap="none" anchor="ctr"/>
          <a:lstStyle/>
          <a:p>
            <a:pPr>
              <a:defRPr/>
            </a:pPr>
            <a:endParaRPr lang="es-ES" sz="1800" dirty="0">
              <a:cs typeface="+mn-cs"/>
            </a:endParaRPr>
          </a:p>
        </p:txBody>
      </p:sp>
      <p:sp>
        <p:nvSpPr>
          <p:cNvPr id="41" name="Line 13"/>
          <p:cNvSpPr>
            <a:spLocks noChangeShapeType="1"/>
          </p:cNvSpPr>
          <p:nvPr/>
        </p:nvSpPr>
        <p:spPr bwMode="white">
          <a:xfrm>
            <a:off x="0" y="3352800"/>
            <a:ext cx="12192000" cy="0"/>
          </a:xfrm>
          <a:prstGeom prst="line">
            <a:avLst/>
          </a:prstGeom>
          <a:noFill/>
          <a:ln/>
          <a:effectLst/>
        </p:spPr>
        <p:txBody>
          <a:bodyPr wrap="none" anchor="ctr"/>
          <a:lstStyle/>
          <a:p>
            <a:pPr>
              <a:defRPr/>
            </a:pPr>
            <a:endParaRPr lang="es-ES" sz="1800" dirty="0">
              <a:cs typeface="+mn-cs"/>
            </a:endParaRPr>
          </a:p>
        </p:txBody>
      </p:sp>
      <p:sp>
        <p:nvSpPr>
          <p:cNvPr id="42" name="Line 14"/>
          <p:cNvSpPr>
            <a:spLocks noChangeShapeType="1"/>
          </p:cNvSpPr>
          <p:nvPr/>
        </p:nvSpPr>
        <p:spPr bwMode="white">
          <a:xfrm>
            <a:off x="0" y="3657600"/>
            <a:ext cx="12192000" cy="0"/>
          </a:xfrm>
          <a:prstGeom prst="line">
            <a:avLst/>
          </a:prstGeom>
          <a:noFill/>
          <a:ln/>
          <a:effectLst/>
        </p:spPr>
        <p:txBody>
          <a:bodyPr wrap="none" anchor="ctr"/>
          <a:lstStyle/>
          <a:p>
            <a:pPr>
              <a:defRPr/>
            </a:pPr>
            <a:endParaRPr lang="es-ES" sz="1800" dirty="0">
              <a:cs typeface="+mn-cs"/>
            </a:endParaRPr>
          </a:p>
        </p:txBody>
      </p:sp>
      <p:sp>
        <p:nvSpPr>
          <p:cNvPr id="43" name="Line 15"/>
          <p:cNvSpPr>
            <a:spLocks noChangeShapeType="1"/>
          </p:cNvSpPr>
          <p:nvPr/>
        </p:nvSpPr>
        <p:spPr bwMode="white">
          <a:xfrm>
            <a:off x="0" y="3962400"/>
            <a:ext cx="12192000" cy="0"/>
          </a:xfrm>
          <a:prstGeom prst="line">
            <a:avLst/>
          </a:prstGeom>
          <a:noFill/>
          <a:ln/>
          <a:effectLst/>
        </p:spPr>
        <p:txBody>
          <a:bodyPr wrap="none" anchor="ctr"/>
          <a:lstStyle/>
          <a:p>
            <a:pPr>
              <a:defRPr/>
            </a:pPr>
            <a:endParaRPr lang="es-ES" sz="1800" dirty="0">
              <a:cs typeface="+mn-cs"/>
            </a:endParaRPr>
          </a:p>
        </p:txBody>
      </p:sp>
      <p:sp>
        <p:nvSpPr>
          <p:cNvPr id="44" name="Line 16"/>
          <p:cNvSpPr>
            <a:spLocks noChangeShapeType="1"/>
          </p:cNvSpPr>
          <p:nvPr/>
        </p:nvSpPr>
        <p:spPr bwMode="white">
          <a:xfrm>
            <a:off x="0" y="4267200"/>
            <a:ext cx="12192000" cy="0"/>
          </a:xfrm>
          <a:prstGeom prst="line">
            <a:avLst/>
          </a:prstGeom>
          <a:noFill/>
          <a:ln/>
          <a:effectLst/>
        </p:spPr>
        <p:txBody>
          <a:bodyPr wrap="none" anchor="ctr"/>
          <a:lstStyle/>
          <a:p>
            <a:pPr>
              <a:defRPr/>
            </a:pPr>
            <a:endParaRPr lang="es-ES" sz="1800" dirty="0">
              <a:cs typeface="+mn-cs"/>
            </a:endParaRPr>
          </a:p>
        </p:txBody>
      </p:sp>
      <p:sp>
        <p:nvSpPr>
          <p:cNvPr id="45" name="Line 17"/>
          <p:cNvSpPr>
            <a:spLocks noChangeShapeType="1"/>
          </p:cNvSpPr>
          <p:nvPr/>
        </p:nvSpPr>
        <p:spPr bwMode="white">
          <a:xfrm>
            <a:off x="0" y="4572000"/>
            <a:ext cx="12192000" cy="0"/>
          </a:xfrm>
          <a:prstGeom prst="line">
            <a:avLst/>
          </a:prstGeom>
          <a:noFill/>
          <a:ln/>
          <a:effectLst/>
        </p:spPr>
        <p:txBody>
          <a:bodyPr wrap="none" anchor="ctr"/>
          <a:lstStyle/>
          <a:p>
            <a:pPr>
              <a:defRPr/>
            </a:pPr>
            <a:endParaRPr lang="es-ES" sz="1800" dirty="0">
              <a:cs typeface="+mn-cs"/>
            </a:endParaRPr>
          </a:p>
        </p:txBody>
      </p:sp>
      <p:sp>
        <p:nvSpPr>
          <p:cNvPr id="46" name="Line 18"/>
          <p:cNvSpPr>
            <a:spLocks noChangeShapeType="1"/>
          </p:cNvSpPr>
          <p:nvPr/>
        </p:nvSpPr>
        <p:spPr bwMode="white">
          <a:xfrm>
            <a:off x="0" y="4876800"/>
            <a:ext cx="12192000" cy="0"/>
          </a:xfrm>
          <a:prstGeom prst="line">
            <a:avLst/>
          </a:prstGeom>
          <a:noFill/>
          <a:ln/>
          <a:effectLst/>
        </p:spPr>
        <p:txBody>
          <a:bodyPr wrap="none" anchor="ctr"/>
          <a:lstStyle/>
          <a:p>
            <a:pPr>
              <a:defRPr/>
            </a:pPr>
            <a:endParaRPr lang="es-ES" sz="1800" dirty="0">
              <a:cs typeface="+mn-cs"/>
            </a:endParaRPr>
          </a:p>
        </p:txBody>
      </p:sp>
      <p:sp>
        <p:nvSpPr>
          <p:cNvPr id="47" name="Line 19"/>
          <p:cNvSpPr>
            <a:spLocks noChangeShapeType="1"/>
          </p:cNvSpPr>
          <p:nvPr/>
        </p:nvSpPr>
        <p:spPr bwMode="white">
          <a:xfrm>
            <a:off x="0" y="5181600"/>
            <a:ext cx="12192000" cy="0"/>
          </a:xfrm>
          <a:prstGeom prst="line">
            <a:avLst/>
          </a:prstGeom>
          <a:noFill/>
          <a:ln/>
          <a:effectLst/>
        </p:spPr>
        <p:txBody>
          <a:bodyPr wrap="none" anchor="ctr"/>
          <a:lstStyle/>
          <a:p>
            <a:pPr>
              <a:defRPr/>
            </a:pPr>
            <a:endParaRPr lang="es-ES" sz="1800" dirty="0">
              <a:cs typeface="+mn-cs"/>
            </a:endParaRPr>
          </a:p>
        </p:txBody>
      </p:sp>
      <p:sp>
        <p:nvSpPr>
          <p:cNvPr id="48" name="Line 20"/>
          <p:cNvSpPr>
            <a:spLocks noChangeShapeType="1"/>
          </p:cNvSpPr>
          <p:nvPr/>
        </p:nvSpPr>
        <p:spPr bwMode="white">
          <a:xfrm>
            <a:off x="0" y="5486400"/>
            <a:ext cx="12192000" cy="0"/>
          </a:xfrm>
          <a:prstGeom prst="line">
            <a:avLst/>
          </a:prstGeom>
          <a:noFill/>
          <a:ln/>
          <a:effectLst/>
        </p:spPr>
        <p:txBody>
          <a:bodyPr wrap="none" anchor="ctr"/>
          <a:lstStyle/>
          <a:p>
            <a:pPr>
              <a:defRPr/>
            </a:pPr>
            <a:endParaRPr lang="es-ES" sz="1800" dirty="0">
              <a:cs typeface="+mn-cs"/>
            </a:endParaRPr>
          </a:p>
        </p:txBody>
      </p:sp>
      <p:sp>
        <p:nvSpPr>
          <p:cNvPr id="49" name="Line 21"/>
          <p:cNvSpPr>
            <a:spLocks noChangeShapeType="1"/>
          </p:cNvSpPr>
          <p:nvPr/>
        </p:nvSpPr>
        <p:spPr bwMode="white">
          <a:xfrm>
            <a:off x="0" y="5791200"/>
            <a:ext cx="12192000" cy="0"/>
          </a:xfrm>
          <a:prstGeom prst="line">
            <a:avLst/>
          </a:prstGeom>
          <a:noFill/>
          <a:ln/>
          <a:effectLst/>
        </p:spPr>
        <p:txBody>
          <a:bodyPr wrap="none" anchor="ctr"/>
          <a:lstStyle/>
          <a:p>
            <a:pPr>
              <a:defRPr/>
            </a:pPr>
            <a:endParaRPr lang="es-ES" sz="1800" dirty="0">
              <a:cs typeface="+mn-cs"/>
            </a:endParaRPr>
          </a:p>
        </p:txBody>
      </p:sp>
      <p:sp>
        <p:nvSpPr>
          <p:cNvPr id="50" name="Line 22"/>
          <p:cNvSpPr>
            <a:spLocks noChangeShapeType="1"/>
          </p:cNvSpPr>
          <p:nvPr/>
        </p:nvSpPr>
        <p:spPr bwMode="white">
          <a:xfrm>
            <a:off x="0" y="6096000"/>
            <a:ext cx="12192000" cy="0"/>
          </a:xfrm>
          <a:prstGeom prst="line">
            <a:avLst/>
          </a:prstGeom>
          <a:noFill/>
          <a:ln/>
          <a:effectLst/>
        </p:spPr>
        <p:txBody>
          <a:bodyPr wrap="none" anchor="ctr"/>
          <a:lstStyle/>
          <a:p>
            <a:pPr>
              <a:defRPr/>
            </a:pPr>
            <a:endParaRPr lang="es-ES" sz="1800" dirty="0">
              <a:cs typeface="+mn-cs"/>
            </a:endParaRPr>
          </a:p>
        </p:txBody>
      </p:sp>
      <p:sp>
        <p:nvSpPr>
          <p:cNvPr id="51" name="Line 23"/>
          <p:cNvSpPr>
            <a:spLocks noChangeShapeType="1"/>
          </p:cNvSpPr>
          <p:nvPr/>
        </p:nvSpPr>
        <p:spPr bwMode="white">
          <a:xfrm>
            <a:off x="0" y="6400800"/>
            <a:ext cx="12192000" cy="0"/>
          </a:xfrm>
          <a:prstGeom prst="line">
            <a:avLst/>
          </a:prstGeom>
          <a:noFill/>
          <a:ln/>
          <a:effectLst/>
        </p:spPr>
        <p:txBody>
          <a:bodyPr wrap="none" anchor="ctr"/>
          <a:lstStyle/>
          <a:p>
            <a:pPr>
              <a:defRPr/>
            </a:pPr>
            <a:endParaRPr lang="es-ES" sz="1800" dirty="0">
              <a:cs typeface="+mn-cs"/>
            </a:endParaRPr>
          </a:p>
        </p:txBody>
      </p:sp>
      <p:sp>
        <p:nvSpPr>
          <p:cNvPr id="52" name="Line 24"/>
          <p:cNvSpPr>
            <a:spLocks noChangeShapeType="1"/>
          </p:cNvSpPr>
          <p:nvPr/>
        </p:nvSpPr>
        <p:spPr bwMode="white">
          <a:xfrm>
            <a:off x="0" y="6705600"/>
            <a:ext cx="12192000" cy="0"/>
          </a:xfrm>
          <a:prstGeom prst="line">
            <a:avLst/>
          </a:prstGeom>
          <a:noFill/>
          <a:ln/>
          <a:effectLst/>
        </p:spPr>
        <p:txBody>
          <a:bodyPr wrap="none" anchor="ctr"/>
          <a:lstStyle/>
          <a:p>
            <a:pPr>
              <a:defRPr/>
            </a:pPr>
            <a:endParaRPr lang="es-ES" sz="1800" dirty="0">
              <a:cs typeface="+mn-cs"/>
            </a:endParaRPr>
          </a:p>
        </p:txBody>
      </p:sp>
      <p:grpSp>
        <p:nvGrpSpPr>
          <p:cNvPr id="53" name="Group 66"/>
          <p:cNvGrpSpPr>
            <a:grpSpLocks/>
          </p:cNvGrpSpPr>
          <p:nvPr/>
        </p:nvGrpSpPr>
        <p:grpSpPr bwMode="auto">
          <a:xfrm>
            <a:off x="0" y="484188"/>
            <a:ext cx="12143317" cy="6400800"/>
            <a:chOff x="0" y="192"/>
            <a:chExt cx="5760" cy="4032"/>
          </a:xfrm>
        </p:grpSpPr>
        <p:sp>
          <p:nvSpPr>
            <p:cNvPr id="54" name="Line 67"/>
            <p:cNvSpPr>
              <a:spLocks noChangeShapeType="1"/>
            </p:cNvSpPr>
            <p:nvPr userDrawn="1"/>
          </p:nvSpPr>
          <p:spPr bwMode="white">
            <a:xfrm>
              <a:off x="0" y="192"/>
              <a:ext cx="5760" cy="0"/>
            </a:xfrm>
            <a:prstGeom prst="line">
              <a:avLst/>
            </a:prstGeom>
            <a:noFill/>
            <a:ln/>
            <a:effectLst/>
          </p:spPr>
          <p:txBody>
            <a:bodyPr wrap="none" anchor="ctr"/>
            <a:lstStyle/>
            <a:p>
              <a:pPr algn="ctr">
                <a:defRPr/>
              </a:pPr>
              <a:endParaRPr lang="es-PE" sz="2000" dirty="0"/>
            </a:p>
          </p:txBody>
        </p:sp>
        <p:sp>
          <p:nvSpPr>
            <p:cNvPr id="55" name="Line 68"/>
            <p:cNvSpPr>
              <a:spLocks noChangeShapeType="1"/>
            </p:cNvSpPr>
            <p:nvPr userDrawn="1"/>
          </p:nvSpPr>
          <p:spPr bwMode="white">
            <a:xfrm>
              <a:off x="0" y="384"/>
              <a:ext cx="5760" cy="0"/>
            </a:xfrm>
            <a:prstGeom prst="line">
              <a:avLst/>
            </a:prstGeom>
            <a:noFill/>
            <a:ln/>
            <a:effectLst/>
          </p:spPr>
          <p:txBody>
            <a:bodyPr wrap="none" anchor="ctr"/>
            <a:lstStyle/>
            <a:p>
              <a:pPr algn="ctr">
                <a:defRPr/>
              </a:pPr>
              <a:endParaRPr lang="es-PE" sz="2000" dirty="0"/>
            </a:p>
          </p:txBody>
        </p:sp>
        <p:sp>
          <p:nvSpPr>
            <p:cNvPr id="56" name="Line 69"/>
            <p:cNvSpPr>
              <a:spLocks noChangeShapeType="1"/>
            </p:cNvSpPr>
            <p:nvPr userDrawn="1"/>
          </p:nvSpPr>
          <p:spPr bwMode="white">
            <a:xfrm>
              <a:off x="0" y="576"/>
              <a:ext cx="5760" cy="0"/>
            </a:xfrm>
            <a:prstGeom prst="line">
              <a:avLst/>
            </a:prstGeom>
            <a:noFill/>
            <a:ln/>
            <a:effectLst/>
          </p:spPr>
          <p:txBody>
            <a:bodyPr wrap="none" anchor="ctr"/>
            <a:lstStyle/>
            <a:p>
              <a:pPr algn="ctr">
                <a:defRPr/>
              </a:pPr>
              <a:endParaRPr lang="es-PE" sz="2000" dirty="0"/>
            </a:p>
          </p:txBody>
        </p:sp>
        <p:sp>
          <p:nvSpPr>
            <p:cNvPr id="57" name="Line 70"/>
            <p:cNvSpPr>
              <a:spLocks noChangeShapeType="1"/>
            </p:cNvSpPr>
            <p:nvPr userDrawn="1"/>
          </p:nvSpPr>
          <p:spPr bwMode="white">
            <a:xfrm>
              <a:off x="0" y="768"/>
              <a:ext cx="5760" cy="0"/>
            </a:xfrm>
            <a:prstGeom prst="line">
              <a:avLst/>
            </a:prstGeom>
            <a:noFill/>
            <a:ln/>
            <a:effectLst/>
          </p:spPr>
          <p:txBody>
            <a:bodyPr wrap="none" anchor="ctr"/>
            <a:lstStyle/>
            <a:p>
              <a:pPr algn="ctr">
                <a:defRPr/>
              </a:pPr>
              <a:endParaRPr lang="es-PE" sz="2000" dirty="0"/>
            </a:p>
          </p:txBody>
        </p:sp>
        <p:sp>
          <p:nvSpPr>
            <p:cNvPr id="58" name="Line 71"/>
            <p:cNvSpPr>
              <a:spLocks noChangeShapeType="1"/>
            </p:cNvSpPr>
            <p:nvPr userDrawn="1"/>
          </p:nvSpPr>
          <p:spPr bwMode="white">
            <a:xfrm>
              <a:off x="0" y="960"/>
              <a:ext cx="5760" cy="0"/>
            </a:xfrm>
            <a:prstGeom prst="line">
              <a:avLst/>
            </a:prstGeom>
            <a:noFill/>
            <a:ln/>
            <a:effectLst/>
          </p:spPr>
          <p:txBody>
            <a:bodyPr wrap="none" anchor="ctr"/>
            <a:lstStyle/>
            <a:p>
              <a:pPr algn="ctr">
                <a:defRPr/>
              </a:pPr>
              <a:endParaRPr lang="es-PE" sz="2000" dirty="0"/>
            </a:p>
          </p:txBody>
        </p:sp>
        <p:sp>
          <p:nvSpPr>
            <p:cNvPr id="59" name="Line 72"/>
            <p:cNvSpPr>
              <a:spLocks noChangeShapeType="1"/>
            </p:cNvSpPr>
            <p:nvPr userDrawn="1"/>
          </p:nvSpPr>
          <p:spPr bwMode="white">
            <a:xfrm>
              <a:off x="0" y="1152"/>
              <a:ext cx="5760" cy="0"/>
            </a:xfrm>
            <a:prstGeom prst="line">
              <a:avLst/>
            </a:prstGeom>
            <a:noFill/>
            <a:ln/>
            <a:effectLst/>
          </p:spPr>
          <p:txBody>
            <a:bodyPr wrap="none" anchor="ctr"/>
            <a:lstStyle/>
            <a:p>
              <a:pPr algn="ctr">
                <a:defRPr/>
              </a:pPr>
              <a:endParaRPr lang="es-PE" sz="2000" dirty="0"/>
            </a:p>
          </p:txBody>
        </p:sp>
        <p:sp>
          <p:nvSpPr>
            <p:cNvPr id="60" name="Line 73"/>
            <p:cNvSpPr>
              <a:spLocks noChangeShapeType="1"/>
            </p:cNvSpPr>
            <p:nvPr userDrawn="1"/>
          </p:nvSpPr>
          <p:spPr bwMode="white">
            <a:xfrm>
              <a:off x="0" y="1344"/>
              <a:ext cx="5760" cy="0"/>
            </a:xfrm>
            <a:prstGeom prst="line">
              <a:avLst/>
            </a:prstGeom>
            <a:noFill/>
            <a:ln/>
            <a:effectLst/>
          </p:spPr>
          <p:txBody>
            <a:bodyPr wrap="none" anchor="ctr"/>
            <a:lstStyle/>
            <a:p>
              <a:pPr algn="ctr">
                <a:defRPr/>
              </a:pPr>
              <a:endParaRPr lang="es-PE" sz="2000" dirty="0"/>
            </a:p>
          </p:txBody>
        </p:sp>
        <p:sp>
          <p:nvSpPr>
            <p:cNvPr id="61" name="Line 74"/>
            <p:cNvSpPr>
              <a:spLocks noChangeShapeType="1"/>
            </p:cNvSpPr>
            <p:nvPr userDrawn="1"/>
          </p:nvSpPr>
          <p:spPr bwMode="white">
            <a:xfrm>
              <a:off x="0" y="1536"/>
              <a:ext cx="5760" cy="0"/>
            </a:xfrm>
            <a:prstGeom prst="line">
              <a:avLst/>
            </a:prstGeom>
            <a:noFill/>
            <a:ln/>
            <a:effectLst/>
          </p:spPr>
          <p:txBody>
            <a:bodyPr wrap="none" anchor="ctr"/>
            <a:lstStyle/>
            <a:p>
              <a:pPr algn="ctr">
                <a:defRPr/>
              </a:pPr>
              <a:endParaRPr lang="es-PE" sz="2000" dirty="0"/>
            </a:p>
          </p:txBody>
        </p:sp>
        <p:sp>
          <p:nvSpPr>
            <p:cNvPr id="62" name="Line 75"/>
            <p:cNvSpPr>
              <a:spLocks noChangeShapeType="1"/>
            </p:cNvSpPr>
            <p:nvPr userDrawn="1"/>
          </p:nvSpPr>
          <p:spPr bwMode="white">
            <a:xfrm>
              <a:off x="0" y="1728"/>
              <a:ext cx="5760" cy="0"/>
            </a:xfrm>
            <a:prstGeom prst="line">
              <a:avLst/>
            </a:prstGeom>
            <a:noFill/>
            <a:ln/>
            <a:effectLst/>
          </p:spPr>
          <p:txBody>
            <a:bodyPr wrap="none" anchor="ctr"/>
            <a:lstStyle/>
            <a:p>
              <a:pPr algn="ctr">
                <a:defRPr/>
              </a:pPr>
              <a:endParaRPr lang="es-PE" sz="2000" dirty="0"/>
            </a:p>
          </p:txBody>
        </p:sp>
        <p:sp>
          <p:nvSpPr>
            <p:cNvPr id="63" name="Line 76"/>
            <p:cNvSpPr>
              <a:spLocks noChangeShapeType="1"/>
            </p:cNvSpPr>
            <p:nvPr userDrawn="1"/>
          </p:nvSpPr>
          <p:spPr bwMode="white">
            <a:xfrm>
              <a:off x="0" y="1920"/>
              <a:ext cx="5760" cy="0"/>
            </a:xfrm>
            <a:prstGeom prst="line">
              <a:avLst/>
            </a:prstGeom>
            <a:noFill/>
            <a:ln/>
            <a:effectLst/>
          </p:spPr>
          <p:txBody>
            <a:bodyPr wrap="none" anchor="ctr"/>
            <a:lstStyle/>
            <a:p>
              <a:pPr algn="ctr">
                <a:defRPr/>
              </a:pPr>
              <a:endParaRPr lang="es-PE" sz="2000" dirty="0"/>
            </a:p>
          </p:txBody>
        </p:sp>
        <p:sp>
          <p:nvSpPr>
            <p:cNvPr id="64" name="Line 77"/>
            <p:cNvSpPr>
              <a:spLocks noChangeShapeType="1"/>
            </p:cNvSpPr>
            <p:nvPr userDrawn="1"/>
          </p:nvSpPr>
          <p:spPr bwMode="white">
            <a:xfrm>
              <a:off x="0" y="2112"/>
              <a:ext cx="5760" cy="0"/>
            </a:xfrm>
            <a:prstGeom prst="line">
              <a:avLst/>
            </a:prstGeom>
            <a:noFill/>
            <a:ln/>
            <a:effectLst/>
          </p:spPr>
          <p:txBody>
            <a:bodyPr wrap="none" anchor="ctr"/>
            <a:lstStyle/>
            <a:p>
              <a:pPr algn="ctr">
                <a:defRPr/>
              </a:pPr>
              <a:endParaRPr lang="es-PE" sz="2000" dirty="0"/>
            </a:p>
          </p:txBody>
        </p:sp>
        <p:sp>
          <p:nvSpPr>
            <p:cNvPr id="65" name="Line 78"/>
            <p:cNvSpPr>
              <a:spLocks noChangeShapeType="1"/>
            </p:cNvSpPr>
            <p:nvPr userDrawn="1"/>
          </p:nvSpPr>
          <p:spPr bwMode="white">
            <a:xfrm>
              <a:off x="0" y="2304"/>
              <a:ext cx="5760" cy="0"/>
            </a:xfrm>
            <a:prstGeom prst="line">
              <a:avLst/>
            </a:prstGeom>
            <a:noFill/>
            <a:ln/>
            <a:effectLst/>
          </p:spPr>
          <p:txBody>
            <a:bodyPr wrap="none" anchor="ctr"/>
            <a:lstStyle/>
            <a:p>
              <a:pPr algn="ctr">
                <a:defRPr/>
              </a:pPr>
              <a:endParaRPr lang="es-PE" sz="2000" dirty="0"/>
            </a:p>
          </p:txBody>
        </p:sp>
        <p:sp>
          <p:nvSpPr>
            <p:cNvPr id="66" name="Line 79"/>
            <p:cNvSpPr>
              <a:spLocks noChangeShapeType="1"/>
            </p:cNvSpPr>
            <p:nvPr userDrawn="1"/>
          </p:nvSpPr>
          <p:spPr bwMode="white">
            <a:xfrm>
              <a:off x="0" y="2496"/>
              <a:ext cx="5760" cy="0"/>
            </a:xfrm>
            <a:prstGeom prst="line">
              <a:avLst/>
            </a:prstGeom>
            <a:noFill/>
            <a:ln/>
            <a:effectLst/>
          </p:spPr>
          <p:txBody>
            <a:bodyPr wrap="none" anchor="ctr"/>
            <a:lstStyle/>
            <a:p>
              <a:pPr algn="ctr">
                <a:defRPr/>
              </a:pPr>
              <a:endParaRPr lang="es-PE" sz="2000" dirty="0"/>
            </a:p>
          </p:txBody>
        </p:sp>
        <p:sp>
          <p:nvSpPr>
            <p:cNvPr id="67" name="Line 80"/>
            <p:cNvSpPr>
              <a:spLocks noChangeShapeType="1"/>
            </p:cNvSpPr>
            <p:nvPr userDrawn="1"/>
          </p:nvSpPr>
          <p:spPr bwMode="white">
            <a:xfrm>
              <a:off x="0" y="2688"/>
              <a:ext cx="5760" cy="0"/>
            </a:xfrm>
            <a:prstGeom prst="line">
              <a:avLst/>
            </a:prstGeom>
            <a:noFill/>
            <a:ln/>
            <a:effectLst/>
          </p:spPr>
          <p:txBody>
            <a:bodyPr wrap="none" anchor="ctr"/>
            <a:lstStyle/>
            <a:p>
              <a:pPr algn="ctr">
                <a:defRPr/>
              </a:pPr>
              <a:endParaRPr lang="es-PE" sz="2000" dirty="0"/>
            </a:p>
          </p:txBody>
        </p:sp>
        <p:sp>
          <p:nvSpPr>
            <p:cNvPr id="68" name="Line 81"/>
            <p:cNvSpPr>
              <a:spLocks noChangeShapeType="1"/>
            </p:cNvSpPr>
            <p:nvPr userDrawn="1"/>
          </p:nvSpPr>
          <p:spPr bwMode="white">
            <a:xfrm>
              <a:off x="0" y="2880"/>
              <a:ext cx="5760" cy="0"/>
            </a:xfrm>
            <a:prstGeom prst="line">
              <a:avLst/>
            </a:prstGeom>
            <a:noFill/>
            <a:ln/>
            <a:effectLst/>
          </p:spPr>
          <p:txBody>
            <a:bodyPr wrap="none" anchor="ctr"/>
            <a:lstStyle/>
            <a:p>
              <a:pPr algn="ctr">
                <a:defRPr/>
              </a:pPr>
              <a:endParaRPr lang="es-PE" sz="2000" dirty="0"/>
            </a:p>
          </p:txBody>
        </p:sp>
        <p:sp>
          <p:nvSpPr>
            <p:cNvPr id="69" name="Line 82"/>
            <p:cNvSpPr>
              <a:spLocks noChangeShapeType="1"/>
            </p:cNvSpPr>
            <p:nvPr userDrawn="1"/>
          </p:nvSpPr>
          <p:spPr bwMode="white">
            <a:xfrm>
              <a:off x="0" y="3072"/>
              <a:ext cx="5760" cy="0"/>
            </a:xfrm>
            <a:prstGeom prst="line">
              <a:avLst/>
            </a:prstGeom>
            <a:noFill/>
            <a:ln/>
            <a:effectLst/>
          </p:spPr>
          <p:txBody>
            <a:bodyPr wrap="none" anchor="ctr"/>
            <a:lstStyle/>
            <a:p>
              <a:pPr algn="ctr">
                <a:defRPr/>
              </a:pPr>
              <a:endParaRPr lang="es-PE" sz="2000" dirty="0"/>
            </a:p>
          </p:txBody>
        </p:sp>
        <p:sp>
          <p:nvSpPr>
            <p:cNvPr id="70" name="Line 83"/>
            <p:cNvSpPr>
              <a:spLocks noChangeShapeType="1"/>
            </p:cNvSpPr>
            <p:nvPr userDrawn="1"/>
          </p:nvSpPr>
          <p:spPr bwMode="white">
            <a:xfrm>
              <a:off x="0" y="3264"/>
              <a:ext cx="5760" cy="0"/>
            </a:xfrm>
            <a:prstGeom prst="line">
              <a:avLst/>
            </a:prstGeom>
            <a:noFill/>
            <a:ln/>
            <a:effectLst/>
          </p:spPr>
          <p:txBody>
            <a:bodyPr wrap="none" anchor="ctr"/>
            <a:lstStyle/>
            <a:p>
              <a:pPr algn="ctr">
                <a:defRPr/>
              </a:pPr>
              <a:endParaRPr lang="es-PE" sz="2000" dirty="0"/>
            </a:p>
          </p:txBody>
        </p:sp>
        <p:sp>
          <p:nvSpPr>
            <p:cNvPr id="71" name="Line 84"/>
            <p:cNvSpPr>
              <a:spLocks noChangeShapeType="1"/>
            </p:cNvSpPr>
            <p:nvPr userDrawn="1"/>
          </p:nvSpPr>
          <p:spPr bwMode="white">
            <a:xfrm>
              <a:off x="0" y="3456"/>
              <a:ext cx="5760" cy="0"/>
            </a:xfrm>
            <a:prstGeom prst="line">
              <a:avLst/>
            </a:prstGeom>
            <a:noFill/>
            <a:ln/>
            <a:effectLst/>
          </p:spPr>
          <p:txBody>
            <a:bodyPr wrap="none" anchor="ctr"/>
            <a:lstStyle/>
            <a:p>
              <a:pPr algn="ctr">
                <a:defRPr/>
              </a:pPr>
              <a:endParaRPr lang="es-PE" sz="2000" dirty="0"/>
            </a:p>
          </p:txBody>
        </p:sp>
        <p:sp>
          <p:nvSpPr>
            <p:cNvPr id="72" name="Line 85"/>
            <p:cNvSpPr>
              <a:spLocks noChangeShapeType="1"/>
            </p:cNvSpPr>
            <p:nvPr userDrawn="1"/>
          </p:nvSpPr>
          <p:spPr bwMode="white">
            <a:xfrm>
              <a:off x="0" y="3648"/>
              <a:ext cx="5760" cy="0"/>
            </a:xfrm>
            <a:prstGeom prst="line">
              <a:avLst/>
            </a:prstGeom>
            <a:noFill/>
            <a:ln/>
            <a:effectLst/>
          </p:spPr>
          <p:txBody>
            <a:bodyPr wrap="none" anchor="ctr"/>
            <a:lstStyle/>
            <a:p>
              <a:pPr algn="ctr">
                <a:defRPr/>
              </a:pPr>
              <a:endParaRPr lang="es-PE" sz="2000" dirty="0"/>
            </a:p>
          </p:txBody>
        </p:sp>
        <p:sp>
          <p:nvSpPr>
            <p:cNvPr id="73" name="Line 86"/>
            <p:cNvSpPr>
              <a:spLocks noChangeShapeType="1"/>
            </p:cNvSpPr>
            <p:nvPr userDrawn="1"/>
          </p:nvSpPr>
          <p:spPr bwMode="white">
            <a:xfrm>
              <a:off x="0" y="3840"/>
              <a:ext cx="5760" cy="0"/>
            </a:xfrm>
            <a:prstGeom prst="line">
              <a:avLst/>
            </a:prstGeom>
            <a:noFill/>
            <a:ln/>
            <a:effectLst/>
          </p:spPr>
          <p:txBody>
            <a:bodyPr wrap="none" anchor="ctr"/>
            <a:lstStyle/>
            <a:p>
              <a:pPr algn="ctr">
                <a:defRPr/>
              </a:pPr>
              <a:endParaRPr lang="es-PE" sz="2000" dirty="0"/>
            </a:p>
          </p:txBody>
        </p:sp>
        <p:sp>
          <p:nvSpPr>
            <p:cNvPr id="74" name="Line 87"/>
            <p:cNvSpPr>
              <a:spLocks noChangeShapeType="1"/>
            </p:cNvSpPr>
            <p:nvPr userDrawn="1"/>
          </p:nvSpPr>
          <p:spPr bwMode="white">
            <a:xfrm>
              <a:off x="0" y="4032"/>
              <a:ext cx="5760" cy="0"/>
            </a:xfrm>
            <a:prstGeom prst="line">
              <a:avLst/>
            </a:prstGeom>
            <a:noFill/>
            <a:ln/>
            <a:effectLst/>
          </p:spPr>
          <p:txBody>
            <a:bodyPr wrap="none" anchor="ctr"/>
            <a:lstStyle/>
            <a:p>
              <a:pPr algn="ctr">
                <a:defRPr/>
              </a:pPr>
              <a:endParaRPr lang="es-PE" sz="2000" dirty="0"/>
            </a:p>
          </p:txBody>
        </p:sp>
        <p:sp>
          <p:nvSpPr>
            <p:cNvPr id="75" name="Line 88"/>
            <p:cNvSpPr>
              <a:spLocks noChangeShapeType="1"/>
            </p:cNvSpPr>
            <p:nvPr userDrawn="1"/>
          </p:nvSpPr>
          <p:spPr bwMode="white">
            <a:xfrm>
              <a:off x="0" y="4224"/>
              <a:ext cx="5760" cy="0"/>
            </a:xfrm>
            <a:prstGeom prst="line">
              <a:avLst/>
            </a:prstGeom>
            <a:noFill/>
            <a:ln/>
            <a:effectLst/>
          </p:spPr>
          <p:txBody>
            <a:bodyPr wrap="none" anchor="ctr"/>
            <a:lstStyle/>
            <a:p>
              <a:pPr algn="ctr">
                <a:defRPr/>
              </a:pPr>
              <a:endParaRPr lang="es-PE" sz="2000" dirty="0"/>
            </a:p>
          </p:txBody>
        </p:sp>
      </p:grpSp>
      <p:grpSp>
        <p:nvGrpSpPr>
          <p:cNvPr id="76" name="Group 89"/>
          <p:cNvGrpSpPr>
            <a:grpSpLocks/>
          </p:cNvGrpSpPr>
          <p:nvPr/>
        </p:nvGrpSpPr>
        <p:grpSpPr bwMode="auto">
          <a:xfrm>
            <a:off x="808567" y="26988"/>
            <a:ext cx="11334751" cy="6858000"/>
            <a:chOff x="192" y="0"/>
            <a:chExt cx="5376" cy="4320"/>
          </a:xfrm>
        </p:grpSpPr>
        <p:sp>
          <p:nvSpPr>
            <p:cNvPr id="77" name="Line 90"/>
            <p:cNvSpPr>
              <a:spLocks noChangeShapeType="1"/>
            </p:cNvSpPr>
            <p:nvPr userDrawn="1"/>
          </p:nvSpPr>
          <p:spPr bwMode="white">
            <a:xfrm>
              <a:off x="192" y="0"/>
              <a:ext cx="0" cy="4320"/>
            </a:xfrm>
            <a:prstGeom prst="line">
              <a:avLst/>
            </a:prstGeom>
            <a:noFill/>
            <a:ln/>
            <a:effectLst/>
          </p:spPr>
          <p:txBody>
            <a:bodyPr wrap="none" anchor="ctr"/>
            <a:lstStyle/>
            <a:p>
              <a:pPr algn="ctr">
                <a:defRPr/>
              </a:pPr>
              <a:endParaRPr lang="es-PE" sz="2000" dirty="0"/>
            </a:p>
          </p:txBody>
        </p:sp>
        <p:sp>
          <p:nvSpPr>
            <p:cNvPr id="78" name="Line 91"/>
            <p:cNvSpPr>
              <a:spLocks noChangeShapeType="1"/>
            </p:cNvSpPr>
            <p:nvPr userDrawn="1"/>
          </p:nvSpPr>
          <p:spPr bwMode="white">
            <a:xfrm>
              <a:off x="384" y="0"/>
              <a:ext cx="0" cy="4320"/>
            </a:xfrm>
            <a:prstGeom prst="line">
              <a:avLst/>
            </a:prstGeom>
            <a:noFill/>
            <a:ln/>
            <a:effectLst/>
          </p:spPr>
          <p:txBody>
            <a:bodyPr wrap="none" anchor="ctr"/>
            <a:lstStyle/>
            <a:p>
              <a:pPr algn="ctr">
                <a:defRPr/>
              </a:pPr>
              <a:endParaRPr lang="es-PE" sz="2000" dirty="0"/>
            </a:p>
          </p:txBody>
        </p:sp>
        <p:sp>
          <p:nvSpPr>
            <p:cNvPr id="79" name="Line 92"/>
            <p:cNvSpPr>
              <a:spLocks noChangeShapeType="1"/>
            </p:cNvSpPr>
            <p:nvPr userDrawn="1"/>
          </p:nvSpPr>
          <p:spPr bwMode="white">
            <a:xfrm>
              <a:off x="577" y="0"/>
              <a:ext cx="0" cy="4320"/>
            </a:xfrm>
            <a:prstGeom prst="line">
              <a:avLst/>
            </a:prstGeom>
            <a:noFill/>
            <a:ln/>
            <a:effectLst/>
          </p:spPr>
          <p:txBody>
            <a:bodyPr wrap="none" anchor="ctr"/>
            <a:lstStyle/>
            <a:p>
              <a:pPr algn="ctr">
                <a:defRPr/>
              </a:pPr>
              <a:endParaRPr lang="es-PE" sz="2000" dirty="0"/>
            </a:p>
          </p:txBody>
        </p:sp>
        <p:sp>
          <p:nvSpPr>
            <p:cNvPr id="80" name="Line 93"/>
            <p:cNvSpPr>
              <a:spLocks noChangeShapeType="1"/>
            </p:cNvSpPr>
            <p:nvPr userDrawn="1"/>
          </p:nvSpPr>
          <p:spPr bwMode="white">
            <a:xfrm>
              <a:off x="768" y="0"/>
              <a:ext cx="0" cy="4320"/>
            </a:xfrm>
            <a:prstGeom prst="line">
              <a:avLst/>
            </a:prstGeom>
            <a:noFill/>
            <a:ln/>
            <a:effectLst/>
          </p:spPr>
          <p:txBody>
            <a:bodyPr wrap="none" anchor="ctr"/>
            <a:lstStyle/>
            <a:p>
              <a:pPr algn="ctr">
                <a:defRPr/>
              </a:pPr>
              <a:endParaRPr lang="es-PE" sz="2000" dirty="0"/>
            </a:p>
          </p:txBody>
        </p:sp>
        <p:sp>
          <p:nvSpPr>
            <p:cNvPr id="81" name="Line 94"/>
            <p:cNvSpPr>
              <a:spLocks noChangeShapeType="1"/>
            </p:cNvSpPr>
            <p:nvPr userDrawn="1"/>
          </p:nvSpPr>
          <p:spPr bwMode="white">
            <a:xfrm>
              <a:off x="960" y="0"/>
              <a:ext cx="0" cy="4320"/>
            </a:xfrm>
            <a:prstGeom prst="line">
              <a:avLst/>
            </a:prstGeom>
            <a:noFill/>
            <a:ln/>
            <a:effectLst/>
          </p:spPr>
          <p:txBody>
            <a:bodyPr wrap="none" anchor="ctr"/>
            <a:lstStyle/>
            <a:p>
              <a:pPr algn="ctr">
                <a:defRPr/>
              </a:pPr>
              <a:endParaRPr lang="es-PE" sz="2000" dirty="0"/>
            </a:p>
          </p:txBody>
        </p:sp>
        <p:sp>
          <p:nvSpPr>
            <p:cNvPr id="82" name="Line 95"/>
            <p:cNvSpPr>
              <a:spLocks noChangeShapeType="1"/>
            </p:cNvSpPr>
            <p:nvPr userDrawn="1"/>
          </p:nvSpPr>
          <p:spPr bwMode="white">
            <a:xfrm>
              <a:off x="1152" y="0"/>
              <a:ext cx="0" cy="4320"/>
            </a:xfrm>
            <a:prstGeom prst="line">
              <a:avLst/>
            </a:prstGeom>
            <a:noFill/>
            <a:ln/>
            <a:effectLst/>
          </p:spPr>
          <p:txBody>
            <a:bodyPr wrap="none" anchor="ctr"/>
            <a:lstStyle/>
            <a:p>
              <a:pPr algn="ctr">
                <a:defRPr/>
              </a:pPr>
              <a:endParaRPr lang="es-PE" sz="2000" dirty="0"/>
            </a:p>
          </p:txBody>
        </p:sp>
        <p:sp>
          <p:nvSpPr>
            <p:cNvPr id="83" name="Line 96"/>
            <p:cNvSpPr>
              <a:spLocks noChangeShapeType="1"/>
            </p:cNvSpPr>
            <p:nvPr userDrawn="1"/>
          </p:nvSpPr>
          <p:spPr bwMode="white">
            <a:xfrm>
              <a:off x="1345" y="0"/>
              <a:ext cx="0" cy="4320"/>
            </a:xfrm>
            <a:prstGeom prst="line">
              <a:avLst/>
            </a:prstGeom>
            <a:noFill/>
            <a:ln/>
            <a:effectLst/>
          </p:spPr>
          <p:txBody>
            <a:bodyPr wrap="none" anchor="ctr"/>
            <a:lstStyle/>
            <a:p>
              <a:pPr algn="ctr">
                <a:defRPr/>
              </a:pPr>
              <a:endParaRPr lang="es-PE" sz="2000" dirty="0"/>
            </a:p>
          </p:txBody>
        </p:sp>
        <p:sp>
          <p:nvSpPr>
            <p:cNvPr id="84" name="Line 97"/>
            <p:cNvSpPr>
              <a:spLocks noChangeShapeType="1"/>
            </p:cNvSpPr>
            <p:nvPr userDrawn="1"/>
          </p:nvSpPr>
          <p:spPr bwMode="white">
            <a:xfrm>
              <a:off x="1536" y="0"/>
              <a:ext cx="0" cy="4320"/>
            </a:xfrm>
            <a:prstGeom prst="line">
              <a:avLst/>
            </a:prstGeom>
            <a:noFill/>
            <a:ln/>
            <a:effectLst/>
          </p:spPr>
          <p:txBody>
            <a:bodyPr wrap="none" anchor="ctr"/>
            <a:lstStyle/>
            <a:p>
              <a:pPr algn="ctr">
                <a:defRPr/>
              </a:pPr>
              <a:endParaRPr lang="es-PE" sz="2000" dirty="0"/>
            </a:p>
          </p:txBody>
        </p:sp>
        <p:sp>
          <p:nvSpPr>
            <p:cNvPr id="85" name="Line 98"/>
            <p:cNvSpPr>
              <a:spLocks noChangeShapeType="1"/>
            </p:cNvSpPr>
            <p:nvPr userDrawn="1"/>
          </p:nvSpPr>
          <p:spPr bwMode="white">
            <a:xfrm>
              <a:off x="1728" y="0"/>
              <a:ext cx="0" cy="4320"/>
            </a:xfrm>
            <a:prstGeom prst="line">
              <a:avLst/>
            </a:prstGeom>
            <a:noFill/>
            <a:ln/>
            <a:effectLst/>
          </p:spPr>
          <p:txBody>
            <a:bodyPr wrap="none" anchor="ctr"/>
            <a:lstStyle/>
            <a:p>
              <a:pPr algn="ctr">
                <a:defRPr/>
              </a:pPr>
              <a:endParaRPr lang="es-PE" sz="2000" dirty="0"/>
            </a:p>
          </p:txBody>
        </p:sp>
        <p:sp>
          <p:nvSpPr>
            <p:cNvPr id="86" name="Line 99"/>
            <p:cNvSpPr>
              <a:spLocks noChangeShapeType="1"/>
            </p:cNvSpPr>
            <p:nvPr userDrawn="1"/>
          </p:nvSpPr>
          <p:spPr bwMode="white">
            <a:xfrm>
              <a:off x="1920" y="0"/>
              <a:ext cx="0" cy="4320"/>
            </a:xfrm>
            <a:prstGeom prst="line">
              <a:avLst/>
            </a:prstGeom>
            <a:noFill/>
            <a:ln/>
            <a:effectLst/>
          </p:spPr>
          <p:txBody>
            <a:bodyPr wrap="none" anchor="ctr"/>
            <a:lstStyle/>
            <a:p>
              <a:pPr algn="ctr">
                <a:defRPr/>
              </a:pPr>
              <a:endParaRPr lang="es-PE" sz="2000" dirty="0"/>
            </a:p>
          </p:txBody>
        </p:sp>
        <p:sp>
          <p:nvSpPr>
            <p:cNvPr id="87" name="Line 100"/>
            <p:cNvSpPr>
              <a:spLocks noChangeShapeType="1"/>
            </p:cNvSpPr>
            <p:nvPr userDrawn="1"/>
          </p:nvSpPr>
          <p:spPr bwMode="white">
            <a:xfrm>
              <a:off x="2113" y="0"/>
              <a:ext cx="0" cy="4320"/>
            </a:xfrm>
            <a:prstGeom prst="line">
              <a:avLst/>
            </a:prstGeom>
            <a:noFill/>
            <a:ln/>
            <a:effectLst/>
          </p:spPr>
          <p:txBody>
            <a:bodyPr wrap="none" anchor="ctr"/>
            <a:lstStyle/>
            <a:p>
              <a:pPr algn="ctr">
                <a:defRPr/>
              </a:pPr>
              <a:endParaRPr lang="es-PE" sz="2000" dirty="0"/>
            </a:p>
          </p:txBody>
        </p:sp>
        <p:sp>
          <p:nvSpPr>
            <p:cNvPr id="88" name="Line 101"/>
            <p:cNvSpPr>
              <a:spLocks noChangeShapeType="1"/>
            </p:cNvSpPr>
            <p:nvPr userDrawn="1"/>
          </p:nvSpPr>
          <p:spPr bwMode="white">
            <a:xfrm>
              <a:off x="2304" y="0"/>
              <a:ext cx="0" cy="4320"/>
            </a:xfrm>
            <a:prstGeom prst="line">
              <a:avLst/>
            </a:prstGeom>
            <a:noFill/>
            <a:ln/>
            <a:effectLst/>
          </p:spPr>
          <p:txBody>
            <a:bodyPr wrap="none" anchor="ctr"/>
            <a:lstStyle/>
            <a:p>
              <a:pPr algn="ctr">
                <a:defRPr/>
              </a:pPr>
              <a:endParaRPr lang="es-PE" sz="2000" dirty="0"/>
            </a:p>
          </p:txBody>
        </p:sp>
        <p:sp>
          <p:nvSpPr>
            <p:cNvPr id="89" name="Line 102"/>
            <p:cNvSpPr>
              <a:spLocks noChangeShapeType="1"/>
            </p:cNvSpPr>
            <p:nvPr userDrawn="1"/>
          </p:nvSpPr>
          <p:spPr bwMode="white">
            <a:xfrm>
              <a:off x="2496" y="0"/>
              <a:ext cx="0" cy="4320"/>
            </a:xfrm>
            <a:prstGeom prst="line">
              <a:avLst/>
            </a:prstGeom>
            <a:noFill/>
            <a:ln/>
            <a:effectLst/>
          </p:spPr>
          <p:txBody>
            <a:bodyPr wrap="none" anchor="ctr"/>
            <a:lstStyle/>
            <a:p>
              <a:pPr algn="ctr">
                <a:defRPr/>
              </a:pPr>
              <a:endParaRPr lang="es-PE" sz="2000" dirty="0"/>
            </a:p>
          </p:txBody>
        </p:sp>
        <p:sp>
          <p:nvSpPr>
            <p:cNvPr id="90" name="Line 103"/>
            <p:cNvSpPr>
              <a:spLocks noChangeShapeType="1"/>
            </p:cNvSpPr>
            <p:nvPr userDrawn="1"/>
          </p:nvSpPr>
          <p:spPr bwMode="white">
            <a:xfrm>
              <a:off x="2688" y="0"/>
              <a:ext cx="0" cy="4320"/>
            </a:xfrm>
            <a:prstGeom prst="line">
              <a:avLst/>
            </a:prstGeom>
            <a:noFill/>
            <a:ln/>
            <a:effectLst/>
          </p:spPr>
          <p:txBody>
            <a:bodyPr wrap="none" anchor="ctr"/>
            <a:lstStyle/>
            <a:p>
              <a:pPr algn="ctr">
                <a:defRPr/>
              </a:pPr>
              <a:endParaRPr lang="es-PE" sz="2000" dirty="0"/>
            </a:p>
          </p:txBody>
        </p:sp>
        <p:sp>
          <p:nvSpPr>
            <p:cNvPr id="91" name="Line 104"/>
            <p:cNvSpPr>
              <a:spLocks noChangeShapeType="1"/>
            </p:cNvSpPr>
            <p:nvPr userDrawn="1"/>
          </p:nvSpPr>
          <p:spPr bwMode="white">
            <a:xfrm>
              <a:off x="2881" y="0"/>
              <a:ext cx="0" cy="4320"/>
            </a:xfrm>
            <a:prstGeom prst="line">
              <a:avLst/>
            </a:prstGeom>
            <a:noFill/>
            <a:ln/>
            <a:effectLst/>
          </p:spPr>
          <p:txBody>
            <a:bodyPr wrap="none" anchor="ctr"/>
            <a:lstStyle/>
            <a:p>
              <a:pPr algn="ctr">
                <a:defRPr/>
              </a:pPr>
              <a:endParaRPr lang="es-PE" sz="2000" dirty="0"/>
            </a:p>
          </p:txBody>
        </p:sp>
        <p:sp>
          <p:nvSpPr>
            <p:cNvPr id="92" name="Line 105"/>
            <p:cNvSpPr>
              <a:spLocks noChangeShapeType="1"/>
            </p:cNvSpPr>
            <p:nvPr userDrawn="1"/>
          </p:nvSpPr>
          <p:spPr bwMode="white">
            <a:xfrm>
              <a:off x="3072" y="0"/>
              <a:ext cx="0" cy="4320"/>
            </a:xfrm>
            <a:prstGeom prst="line">
              <a:avLst/>
            </a:prstGeom>
            <a:noFill/>
            <a:ln/>
            <a:effectLst/>
          </p:spPr>
          <p:txBody>
            <a:bodyPr wrap="none" anchor="ctr"/>
            <a:lstStyle/>
            <a:p>
              <a:pPr algn="ctr">
                <a:defRPr/>
              </a:pPr>
              <a:endParaRPr lang="es-PE" sz="2000" dirty="0"/>
            </a:p>
          </p:txBody>
        </p:sp>
        <p:sp>
          <p:nvSpPr>
            <p:cNvPr id="93" name="Line 106"/>
            <p:cNvSpPr>
              <a:spLocks noChangeShapeType="1"/>
            </p:cNvSpPr>
            <p:nvPr userDrawn="1"/>
          </p:nvSpPr>
          <p:spPr bwMode="white">
            <a:xfrm>
              <a:off x="3264" y="0"/>
              <a:ext cx="0" cy="4320"/>
            </a:xfrm>
            <a:prstGeom prst="line">
              <a:avLst/>
            </a:prstGeom>
            <a:noFill/>
            <a:ln/>
            <a:effectLst/>
          </p:spPr>
          <p:txBody>
            <a:bodyPr wrap="none" anchor="ctr"/>
            <a:lstStyle/>
            <a:p>
              <a:pPr algn="ctr">
                <a:defRPr/>
              </a:pPr>
              <a:endParaRPr lang="es-PE" sz="2000" dirty="0"/>
            </a:p>
          </p:txBody>
        </p:sp>
        <p:sp>
          <p:nvSpPr>
            <p:cNvPr id="94" name="Line 107"/>
            <p:cNvSpPr>
              <a:spLocks noChangeShapeType="1"/>
            </p:cNvSpPr>
            <p:nvPr userDrawn="1"/>
          </p:nvSpPr>
          <p:spPr bwMode="white">
            <a:xfrm>
              <a:off x="3456" y="0"/>
              <a:ext cx="0" cy="4320"/>
            </a:xfrm>
            <a:prstGeom prst="line">
              <a:avLst/>
            </a:prstGeom>
            <a:noFill/>
            <a:ln/>
            <a:effectLst/>
          </p:spPr>
          <p:txBody>
            <a:bodyPr wrap="none" anchor="ctr"/>
            <a:lstStyle/>
            <a:p>
              <a:pPr algn="ctr">
                <a:defRPr/>
              </a:pPr>
              <a:endParaRPr lang="es-PE" sz="2000" dirty="0"/>
            </a:p>
          </p:txBody>
        </p:sp>
        <p:sp>
          <p:nvSpPr>
            <p:cNvPr id="95" name="Line 108"/>
            <p:cNvSpPr>
              <a:spLocks noChangeShapeType="1"/>
            </p:cNvSpPr>
            <p:nvPr userDrawn="1"/>
          </p:nvSpPr>
          <p:spPr bwMode="white">
            <a:xfrm>
              <a:off x="3649" y="0"/>
              <a:ext cx="0" cy="4320"/>
            </a:xfrm>
            <a:prstGeom prst="line">
              <a:avLst/>
            </a:prstGeom>
            <a:noFill/>
            <a:ln/>
            <a:effectLst/>
          </p:spPr>
          <p:txBody>
            <a:bodyPr wrap="none" anchor="ctr"/>
            <a:lstStyle/>
            <a:p>
              <a:pPr algn="ctr">
                <a:defRPr/>
              </a:pPr>
              <a:endParaRPr lang="es-PE" sz="2000" dirty="0"/>
            </a:p>
          </p:txBody>
        </p:sp>
        <p:sp>
          <p:nvSpPr>
            <p:cNvPr id="96" name="Line 109"/>
            <p:cNvSpPr>
              <a:spLocks noChangeShapeType="1"/>
            </p:cNvSpPr>
            <p:nvPr userDrawn="1"/>
          </p:nvSpPr>
          <p:spPr bwMode="white">
            <a:xfrm>
              <a:off x="3840" y="0"/>
              <a:ext cx="0" cy="4320"/>
            </a:xfrm>
            <a:prstGeom prst="line">
              <a:avLst/>
            </a:prstGeom>
            <a:noFill/>
            <a:ln/>
            <a:effectLst/>
          </p:spPr>
          <p:txBody>
            <a:bodyPr wrap="none" anchor="ctr"/>
            <a:lstStyle/>
            <a:p>
              <a:pPr algn="ctr">
                <a:defRPr/>
              </a:pPr>
              <a:endParaRPr lang="es-PE" sz="2000" dirty="0"/>
            </a:p>
          </p:txBody>
        </p:sp>
        <p:sp>
          <p:nvSpPr>
            <p:cNvPr id="97" name="Line 110"/>
            <p:cNvSpPr>
              <a:spLocks noChangeShapeType="1"/>
            </p:cNvSpPr>
            <p:nvPr userDrawn="1"/>
          </p:nvSpPr>
          <p:spPr bwMode="white">
            <a:xfrm>
              <a:off x="4032" y="0"/>
              <a:ext cx="0" cy="4320"/>
            </a:xfrm>
            <a:prstGeom prst="line">
              <a:avLst/>
            </a:prstGeom>
            <a:noFill/>
            <a:ln/>
            <a:effectLst/>
          </p:spPr>
          <p:txBody>
            <a:bodyPr wrap="none" anchor="ctr"/>
            <a:lstStyle/>
            <a:p>
              <a:pPr algn="ctr">
                <a:defRPr/>
              </a:pPr>
              <a:endParaRPr lang="es-PE" sz="2000" dirty="0"/>
            </a:p>
          </p:txBody>
        </p:sp>
        <p:sp>
          <p:nvSpPr>
            <p:cNvPr id="98" name="Line 111"/>
            <p:cNvSpPr>
              <a:spLocks noChangeShapeType="1"/>
            </p:cNvSpPr>
            <p:nvPr userDrawn="1"/>
          </p:nvSpPr>
          <p:spPr bwMode="white">
            <a:xfrm>
              <a:off x="4224" y="0"/>
              <a:ext cx="0" cy="4320"/>
            </a:xfrm>
            <a:prstGeom prst="line">
              <a:avLst/>
            </a:prstGeom>
            <a:noFill/>
            <a:ln/>
            <a:effectLst/>
          </p:spPr>
          <p:txBody>
            <a:bodyPr wrap="none" anchor="ctr"/>
            <a:lstStyle/>
            <a:p>
              <a:pPr algn="ctr">
                <a:defRPr/>
              </a:pPr>
              <a:endParaRPr lang="es-PE" sz="2000" dirty="0"/>
            </a:p>
          </p:txBody>
        </p:sp>
        <p:sp>
          <p:nvSpPr>
            <p:cNvPr id="99" name="Line 112"/>
            <p:cNvSpPr>
              <a:spLocks noChangeShapeType="1"/>
            </p:cNvSpPr>
            <p:nvPr userDrawn="1"/>
          </p:nvSpPr>
          <p:spPr bwMode="white">
            <a:xfrm>
              <a:off x="4417" y="0"/>
              <a:ext cx="0" cy="4320"/>
            </a:xfrm>
            <a:prstGeom prst="line">
              <a:avLst/>
            </a:prstGeom>
            <a:noFill/>
            <a:ln/>
            <a:effectLst/>
          </p:spPr>
          <p:txBody>
            <a:bodyPr wrap="none" anchor="ctr"/>
            <a:lstStyle/>
            <a:p>
              <a:pPr algn="ctr">
                <a:defRPr/>
              </a:pPr>
              <a:endParaRPr lang="es-PE" sz="2000" dirty="0"/>
            </a:p>
          </p:txBody>
        </p:sp>
        <p:sp>
          <p:nvSpPr>
            <p:cNvPr id="100" name="Line 113"/>
            <p:cNvSpPr>
              <a:spLocks noChangeShapeType="1"/>
            </p:cNvSpPr>
            <p:nvPr userDrawn="1"/>
          </p:nvSpPr>
          <p:spPr bwMode="white">
            <a:xfrm>
              <a:off x="4608" y="0"/>
              <a:ext cx="0" cy="4320"/>
            </a:xfrm>
            <a:prstGeom prst="line">
              <a:avLst/>
            </a:prstGeom>
            <a:noFill/>
            <a:ln/>
            <a:effectLst/>
          </p:spPr>
          <p:txBody>
            <a:bodyPr wrap="none" anchor="ctr"/>
            <a:lstStyle/>
            <a:p>
              <a:pPr algn="ctr">
                <a:defRPr/>
              </a:pPr>
              <a:endParaRPr lang="es-PE" sz="2000" dirty="0"/>
            </a:p>
          </p:txBody>
        </p:sp>
        <p:sp>
          <p:nvSpPr>
            <p:cNvPr id="101" name="Line 114"/>
            <p:cNvSpPr>
              <a:spLocks noChangeShapeType="1"/>
            </p:cNvSpPr>
            <p:nvPr userDrawn="1"/>
          </p:nvSpPr>
          <p:spPr bwMode="white">
            <a:xfrm>
              <a:off x="4800" y="0"/>
              <a:ext cx="0" cy="4320"/>
            </a:xfrm>
            <a:prstGeom prst="line">
              <a:avLst/>
            </a:prstGeom>
            <a:noFill/>
            <a:ln/>
            <a:effectLst/>
          </p:spPr>
          <p:txBody>
            <a:bodyPr wrap="none" anchor="ctr"/>
            <a:lstStyle/>
            <a:p>
              <a:pPr algn="ctr">
                <a:defRPr/>
              </a:pPr>
              <a:endParaRPr lang="es-PE" sz="2000" dirty="0"/>
            </a:p>
          </p:txBody>
        </p:sp>
        <p:sp>
          <p:nvSpPr>
            <p:cNvPr id="102" name="Line 115"/>
            <p:cNvSpPr>
              <a:spLocks noChangeShapeType="1"/>
            </p:cNvSpPr>
            <p:nvPr userDrawn="1"/>
          </p:nvSpPr>
          <p:spPr bwMode="white">
            <a:xfrm>
              <a:off x="4992" y="0"/>
              <a:ext cx="0" cy="4320"/>
            </a:xfrm>
            <a:prstGeom prst="line">
              <a:avLst/>
            </a:prstGeom>
            <a:noFill/>
            <a:ln/>
            <a:effectLst/>
          </p:spPr>
          <p:txBody>
            <a:bodyPr wrap="none" anchor="ctr"/>
            <a:lstStyle/>
            <a:p>
              <a:pPr algn="ctr">
                <a:defRPr/>
              </a:pPr>
              <a:endParaRPr lang="es-PE" sz="2000" dirty="0"/>
            </a:p>
          </p:txBody>
        </p:sp>
        <p:sp>
          <p:nvSpPr>
            <p:cNvPr id="103" name="Line 116"/>
            <p:cNvSpPr>
              <a:spLocks noChangeShapeType="1"/>
            </p:cNvSpPr>
            <p:nvPr userDrawn="1"/>
          </p:nvSpPr>
          <p:spPr bwMode="white">
            <a:xfrm>
              <a:off x="5185" y="0"/>
              <a:ext cx="0" cy="4320"/>
            </a:xfrm>
            <a:prstGeom prst="line">
              <a:avLst/>
            </a:prstGeom>
            <a:noFill/>
            <a:ln/>
            <a:effectLst/>
          </p:spPr>
          <p:txBody>
            <a:bodyPr wrap="none" anchor="ctr"/>
            <a:lstStyle/>
            <a:p>
              <a:pPr algn="ctr">
                <a:defRPr/>
              </a:pPr>
              <a:endParaRPr lang="es-PE" sz="2000" dirty="0"/>
            </a:p>
          </p:txBody>
        </p:sp>
        <p:sp>
          <p:nvSpPr>
            <p:cNvPr id="104" name="Line 117"/>
            <p:cNvSpPr>
              <a:spLocks noChangeShapeType="1"/>
            </p:cNvSpPr>
            <p:nvPr userDrawn="1"/>
          </p:nvSpPr>
          <p:spPr bwMode="white">
            <a:xfrm>
              <a:off x="5376" y="0"/>
              <a:ext cx="0" cy="4320"/>
            </a:xfrm>
            <a:prstGeom prst="line">
              <a:avLst/>
            </a:prstGeom>
            <a:noFill/>
            <a:ln/>
            <a:effectLst/>
          </p:spPr>
          <p:txBody>
            <a:bodyPr wrap="none" anchor="ctr"/>
            <a:lstStyle/>
            <a:p>
              <a:pPr algn="ctr">
                <a:defRPr/>
              </a:pPr>
              <a:endParaRPr lang="es-PE" sz="2000" dirty="0"/>
            </a:p>
          </p:txBody>
        </p:sp>
        <p:sp>
          <p:nvSpPr>
            <p:cNvPr id="105" name="Line 118"/>
            <p:cNvSpPr>
              <a:spLocks noChangeShapeType="1"/>
            </p:cNvSpPr>
            <p:nvPr userDrawn="1"/>
          </p:nvSpPr>
          <p:spPr bwMode="white">
            <a:xfrm>
              <a:off x="5568" y="0"/>
              <a:ext cx="0" cy="4320"/>
            </a:xfrm>
            <a:prstGeom prst="line">
              <a:avLst/>
            </a:prstGeom>
            <a:noFill/>
            <a:ln/>
            <a:effectLst/>
          </p:spPr>
          <p:txBody>
            <a:bodyPr wrap="none" anchor="ctr"/>
            <a:lstStyle/>
            <a:p>
              <a:pPr algn="ctr">
                <a:defRPr/>
              </a:pPr>
              <a:endParaRPr lang="es-PE" sz="2000" dirty="0"/>
            </a:p>
          </p:txBody>
        </p:sp>
      </p:grpSp>
      <p:sp>
        <p:nvSpPr>
          <p:cNvPr id="106" name="Line 135"/>
          <p:cNvSpPr>
            <a:spLocks noChangeShapeType="1"/>
          </p:cNvSpPr>
          <p:nvPr/>
        </p:nvSpPr>
        <p:spPr bwMode="auto">
          <a:xfrm>
            <a:off x="1007533" y="1196975"/>
            <a:ext cx="0" cy="1655763"/>
          </a:xfrm>
          <a:prstGeom prst="line">
            <a:avLst/>
          </a:prstGeom>
          <a:noFill/>
          <a:ln w="28575">
            <a:solidFill>
              <a:srgbClr val="0066CC"/>
            </a:solidFill>
            <a:round/>
            <a:headEnd/>
            <a:tailEnd/>
          </a:ln>
          <a:effectLst/>
        </p:spPr>
        <p:txBody>
          <a:bodyPr/>
          <a:lstStyle/>
          <a:p>
            <a:pPr algn="ctr">
              <a:defRPr/>
            </a:pPr>
            <a:endParaRPr lang="es-PE" sz="2000" dirty="0"/>
          </a:p>
        </p:txBody>
      </p:sp>
      <p:sp>
        <p:nvSpPr>
          <p:cNvPr id="107" name="Line 136"/>
          <p:cNvSpPr>
            <a:spLocks noChangeShapeType="1"/>
          </p:cNvSpPr>
          <p:nvPr/>
        </p:nvSpPr>
        <p:spPr bwMode="auto">
          <a:xfrm>
            <a:off x="1007533" y="3860801"/>
            <a:ext cx="0" cy="2303463"/>
          </a:xfrm>
          <a:prstGeom prst="line">
            <a:avLst/>
          </a:prstGeom>
          <a:noFill/>
          <a:ln w="28575">
            <a:solidFill>
              <a:srgbClr val="0066CC"/>
            </a:solidFill>
            <a:round/>
            <a:headEnd/>
            <a:tailEnd/>
          </a:ln>
          <a:effectLst/>
        </p:spPr>
        <p:txBody>
          <a:bodyPr/>
          <a:lstStyle/>
          <a:p>
            <a:pPr algn="ctr">
              <a:defRPr/>
            </a:pPr>
            <a:endParaRPr lang="es-PE" sz="2000" dirty="0"/>
          </a:p>
        </p:txBody>
      </p:sp>
      <p:sp>
        <p:nvSpPr>
          <p:cNvPr id="108" name="Line 137"/>
          <p:cNvSpPr>
            <a:spLocks noChangeShapeType="1"/>
          </p:cNvSpPr>
          <p:nvPr/>
        </p:nvSpPr>
        <p:spPr bwMode="auto">
          <a:xfrm>
            <a:off x="11089217" y="549276"/>
            <a:ext cx="0" cy="2303463"/>
          </a:xfrm>
          <a:prstGeom prst="line">
            <a:avLst/>
          </a:prstGeom>
          <a:noFill/>
          <a:ln w="28575">
            <a:solidFill>
              <a:srgbClr val="0066CC"/>
            </a:solidFill>
            <a:round/>
            <a:headEnd/>
            <a:tailEnd/>
          </a:ln>
          <a:effectLst/>
        </p:spPr>
        <p:txBody>
          <a:bodyPr/>
          <a:lstStyle/>
          <a:p>
            <a:pPr algn="ctr">
              <a:defRPr/>
            </a:pPr>
            <a:endParaRPr lang="es-PE" sz="2000" dirty="0"/>
          </a:p>
        </p:txBody>
      </p:sp>
      <p:sp>
        <p:nvSpPr>
          <p:cNvPr id="109" name="AutoShape 138">
            <a:hlinkClick r:id="" action="ppaction://hlinkshowjump?jump=nextslide" highlightClick="1"/>
          </p:cNvPr>
          <p:cNvSpPr>
            <a:spLocks noChangeArrowheads="1"/>
          </p:cNvSpPr>
          <p:nvPr/>
        </p:nvSpPr>
        <p:spPr bwMode="auto">
          <a:xfrm>
            <a:off x="5712884" y="6308726"/>
            <a:ext cx="575733" cy="288925"/>
          </a:xfrm>
          <a:prstGeom prst="actionButtonForwardNext">
            <a:avLst/>
          </a:prstGeom>
          <a:solidFill>
            <a:schemeClr val="bg1"/>
          </a:solidFill>
          <a:ln w="9525" cap="rnd">
            <a:solidFill>
              <a:srgbClr val="6699FF"/>
            </a:solidFill>
            <a:prstDash val="sysDot"/>
            <a:miter lim="800000"/>
            <a:headEnd/>
            <a:tailEnd/>
          </a:ln>
          <a:effectLst/>
        </p:spPr>
        <p:txBody>
          <a:bodyPr wrap="none" anchor="ctr"/>
          <a:lstStyle/>
          <a:p>
            <a:pPr algn="ctr">
              <a:defRPr/>
            </a:pPr>
            <a:endParaRPr lang="es-PE" sz="2000" dirty="0"/>
          </a:p>
        </p:txBody>
      </p:sp>
      <p:pic>
        <p:nvPicPr>
          <p:cNvPr id="110" name="Picture 139"/>
          <p:cNvPicPr>
            <a:picLocks noChangeAspect="1" noChangeArrowheads="1"/>
          </p:cNvPicPr>
          <p:nvPr/>
        </p:nvPicPr>
        <p:blipFill>
          <a:blip r:embed="rId2" cstate="print"/>
          <a:srcRect/>
          <a:stretch>
            <a:fillRect/>
          </a:stretch>
        </p:blipFill>
        <p:spPr bwMode="auto">
          <a:xfrm>
            <a:off x="239185" y="260351"/>
            <a:ext cx="1248833" cy="720725"/>
          </a:xfrm>
          <a:prstGeom prst="rect">
            <a:avLst/>
          </a:prstGeom>
          <a:noFill/>
          <a:ln w="9525">
            <a:noFill/>
            <a:miter lim="800000"/>
            <a:headEnd/>
            <a:tailEnd/>
          </a:ln>
        </p:spPr>
      </p:pic>
      <p:sp>
        <p:nvSpPr>
          <p:cNvPr id="111" name="Rectangle 140"/>
          <p:cNvSpPr>
            <a:spLocks noChangeArrowheads="1"/>
          </p:cNvSpPr>
          <p:nvPr/>
        </p:nvSpPr>
        <p:spPr bwMode="auto">
          <a:xfrm>
            <a:off x="11664951" y="3141664"/>
            <a:ext cx="480483" cy="504825"/>
          </a:xfrm>
          <a:prstGeom prst="rect">
            <a:avLst/>
          </a:prstGeom>
          <a:solidFill>
            <a:srgbClr val="003399"/>
          </a:solidFill>
          <a:ln w="9525">
            <a:noFill/>
            <a:miter lim="800000"/>
            <a:headEnd/>
            <a:tailEnd/>
          </a:ln>
          <a:effectLst/>
        </p:spPr>
        <p:txBody>
          <a:bodyPr anchor="ctr"/>
          <a:lstStyle/>
          <a:p>
            <a:pPr algn="ctr">
              <a:defRPr/>
            </a:pPr>
            <a:fld id="{CD82C4CD-0845-4A1D-922A-C53C4E2A140F}" type="slidenum">
              <a:rPr lang="es-ES" sz="1400" b="1">
                <a:solidFill>
                  <a:schemeClr val="bg1"/>
                </a:solidFill>
                <a:effectLst>
                  <a:outerShdw blurRad="38100" dist="38100" dir="2700000" algn="tl">
                    <a:srgbClr val="000000"/>
                  </a:outerShdw>
                </a:effectLst>
                <a:latin typeface="Arial Narrow" pitchFamily="34" charset="0"/>
              </a:rPr>
              <a:pPr algn="ctr">
                <a:defRPr/>
              </a:pPr>
              <a:t>‹Nº›</a:t>
            </a:fld>
            <a:endParaRPr lang="es-ES" sz="1400" b="1" dirty="0">
              <a:solidFill>
                <a:schemeClr val="bg1"/>
              </a:solidFill>
              <a:effectLst>
                <a:outerShdw blurRad="38100" dist="38100" dir="2700000" algn="tl">
                  <a:srgbClr val="000000"/>
                </a:outerShdw>
              </a:effectLst>
              <a:latin typeface="Arial Narrow" pitchFamily="34" charset="0"/>
            </a:endParaRPr>
          </a:p>
        </p:txBody>
      </p:sp>
      <p:pic>
        <p:nvPicPr>
          <p:cNvPr id="112" name="Picture 141"/>
          <p:cNvPicPr>
            <a:picLocks noChangeAspect="1" noChangeArrowheads="1"/>
          </p:cNvPicPr>
          <p:nvPr/>
        </p:nvPicPr>
        <p:blipFill>
          <a:blip r:embed="rId3" cstate="print"/>
          <a:srcRect/>
          <a:stretch>
            <a:fillRect/>
          </a:stretch>
        </p:blipFill>
        <p:spPr bwMode="auto">
          <a:xfrm>
            <a:off x="10703985" y="6021389"/>
            <a:ext cx="1153583" cy="503237"/>
          </a:xfrm>
          <a:prstGeom prst="rect">
            <a:avLst/>
          </a:prstGeom>
          <a:noFill/>
          <a:ln w="9525">
            <a:noFill/>
            <a:miter lim="800000"/>
            <a:headEnd/>
            <a:tailEnd/>
          </a:ln>
        </p:spPr>
      </p:pic>
      <p:sp>
        <p:nvSpPr>
          <p:cNvPr id="113" name="Line 142"/>
          <p:cNvSpPr>
            <a:spLocks noChangeShapeType="1"/>
          </p:cNvSpPr>
          <p:nvPr/>
        </p:nvSpPr>
        <p:spPr bwMode="auto">
          <a:xfrm>
            <a:off x="11089217" y="3860801"/>
            <a:ext cx="0" cy="1871663"/>
          </a:xfrm>
          <a:prstGeom prst="line">
            <a:avLst/>
          </a:prstGeom>
          <a:noFill/>
          <a:ln w="28575">
            <a:solidFill>
              <a:srgbClr val="0066CC"/>
            </a:solidFill>
            <a:round/>
            <a:headEnd/>
            <a:tailEnd/>
          </a:ln>
          <a:effectLst/>
        </p:spPr>
        <p:txBody>
          <a:bodyPr/>
          <a:lstStyle/>
          <a:p>
            <a:pPr algn="ctr">
              <a:defRPr/>
            </a:pPr>
            <a:endParaRPr lang="es-PE" sz="2000" dirty="0"/>
          </a:p>
        </p:txBody>
      </p:sp>
      <p:sp>
        <p:nvSpPr>
          <p:cNvPr id="114" name="Rectangle 143"/>
          <p:cNvSpPr>
            <a:spLocks noChangeArrowheads="1"/>
          </p:cNvSpPr>
          <p:nvPr/>
        </p:nvSpPr>
        <p:spPr bwMode="auto">
          <a:xfrm>
            <a:off x="46567" y="3141664"/>
            <a:ext cx="480484" cy="504825"/>
          </a:xfrm>
          <a:prstGeom prst="rect">
            <a:avLst/>
          </a:prstGeom>
          <a:solidFill>
            <a:srgbClr val="003399"/>
          </a:solidFill>
          <a:ln w="9525">
            <a:noFill/>
            <a:miter lim="800000"/>
            <a:headEnd/>
            <a:tailEnd/>
          </a:ln>
          <a:effectLst/>
        </p:spPr>
        <p:txBody>
          <a:bodyPr anchor="ctr"/>
          <a:lstStyle/>
          <a:p>
            <a:pPr algn="ctr">
              <a:defRPr/>
            </a:pPr>
            <a:fld id="{B23F0A9B-AA72-4B28-909D-79B5CAB16891}" type="slidenum">
              <a:rPr lang="es-ES" sz="1400" b="1">
                <a:solidFill>
                  <a:schemeClr val="bg1"/>
                </a:solidFill>
                <a:effectLst>
                  <a:outerShdw blurRad="38100" dist="38100" dir="2700000" algn="tl">
                    <a:srgbClr val="000000"/>
                  </a:outerShdw>
                </a:effectLst>
                <a:latin typeface="Arial Narrow" pitchFamily="34" charset="0"/>
              </a:rPr>
              <a:pPr algn="ctr">
                <a:defRPr/>
              </a:pPr>
              <a:t>‹Nº›</a:t>
            </a:fld>
            <a:endParaRPr lang="es-ES" sz="1400" b="1" dirty="0">
              <a:solidFill>
                <a:schemeClr val="bg1"/>
              </a:solidFill>
              <a:effectLst>
                <a:outerShdw blurRad="38100" dist="38100" dir="2700000" algn="tl">
                  <a:srgbClr val="000000"/>
                </a:outerShdw>
              </a:effectLst>
              <a:latin typeface="Arial Narrow" pitchFamily="34" charset="0"/>
            </a:endParaRPr>
          </a:p>
        </p:txBody>
      </p:sp>
      <p:sp>
        <p:nvSpPr>
          <p:cNvPr id="115" name="Rectangle 132"/>
          <p:cNvSpPr>
            <a:spLocks noGrp="1" noChangeArrowheads="1"/>
          </p:cNvSpPr>
          <p:nvPr>
            <p:ph type="dt" sz="half" idx="10"/>
          </p:nvPr>
        </p:nvSpPr>
        <p:spPr/>
        <p:txBody>
          <a:bodyPr/>
          <a:lstStyle>
            <a:lvl1pPr>
              <a:defRPr/>
            </a:lvl1pPr>
          </a:lstStyle>
          <a:p>
            <a:pPr>
              <a:defRPr/>
            </a:pPr>
            <a:fld id="{331F56C4-ACAE-4B40-88E7-CFCB90162A8D}" type="datetime1">
              <a:rPr lang="es-ES"/>
              <a:pPr>
                <a:defRPr/>
              </a:pPr>
              <a:t>19/09/2021</a:t>
            </a:fld>
            <a:endParaRPr lang="es-ES" dirty="0"/>
          </a:p>
        </p:txBody>
      </p:sp>
      <p:sp>
        <p:nvSpPr>
          <p:cNvPr id="116" name="Rectangle 133"/>
          <p:cNvSpPr>
            <a:spLocks noGrp="1" noChangeArrowheads="1"/>
          </p:cNvSpPr>
          <p:nvPr>
            <p:ph type="ftr" sz="quarter" idx="11"/>
          </p:nvPr>
        </p:nvSpPr>
        <p:spPr/>
        <p:txBody>
          <a:bodyPr/>
          <a:lstStyle>
            <a:lvl1pPr>
              <a:defRPr/>
            </a:lvl1pPr>
          </a:lstStyle>
          <a:p>
            <a:pPr>
              <a:defRPr/>
            </a:pPr>
            <a:r>
              <a:rPr lang="es-ES" dirty="0"/>
              <a:t>1</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32"/>
          <p:cNvSpPr>
            <a:spLocks noGrp="1" noChangeArrowheads="1"/>
          </p:cNvSpPr>
          <p:nvPr>
            <p:ph type="dt" sz="half" idx="10"/>
          </p:nvPr>
        </p:nvSpPr>
        <p:spPr>
          <a:ln/>
        </p:spPr>
        <p:txBody>
          <a:bodyPr/>
          <a:lstStyle>
            <a:lvl1pPr>
              <a:defRPr/>
            </a:lvl1pPr>
          </a:lstStyle>
          <a:p>
            <a:pPr>
              <a:defRPr/>
            </a:pPr>
            <a:fld id="{5BF6E15C-E144-416D-B8AA-1A192DA633E5}" type="datetime1">
              <a:rPr lang="es-ES"/>
              <a:pPr>
                <a:defRPr/>
              </a:pPr>
              <a:t>19/09/2021</a:t>
            </a:fld>
            <a:endParaRPr lang="es-ES" dirty="0"/>
          </a:p>
        </p:txBody>
      </p:sp>
      <p:sp>
        <p:nvSpPr>
          <p:cNvPr id="3" name="Rectangle 133"/>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2991B383-25C2-46A7-BD40-FD9BA50BB855}" type="datetime1">
              <a:rPr lang="es-ES">
                <a:solidFill>
                  <a:prstClr val="black">
                    <a:tint val="75000"/>
                  </a:prstClr>
                </a:solidFill>
              </a:rPr>
              <a:pPr>
                <a:defRPr/>
              </a:pPr>
              <a:t>19/09/2021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9E919D4-FB79-484E-9586-19E2D58C774E}"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360010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08"/>
          <p:cNvSpPr>
            <a:spLocks noGrp="1" noChangeArrowheads="1"/>
          </p:cNvSpPr>
          <p:nvPr>
            <p:ph type="dt" sz="half" idx="10"/>
          </p:nvPr>
        </p:nvSpPr>
        <p:spPr>
          <a:ln/>
        </p:spPr>
        <p:txBody>
          <a:bodyPr/>
          <a:lstStyle>
            <a:lvl1pPr>
              <a:defRPr/>
            </a:lvl1pPr>
          </a:lstStyle>
          <a:p>
            <a:pPr>
              <a:defRPr/>
            </a:pPr>
            <a:fld id="{2F1202CE-305F-4B0D-9B0B-B0304FD50941}" type="datetime1">
              <a:rPr lang="es-ES"/>
              <a:pPr>
                <a:defRPr/>
              </a:pPr>
              <a:t>19/09/2021</a:t>
            </a:fld>
            <a:endParaRPr lang="es-ES" dirty="0"/>
          </a:p>
        </p:txBody>
      </p:sp>
      <p:sp>
        <p:nvSpPr>
          <p:cNvPr id="5"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9D252A68-B6F5-4379-A03B-EBD8E3106B78}" type="datetime1">
              <a:rPr lang="es-ES">
                <a:solidFill>
                  <a:prstClr val="black">
                    <a:tint val="75000"/>
                  </a:prstClr>
                </a:solidFill>
              </a:rPr>
              <a:pPr>
                <a:defRPr/>
              </a:pPr>
              <a:t>19/09/2021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57A7F47A-9D4F-4B28-917D-92787FD579E8}"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413067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E2EF233-7BA2-49CC-A811-BC2C2AB79A83}" type="datetime1">
              <a:rPr lang="es-ES">
                <a:solidFill>
                  <a:prstClr val="black">
                    <a:tint val="75000"/>
                  </a:prstClr>
                </a:solidFill>
              </a:rPr>
              <a:pPr>
                <a:defRPr/>
              </a:pPr>
              <a:t>19/09/2021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C25F300-F836-4AB7-B9C5-085364215FE5}"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3032893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715FDFE3-AF44-429C-A710-96E9A64389D6}" type="datetime1">
              <a:rPr lang="es-ES">
                <a:solidFill>
                  <a:prstClr val="black">
                    <a:tint val="75000"/>
                  </a:prstClr>
                </a:solidFill>
              </a:rPr>
              <a:pPr>
                <a:defRPr/>
              </a:pPr>
              <a:t>19/09/2021</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00C1ACBD-DDF4-4561-BF35-D99744EBB29D}"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633742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C618725E-38EA-44AF-BB36-38F1E30995D5}" type="datetime1">
              <a:rPr lang="es-ES">
                <a:solidFill>
                  <a:prstClr val="black">
                    <a:tint val="75000"/>
                  </a:prstClr>
                </a:solidFill>
              </a:rPr>
              <a:pPr>
                <a:defRPr/>
              </a:pPr>
              <a:t>19/09/2021</a:t>
            </a:fld>
            <a:endParaRPr lang="es-ES"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6DB8CD5B-1A39-4BE4-A38E-5913DC02A133}"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3852180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D0AFB829-2B78-447A-BE91-E0B70D192F85}" type="datetime1">
              <a:rPr lang="es-ES">
                <a:solidFill>
                  <a:prstClr val="black">
                    <a:tint val="75000"/>
                  </a:prstClr>
                </a:solidFill>
              </a:rPr>
              <a:pPr>
                <a:defRPr/>
              </a:pPr>
              <a:t>19/09/2021</a:t>
            </a:fld>
            <a:endParaRPr lang="es-ES"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A1696D32-C972-4BFE-AA55-366612517704}"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1349309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D34122C-B2E0-4FAA-B5C1-0288057EC48E}" type="datetime1">
              <a:rPr lang="es-ES">
                <a:solidFill>
                  <a:prstClr val="black">
                    <a:tint val="75000"/>
                  </a:prstClr>
                </a:solidFill>
              </a:rPr>
              <a:pPr>
                <a:defRPr/>
              </a:pPr>
              <a:t>19/09/2021</a:t>
            </a:fld>
            <a:endParaRPr lang="es-ES"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19684B26-D14C-4348-9D45-73800C6F3372}"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1819669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566A466-E08E-47B9-A93C-1076CED3B7F9}" type="datetime1">
              <a:rPr lang="es-ES">
                <a:solidFill>
                  <a:prstClr val="black">
                    <a:tint val="75000"/>
                  </a:prstClr>
                </a:solidFill>
              </a:rPr>
              <a:pPr>
                <a:defRPr/>
              </a:pPr>
              <a:t>19/09/2021</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4C87829-245A-498A-A1CE-ED941621BEF0}"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129483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A5052C7-7034-4FA9-8042-B88C24F94DD2}" type="datetime1">
              <a:rPr lang="es-ES">
                <a:solidFill>
                  <a:prstClr val="black">
                    <a:tint val="75000"/>
                  </a:prstClr>
                </a:solidFill>
              </a:rPr>
              <a:pPr>
                <a:defRPr/>
              </a:pPr>
              <a:t>19/09/2021</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DFC57932-4CCD-476D-85E2-5E5EFDF129CA}"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289481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73563365-A717-4468-853E-EC1D6D0183F9}" type="datetime1">
              <a:rPr lang="es-ES">
                <a:solidFill>
                  <a:prstClr val="black">
                    <a:tint val="75000"/>
                  </a:prstClr>
                </a:solidFill>
              </a:rPr>
              <a:pPr>
                <a:defRPr/>
              </a:pPr>
              <a:t>19/09/2021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E63C1067-A357-4FA2-B92B-C2D4F1D535BB}"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3554739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B7C61FB5-2427-4D60-8E12-3C90E6950BDD}" type="datetime1">
              <a:rPr lang="es-ES">
                <a:solidFill>
                  <a:prstClr val="black">
                    <a:tint val="75000"/>
                  </a:prstClr>
                </a:solidFill>
              </a:rPr>
              <a:pPr>
                <a:defRPr/>
              </a:pPr>
              <a:t>19/09/2021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84BA8BD-BAA0-4C72-92A4-BE864F5D3F45}"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140267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1200152" y="1484314"/>
            <a:ext cx="4601633"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004984" y="1484314"/>
            <a:ext cx="4603749"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Rectangle 108"/>
          <p:cNvSpPr>
            <a:spLocks noGrp="1" noChangeArrowheads="1"/>
          </p:cNvSpPr>
          <p:nvPr>
            <p:ph type="dt" sz="half" idx="10"/>
          </p:nvPr>
        </p:nvSpPr>
        <p:spPr>
          <a:ln/>
        </p:spPr>
        <p:txBody>
          <a:bodyPr/>
          <a:lstStyle>
            <a:lvl1pPr>
              <a:defRPr/>
            </a:lvl1pPr>
          </a:lstStyle>
          <a:p>
            <a:pPr>
              <a:defRPr/>
            </a:pPr>
            <a:fld id="{6B62B441-F5B8-46B0-9F39-E1A66C704F9B}" type="datetime1">
              <a:rPr lang="es-ES"/>
              <a:pPr>
                <a:defRPr/>
              </a:pPr>
              <a:t>19/09/2021</a:t>
            </a:fld>
            <a:endParaRPr lang="es-ES" dirty="0"/>
          </a:p>
        </p:txBody>
      </p:sp>
      <p:sp>
        <p:nvSpPr>
          <p:cNvPr id="6"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Line 26"/>
          <p:cNvSpPr>
            <a:spLocks noChangeShapeType="1"/>
          </p:cNvSpPr>
          <p:nvPr/>
        </p:nvSpPr>
        <p:spPr bwMode="white">
          <a:xfrm>
            <a:off x="4064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 name="Line 27"/>
          <p:cNvSpPr>
            <a:spLocks noChangeShapeType="1"/>
          </p:cNvSpPr>
          <p:nvPr/>
        </p:nvSpPr>
        <p:spPr bwMode="white">
          <a:xfrm>
            <a:off x="8128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 name="Line 28"/>
          <p:cNvSpPr>
            <a:spLocks noChangeShapeType="1"/>
          </p:cNvSpPr>
          <p:nvPr/>
        </p:nvSpPr>
        <p:spPr bwMode="white">
          <a:xfrm>
            <a:off x="12192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 name="Line 29"/>
          <p:cNvSpPr>
            <a:spLocks noChangeShapeType="1"/>
          </p:cNvSpPr>
          <p:nvPr/>
        </p:nvSpPr>
        <p:spPr bwMode="white">
          <a:xfrm>
            <a:off x="16256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 name="Line 30"/>
          <p:cNvSpPr>
            <a:spLocks noChangeShapeType="1"/>
          </p:cNvSpPr>
          <p:nvPr/>
        </p:nvSpPr>
        <p:spPr bwMode="white">
          <a:xfrm>
            <a:off x="20320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 name="Line 31"/>
          <p:cNvSpPr>
            <a:spLocks noChangeShapeType="1"/>
          </p:cNvSpPr>
          <p:nvPr/>
        </p:nvSpPr>
        <p:spPr bwMode="white">
          <a:xfrm>
            <a:off x="24384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 name="Line 32"/>
          <p:cNvSpPr>
            <a:spLocks noChangeShapeType="1"/>
          </p:cNvSpPr>
          <p:nvPr/>
        </p:nvSpPr>
        <p:spPr bwMode="white">
          <a:xfrm>
            <a:off x="28448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 name="Line 33"/>
          <p:cNvSpPr>
            <a:spLocks noChangeShapeType="1"/>
          </p:cNvSpPr>
          <p:nvPr/>
        </p:nvSpPr>
        <p:spPr bwMode="white">
          <a:xfrm>
            <a:off x="32512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0" name="Line 34"/>
          <p:cNvSpPr>
            <a:spLocks noChangeShapeType="1"/>
          </p:cNvSpPr>
          <p:nvPr/>
        </p:nvSpPr>
        <p:spPr bwMode="white">
          <a:xfrm>
            <a:off x="36576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1" name="Line 35"/>
          <p:cNvSpPr>
            <a:spLocks noChangeShapeType="1"/>
          </p:cNvSpPr>
          <p:nvPr/>
        </p:nvSpPr>
        <p:spPr bwMode="white">
          <a:xfrm>
            <a:off x="40640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2" name="Line 36"/>
          <p:cNvSpPr>
            <a:spLocks noChangeShapeType="1"/>
          </p:cNvSpPr>
          <p:nvPr/>
        </p:nvSpPr>
        <p:spPr bwMode="white">
          <a:xfrm>
            <a:off x="44704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3" name="Line 37"/>
          <p:cNvSpPr>
            <a:spLocks noChangeShapeType="1"/>
          </p:cNvSpPr>
          <p:nvPr/>
        </p:nvSpPr>
        <p:spPr bwMode="white">
          <a:xfrm>
            <a:off x="48768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4" name="Line 38"/>
          <p:cNvSpPr>
            <a:spLocks noChangeShapeType="1"/>
          </p:cNvSpPr>
          <p:nvPr/>
        </p:nvSpPr>
        <p:spPr bwMode="white">
          <a:xfrm>
            <a:off x="52832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5" name="Line 39"/>
          <p:cNvSpPr>
            <a:spLocks noChangeShapeType="1"/>
          </p:cNvSpPr>
          <p:nvPr/>
        </p:nvSpPr>
        <p:spPr bwMode="white">
          <a:xfrm>
            <a:off x="56896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6" name="Line 40"/>
          <p:cNvSpPr>
            <a:spLocks noChangeShapeType="1"/>
          </p:cNvSpPr>
          <p:nvPr/>
        </p:nvSpPr>
        <p:spPr bwMode="white">
          <a:xfrm>
            <a:off x="60960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7" name="Line 41"/>
          <p:cNvSpPr>
            <a:spLocks noChangeShapeType="1"/>
          </p:cNvSpPr>
          <p:nvPr/>
        </p:nvSpPr>
        <p:spPr bwMode="white">
          <a:xfrm>
            <a:off x="65024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8" name="Line 42"/>
          <p:cNvSpPr>
            <a:spLocks noChangeShapeType="1"/>
          </p:cNvSpPr>
          <p:nvPr/>
        </p:nvSpPr>
        <p:spPr bwMode="white">
          <a:xfrm>
            <a:off x="69088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9" name="Line 43"/>
          <p:cNvSpPr>
            <a:spLocks noChangeShapeType="1"/>
          </p:cNvSpPr>
          <p:nvPr/>
        </p:nvSpPr>
        <p:spPr bwMode="white">
          <a:xfrm>
            <a:off x="73152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0" name="Line 44"/>
          <p:cNvSpPr>
            <a:spLocks noChangeShapeType="1"/>
          </p:cNvSpPr>
          <p:nvPr/>
        </p:nvSpPr>
        <p:spPr bwMode="white">
          <a:xfrm>
            <a:off x="77216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1" name="Line 45"/>
          <p:cNvSpPr>
            <a:spLocks noChangeShapeType="1"/>
          </p:cNvSpPr>
          <p:nvPr/>
        </p:nvSpPr>
        <p:spPr bwMode="white">
          <a:xfrm>
            <a:off x="81280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2" name="Line 46"/>
          <p:cNvSpPr>
            <a:spLocks noChangeShapeType="1"/>
          </p:cNvSpPr>
          <p:nvPr/>
        </p:nvSpPr>
        <p:spPr bwMode="white">
          <a:xfrm>
            <a:off x="85344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3" name="Line 47"/>
          <p:cNvSpPr>
            <a:spLocks noChangeShapeType="1"/>
          </p:cNvSpPr>
          <p:nvPr/>
        </p:nvSpPr>
        <p:spPr bwMode="white">
          <a:xfrm>
            <a:off x="89408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4" name="Line 48"/>
          <p:cNvSpPr>
            <a:spLocks noChangeShapeType="1"/>
          </p:cNvSpPr>
          <p:nvPr/>
        </p:nvSpPr>
        <p:spPr bwMode="white">
          <a:xfrm>
            <a:off x="93472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5" name="Line 49"/>
          <p:cNvSpPr>
            <a:spLocks noChangeShapeType="1"/>
          </p:cNvSpPr>
          <p:nvPr/>
        </p:nvSpPr>
        <p:spPr bwMode="white">
          <a:xfrm>
            <a:off x="97536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6" name="Line 50"/>
          <p:cNvSpPr>
            <a:spLocks noChangeShapeType="1"/>
          </p:cNvSpPr>
          <p:nvPr/>
        </p:nvSpPr>
        <p:spPr bwMode="white">
          <a:xfrm>
            <a:off x="101600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7" name="Line 51"/>
          <p:cNvSpPr>
            <a:spLocks noChangeShapeType="1"/>
          </p:cNvSpPr>
          <p:nvPr/>
        </p:nvSpPr>
        <p:spPr bwMode="white">
          <a:xfrm>
            <a:off x="105664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8" name="Line 52"/>
          <p:cNvSpPr>
            <a:spLocks noChangeShapeType="1"/>
          </p:cNvSpPr>
          <p:nvPr/>
        </p:nvSpPr>
        <p:spPr bwMode="white">
          <a:xfrm>
            <a:off x="109728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9" name="Line 53"/>
          <p:cNvSpPr>
            <a:spLocks noChangeShapeType="1"/>
          </p:cNvSpPr>
          <p:nvPr/>
        </p:nvSpPr>
        <p:spPr bwMode="white">
          <a:xfrm>
            <a:off x="113792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0" name="Line 54"/>
          <p:cNvSpPr>
            <a:spLocks noChangeShapeType="1"/>
          </p:cNvSpPr>
          <p:nvPr/>
        </p:nvSpPr>
        <p:spPr bwMode="white">
          <a:xfrm>
            <a:off x="117856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1" name="Line 3"/>
          <p:cNvSpPr>
            <a:spLocks noChangeShapeType="1"/>
          </p:cNvSpPr>
          <p:nvPr/>
        </p:nvSpPr>
        <p:spPr bwMode="white">
          <a:xfrm>
            <a:off x="0" y="3048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2" name="Line 4"/>
          <p:cNvSpPr>
            <a:spLocks noChangeShapeType="1"/>
          </p:cNvSpPr>
          <p:nvPr/>
        </p:nvSpPr>
        <p:spPr bwMode="white">
          <a:xfrm>
            <a:off x="0" y="6096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3" name="Line 5"/>
          <p:cNvSpPr>
            <a:spLocks noChangeShapeType="1"/>
          </p:cNvSpPr>
          <p:nvPr/>
        </p:nvSpPr>
        <p:spPr bwMode="white">
          <a:xfrm>
            <a:off x="0" y="9144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4" name="Line 6"/>
          <p:cNvSpPr>
            <a:spLocks noChangeShapeType="1"/>
          </p:cNvSpPr>
          <p:nvPr/>
        </p:nvSpPr>
        <p:spPr bwMode="white">
          <a:xfrm>
            <a:off x="0" y="12192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5" name="Line 7"/>
          <p:cNvSpPr>
            <a:spLocks noChangeShapeType="1"/>
          </p:cNvSpPr>
          <p:nvPr/>
        </p:nvSpPr>
        <p:spPr bwMode="white">
          <a:xfrm>
            <a:off x="0" y="15240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6" name="Line 8"/>
          <p:cNvSpPr>
            <a:spLocks noChangeShapeType="1"/>
          </p:cNvSpPr>
          <p:nvPr/>
        </p:nvSpPr>
        <p:spPr bwMode="white">
          <a:xfrm>
            <a:off x="0" y="18288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7" name="Line 9"/>
          <p:cNvSpPr>
            <a:spLocks noChangeShapeType="1"/>
          </p:cNvSpPr>
          <p:nvPr/>
        </p:nvSpPr>
        <p:spPr bwMode="white">
          <a:xfrm>
            <a:off x="0" y="21336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8" name="Line 10"/>
          <p:cNvSpPr>
            <a:spLocks noChangeShapeType="1"/>
          </p:cNvSpPr>
          <p:nvPr/>
        </p:nvSpPr>
        <p:spPr bwMode="white">
          <a:xfrm>
            <a:off x="0" y="24384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9" name="Line 11"/>
          <p:cNvSpPr>
            <a:spLocks noChangeShapeType="1"/>
          </p:cNvSpPr>
          <p:nvPr/>
        </p:nvSpPr>
        <p:spPr bwMode="white">
          <a:xfrm>
            <a:off x="0" y="27432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0" name="Line 12"/>
          <p:cNvSpPr>
            <a:spLocks noChangeShapeType="1"/>
          </p:cNvSpPr>
          <p:nvPr/>
        </p:nvSpPr>
        <p:spPr bwMode="white">
          <a:xfrm>
            <a:off x="0" y="30480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1" name="Line 13"/>
          <p:cNvSpPr>
            <a:spLocks noChangeShapeType="1"/>
          </p:cNvSpPr>
          <p:nvPr/>
        </p:nvSpPr>
        <p:spPr bwMode="white">
          <a:xfrm>
            <a:off x="0" y="33528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2" name="Line 14"/>
          <p:cNvSpPr>
            <a:spLocks noChangeShapeType="1"/>
          </p:cNvSpPr>
          <p:nvPr/>
        </p:nvSpPr>
        <p:spPr bwMode="white">
          <a:xfrm>
            <a:off x="0" y="36576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3" name="Line 15"/>
          <p:cNvSpPr>
            <a:spLocks noChangeShapeType="1"/>
          </p:cNvSpPr>
          <p:nvPr/>
        </p:nvSpPr>
        <p:spPr bwMode="white">
          <a:xfrm>
            <a:off x="0" y="39624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4" name="Line 16"/>
          <p:cNvSpPr>
            <a:spLocks noChangeShapeType="1"/>
          </p:cNvSpPr>
          <p:nvPr/>
        </p:nvSpPr>
        <p:spPr bwMode="white">
          <a:xfrm>
            <a:off x="0" y="42672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5" name="Line 17"/>
          <p:cNvSpPr>
            <a:spLocks noChangeShapeType="1"/>
          </p:cNvSpPr>
          <p:nvPr/>
        </p:nvSpPr>
        <p:spPr bwMode="white">
          <a:xfrm>
            <a:off x="0" y="45720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6" name="Line 18"/>
          <p:cNvSpPr>
            <a:spLocks noChangeShapeType="1"/>
          </p:cNvSpPr>
          <p:nvPr/>
        </p:nvSpPr>
        <p:spPr bwMode="white">
          <a:xfrm>
            <a:off x="0" y="48768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7" name="Line 19"/>
          <p:cNvSpPr>
            <a:spLocks noChangeShapeType="1"/>
          </p:cNvSpPr>
          <p:nvPr/>
        </p:nvSpPr>
        <p:spPr bwMode="white">
          <a:xfrm>
            <a:off x="0" y="51816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8" name="Line 20"/>
          <p:cNvSpPr>
            <a:spLocks noChangeShapeType="1"/>
          </p:cNvSpPr>
          <p:nvPr/>
        </p:nvSpPr>
        <p:spPr bwMode="white">
          <a:xfrm>
            <a:off x="0" y="54864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9" name="Line 21"/>
          <p:cNvSpPr>
            <a:spLocks noChangeShapeType="1"/>
          </p:cNvSpPr>
          <p:nvPr/>
        </p:nvSpPr>
        <p:spPr bwMode="white">
          <a:xfrm>
            <a:off x="0" y="57912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0" name="Line 22"/>
          <p:cNvSpPr>
            <a:spLocks noChangeShapeType="1"/>
          </p:cNvSpPr>
          <p:nvPr/>
        </p:nvSpPr>
        <p:spPr bwMode="white">
          <a:xfrm>
            <a:off x="0" y="60960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1" name="Line 23"/>
          <p:cNvSpPr>
            <a:spLocks noChangeShapeType="1"/>
          </p:cNvSpPr>
          <p:nvPr/>
        </p:nvSpPr>
        <p:spPr bwMode="white">
          <a:xfrm>
            <a:off x="0" y="64008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2" name="Line 24"/>
          <p:cNvSpPr>
            <a:spLocks noChangeShapeType="1"/>
          </p:cNvSpPr>
          <p:nvPr/>
        </p:nvSpPr>
        <p:spPr bwMode="white">
          <a:xfrm>
            <a:off x="0" y="67056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grpSp>
        <p:nvGrpSpPr>
          <p:cNvPr id="53" name="Group 167"/>
          <p:cNvGrpSpPr>
            <a:grpSpLocks/>
          </p:cNvGrpSpPr>
          <p:nvPr/>
        </p:nvGrpSpPr>
        <p:grpSpPr bwMode="auto">
          <a:xfrm>
            <a:off x="0" y="484188"/>
            <a:ext cx="12143317" cy="6400800"/>
            <a:chOff x="0" y="192"/>
            <a:chExt cx="5760" cy="4032"/>
          </a:xfrm>
        </p:grpSpPr>
        <p:sp>
          <p:nvSpPr>
            <p:cNvPr id="54" name="Line 168"/>
            <p:cNvSpPr>
              <a:spLocks noChangeShapeType="1"/>
            </p:cNvSpPr>
            <p:nvPr userDrawn="1"/>
          </p:nvSpPr>
          <p:spPr bwMode="white">
            <a:xfrm>
              <a:off x="0" y="192"/>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5" name="Line 169"/>
            <p:cNvSpPr>
              <a:spLocks noChangeShapeType="1"/>
            </p:cNvSpPr>
            <p:nvPr userDrawn="1"/>
          </p:nvSpPr>
          <p:spPr bwMode="white">
            <a:xfrm>
              <a:off x="0" y="384"/>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6" name="Line 170"/>
            <p:cNvSpPr>
              <a:spLocks noChangeShapeType="1"/>
            </p:cNvSpPr>
            <p:nvPr userDrawn="1"/>
          </p:nvSpPr>
          <p:spPr bwMode="white">
            <a:xfrm>
              <a:off x="0" y="576"/>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7" name="Line 171"/>
            <p:cNvSpPr>
              <a:spLocks noChangeShapeType="1"/>
            </p:cNvSpPr>
            <p:nvPr userDrawn="1"/>
          </p:nvSpPr>
          <p:spPr bwMode="white">
            <a:xfrm>
              <a:off x="0" y="768"/>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8" name="Line 172"/>
            <p:cNvSpPr>
              <a:spLocks noChangeShapeType="1"/>
            </p:cNvSpPr>
            <p:nvPr userDrawn="1"/>
          </p:nvSpPr>
          <p:spPr bwMode="white">
            <a:xfrm>
              <a:off x="0" y="960"/>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9" name="Line 173"/>
            <p:cNvSpPr>
              <a:spLocks noChangeShapeType="1"/>
            </p:cNvSpPr>
            <p:nvPr userDrawn="1"/>
          </p:nvSpPr>
          <p:spPr bwMode="white">
            <a:xfrm>
              <a:off x="0" y="1152"/>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0" name="Line 174"/>
            <p:cNvSpPr>
              <a:spLocks noChangeShapeType="1"/>
            </p:cNvSpPr>
            <p:nvPr userDrawn="1"/>
          </p:nvSpPr>
          <p:spPr bwMode="white">
            <a:xfrm>
              <a:off x="0" y="1344"/>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1" name="Line 175"/>
            <p:cNvSpPr>
              <a:spLocks noChangeShapeType="1"/>
            </p:cNvSpPr>
            <p:nvPr userDrawn="1"/>
          </p:nvSpPr>
          <p:spPr bwMode="white">
            <a:xfrm>
              <a:off x="0" y="1536"/>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2" name="Line 176"/>
            <p:cNvSpPr>
              <a:spLocks noChangeShapeType="1"/>
            </p:cNvSpPr>
            <p:nvPr userDrawn="1"/>
          </p:nvSpPr>
          <p:spPr bwMode="white">
            <a:xfrm>
              <a:off x="0" y="1728"/>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3" name="Line 177"/>
            <p:cNvSpPr>
              <a:spLocks noChangeShapeType="1"/>
            </p:cNvSpPr>
            <p:nvPr userDrawn="1"/>
          </p:nvSpPr>
          <p:spPr bwMode="white">
            <a:xfrm>
              <a:off x="0" y="1920"/>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4" name="Line 178"/>
            <p:cNvSpPr>
              <a:spLocks noChangeShapeType="1"/>
            </p:cNvSpPr>
            <p:nvPr userDrawn="1"/>
          </p:nvSpPr>
          <p:spPr bwMode="white">
            <a:xfrm>
              <a:off x="0" y="2112"/>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5" name="Line 179"/>
            <p:cNvSpPr>
              <a:spLocks noChangeShapeType="1"/>
            </p:cNvSpPr>
            <p:nvPr userDrawn="1"/>
          </p:nvSpPr>
          <p:spPr bwMode="white">
            <a:xfrm>
              <a:off x="0" y="2304"/>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6" name="Line 180"/>
            <p:cNvSpPr>
              <a:spLocks noChangeShapeType="1"/>
            </p:cNvSpPr>
            <p:nvPr userDrawn="1"/>
          </p:nvSpPr>
          <p:spPr bwMode="white">
            <a:xfrm>
              <a:off x="0" y="2496"/>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7" name="Line 181"/>
            <p:cNvSpPr>
              <a:spLocks noChangeShapeType="1"/>
            </p:cNvSpPr>
            <p:nvPr userDrawn="1"/>
          </p:nvSpPr>
          <p:spPr bwMode="white">
            <a:xfrm>
              <a:off x="0" y="2688"/>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8" name="Line 182"/>
            <p:cNvSpPr>
              <a:spLocks noChangeShapeType="1"/>
            </p:cNvSpPr>
            <p:nvPr userDrawn="1"/>
          </p:nvSpPr>
          <p:spPr bwMode="white">
            <a:xfrm>
              <a:off x="0" y="2880"/>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9" name="Line 183"/>
            <p:cNvSpPr>
              <a:spLocks noChangeShapeType="1"/>
            </p:cNvSpPr>
            <p:nvPr userDrawn="1"/>
          </p:nvSpPr>
          <p:spPr bwMode="white">
            <a:xfrm>
              <a:off x="0" y="3072"/>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0" name="Line 184"/>
            <p:cNvSpPr>
              <a:spLocks noChangeShapeType="1"/>
            </p:cNvSpPr>
            <p:nvPr userDrawn="1"/>
          </p:nvSpPr>
          <p:spPr bwMode="white">
            <a:xfrm>
              <a:off x="0" y="3264"/>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1" name="Line 185"/>
            <p:cNvSpPr>
              <a:spLocks noChangeShapeType="1"/>
            </p:cNvSpPr>
            <p:nvPr userDrawn="1"/>
          </p:nvSpPr>
          <p:spPr bwMode="white">
            <a:xfrm>
              <a:off x="0" y="3456"/>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2" name="Line 186"/>
            <p:cNvSpPr>
              <a:spLocks noChangeShapeType="1"/>
            </p:cNvSpPr>
            <p:nvPr userDrawn="1"/>
          </p:nvSpPr>
          <p:spPr bwMode="white">
            <a:xfrm>
              <a:off x="0" y="3648"/>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3" name="Line 187"/>
            <p:cNvSpPr>
              <a:spLocks noChangeShapeType="1"/>
            </p:cNvSpPr>
            <p:nvPr userDrawn="1"/>
          </p:nvSpPr>
          <p:spPr bwMode="white">
            <a:xfrm>
              <a:off x="0" y="3840"/>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4" name="Line 188"/>
            <p:cNvSpPr>
              <a:spLocks noChangeShapeType="1"/>
            </p:cNvSpPr>
            <p:nvPr userDrawn="1"/>
          </p:nvSpPr>
          <p:spPr bwMode="white">
            <a:xfrm>
              <a:off x="0" y="4032"/>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5" name="Line 189"/>
            <p:cNvSpPr>
              <a:spLocks noChangeShapeType="1"/>
            </p:cNvSpPr>
            <p:nvPr userDrawn="1"/>
          </p:nvSpPr>
          <p:spPr bwMode="white">
            <a:xfrm>
              <a:off x="0" y="4224"/>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grpSp>
      <p:grpSp>
        <p:nvGrpSpPr>
          <p:cNvPr id="76" name="Group 190"/>
          <p:cNvGrpSpPr>
            <a:grpSpLocks/>
          </p:cNvGrpSpPr>
          <p:nvPr/>
        </p:nvGrpSpPr>
        <p:grpSpPr bwMode="auto">
          <a:xfrm>
            <a:off x="808567" y="26988"/>
            <a:ext cx="11334751" cy="6858000"/>
            <a:chOff x="192" y="0"/>
            <a:chExt cx="5376" cy="4320"/>
          </a:xfrm>
        </p:grpSpPr>
        <p:sp>
          <p:nvSpPr>
            <p:cNvPr id="77" name="Line 191"/>
            <p:cNvSpPr>
              <a:spLocks noChangeShapeType="1"/>
            </p:cNvSpPr>
            <p:nvPr userDrawn="1"/>
          </p:nvSpPr>
          <p:spPr bwMode="white">
            <a:xfrm>
              <a:off x="192"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8" name="Line 192"/>
            <p:cNvSpPr>
              <a:spLocks noChangeShapeType="1"/>
            </p:cNvSpPr>
            <p:nvPr userDrawn="1"/>
          </p:nvSpPr>
          <p:spPr bwMode="white">
            <a:xfrm>
              <a:off x="384"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9" name="Line 193"/>
            <p:cNvSpPr>
              <a:spLocks noChangeShapeType="1"/>
            </p:cNvSpPr>
            <p:nvPr userDrawn="1"/>
          </p:nvSpPr>
          <p:spPr bwMode="white">
            <a:xfrm>
              <a:off x="577"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0" name="Line 194"/>
            <p:cNvSpPr>
              <a:spLocks noChangeShapeType="1"/>
            </p:cNvSpPr>
            <p:nvPr userDrawn="1"/>
          </p:nvSpPr>
          <p:spPr bwMode="white">
            <a:xfrm>
              <a:off x="768"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1" name="Line 195"/>
            <p:cNvSpPr>
              <a:spLocks noChangeShapeType="1"/>
            </p:cNvSpPr>
            <p:nvPr userDrawn="1"/>
          </p:nvSpPr>
          <p:spPr bwMode="white">
            <a:xfrm>
              <a:off x="960"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2" name="Line 196"/>
            <p:cNvSpPr>
              <a:spLocks noChangeShapeType="1"/>
            </p:cNvSpPr>
            <p:nvPr userDrawn="1"/>
          </p:nvSpPr>
          <p:spPr bwMode="white">
            <a:xfrm>
              <a:off x="1152"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3" name="Line 197"/>
            <p:cNvSpPr>
              <a:spLocks noChangeShapeType="1"/>
            </p:cNvSpPr>
            <p:nvPr userDrawn="1"/>
          </p:nvSpPr>
          <p:spPr bwMode="white">
            <a:xfrm>
              <a:off x="1345"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4" name="Line 198"/>
            <p:cNvSpPr>
              <a:spLocks noChangeShapeType="1"/>
            </p:cNvSpPr>
            <p:nvPr userDrawn="1"/>
          </p:nvSpPr>
          <p:spPr bwMode="white">
            <a:xfrm>
              <a:off x="1536"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5" name="Line 199"/>
            <p:cNvSpPr>
              <a:spLocks noChangeShapeType="1"/>
            </p:cNvSpPr>
            <p:nvPr userDrawn="1"/>
          </p:nvSpPr>
          <p:spPr bwMode="white">
            <a:xfrm>
              <a:off x="1728"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6" name="Line 200"/>
            <p:cNvSpPr>
              <a:spLocks noChangeShapeType="1"/>
            </p:cNvSpPr>
            <p:nvPr userDrawn="1"/>
          </p:nvSpPr>
          <p:spPr bwMode="white">
            <a:xfrm>
              <a:off x="1920"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7" name="Line 201"/>
            <p:cNvSpPr>
              <a:spLocks noChangeShapeType="1"/>
            </p:cNvSpPr>
            <p:nvPr userDrawn="1"/>
          </p:nvSpPr>
          <p:spPr bwMode="white">
            <a:xfrm>
              <a:off x="2113"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8" name="Line 202"/>
            <p:cNvSpPr>
              <a:spLocks noChangeShapeType="1"/>
            </p:cNvSpPr>
            <p:nvPr userDrawn="1"/>
          </p:nvSpPr>
          <p:spPr bwMode="white">
            <a:xfrm>
              <a:off x="2304"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9" name="Line 203"/>
            <p:cNvSpPr>
              <a:spLocks noChangeShapeType="1"/>
            </p:cNvSpPr>
            <p:nvPr userDrawn="1"/>
          </p:nvSpPr>
          <p:spPr bwMode="white">
            <a:xfrm>
              <a:off x="2496"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0" name="Line 204"/>
            <p:cNvSpPr>
              <a:spLocks noChangeShapeType="1"/>
            </p:cNvSpPr>
            <p:nvPr userDrawn="1"/>
          </p:nvSpPr>
          <p:spPr bwMode="white">
            <a:xfrm>
              <a:off x="2688"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1" name="Line 205"/>
            <p:cNvSpPr>
              <a:spLocks noChangeShapeType="1"/>
            </p:cNvSpPr>
            <p:nvPr userDrawn="1"/>
          </p:nvSpPr>
          <p:spPr bwMode="white">
            <a:xfrm>
              <a:off x="2881"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2" name="Line 206"/>
            <p:cNvSpPr>
              <a:spLocks noChangeShapeType="1"/>
            </p:cNvSpPr>
            <p:nvPr userDrawn="1"/>
          </p:nvSpPr>
          <p:spPr bwMode="white">
            <a:xfrm>
              <a:off x="3072"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3" name="Line 207"/>
            <p:cNvSpPr>
              <a:spLocks noChangeShapeType="1"/>
            </p:cNvSpPr>
            <p:nvPr userDrawn="1"/>
          </p:nvSpPr>
          <p:spPr bwMode="white">
            <a:xfrm>
              <a:off x="3264"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4" name="Line 208"/>
            <p:cNvSpPr>
              <a:spLocks noChangeShapeType="1"/>
            </p:cNvSpPr>
            <p:nvPr userDrawn="1"/>
          </p:nvSpPr>
          <p:spPr bwMode="white">
            <a:xfrm>
              <a:off x="3456"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5" name="Line 209"/>
            <p:cNvSpPr>
              <a:spLocks noChangeShapeType="1"/>
            </p:cNvSpPr>
            <p:nvPr userDrawn="1"/>
          </p:nvSpPr>
          <p:spPr bwMode="white">
            <a:xfrm>
              <a:off x="3649"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6" name="Line 210"/>
            <p:cNvSpPr>
              <a:spLocks noChangeShapeType="1"/>
            </p:cNvSpPr>
            <p:nvPr userDrawn="1"/>
          </p:nvSpPr>
          <p:spPr bwMode="white">
            <a:xfrm>
              <a:off x="3840"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7" name="Line 211"/>
            <p:cNvSpPr>
              <a:spLocks noChangeShapeType="1"/>
            </p:cNvSpPr>
            <p:nvPr userDrawn="1"/>
          </p:nvSpPr>
          <p:spPr bwMode="white">
            <a:xfrm>
              <a:off x="4032"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8" name="Line 212"/>
            <p:cNvSpPr>
              <a:spLocks noChangeShapeType="1"/>
            </p:cNvSpPr>
            <p:nvPr userDrawn="1"/>
          </p:nvSpPr>
          <p:spPr bwMode="white">
            <a:xfrm>
              <a:off x="4224"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9" name="Line 213"/>
            <p:cNvSpPr>
              <a:spLocks noChangeShapeType="1"/>
            </p:cNvSpPr>
            <p:nvPr userDrawn="1"/>
          </p:nvSpPr>
          <p:spPr bwMode="white">
            <a:xfrm>
              <a:off x="4417"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00" name="Line 214"/>
            <p:cNvSpPr>
              <a:spLocks noChangeShapeType="1"/>
            </p:cNvSpPr>
            <p:nvPr userDrawn="1"/>
          </p:nvSpPr>
          <p:spPr bwMode="white">
            <a:xfrm>
              <a:off x="4608"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01" name="Line 215"/>
            <p:cNvSpPr>
              <a:spLocks noChangeShapeType="1"/>
            </p:cNvSpPr>
            <p:nvPr userDrawn="1"/>
          </p:nvSpPr>
          <p:spPr bwMode="white">
            <a:xfrm>
              <a:off x="4800"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02" name="Line 216"/>
            <p:cNvSpPr>
              <a:spLocks noChangeShapeType="1"/>
            </p:cNvSpPr>
            <p:nvPr userDrawn="1"/>
          </p:nvSpPr>
          <p:spPr bwMode="white">
            <a:xfrm>
              <a:off x="4992"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03" name="Line 217"/>
            <p:cNvSpPr>
              <a:spLocks noChangeShapeType="1"/>
            </p:cNvSpPr>
            <p:nvPr userDrawn="1"/>
          </p:nvSpPr>
          <p:spPr bwMode="white">
            <a:xfrm>
              <a:off x="5185"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04" name="Line 218"/>
            <p:cNvSpPr>
              <a:spLocks noChangeShapeType="1"/>
            </p:cNvSpPr>
            <p:nvPr userDrawn="1"/>
          </p:nvSpPr>
          <p:spPr bwMode="white">
            <a:xfrm>
              <a:off x="5376"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05" name="Line 219"/>
            <p:cNvSpPr>
              <a:spLocks noChangeShapeType="1"/>
            </p:cNvSpPr>
            <p:nvPr userDrawn="1"/>
          </p:nvSpPr>
          <p:spPr bwMode="white">
            <a:xfrm>
              <a:off x="5568"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grpSp>
      <p:sp>
        <p:nvSpPr>
          <p:cNvPr id="106" name="Line 224"/>
          <p:cNvSpPr>
            <a:spLocks noChangeShapeType="1"/>
          </p:cNvSpPr>
          <p:nvPr/>
        </p:nvSpPr>
        <p:spPr bwMode="auto">
          <a:xfrm>
            <a:off x="1007533" y="1196975"/>
            <a:ext cx="0" cy="1655763"/>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a:lstStyle/>
          <a:p>
            <a:pPr eaLnBrk="0" hangingPunct="0"/>
            <a:endParaRPr lang="es-PE" sz="2000">
              <a:solidFill>
                <a:prstClr val="black"/>
              </a:solidFill>
            </a:endParaRPr>
          </a:p>
        </p:txBody>
      </p:sp>
      <p:sp>
        <p:nvSpPr>
          <p:cNvPr id="107" name="Line 225"/>
          <p:cNvSpPr>
            <a:spLocks noChangeShapeType="1"/>
          </p:cNvSpPr>
          <p:nvPr/>
        </p:nvSpPr>
        <p:spPr bwMode="auto">
          <a:xfrm>
            <a:off x="1007533" y="3860801"/>
            <a:ext cx="0" cy="2303463"/>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a:lstStyle/>
          <a:p>
            <a:pPr eaLnBrk="0" hangingPunct="0"/>
            <a:endParaRPr lang="es-PE" sz="2000">
              <a:solidFill>
                <a:prstClr val="black"/>
              </a:solidFill>
            </a:endParaRPr>
          </a:p>
        </p:txBody>
      </p:sp>
      <p:sp>
        <p:nvSpPr>
          <p:cNvPr id="108" name="Line 226"/>
          <p:cNvSpPr>
            <a:spLocks noChangeShapeType="1"/>
          </p:cNvSpPr>
          <p:nvPr/>
        </p:nvSpPr>
        <p:spPr bwMode="auto">
          <a:xfrm>
            <a:off x="11089217" y="549276"/>
            <a:ext cx="0" cy="2303463"/>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a:lstStyle/>
          <a:p>
            <a:pPr eaLnBrk="0" hangingPunct="0"/>
            <a:endParaRPr lang="es-PE" sz="2000">
              <a:solidFill>
                <a:prstClr val="black"/>
              </a:solidFill>
            </a:endParaRPr>
          </a:p>
        </p:txBody>
      </p:sp>
      <p:sp>
        <p:nvSpPr>
          <p:cNvPr id="109" name="AutoShape 227">
            <a:hlinkClick r:id="" action="ppaction://hlinkshowjump?jump=nextslide" highlightClick="1"/>
          </p:cNvPr>
          <p:cNvSpPr>
            <a:spLocks noChangeArrowheads="1"/>
          </p:cNvSpPr>
          <p:nvPr/>
        </p:nvSpPr>
        <p:spPr bwMode="auto">
          <a:xfrm>
            <a:off x="5712884" y="6308726"/>
            <a:ext cx="575733" cy="288925"/>
          </a:xfrm>
          <a:prstGeom prst="actionButtonForwardNext">
            <a:avLst/>
          </a:prstGeom>
          <a:solidFill>
            <a:schemeClr val="bg1"/>
          </a:solidFill>
          <a:ln w="9525" cap="rnd">
            <a:solidFill>
              <a:srgbClr val="6699FF"/>
            </a:solidFill>
            <a:prstDash val="sysDot"/>
            <a:miter lim="800000"/>
            <a:headEnd/>
            <a:tailEnd/>
          </a:ln>
        </p:spPr>
        <p:txBody>
          <a:bodyPr wrap="none" anchor="ctr"/>
          <a:lstStyle>
            <a:lvl1pPr>
              <a:defRPr sz="2000">
                <a:solidFill>
                  <a:schemeClr val="tx1"/>
                </a:solidFill>
                <a:latin typeface="Arial Black" panose="020B0A04020102020204" pitchFamily="34" charset="0"/>
                <a:cs typeface="Tahoma" panose="020B0604030504040204" pitchFamily="34" charset="0"/>
              </a:defRPr>
            </a:lvl1pPr>
            <a:lvl2pPr marL="742950" indent="-285750">
              <a:defRPr sz="2000">
                <a:solidFill>
                  <a:schemeClr val="tx1"/>
                </a:solidFill>
                <a:latin typeface="Arial Black" panose="020B0A04020102020204" pitchFamily="34" charset="0"/>
                <a:cs typeface="Tahoma" panose="020B0604030504040204" pitchFamily="34" charset="0"/>
              </a:defRPr>
            </a:lvl2pPr>
            <a:lvl3pPr marL="1143000" indent="-228600">
              <a:defRPr sz="2000">
                <a:solidFill>
                  <a:schemeClr val="tx1"/>
                </a:solidFill>
                <a:latin typeface="Arial Black" panose="020B0A04020102020204" pitchFamily="34" charset="0"/>
                <a:cs typeface="Tahoma" panose="020B0604030504040204" pitchFamily="34" charset="0"/>
              </a:defRPr>
            </a:lvl3pPr>
            <a:lvl4pPr marL="1600200" indent="-228600">
              <a:defRPr sz="2000">
                <a:solidFill>
                  <a:schemeClr val="tx1"/>
                </a:solidFill>
                <a:latin typeface="Arial Black" panose="020B0A04020102020204" pitchFamily="34" charset="0"/>
                <a:cs typeface="Tahoma" panose="020B0604030504040204" pitchFamily="34" charset="0"/>
              </a:defRPr>
            </a:lvl4pPr>
            <a:lvl5pPr marL="2057400" indent="-228600">
              <a:defRPr sz="2000">
                <a:solidFill>
                  <a:schemeClr val="tx1"/>
                </a:solidFill>
                <a:latin typeface="Arial Black" panose="020B0A04020102020204" pitchFamily="34" charset="0"/>
                <a:cs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Arial Black" panose="020B0A04020102020204" pitchFamily="34" charset="0"/>
                <a:cs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Arial Black" panose="020B0A04020102020204" pitchFamily="34" charset="0"/>
                <a:cs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Arial Black" panose="020B0A04020102020204" pitchFamily="34" charset="0"/>
                <a:cs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Arial Black" panose="020B0A04020102020204" pitchFamily="34" charset="0"/>
                <a:cs typeface="Tahoma" panose="020B0604030504040204" pitchFamily="34" charset="0"/>
              </a:defRPr>
            </a:lvl9pPr>
          </a:lstStyle>
          <a:p>
            <a:pPr algn="ctr"/>
            <a:endParaRPr lang="es-PE" sz="2000">
              <a:solidFill>
                <a:prstClr val="black"/>
              </a:solidFill>
            </a:endParaRPr>
          </a:p>
        </p:txBody>
      </p:sp>
      <p:pic>
        <p:nvPicPr>
          <p:cNvPr id="110" name="Picture 2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3985" y="6021389"/>
            <a:ext cx="115358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Line 231"/>
          <p:cNvSpPr>
            <a:spLocks noChangeShapeType="1"/>
          </p:cNvSpPr>
          <p:nvPr/>
        </p:nvSpPr>
        <p:spPr bwMode="auto">
          <a:xfrm>
            <a:off x="11089217" y="3860801"/>
            <a:ext cx="0" cy="1871663"/>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a:lstStyle/>
          <a:p>
            <a:pPr eaLnBrk="0" hangingPunct="0"/>
            <a:endParaRPr lang="es-PE" sz="2000">
              <a:solidFill>
                <a:prstClr val="black"/>
              </a:solidFill>
            </a:endParaRPr>
          </a:p>
        </p:txBody>
      </p:sp>
      <p:sp>
        <p:nvSpPr>
          <p:cNvPr id="112" name="Rectangle 222"/>
          <p:cNvSpPr>
            <a:spLocks noGrp="1" noChangeArrowheads="1"/>
          </p:cNvSpPr>
          <p:nvPr>
            <p:ph type="dt" sz="half" idx="10"/>
          </p:nvPr>
        </p:nvSpPr>
        <p:spPr/>
        <p:txBody>
          <a:bodyPr/>
          <a:lstStyle>
            <a:lvl1pPr>
              <a:defRPr/>
            </a:lvl1pPr>
          </a:lstStyle>
          <a:p>
            <a:pPr>
              <a:defRPr/>
            </a:pPr>
            <a:fld id="{EFF07802-7BF9-4777-B53F-059C51EF3702}" type="datetime1">
              <a:rPr lang="es-ES">
                <a:solidFill>
                  <a:prstClr val="black"/>
                </a:solidFill>
              </a:rPr>
              <a:pPr>
                <a:defRPr/>
              </a:pPr>
              <a:t>19/09/2021</a:t>
            </a:fld>
            <a:endParaRPr lang="es-ES" dirty="0">
              <a:solidFill>
                <a:prstClr val="black"/>
              </a:solidFill>
            </a:endParaRPr>
          </a:p>
        </p:txBody>
      </p:sp>
      <p:sp>
        <p:nvSpPr>
          <p:cNvPr id="113" name="Rectangle 223"/>
          <p:cNvSpPr>
            <a:spLocks noGrp="1" noChangeArrowheads="1"/>
          </p:cNvSpPr>
          <p:nvPr>
            <p:ph type="ftr" sz="quarter" idx="11"/>
          </p:nvPr>
        </p:nvSpPr>
        <p:spPr/>
        <p:txBody>
          <a:bodyPr/>
          <a:lstStyle>
            <a:lvl1pPr>
              <a:defRPr dirty="0"/>
            </a:lvl1pPr>
          </a:lstStyle>
          <a:p>
            <a:pPr>
              <a:defRPr/>
            </a:pPr>
            <a:r>
              <a:rPr lang="es-ES">
                <a:solidFill>
                  <a:prstClr val="black"/>
                </a:solidFill>
              </a:rPr>
              <a:t>1</a:t>
            </a:r>
          </a:p>
        </p:txBody>
      </p:sp>
    </p:spTree>
    <p:extLst>
      <p:ext uri="{BB962C8B-B14F-4D97-AF65-F5344CB8AC3E}">
        <p14:creationId xmlns:p14="http://schemas.microsoft.com/office/powerpoint/2010/main" val="280679650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Line 26"/>
          <p:cNvSpPr>
            <a:spLocks noChangeShapeType="1"/>
          </p:cNvSpPr>
          <p:nvPr/>
        </p:nvSpPr>
        <p:spPr bwMode="white">
          <a:xfrm>
            <a:off x="4064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 name="Line 27"/>
          <p:cNvSpPr>
            <a:spLocks noChangeShapeType="1"/>
          </p:cNvSpPr>
          <p:nvPr/>
        </p:nvSpPr>
        <p:spPr bwMode="white">
          <a:xfrm>
            <a:off x="8128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 name="Line 28"/>
          <p:cNvSpPr>
            <a:spLocks noChangeShapeType="1"/>
          </p:cNvSpPr>
          <p:nvPr/>
        </p:nvSpPr>
        <p:spPr bwMode="white">
          <a:xfrm>
            <a:off x="12192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 name="Line 29"/>
          <p:cNvSpPr>
            <a:spLocks noChangeShapeType="1"/>
          </p:cNvSpPr>
          <p:nvPr/>
        </p:nvSpPr>
        <p:spPr bwMode="white">
          <a:xfrm>
            <a:off x="16256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 name="Line 30"/>
          <p:cNvSpPr>
            <a:spLocks noChangeShapeType="1"/>
          </p:cNvSpPr>
          <p:nvPr/>
        </p:nvSpPr>
        <p:spPr bwMode="white">
          <a:xfrm>
            <a:off x="20320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 name="Line 31"/>
          <p:cNvSpPr>
            <a:spLocks noChangeShapeType="1"/>
          </p:cNvSpPr>
          <p:nvPr/>
        </p:nvSpPr>
        <p:spPr bwMode="white">
          <a:xfrm>
            <a:off x="24384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 name="Line 32"/>
          <p:cNvSpPr>
            <a:spLocks noChangeShapeType="1"/>
          </p:cNvSpPr>
          <p:nvPr/>
        </p:nvSpPr>
        <p:spPr bwMode="white">
          <a:xfrm>
            <a:off x="28448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 name="Line 33"/>
          <p:cNvSpPr>
            <a:spLocks noChangeShapeType="1"/>
          </p:cNvSpPr>
          <p:nvPr/>
        </p:nvSpPr>
        <p:spPr bwMode="white">
          <a:xfrm>
            <a:off x="32512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0" name="Line 34"/>
          <p:cNvSpPr>
            <a:spLocks noChangeShapeType="1"/>
          </p:cNvSpPr>
          <p:nvPr/>
        </p:nvSpPr>
        <p:spPr bwMode="white">
          <a:xfrm>
            <a:off x="36576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1" name="Line 35"/>
          <p:cNvSpPr>
            <a:spLocks noChangeShapeType="1"/>
          </p:cNvSpPr>
          <p:nvPr/>
        </p:nvSpPr>
        <p:spPr bwMode="white">
          <a:xfrm>
            <a:off x="40640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2" name="Line 36"/>
          <p:cNvSpPr>
            <a:spLocks noChangeShapeType="1"/>
          </p:cNvSpPr>
          <p:nvPr/>
        </p:nvSpPr>
        <p:spPr bwMode="white">
          <a:xfrm>
            <a:off x="44704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3" name="Line 37"/>
          <p:cNvSpPr>
            <a:spLocks noChangeShapeType="1"/>
          </p:cNvSpPr>
          <p:nvPr/>
        </p:nvSpPr>
        <p:spPr bwMode="white">
          <a:xfrm>
            <a:off x="48768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4" name="Line 38"/>
          <p:cNvSpPr>
            <a:spLocks noChangeShapeType="1"/>
          </p:cNvSpPr>
          <p:nvPr/>
        </p:nvSpPr>
        <p:spPr bwMode="white">
          <a:xfrm>
            <a:off x="52832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5" name="Line 39"/>
          <p:cNvSpPr>
            <a:spLocks noChangeShapeType="1"/>
          </p:cNvSpPr>
          <p:nvPr/>
        </p:nvSpPr>
        <p:spPr bwMode="white">
          <a:xfrm>
            <a:off x="56896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6" name="Line 40"/>
          <p:cNvSpPr>
            <a:spLocks noChangeShapeType="1"/>
          </p:cNvSpPr>
          <p:nvPr/>
        </p:nvSpPr>
        <p:spPr bwMode="white">
          <a:xfrm>
            <a:off x="60960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7" name="Line 41"/>
          <p:cNvSpPr>
            <a:spLocks noChangeShapeType="1"/>
          </p:cNvSpPr>
          <p:nvPr/>
        </p:nvSpPr>
        <p:spPr bwMode="white">
          <a:xfrm>
            <a:off x="65024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8" name="Line 42"/>
          <p:cNvSpPr>
            <a:spLocks noChangeShapeType="1"/>
          </p:cNvSpPr>
          <p:nvPr/>
        </p:nvSpPr>
        <p:spPr bwMode="white">
          <a:xfrm>
            <a:off x="69088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9" name="Line 43"/>
          <p:cNvSpPr>
            <a:spLocks noChangeShapeType="1"/>
          </p:cNvSpPr>
          <p:nvPr/>
        </p:nvSpPr>
        <p:spPr bwMode="white">
          <a:xfrm>
            <a:off x="73152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0" name="Line 44"/>
          <p:cNvSpPr>
            <a:spLocks noChangeShapeType="1"/>
          </p:cNvSpPr>
          <p:nvPr/>
        </p:nvSpPr>
        <p:spPr bwMode="white">
          <a:xfrm>
            <a:off x="77216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1" name="Line 45"/>
          <p:cNvSpPr>
            <a:spLocks noChangeShapeType="1"/>
          </p:cNvSpPr>
          <p:nvPr/>
        </p:nvSpPr>
        <p:spPr bwMode="white">
          <a:xfrm>
            <a:off x="81280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2" name="Line 46"/>
          <p:cNvSpPr>
            <a:spLocks noChangeShapeType="1"/>
          </p:cNvSpPr>
          <p:nvPr/>
        </p:nvSpPr>
        <p:spPr bwMode="white">
          <a:xfrm>
            <a:off x="85344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3" name="Line 47"/>
          <p:cNvSpPr>
            <a:spLocks noChangeShapeType="1"/>
          </p:cNvSpPr>
          <p:nvPr/>
        </p:nvSpPr>
        <p:spPr bwMode="white">
          <a:xfrm>
            <a:off x="89408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4" name="Line 48"/>
          <p:cNvSpPr>
            <a:spLocks noChangeShapeType="1"/>
          </p:cNvSpPr>
          <p:nvPr/>
        </p:nvSpPr>
        <p:spPr bwMode="white">
          <a:xfrm>
            <a:off x="93472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5" name="Line 49"/>
          <p:cNvSpPr>
            <a:spLocks noChangeShapeType="1"/>
          </p:cNvSpPr>
          <p:nvPr/>
        </p:nvSpPr>
        <p:spPr bwMode="white">
          <a:xfrm>
            <a:off x="97536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6" name="Line 50"/>
          <p:cNvSpPr>
            <a:spLocks noChangeShapeType="1"/>
          </p:cNvSpPr>
          <p:nvPr/>
        </p:nvSpPr>
        <p:spPr bwMode="white">
          <a:xfrm>
            <a:off x="101600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7" name="Line 51"/>
          <p:cNvSpPr>
            <a:spLocks noChangeShapeType="1"/>
          </p:cNvSpPr>
          <p:nvPr/>
        </p:nvSpPr>
        <p:spPr bwMode="white">
          <a:xfrm>
            <a:off x="105664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8" name="Line 52"/>
          <p:cNvSpPr>
            <a:spLocks noChangeShapeType="1"/>
          </p:cNvSpPr>
          <p:nvPr/>
        </p:nvSpPr>
        <p:spPr bwMode="white">
          <a:xfrm>
            <a:off x="109728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29" name="Line 53"/>
          <p:cNvSpPr>
            <a:spLocks noChangeShapeType="1"/>
          </p:cNvSpPr>
          <p:nvPr/>
        </p:nvSpPr>
        <p:spPr bwMode="white">
          <a:xfrm>
            <a:off x="113792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0" name="Line 54"/>
          <p:cNvSpPr>
            <a:spLocks noChangeShapeType="1"/>
          </p:cNvSpPr>
          <p:nvPr/>
        </p:nvSpPr>
        <p:spPr bwMode="white">
          <a:xfrm>
            <a:off x="11785600" y="0"/>
            <a:ext cx="0" cy="6858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1" name="Line 3"/>
          <p:cNvSpPr>
            <a:spLocks noChangeShapeType="1"/>
          </p:cNvSpPr>
          <p:nvPr/>
        </p:nvSpPr>
        <p:spPr bwMode="white">
          <a:xfrm>
            <a:off x="0" y="3048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2" name="Line 4"/>
          <p:cNvSpPr>
            <a:spLocks noChangeShapeType="1"/>
          </p:cNvSpPr>
          <p:nvPr/>
        </p:nvSpPr>
        <p:spPr bwMode="white">
          <a:xfrm>
            <a:off x="0" y="6096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3" name="Line 5"/>
          <p:cNvSpPr>
            <a:spLocks noChangeShapeType="1"/>
          </p:cNvSpPr>
          <p:nvPr/>
        </p:nvSpPr>
        <p:spPr bwMode="white">
          <a:xfrm>
            <a:off x="0" y="9144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4" name="Line 6"/>
          <p:cNvSpPr>
            <a:spLocks noChangeShapeType="1"/>
          </p:cNvSpPr>
          <p:nvPr/>
        </p:nvSpPr>
        <p:spPr bwMode="white">
          <a:xfrm>
            <a:off x="0" y="12192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5" name="Line 7"/>
          <p:cNvSpPr>
            <a:spLocks noChangeShapeType="1"/>
          </p:cNvSpPr>
          <p:nvPr/>
        </p:nvSpPr>
        <p:spPr bwMode="white">
          <a:xfrm>
            <a:off x="0" y="15240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6" name="Line 8"/>
          <p:cNvSpPr>
            <a:spLocks noChangeShapeType="1"/>
          </p:cNvSpPr>
          <p:nvPr/>
        </p:nvSpPr>
        <p:spPr bwMode="white">
          <a:xfrm>
            <a:off x="0" y="18288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7" name="Line 9"/>
          <p:cNvSpPr>
            <a:spLocks noChangeShapeType="1"/>
          </p:cNvSpPr>
          <p:nvPr/>
        </p:nvSpPr>
        <p:spPr bwMode="white">
          <a:xfrm>
            <a:off x="0" y="21336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8" name="Line 10"/>
          <p:cNvSpPr>
            <a:spLocks noChangeShapeType="1"/>
          </p:cNvSpPr>
          <p:nvPr/>
        </p:nvSpPr>
        <p:spPr bwMode="white">
          <a:xfrm>
            <a:off x="0" y="24384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39" name="Line 11"/>
          <p:cNvSpPr>
            <a:spLocks noChangeShapeType="1"/>
          </p:cNvSpPr>
          <p:nvPr/>
        </p:nvSpPr>
        <p:spPr bwMode="white">
          <a:xfrm>
            <a:off x="0" y="27432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0" name="Line 12"/>
          <p:cNvSpPr>
            <a:spLocks noChangeShapeType="1"/>
          </p:cNvSpPr>
          <p:nvPr/>
        </p:nvSpPr>
        <p:spPr bwMode="white">
          <a:xfrm>
            <a:off x="0" y="30480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1" name="Line 13"/>
          <p:cNvSpPr>
            <a:spLocks noChangeShapeType="1"/>
          </p:cNvSpPr>
          <p:nvPr/>
        </p:nvSpPr>
        <p:spPr bwMode="white">
          <a:xfrm>
            <a:off x="0" y="33528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2" name="Line 14"/>
          <p:cNvSpPr>
            <a:spLocks noChangeShapeType="1"/>
          </p:cNvSpPr>
          <p:nvPr/>
        </p:nvSpPr>
        <p:spPr bwMode="white">
          <a:xfrm>
            <a:off x="0" y="36576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3" name="Line 15"/>
          <p:cNvSpPr>
            <a:spLocks noChangeShapeType="1"/>
          </p:cNvSpPr>
          <p:nvPr/>
        </p:nvSpPr>
        <p:spPr bwMode="white">
          <a:xfrm>
            <a:off x="0" y="39624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4" name="Line 16"/>
          <p:cNvSpPr>
            <a:spLocks noChangeShapeType="1"/>
          </p:cNvSpPr>
          <p:nvPr/>
        </p:nvSpPr>
        <p:spPr bwMode="white">
          <a:xfrm>
            <a:off x="0" y="42672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5" name="Line 17"/>
          <p:cNvSpPr>
            <a:spLocks noChangeShapeType="1"/>
          </p:cNvSpPr>
          <p:nvPr/>
        </p:nvSpPr>
        <p:spPr bwMode="white">
          <a:xfrm>
            <a:off x="0" y="45720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6" name="Line 18"/>
          <p:cNvSpPr>
            <a:spLocks noChangeShapeType="1"/>
          </p:cNvSpPr>
          <p:nvPr/>
        </p:nvSpPr>
        <p:spPr bwMode="white">
          <a:xfrm>
            <a:off x="0" y="48768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7" name="Line 19"/>
          <p:cNvSpPr>
            <a:spLocks noChangeShapeType="1"/>
          </p:cNvSpPr>
          <p:nvPr/>
        </p:nvSpPr>
        <p:spPr bwMode="white">
          <a:xfrm>
            <a:off x="0" y="51816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8" name="Line 20"/>
          <p:cNvSpPr>
            <a:spLocks noChangeShapeType="1"/>
          </p:cNvSpPr>
          <p:nvPr/>
        </p:nvSpPr>
        <p:spPr bwMode="white">
          <a:xfrm>
            <a:off x="0" y="54864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49" name="Line 21"/>
          <p:cNvSpPr>
            <a:spLocks noChangeShapeType="1"/>
          </p:cNvSpPr>
          <p:nvPr/>
        </p:nvSpPr>
        <p:spPr bwMode="white">
          <a:xfrm>
            <a:off x="0" y="57912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0" name="Line 22"/>
          <p:cNvSpPr>
            <a:spLocks noChangeShapeType="1"/>
          </p:cNvSpPr>
          <p:nvPr/>
        </p:nvSpPr>
        <p:spPr bwMode="white">
          <a:xfrm>
            <a:off x="0" y="60960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1" name="Line 23"/>
          <p:cNvSpPr>
            <a:spLocks noChangeShapeType="1"/>
          </p:cNvSpPr>
          <p:nvPr/>
        </p:nvSpPr>
        <p:spPr bwMode="white">
          <a:xfrm>
            <a:off x="0" y="64008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2" name="Line 24"/>
          <p:cNvSpPr>
            <a:spLocks noChangeShapeType="1"/>
          </p:cNvSpPr>
          <p:nvPr/>
        </p:nvSpPr>
        <p:spPr bwMode="white">
          <a:xfrm>
            <a:off x="0" y="6705600"/>
            <a:ext cx="12192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grpSp>
        <p:nvGrpSpPr>
          <p:cNvPr id="53" name="Group 66"/>
          <p:cNvGrpSpPr>
            <a:grpSpLocks/>
          </p:cNvGrpSpPr>
          <p:nvPr/>
        </p:nvGrpSpPr>
        <p:grpSpPr bwMode="auto">
          <a:xfrm>
            <a:off x="0" y="484188"/>
            <a:ext cx="12143317" cy="6400800"/>
            <a:chOff x="0" y="192"/>
            <a:chExt cx="5760" cy="4032"/>
          </a:xfrm>
        </p:grpSpPr>
        <p:sp>
          <p:nvSpPr>
            <p:cNvPr id="54" name="Line 67"/>
            <p:cNvSpPr>
              <a:spLocks noChangeShapeType="1"/>
            </p:cNvSpPr>
            <p:nvPr userDrawn="1"/>
          </p:nvSpPr>
          <p:spPr bwMode="white">
            <a:xfrm>
              <a:off x="0" y="192"/>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5" name="Line 68"/>
            <p:cNvSpPr>
              <a:spLocks noChangeShapeType="1"/>
            </p:cNvSpPr>
            <p:nvPr userDrawn="1"/>
          </p:nvSpPr>
          <p:spPr bwMode="white">
            <a:xfrm>
              <a:off x="0" y="384"/>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6" name="Line 69"/>
            <p:cNvSpPr>
              <a:spLocks noChangeShapeType="1"/>
            </p:cNvSpPr>
            <p:nvPr userDrawn="1"/>
          </p:nvSpPr>
          <p:spPr bwMode="white">
            <a:xfrm>
              <a:off x="0" y="576"/>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7" name="Line 70"/>
            <p:cNvSpPr>
              <a:spLocks noChangeShapeType="1"/>
            </p:cNvSpPr>
            <p:nvPr userDrawn="1"/>
          </p:nvSpPr>
          <p:spPr bwMode="white">
            <a:xfrm>
              <a:off x="0" y="768"/>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8" name="Line 71"/>
            <p:cNvSpPr>
              <a:spLocks noChangeShapeType="1"/>
            </p:cNvSpPr>
            <p:nvPr userDrawn="1"/>
          </p:nvSpPr>
          <p:spPr bwMode="white">
            <a:xfrm>
              <a:off x="0" y="960"/>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59" name="Line 72"/>
            <p:cNvSpPr>
              <a:spLocks noChangeShapeType="1"/>
            </p:cNvSpPr>
            <p:nvPr userDrawn="1"/>
          </p:nvSpPr>
          <p:spPr bwMode="white">
            <a:xfrm>
              <a:off x="0" y="1152"/>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0" name="Line 73"/>
            <p:cNvSpPr>
              <a:spLocks noChangeShapeType="1"/>
            </p:cNvSpPr>
            <p:nvPr userDrawn="1"/>
          </p:nvSpPr>
          <p:spPr bwMode="white">
            <a:xfrm>
              <a:off x="0" y="1344"/>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1" name="Line 74"/>
            <p:cNvSpPr>
              <a:spLocks noChangeShapeType="1"/>
            </p:cNvSpPr>
            <p:nvPr userDrawn="1"/>
          </p:nvSpPr>
          <p:spPr bwMode="white">
            <a:xfrm>
              <a:off x="0" y="1536"/>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2" name="Line 75"/>
            <p:cNvSpPr>
              <a:spLocks noChangeShapeType="1"/>
            </p:cNvSpPr>
            <p:nvPr userDrawn="1"/>
          </p:nvSpPr>
          <p:spPr bwMode="white">
            <a:xfrm>
              <a:off x="0" y="1728"/>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3" name="Line 76"/>
            <p:cNvSpPr>
              <a:spLocks noChangeShapeType="1"/>
            </p:cNvSpPr>
            <p:nvPr userDrawn="1"/>
          </p:nvSpPr>
          <p:spPr bwMode="white">
            <a:xfrm>
              <a:off x="0" y="1920"/>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4" name="Line 77"/>
            <p:cNvSpPr>
              <a:spLocks noChangeShapeType="1"/>
            </p:cNvSpPr>
            <p:nvPr userDrawn="1"/>
          </p:nvSpPr>
          <p:spPr bwMode="white">
            <a:xfrm>
              <a:off x="0" y="2112"/>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5" name="Line 78"/>
            <p:cNvSpPr>
              <a:spLocks noChangeShapeType="1"/>
            </p:cNvSpPr>
            <p:nvPr userDrawn="1"/>
          </p:nvSpPr>
          <p:spPr bwMode="white">
            <a:xfrm>
              <a:off x="0" y="2304"/>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6" name="Line 79"/>
            <p:cNvSpPr>
              <a:spLocks noChangeShapeType="1"/>
            </p:cNvSpPr>
            <p:nvPr userDrawn="1"/>
          </p:nvSpPr>
          <p:spPr bwMode="white">
            <a:xfrm>
              <a:off x="0" y="2496"/>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7" name="Line 80"/>
            <p:cNvSpPr>
              <a:spLocks noChangeShapeType="1"/>
            </p:cNvSpPr>
            <p:nvPr userDrawn="1"/>
          </p:nvSpPr>
          <p:spPr bwMode="white">
            <a:xfrm>
              <a:off x="0" y="2688"/>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8" name="Line 81"/>
            <p:cNvSpPr>
              <a:spLocks noChangeShapeType="1"/>
            </p:cNvSpPr>
            <p:nvPr userDrawn="1"/>
          </p:nvSpPr>
          <p:spPr bwMode="white">
            <a:xfrm>
              <a:off x="0" y="2880"/>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69" name="Line 82"/>
            <p:cNvSpPr>
              <a:spLocks noChangeShapeType="1"/>
            </p:cNvSpPr>
            <p:nvPr userDrawn="1"/>
          </p:nvSpPr>
          <p:spPr bwMode="white">
            <a:xfrm>
              <a:off x="0" y="3072"/>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0" name="Line 83"/>
            <p:cNvSpPr>
              <a:spLocks noChangeShapeType="1"/>
            </p:cNvSpPr>
            <p:nvPr userDrawn="1"/>
          </p:nvSpPr>
          <p:spPr bwMode="white">
            <a:xfrm>
              <a:off x="0" y="3264"/>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1" name="Line 84"/>
            <p:cNvSpPr>
              <a:spLocks noChangeShapeType="1"/>
            </p:cNvSpPr>
            <p:nvPr userDrawn="1"/>
          </p:nvSpPr>
          <p:spPr bwMode="white">
            <a:xfrm>
              <a:off x="0" y="3456"/>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2" name="Line 85"/>
            <p:cNvSpPr>
              <a:spLocks noChangeShapeType="1"/>
            </p:cNvSpPr>
            <p:nvPr userDrawn="1"/>
          </p:nvSpPr>
          <p:spPr bwMode="white">
            <a:xfrm>
              <a:off x="0" y="3648"/>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3" name="Line 86"/>
            <p:cNvSpPr>
              <a:spLocks noChangeShapeType="1"/>
            </p:cNvSpPr>
            <p:nvPr userDrawn="1"/>
          </p:nvSpPr>
          <p:spPr bwMode="white">
            <a:xfrm>
              <a:off x="0" y="3840"/>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4" name="Line 87"/>
            <p:cNvSpPr>
              <a:spLocks noChangeShapeType="1"/>
            </p:cNvSpPr>
            <p:nvPr userDrawn="1"/>
          </p:nvSpPr>
          <p:spPr bwMode="white">
            <a:xfrm>
              <a:off x="0" y="4032"/>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5" name="Line 88"/>
            <p:cNvSpPr>
              <a:spLocks noChangeShapeType="1"/>
            </p:cNvSpPr>
            <p:nvPr userDrawn="1"/>
          </p:nvSpPr>
          <p:spPr bwMode="white">
            <a:xfrm>
              <a:off x="0" y="4224"/>
              <a:ext cx="576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grpSp>
      <p:grpSp>
        <p:nvGrpSpPr>
          <p:cNvPr id="76" name="Group 89"/>
          <p:cNvGrpSpPr>
            <a:grpSpLocks/>
          </p:cNvGrpSpPr>
          <p:nvPr/>
        </p:nvGrpSpPr>
        <p:grpSpPr bwMode="auto">
          <a:xfrm>
            <a:off x="808567" y="26988"/>
            <a:ext cx="11334751" cy="6858000"/>
            <a:chOff x="192" y="0"/>
            <a:chExt cx="5376" cy="4320"/>
          </a:xfrm>
        </p:grpSpPr>
        <p:sp>
          <p:nvSpPr>
            <p:cNvPr id="77" name="Line 90"/>
            <p:cNvSpPr>
              <a:spLocks noChangeShapeType="1"/>
            </p:cNvSpPr>
            <p:nvPr userDrawn="1"/>
          </p:nvSpPr>
          <p:spPr bwMode="white">
            <a:xfrm>
              <a:off x="192"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8" name="Line 91"/>
            <p:cNvSpPr>
              <a:spLocks noChangeShapeType="1"/>
            </p:cNvSpPr>
            <p:nvPr userDrawn="1"/>
          </p:nvSpPr>
          <p:spPr bwMode="white">
            <a:xfrm>
              <a:off x="384"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79" name="Line 92"/>
            <p:cNvSpPr>
              <a:spLocks noChangeShapeType="1"/>
            </p:cNvSpPr>
            <p:nvPr userDrawn="1"/>
          </p:nvSpPr>
          <p:spPr bwMode="white">
            <a:xfrm>
              <a:off x="577"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0" name="Line 93"/>
            <p:cNvSpPr>
              <a:spLocks noChangeShapeType="1"/>
            </p:cNvSpPr>
            <p:nvPr userDrawn="1"/>
          </p:nvSpPr>
          <p:spPr bwMode="white">
            <a:xfrm>
              <a:off x="768"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1" name="Line 94"/>
            <p:cNvSpPr>
              <a:spLocks noChangeShapeType="1"/>
            </p:cNvSpPr>
            <p:nvPr userDrawn="1"/>
          </p:nvSpPr>
          <p:spPr bwMode="white">
            <a:xfrm>
              <a:off x="960"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2" name="Line 95"/>
            <p:cNvSpPr>
              <a:spLocks noChangeShapeType="1"/>
            </p:cNvSpPr>
            <p:nvPr userDrawn="1"/>
          </p:nvSpPr>
          <p:spPr bwMode="white">
            <a:xfrm>
              <a:off x="1152"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3" name="Line 96"/>
            <p:cNvSpPr>
              <a:spLocks noChangeShapeType="1"/>
            </p:cNvSpPr>
            <p:nvPr userDrawn="1"/>
          </p:nvSpPr>
          <p:spPr bwMode="white">
            <a:xfrm>
              <a:off x="1345"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4" name="Line 97"/>
            <p:cNvSpPr>
              <a:spLocks noChangeShapeType="1"/>
            </p:cNvSpPr>
            <p:nvPr userDrawn="1"/>
          </p:nvSpPr>
          <p:spPr bwMode="white">
            <a:xfrm>
              <a:off x="1536"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5" name="Line 98"/>
            <p:cNvSpPr>
              <a:spLocks noChangeShapeType="1"/>
            </p:cNvSpPr>
            <p:nvPr userDrawn="1"/>
          </p:nvSpPr>
          <p:spPr bwMode="white">
            <a:xfrm>
              <a:off x="1728"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6" name="Line 99"/>
            <p:cNvSpPr>
              <a:spLocks noChangeShapeType="1"/>
            </p:cNvSpPr>
            <p:nvPr userDrawn="1"/>
          </p:nvSpPr>
          <p:spPr bwMode="white">
            <a:xfrm>
              <a:off x="1920"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7" name="Line 100"/>
            <p:cNvSpPr>
              <a:spLocks noChangeShapeType="1"/>
            </p:cNvSpPr>
            <p:nvPr userDrawn="1"/>
          </p:nvSpPr>
          <p:spPr bwMode="white">
            <a:xfrm>
              <a:off x="2113"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8" name="Line 101"/>
            <p:cNvSpPr>
              <a:spLocks noChangeShapeType="1"/>
            </p:cNvSpPr>
            <p:nvPr userDrawn="1"/>
          </p:nvSpPr>
          <p:spPr bwMode="white">
            <a:xfrm>
              <a:off x="2304"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89" name="Line 102"/>
            <p:cNvSpPr>
              <a:spLocks noChangeShapeType="1"/>
            </p:cNvSpPr>
            <p:nvPr userDrawn="1"/>
          </p:nvSpPr>
          <p:spPr bwMode="white">
            <a:xfrm>
              <a:off x="2496"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0" name="Line 103"/>
            <p:cNvSpPr>
              <a:spLocks noChangeShapeType="1"/>
            </p:cNvSpPr>
            <p:nvPr userDrawn="1"/>
          </p:nvSpPr>
          <p:spPr bwMode="white">
            <a:xfrm>
              <a:off x="2688"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1" name="Line 104"/>
            <p:cNvSpPr>
              <a:spLocks noChangeShapeType="1"/>
            </p:cNvSpPr>
            <p:nvPr userDrawn="1"/>
          </p:nvSpPr>
          <p:spPr bwMode="white">
            <a:xfrm>
              <a:off x="2881"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2" name="Line 105"/>
            <p:cNvSpPr>
              <a:spLocks noChangeShapeType="1"/>
            </p:cNvSpPr>
            <p:nvPr userDrawn="1"/>
          </p:nvSpPr>
          <p:spPr bwMode="white">
            <a:xfrm>
              <a:off x="3072"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3" name="Line 106"/>
            <p:cNvSpPr>
              <a:spLocks noChangeShapeType="1"/>
            </p:cNvSpPr>
            <p:nvPr userDrawn="1"/>
          </p:nvSpPr>
          <p:spPr bwMode="white">
            <a:xfrm>
              <a:off x="3264"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4" name="Line 107"/>
            <p:cNvSpPr>
              <a:spLocks noChangeShapeType="1"/>
            </p:cNvSpPr>
            <p:nvPr userDrawn="1"/>
          </p:nvSpPr>
          <p:spPr bwMode="white">
            <a:xfrm>
              <a:off x="3456"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5" name="Line 108"/>
            <p:cNvSpPr>
              <a:spLocks noChangeShapeType="1"/>
            </p:cNvSpPr>
            <p:nvPr userDrawn="1"/>
          </p:nvSpPr>
          <p:spPr bwMode="white">
            <a:xfrm>
              <a:off x="3649"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6" name="Line 109"/>
            <p:cNvSpPr>
              <a:spLocks noChangeShapeType="1"/>
            </p:cNvSpPr>
            <p:nvPr userDrawn="1"/>
          </p:nvSpPr>
          <p:spPr bwMode="white">
            <a:xfrm>
              <a:off x="3840"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7" name="Line 110"/>
            <p:cNvSpPr>
              <a:spLocks noChangeShapeType="1"/>
            </p:cNvSpPr>
            <p:nvPr userDrawn="1"/>
          </p:nvSpPr>
          <p:spPr bwMode="white">
            <a:xfrm>
              <a:off x="4032"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8" name="Line 111"/>
            <p:cNvSpPr>
              <a:spLocks noChangeShapeType="1"/>
            </p:cNvSpPr>
            <p:nvPr userDrawn="1"/>
          </p:nvSpPr>
          <p:spPr bwMode="white">
            <a:xfrm>
              <a:off x="4224"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99" name="Line 112"/>
            <p:cNvSpPr>
              <a:spLocks noChangeShapeType="1"/>
            </p:cNvSpPr>
            <p:nvPr userDrawn="1"/>
          </p:nvSpPr>
          <p:spPr bwMode="white">
            <a:xfrm>
              <a:off x="4417"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00" name="Line 113"/>
            <p:cNvSpPr>
              <a:spLocks noChangeShapeType="1"/>
            </p:cNvSpPr>
            <p:nvPr userDrawn="1"/>
          </p:nvSpPr>
          <p:spPr bwMode="white">
            <a:xfrm>
              <a:off x="4608"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01" name="Line 114"/>
            <p:cNvSpPr>
              <a:spLocks noChangeShapeType="1"/>
            </p:cNvSpPr>
            <p:nvPr userDrawn="1"/>
          </p:nvSpPr>
          <p:spPr bwMode="white">
            <a:xfrm>
              <a:off x="4800"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02" name="Line 115"/>
            <p:cNvSpPr>
              <a:spLocks noChangeShapeType="1"/>
            </p:cNvSpPr>
            <p:nvPr userDrawn="1"/>
          </p:nvSpPr>
          <p:spPr bwMode="white">
            <a:xfrm>
              <a:off x="4992"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03" name="Line 116"/>
            <p:cNvSpPr>
              <a:spLocks noChangeShapeType="1"/>
            </p:cNvSpPr>
            <p:nvPr userDrawn="1"/>
          </p:nvSpPr>
          <p:spPr bwMode="white">
            <a:xfrm>
              <a:off x="5185"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04" name="Line 117"/>
            <p:cNvSpPr>
              <a:spLocks noChangeShapeType="1"/>
            </p:cNvSpPr>
            <p:nvPr userDrawn="1"/>
          </p:nvSpPr>
          <p:spPr bwMode="white">
            <a:xfrm>
              <a:off x="5376"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sp>
          <p:nvSpPr>
            <p:cNvPr id="105" name="Line 118"/>
            <p:cNvSpPr>
              <a:spLocks noChangeShapeType="1"/>
            </p:cNvSpPr>
            <p:nvPr userDrawn="1"/>
          </p:nvSpPr>
          <p:spPr bwMode="white">
            <a:xfrm>
              <a:off x="5568" y="0"/>
              <a:ext cx="0" cy="432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s-PE" sz="2000">
                <a:solidFill>
                  <a:prstClr val="black"/>
                </a:solidFill>
              </a:endParaRPr>
            </a:p>
          </p:txBody>
        </p:sp>
      </p:grpSp>
      <p:sp>
        <p:nvSpPr>
          <p:cNvPr id="106" name="Line 135"/>
          <p:cNvSpPr>
            <a:spLocks noChangeShapeType="1"/>
          </p:cNvSpPr>
          <p:nvPr/>
        </p:nvSpPr>
        <p:spPr bwMode="auto">
          <a:xfrm>
            <a:off x="1007533" y="1196975"/>
            <a:ext cx="0" cy="1655763"/>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a:lstStyle/>
          <a:p>
            <a:pPr eaLnBrk="0" hangingPunct="0"/>
            <a:endParaRPr lang="es-PE" sz="2000">
              <a:solidFill>
                <a:prstClr val="black"/>
              </a:solidFill>
            </a:endParaRPr>
          </a:p>
        </p:txBody>
      </p:sp>
      <p:sp>
        <p:nvSpPr>
          <p:cNvPr id="107" name="Line 136"/>
          <p:cNvSpPr>
            <a:spLocks noChangeShapeType="1"/>
          </p:cNvSpPr>
          <p:nvPr/>
        </p:nvSpPr>
        <p:spPr bwMode="auto">
          <a:xfrm>
            <a:off x="1007533" y="3860801"/>
            <a:ext cx="0" cy="2303463"/>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a:lstStyle/>
          <a:p>
            <a:pPr eaLnBrk="0" hangingPunct="0"/>
            <a:endParaRPr lang="es-PE" sz="2000">
              <a:solidFill>
                <a:prstClr val="black"/>
              </a:solidFill>
            </a:endParaRPr>
          </a:p>
        </p:txBody>
      </p:sp>
      <p:sp>
        <p:nvSpPr>
          <p:cNvPr id="108" name="Line 137"/>
          <p:cNvSpPr>
            <a:spLocks noChangeShapeType="1"/>
          </p:cNvSpPr>
          <p:nvPr/>
        </p:nvSpPr>
        <p:spPr bwMode="auto">
          <a:xfrm>
            <a:off x="11089217" y="549276"/>
            <a:ext cx="0" cy="2303463"/>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a:lstStyle/>
          <a:p>
            <a:pPr eaLnBrk="0" hangingPunct="0"/>
            <a:endParaRPr lang="es-PE" sz="2000">
              <a:solidFill>
                <a:prstClr val="black"/>
              </a:solidFill>
            </a:endParaRPr>
          </a:p>
        </p:txBody>
      </p:sp>
      <p:sp>
        <p:nvSpPr>
          <p:cNvPr id="109" name="AutoShape 138">
            <a:hlinkClick r:id="" action="ppaction://hlinkshowjump?jump=nextslide" highlightClick="1"/>
          </p:cNvPr>
          <p:cNvSpPr>
            <a:spLocks noChangeArrowheads="1"/>
          </p:cNvSpPr>
          <p:nvPr/>
        </p:nvSpPr>
        <p:spPr bwMode="auto">
          <a:xfrm>
            <a:off x="5712884" y="6308726"/>
            <a:ext cx="575733" cy="288925"/>
          </a:xfrm>
          <a:prstGeom prst="actionButtonForwardNext">
            <a:avLst/>
          </a:prstGeom>
          <a:solidFill>
            <a:schemeClr val="bg1"/>
          </a:solidFill>
          <a:ln w="9525" cap="rnd">
            <a:solidFill>
              <a:srgbClr val="6699FF"/>
            </a:solidFill>
            <a:prstDash val="sysDot"/>
            <a:miter lim="800000"/>
            <a:headEnd/>
            <a:tailEnd/>
          </a:ln>
        </p:spPr>
        <p:txBody>
          <a:bodyPr wrap="none" anchor="ctr"/>
          <a:lstStyle>
            <a:lvl1pPr>
              <a:defRPr sz="2000">
                <a:solidFill>
                  <a:schemeClr val="tx1"/>
                </a:solidFill>
                <a:latin typeface="Arial Black" panose="020B0A04020102020204" pitchFamily="34" charset="0"/>
                <a:cs typeface="Tahoma" panose="020B0604030504040204" pitchFamily="34" charset="0"/>
              </a:defRPr>
            </a:lvl1pPr>
            <a:lvl2pPr marL="742950" indent="-285750">
              <a:defRPr sz="2000">
                <a:solidFill>
                  <a:schemeClr val="tx1"/>
                </a:solidFill>
                <a:latin typeface="Arial Black" panose="020B0A04020102020204" pitchFamily="34" charset="0"/>
                <a:cs typeface="Tahoma" panose="020B0604030504040204" pitchFamily="34" charset="0"/>
              </a:defRPr>
            </a:lvl2pPr>
            <a:lvl3pPr marL="1143000" indent="-228600">
              <a:defRPr sz="2000">
                <a:solidFill>
                  <a:schemeClr val="tx1"/>
                </a:solidFill>
                <a:latin typeface="Arial Black" panose="020B0A04020102020204" pitchFamily="34" charset="0"/>
                <a:cs typeface="Tahoma" panose="020B0604030504040204" pitchFamily="34" charset="0"/>
              </a:defRPr>
            </a:lvl3pPr>
            <a:lvl4pPr marL="1600200" indent="-228600">
              <a:defRPr sz="2000">
                <a:solidFill>
                  <a:schemeClr val="tx1"/>
                </a:solidFill>
                <a:latin typeface="Arial Black" panose="020B0A04020102020204" pitchFamily="34" charset="0"/>
                <a:cs typeface="Tahoma" panose="020B0604030504040204" pitchFamily="34" charset="0"/>
              </a:defRPr>
            </a:lvl4pPr>
            <a:lvl5pPr marL="2057400" indent="-228600">
              <a:defRPr sz="2000">
                <a:solidFill>
                  <a:schemeClr val="tx1"/>
                </a:solidFill>
                <a:latin typeface="Arial Black" panose="020B0A04020102020204" pitchFamily="34" charset="0"/>
                <a:cs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Arial Black" panose="020B0A04020102020204" pitchFamily="34" charset="0"/>
                <a:cs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Arial Black" panose="020B0A04020102020204" pitchFamily="34" charset="0"/>
                <a:cs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Arial Black" panose="020B0A04020102020204" pitchFamily="34" charset="0"/>
                <a:cs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Arial Black" panose="020B0A04020102020204" pitchFamily="34" charset="0"/>
                <a:cs typeface="Tahoma" panose="020B0604030504040204" pitchFamily="34" charset="0"/>
              </a:defRPr>
            </a:lvl9pPr>
          </a:lstStyle>
          <a:p>
            <a:pPr algn="ctr"/>
            <a:endParaRPr lang="es-PE" sz="2000">
              <a:solidFill>
                <a:prstClr val="black"/>
              </a:solidFill>
            </a:endParaRPr>
          </a:p>
        </p:txBody>
      </p:sp>
      <p:pic>
        <p:nvPicPr>
          <p:cNvPr id="110" name="Picture 1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85" y="260351"/>
            <a:ext cx="124883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Rectangle 140"/>
          <p:cNvSpPr>
            <a:spLocks noChangeArrowheads="1"/>
          </p:cNvSpPr>
          <p:nvPr/>
        </p:nvSpPr>
        <p:spPr bwMode="auto">
          <a:xfrm>
            <a:off x="11664951" y="3141664"/>
            <a:ext cx="480483" cy="504825"/>
          </a:xfrm>
          <a:prstGeom prst="rect">
            <a:avLst/>
          </a:prstGeom>
          <a:solidFill>
            <a:srgbClr val="003399"/>
          </a:solidFill>
          <a:ln w="9525">
            <a:noFill/>
            <a:miter lim="800000"/>
            <a:headEnd/>
            <a:tailEnd/>
          </a:ln>
          <a:effectLst/>
        </p:spPr>
        <p:txBody>
          <a:bodyPr anchor="ctr"/>
          <a:lstStyle/>
          <a:p>
            <a:pPr algn="ctr">
              <a:defRPr/>
            </a:pPr>
            <a:fld id="{DCB6487C-A6E5-47FD-BE7C-62EFA8374942}" type="slidenum">
              <a:rPr lang="es-ES" sz="1400" b="1">
                <a:solidFill>
                  <a:prstClr val="white"/>
                </a:solidFill>
                <a:effectLst>
                  <a:outerShdw blurRad="38100" dist="38100" dir="2700000" algn="tl">
                    <a:srgbClr val="000000"/>
                  </a:outerShdw>
                </a:effectLst>
                <a:latin typeface="Arial Narrow" pitchFamily="34" charset="0"/>
              </a:rPr>
              <a:pPr algn="ctr">
                <a:defRPr/>
              </a:pPr>
              <a:t>‹Nº›</a:t>
            </a:fld>
            <a:endParaRPr lang="es-ES" sz="1400" b="1" dirty="0">
              <a:solidFill>
                <a:prstClr val="white"/>
              </a:solidFill>
              <a:effectLst>
                <a:outerShdw blurRad="38100" dist="38100" dir="2700000" algn="tl">
                  <a:srgbClr val="000000"/>
                </a:outerShdw>
              </a:effectLst>
              <a:latin typeface="Arial Narrow" pitchFamily="34" charset="0"/>
            </a:endParaRPr>
          </a:p>
        </p:txBody>
      </p:sp>
      <p:pic>
        <p:nvPicPr>
          <p:cNvPr id="112" name="Picture 1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3985" y="6021389"/>
            <a:ext cx="115358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Line 142"/>
          <p:cNvSpPr>
            <a:spLocks noChangeShapeType="1"/>
          </p:cNvSpPr>
          <p:nvPr/>
        </p:nvSpPr>
        <p:spPr bwMode="auto">
          <a:xfrm>
            <a:off x="11089217" y="3860801"/>
            <a:ext cx="0" cy="1871663"/>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a:lstStyle/>
          <a:p>
            <a:pPr eaLnBrk="0" hangingPunct="0"/>
            <a:endParaRPr lang="es-PE" sz="2000">
              <a:solidFill>
                <a:prstClr val="black"/>
              </a:solidFill>
            </a:endParaRPr>
          </a:p>
        </p:txBody>
      </p:sp>
      <p:sp>
        <p:nvSpPr>
          <p:cNvPr id="114" name="Rectangle 143"/>
          <p:cNvSpPr>
            <a:spLocks noChangeArrowheads="1"/>
          </p:cNvSpPr>
          <p:nvPr/>
        </p:nvSpPr>
        <p:spPr bwMode="auto">
          <a:xfrm>
            <a:off x="46567" y="3141664"/>
            <a:ext cx="480484" cy="504825"/>
          </a:xfrm>
          <a:prstGeom prst="rect">
            <a:avLst/>
          </a:prstGeom>
          <a:solidFill>
            <a:srgbClr val="003399"/>
          </a:solidFill>
          <a:ln w="9525">
            <a:noFill/>
            <a:miter lim="800000"/>
            <a:headEnd/>
            <a:tailEnd/>
          </a:ln>
          <a:effectLst/>
        </p:spPr>
        <p:txBody>
          <a:bodyPr anchor="ctr"/>
          <a:lstStyle/>
          <a:p>
            <a:pPr algn="ctr">
              <a:defRPr/>
            </a:pPr>
            <a:fld id="{438C8625-6AA4-479E-94EF-315A3C328C6F}" type="slidenum">
              <a:rPr lang="es-ES" sz="1400" b="1">
                <a:solidFill>
                  <a:prstClr val="white"/>
                </a:solidFill>
                <a:effectLst>
                  <a:outerShdw blurRad="38100" dist="38100" dir="2700000" algn="tl">
                    <a:srgbClr val="000000"/>
                  </a:outerShdw>
                </a:effectLst>
                <a:latin typeface="Arial Narrow" pitchFamily="34" charset="0"/>
              </a:rPr>
              <a:pPr algn="ctr">
                <a:defRPr/>
              </a:pPr>
              <a:t>‹Nº›</a:t>
            </a:fld>
            <a:endParaRPr lang="es-ES" sz="1400" b="1" dirty="0">
              <a:solidFill>
                <a:prstClr val="white"/>
              </a:solidFill>
              <a:effectLst>
                <a:outerShdw blurRad="38100" dist="38100" dir="2700000" algn="tl">
                  <a:srgbClr val="000000"/>
                </a:outerShdw>
              </a:effectLst>
              <a:latin typeface="Arial Narrow" pitchFamily="34" charset="0"/>
            </a:endParaRPr>
          </a:p>
        </p:txBody>
      </p:sp>
      <p:sp>
        <p:nvSpPr>
          <p:cNvPr id="115" name="Rectangle 132"/>
          <p:cNvSpPr>
            <a:spLocks noGrp="1" noChangeArrowheads="1"/>
          </p:cNvSpPr>
          <p:nvPr>
            <p:ph type="dt" sz="half" idx="10"/>
          </p:nvPr>
        </p:nvSpPr>
        <p:spPr/>
        <p:txBody>
          <a:bodyPr/>
          <a:lstStyle>
            <a:lvl1pPr>
              <a:defRPr/>
            </a:lvl1pPr>
          </a:lstStyle>
          <a:p>
            <a:pPr>
              <a:defRPr/>
            </a:pPr>
            <a:fld id="{A7CAAFF3-9694-42DA-80A8-B9011CF3AF48}" type="datetime1">
              <a:rPr lang="es-ES">
                <a:solidFill>
                  <a:prstClr val="black"/>
                </a:solidFill>
              </a:rPr>
              <a:pPr>
                <a:defRPr/>
              </a:pPr>
              <a:t>19/09/2021</a:t>
            </a:fld>
            <a:endParaRPr lang="es-ES" dirty="0">
              <a:solidFill>
                <a:prstClr val="black"/>
              </a:solidFill>
            </a:endParaRPr>
          </a:p>
        </p:txBody>
      </p:sp>
      <p:sp>
        <p:nvSpPr>
          <p:cNvPr id="116" name="Rectangle 133"/>
          <p:cNvSpPr>
            <a:spLocks noGrp="1" noChangeArrowheads="1"/>
          </p:cNvSpPr>
          <p:nvPr>
            <p:ph type="ftr" sz="quarter" idx="11"/>
          </p:nvPr>
        </p:nvSpPr>
        <p:spPr/>
        <p:txBody>
          <a:bodyPr/>
          <a:lstStyle>
            <a:lvl1pPr>
              <a:defRPr dirty="0"/>
            </a:lvl1pPr>
          </a:lstStyle>
          <a:p>
            <a:pPr>
              <a:defRPr/>
            </a:pPr>
            <a:r>
              <a:rPr lang="es-ES">
                <a:solidFill>
                  <a:prstClr val="black"/>
                </a:solidFill>
              </a:rPr>
              <a:t>1</a:t>
            </a:r>
          </a:p>
        </p:txBody>
      </p:sp>
    </p:spTree>
    <p:extLst>
      <p:ext uri="{BB962C8B-B14F-4D97-AF65-F5344CB8AC3E}">
        <p14:creationId xmlns:p14="http://schemas.microsoft.com/office/powerpoint/2010/main" val="1987885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32"/>
          <p:cNvSpPr>
            <a:spLocks noGrp="1" noChangeArrowheads="1"/>
          </p:cNvSpPr>
          <p:nvPr>
            <p:ph type="dt" sz="half" idx="10"/>
          </p:nvPr>
        </p:nvSpPr>
        <p:spPr>
          <a:ln/>
        </p:spPr>
        <p:txBody>
          <a:bodyPr/>
          <a:lstStyle>
            <a:lvl1pPr>
              <a:defRPr/>
            </a:lvl1pPr>
          </a:lstStyle>
          <a:p>
            <a:pPr>
              <a:defRPr/>
            </a:pPr>
            <a:fld id="{0711A492-35A2-4619-BE1A-00FA3548E0CE}" type="datetime1">
              <a:rPr lang="es-ES">
                <a:solidFill>
                  <a:prstClr val="black"/>
                </a:solidFill>
              </a:rPr>
              <a:pPr>
                <a:defRPr/>
              </a:pPr>
              <a:t>19/09/2021</a:t>
            </a:fld>
            <a:endParaRPr lang="es-ES" dirty="0">
              <a:solidFill>
                <a:prstClr val="black"/>
              </a:solidFill>
            </a:endParaRPr>
          </a:p>
        </p:txBody>
      </p:sp>
      <p:sp>
        <p:nvSpPr>
          <p:cNvPr id="3" name="Rectangle 133"/>
          <p:cNvSpPr>
            <a:spLocks noGrp="1" noChangeArrowheads="1"/>
          </p:cNvSpPr>
          <p:nvPr>
            <p:ph type="ftr" sz="quarter" idx="11"/>
          </p:nvPr>
        </p:nvSpPr>
        <p:spPr>
          <a:ln/>
        </p:spPr>
        <p:txBody>
          <a:bodyPr/>
          <a:lstStyle>
            <a:lvl1pPr>
              <a:defRPr/>
            </a:lvl1pPr>
          </a:lstStyle>
          <a:p>
            <a:pPr>
              <a:defRPr/>
            </a:pPr>
            <a:r>
              <a:rPr lang="es-ES">
                <a:solidFill>
                  <a:prstClr val="black"/>
                </a:solidFill>
              </a:rPr>
              <a:t>1</a:t>
            </a:r>
          </a:p>
        </p:txBody>
      </p:sp>
    </p:spTree>
    <p:extLst>
      <p:ext uri="{BB962C8B-B14F-4D97-AF65-F5344CB8AC3E}">
        <p14:creationId xmlns:p14="http://schemas.microsoft.com/office/powerpoint/2010/main" val="2728864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lvl1pPr>
              <a:defRPr/>
            </a:lvl1pPr>
          </a:lstStyle>
          <a:p>
            <a:pPr>
              <a:defRPr/>
            </a:pPr>
            <a:fld id="{31EFDA0A-9E1A-41B4-BDD9-2567C1EC68BC}" type="datetimeFigureOut">
              <a:rPr lang="es-PE"/>
              <a:pPr>
                <a:defRPr/>
              </a:pPr>
              <a:t>19/09/2021</a:t>
            </a:fld>
            <a:endParaRPr lang="es-PE"/>
          </a:p>
        </p:txBody>
      </p:sp>
      <p:sp>
        <p:nvSpPr>
          <p:cNvPr id="5" name="Marcador de pie de página 4"/>
          <p:cNvSpPr>
            <a:spLocks noGrp="1"/>
          </p:cNvSpPr>
          <p:nvPr>
            <p:ph type="ftr" sz="quarter" idx="11"/>
          </p:nvPr>
        </p:nvSpPr>
        <p:spPr/>
        <p:txBody>
          <a:bodyPr/>
          <a:lstStyle>
            <a:lvl1pPr>
              <a:defRPr/>
            </a:lvl1pPr>
          </a:lstStyle>
          <a:p>
            <a:pPr>
              <a:defRPr/>
            </a:pPr>
            <a:endParaRPr lang="es-PE"/>
          </a:p>
        </p:txBody>
      </p:sp>
      <p:sp>
        <p:nvSpPr>
          <p:cNvPr id="6" name="Marcador de número de diapositiva 5"/>
          <p:cNvSpPr>
            <a:spLocks noGrp="1"/>
          </p:cNvSpPr>
          <p:nvPr>
            <p:ph type="sldNum" sz="quarter" idx="12"/>
          </p:nvPr>
        </p:nvSpPr>
        <p:spPr>
          <a:xfrm>
            <a:off x="8610600" y="6356352"/>
            <a:ext cx="2743200" cy="365125"/>
          </a:xfrm>
          <a:prstGeom prst="rect">
            <a:avLst/>
          </a:prstGeom>
        </p:spPr>
        <p:txBody>
          <a:bodyPr/>
          <a:lstStyle>
            <a:lvl1pPr>
              <a:defRPr/>
            </a:lvl1pPr>
          </a:lstStyle>
          <a:p>
            <a:pPr>
              <a:defRPr/>
            </a:pPr>
            <a:fld id="{A874C9CB-9EAF-4620-AC23-116EBC0B0E27}" type="slidenum">
              <a:rPr lang="es-PE"/>
              <a:pPr>
                <a:defRPr/>
              </a:pPr>
              <a:t>‹Nº›</a:t>
            </a:fld>
            <a:endParaRPr lang="es-PE"/>
          </a:p>
        </p:txBody>
      </p:sp>
    </p:spTree>
    <p:extLst>
      <p:ext uri="{BB962C8B-B14F-4D97-AF65-F5344CB8AC3E}">
        <p14:creationId xmlns:p14="http://schemas.microsoft.com/office/powerpoint/2010/main" val="361543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Rectangle 108"/>
          <p:cNvSpPr>
            <a:spLocks noGrp="1" noChangeArrowheads="1"/>
          </p:cNvSpPr>
          <p:nvPr>
            <p:ph type="dt" sz="half" idx="10"/>
          </p:nvPr>
        </p:nvSpPr>
        <p:spPr>
          <a:ln/>
        </p:spPr>
        <p:txBody>
          <a:bodyPr/>
          <a:lstStyle>
            <a:lvl1pPr>
              <a:defRPr/>
            </a:lvl1pPr>
          </a:lstStyle>
          <a:p>
            <a:pPr>
              <a:defRPr/>
            </a:pPr>
            <a:fld id="{F195C691-4B58-47AB-A16F-12B386634AF1}" type="datetime1">
              <a:rPr lang="es-ES"/>
              <a:pPr>
                <a:defRPr/>
              </a:pPr>
              <a:t>19/09/2021</a:t>
            </a:fld>
            <a:endParaRPr lang="es-ES" dirty="0"/>
          </a:p>
        </p:txBody>
      </p:sp>
      <p:sp>
        <p:nvSpPr>
          <p:cNvPr id="8"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Rectangle 108"/>
          <p:cNvSpPr>
            <a:spLocks noGrp="1" noChangeArrowheads="1"/>
          </p:cNvSpPr>
          <p:nvPr>
            <p:ph type="dt" sz="half" idx="10"/>
          </p:nvPr>
        </p:nvSpPr>
        <p:spPr>
          <a:ln/>
        </p:spPr>
        <p:txBody>
          <a:bodyPr/>
          <a:lstStyle>
            <a:lvl1pPr>
              <a:defRPr/>
            </a:lvl1pPr>
          </a:lstStyle>
          <a:p>
            <a:pPr>
              <a:defRPr/>
            </a:pPr>
            <a:fld id="{97B6A1FA-E0D2-435F-9E75-310C4C6E2686}" type="datetime1">
              <a:rPr lang="es-ES"/>
              <a:pPr>
                <a:defRPr/>
              </a:pPr>
              <a:t>19/09/2021</a:t>
            </a:fld>
            <a:endParaRPr lang="es-ES" dirty="0"/>
          </a:p>
        </p:txBody>
      </p:sp>
      <p:sp>
        <p:nvSpPr>
          <p:cNvPr id="4"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fld id="{6733B3C8-D31A-4EE2-9FB6-2645878D5190}" type="datetime1">
              <a:rPr lang="es-ES"/>
              <a:pPr>
                <a:defRPr/>
              </a:pPr>
              <a:t>19/09/2021</a:t>
            </a:fld>
            <a:endParaRPr lang="es-ES" dirty="0"/>
          </a:p>
        </p:txBody>
      </p:sp>
      <p:sp>
        <p:nvSpPr>
          <p:cNvPr id="3"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08"/>
          <p:cNvSpPr>
            <a:spLocks noGrp="1" noChangeArrowheads="1"/>
          </p:cNvSpPr>
          <p:nvPr>
            <p:ph type="dt" sz="half" idx="10"/>
          </p:nvPr>
        </p:nvSpPr>
        <p:spPr>
          <a:ln/>
        </p:spPr>
        <p:txBody>
          <a:bodyPr/>
          <a:lstStyle>
            <a:lvl1pPr>
              <a:defRPr/>
            </a:lvl1pPr>
          </a:lstStyle>
          <a:p>
            <a:pPr>
              <a:defRPr/>
            </a:pPr>
            <a:fld id="{7B5C4478-C17F-498C-8D0B-E263BCD9F6AD}" type="datetime1">
              <a:rPr lang="es-ES"/>
              <a:pPr>
                <a:defRPr/>
              </a:pPr>
              <a:t>19/09/2021</a:t>
            </a:fld>
            <a:endParaRPr lang="es-ES" dirty="0"/>
          </a:p>
        </p:txBody>
      </p:sp>
      <p:sp>
        <p:nvSpPr>
          <p:cNvPr id="6"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08"/>
          <p:cNvSpPr>
            <a:spLocks noGrp="1" noChangeArrowheads="1"/>
          </p:cNvSpPr>
          <p:nvPr>
            <p:ph type="dt" sz="half" idx="10"/>
          </p:nvPr>
        </p:nvSpPr>
        <p:spPr>
          <a:ln/>
        </p:spPr>
        <p:txBody>
          <a:bodyPr/>
          <a:lstStyle>
            <a:lvl1pPr>
              <a:defRPr/>
            </a:lvl1pPr>
          </a:lstStyle>
          <a:p>
            <a:pPr>
              <a:defRPr/>
            </a:pPr>
            <a:fld id="{31F24A67-8D58-4632-A9BA-2E60ED618330}" type="datetime1">
              <a:rPr lang="es-ES"/>
              <a:pPr>
                <a:defRPr/>
              </a:pPr>
              <a:t>19/09/2021</a:t>
            </a:fld>
            <a:endParaRPr lang="es-ES" dirty="0"/>
          </a:p>
        </p:txBody>
      </p:sp>
      <p:sp>
        <p:nvSpPr>
          <p:cNvPr id="6" name="Rectangle 109"/>
          <p:cNvSpPr>
            <a:spLocks noGrp="1" noChangeArrowheads="1"/>
          </p:cNvSpPr>
          <p:nvPr>
            <p:ph type="ftr" sz="quarter" idx="11"/>
          </p:nvPr>
        </p:nvSpPr>
        <p:spPr>
          <a:ln/>
        </p:spPr>
        <p:txBody>
          <a:bodyPr/>
          <a:lstStyle>
            <a:lvl1pPr>
              <a:defRPr/>
            </a:lvl1pPr>
          </a:lstStyle>
          <a:p>
            <a:pPr>
              <a:defRPr/>
            </a:pPr>
            <a:r>
              <a:rPr lang="es-ES" dirty="0"/>
              <a:t>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5.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 name="Line 26"/>
          <p:cNvSpPr>
            <a:spLocks noChangeShapeType="1"/>
          </p:cNvSpPr>
          <p:nvPr/>
        </p:nvSpPr>
        <p:spPr bwMode="white">
          <a:xfrm>
            <a:off x="406400" y="0"/>
            <a:ext cx="0" cy="6858000"/>
          </a:xfrm>
          <a:prstGeom prst="line">
            <a:avLst/>
          </a:prstGeom>
          <a:noFill/>
          <a:ln/>
          <a:effectLst/>
        </p:spPr>
        <p:txBody>
          <a:bodyPr wrap="none" anchor="ctr"/>
          <a:lstStyle/>
          <a:p>
            <a:pPr>
              <a:defRPr/>
            </a:pPr>
            <a:endParaRPr lang="es-ES" sz="1800" dirty="0">
              <a:cs typeface="+mn-cs"/>
            </a:endParaRPr>
          </a:p>
        </p:txBody>
      </p:sp>
      <p:sp>
        <p:nvSpPr>
          <p:cNvPr id="88" name="Line 27"/>
          <p:cNvSpPr>
            <a:spLocks noChangeShapeType="1"/>
          </p:cNvSpPr>
          <p:nvPr/>
        </p:nvSpPr>
        <p:spPr bwMode="white">
          <a:xfrm>
            <a:off x="812800" y="0"/>
            <a:ext cx="0" cy="6858000"/>
          </a:xfrm>
          <a:prstGeom prst="line">
            <a:avLst/>
          </a:prstGeom>
          <a:noFill/>
          <a:ln/>
          <a:effectLst/>
        </p:spPr>
        <p:txBody>
          <a:bodyPr wrap="none" anchor="ctr"/>
          <a:lstStyle/>
          <a:p>
            <a:pPr>
              <a:defRPr/>
            </a:pPr>
            <a:endParaRPr lang="es-ES" sz="1800" dirty="0">
              <a:cs typeface="+mn-cs"/>
            </a:endParaRPr>
          </a:p>
        </p:txBody>
      </p:sp>
      <p:sp>
        <p:nvSpPr>
          <p:cNvPr id="89" name="Line 28"/>
          <p:cNvSpPr>
            <a:spLocks noChangeShapeType="1"/>
          </p:cNvSpPr>
          <p:nvPr/>
        </p:nvSpPr>
        <p:spPr bwMode="white">
          <a:xfrm>
            <a:off x="1219200" y="0"/>
            <a:ext cx="0" cy="6858000"/>
          </a:xfrm>
          <a:prstGeom prst="line">
            <a:avLst/>
          </a:prstGeom>
          <a:noFill/>
          <a:ln/>
          <a:effectLst/>
        </p:spPr>
        <p:txBody>
          <a:bodyPr wrap="none" anchor="ctr"/>
          <a:lstStyle/>
          <a:p>
            <a:pPr>
              <a:defRPr/>
            </a:pPr>
            <a:endParaRPr lang="es-ES" sz="1800" dirty="0">
              <a:cs typeface="+mn-cs"/>
            </a:endParaRPr>
          </a:p>
        </p:txBody>
      </p:sp>
      <p:sp>
        <p:nvSpPr>
          <p:cNvPr id="90" name="Line 29"/>
          <p:cNvSpPr>
            <a:spLocks noChangeShapeType="1"/>
          </p:cNvSpPr>
          <p:nvPr/>
        </p:nvSpPr>
        <p:spPr bwMode="white">
          <a:xfrm>
            <a:off x="1625600" y="0"/>
            <a:ext cx="0" cy="6858000"/>
          </a:xfrm>
          <a:prstGeom prst="line">
            <a:avLst/>
          </a:prstGeom>
          <a:noFill/>
          <a:ln/>
          <a:effectLst/>
        </p:spPr>
        <p:txBody>
          <a:bodyPr wrap="none" anchor="ctr"/>
          <a:lstStyle/>
          <a:p>
            <a:pPr>
              <a:defRPr/>
            </a:pPr>
            <a:endParaRPr lang="es-ES" sz="1800" dirty="0">
              <a:cs typeface="+mn-cs"/>
            </a:endParaRPr>
          </a:p>
        </p:txBody>
      </p:sp>
      <p:sp>
        <p:nvSpPr>
          <p:cNvPr id="91" name="Line 30"/>
          <p:cNvSpPr>
            <a:spLocks noChangeShapeType="1"/>
          </p:cNvSpPr>
          <p:nvPr/>
        </p:nvSpPr>
        <p:spPr bwMode="white">
          <a:xfrm>
            <a:off x="2032000" y="0"/>
            <a:ext cx="0" cy="6858000"/>
          </a:xfrm>
          <a:prstGeom prst="line">
            <a:avLst/>
          </a:prstGeom>
          <a:noFill/>
          <a:ln/>
          <a:effectLst/>
        </p:spPr>
        <p:txBody>
          <a:bodyPr wrap="none" anchor="ctr"/>
          <a:lstStyle/>
          <a:p>
            <a:pPr>
              <a:defRPr/>
            </a:pPr>
            <a:endParaRPr lang="es-ES" sz="1800" dirty="0">
              <a:cs typeface="+mn-cs"/>
            </a:endParaRPr>
          </a:p>
        </p:txBody>
      </p:sp>
      <p:sp>
        <p:nvSpPr>
          <p:cNvPr id="92" name="Line 31"/>
          <p:cNvSpPr>
            <a:spLocks noChangeShapeType="1"/>
          </p:cNvSpPr>
          <p:nvPr/>
        </p:nvSpPr>
        <p:spPr bwMode="white">
          <a:xfrm>
            <a:off x="2438400" y="0"/>
            <a:ext cx="0" cy="6858000"/>
          </a:xfrm>
          <a:prstGeom prst="line">
            <a:avLst/>
          </a:prstGeom>
          <a:noFill/>
          <a:ln/>
          <a:effectLst/>
        </p:spPr>
        <p:txBody>
          <a:bodyPr wrap="none" anchor="ctr"/>
          <a:lstStyle/>
          <a:p>
            <a:pPr>
              <a:defRPr/>
            </a:pPr>
            <a:endParaRPr lang="es-ES" sz="1800" dirty="0">
              <a:cs typeface="+mn-cs"/>
            </a:endParaRPr>
          </a:p>
        </p:txBody>
      </p:sp>
      <p:sp>
        <p:nvSpPr>
          <p:cNvPr id="93" name="Line 32"/>
          <p:cNvSpPr>
            <a:spLocks noChangeShapeType="1"/>
          </p:cNvSpPr>
          <p:nvPr/>
        </p:nvSpPr>
        <p:spPr bwMode="white">
          <a:xfrm>
            <a:off x="2844800" y="0"/>
            <a:ext cx="0" cy="6858000"/>
          </a:xfrm>
          <a:prstGeom prst="line">
            <a:avLst/>
          </a:prstGeom>
          <a:noFill/>
          <a:ln/>
          <a:effectLst/>
        </p:spPr>
        <p:txBody>
          <a:bodyPr wrap="none" anchor="ctr"/>
          <a:lstStyle/>
          <a:p>
            <a:pPr>
              <a:defRPr/>
            </a:pPr>
            <a:endParaRPr lang="es-ES" sz="1800" dirty="0">
              <a:cs typeface="+mn-cs"/>
            </a:endParaRPr>
          </a:p>
        </p:txBody>
      </p:sp>
      <p:sp>
        <p:nvSpPr>
          <p:cNvPr id="94" name="Line 33"/>
          <p:cNvSpPr>
            <a:spLocks noChangeShapeType="1"/>
          </p:cNvSpPr>
          <p:nvPr/>
        </p:nvSpPr>
        <p:spPr bwMode="white">
          <a:xfrm>
            <a:off x="3251200" y="0"/>
            <a:ext cx="0" cy="6858000"/>
          </a:xfrm>
          <a:prstGeom prst="line">
            <a:avLst/>
          </a:prstGeom>
          <a:noFill/>
          <a:ln/>
          <a:effectLst/>
        </p:spPr>
        <p:txBody>
          <a:bodyPr wrap="none" anchor="ctr"/>
          <a:lstStyle/>
          <a:p>
            <a:pPr>
              <a:defRPr/>
            </a:pPr>
            <a:endParaRPr lang="es-ES" sz="1800" dirty="0">
              <a:cs typeface="+mn-cs"/>
            </a:endParaRPr>
          </a:p>
        </p:txBody>
      </p:sp>
      <p:sp>
        <p:nvSpPr>
          <p:cNvPr id="95" name="Line 34"/>
          <p:cNvSpPr>
            <a:spLocks noChangeShapeType="1"/>
          </p:cNvSpPr>
          <p:nvPr/>
        </p:nvSpPr>
        <p:spPr bwMode="white">
          <a:xfrm>
            <a:off x="3657600" y="0"/>
            <a:ext cx="0" cy="6858000"/>
          </a:xfrm>
          <a:prstGeom prst="line">
            <a:avLst/>
          </a:prstGeom>
          <a:noFill/>
          <a:ln/>
          <a:effectLst/>
        </p:spPr>
        <p:txBody>
          <a:bodyPr wrap="none" anchor="ctr"/>
          <a:lstStyle/>
          <a:p>
            <a:pPr>
              <a:defRPr/>
            </a:pPr>
            <a:endParaRPr lang="es-ES" sz="1800" dirty="0">
              <a:cs typeface="+mn-cs"/>
            </a:endParaRPr>
          </a:p>
        </p:txBody>
      </p:sp>
      <p:sp>
        <p:nvSpPr>
          <p:cNvPr id="96" name="Line 35"/>
          <p:cNvSpPr>
            <a:spLocks noChangeShapeType="1"/>
          </p:cNvSpPr>
          <p:nvPr/>
        </p:nvSpPr>
        <p:spPr bwMode="white">
          <a:xfrm>
            <a:off x="4064000" y="0"/>
            <a:ext cx="0" cy="6858000"/>
          </a:xfrm>
          <a:prstGeom prst="line">
            <a:avLst/>
          </a:prstGeom>
          <a:noFill/>
          <a:ln/>
          <a:effectLst/>
        </p:spPr>
        <p:txBody>
          <a:bodyPr wrap="none" anchor="ctr"/>
          <a:lstStyle/>
          <a:p>
            <a:pPr>
              <a:defRPr/>
            </a:pPr>
            <a:endParaRPr lang="es-ES" sz="1800" dirty="0">
              <a:cs typeface="+mn-cs"/>
            </a:endParaRPr>
          </a:p>
        </p:txBody>
      </p:sp>
      <p:sp>
        <p:nvSpPr>
          <p:cNvPr id="97" name="Line 36"/>
          <p:cNvSpPr>
            <a:spLocks noChangeShapeType="1"/>
          </p:cNvSpPr>
          <p:nvPr/>
        </p:nvSpPr>
        <p:spPr bwMode="white">
          <a:xfrm>
            <a:off x="4470400" y="0"/>
            <a:ext cx="0" cy="6858000"/>
          </a:xfrm>
          <a:prstGeom prst="line">
            <a:avLst/>
          </a:prstGeom>
          <a:noFill/>
          <a:ln/>
          <a:effectLst/>
        </p:spPr>
        <p:txBody>
          <a:bodyPr wrap="none" anchor="ctr"/>
          <a:lstStyle/>
          <a:p>
            <a:pPr>
              <a:defRPr/>
            </a:pPr>
            <a:endParaRPr lang="es-ES" sz="1800" dirty="0">
              <a:cs typeface="+mn-cs"/>
            </a:endParaRPr>
          </a:p>
        </p:txBody>
      </p:sp>
      <p:sp>
        <p:nvSpPr>
          <p:cNvPr id="98" name="Line 37"/>
          <p:cNvSpPr>
            <a:spLocks noChangeShapeType="1"/>
          </p:cNvSpPr>
          <p:nvPr/>
        </p:nvSpPr>
        <p:spPr bwMode="white">
          <a:xfrm>
            <a:off x="4876800" y="0"/>
            <a:ext cx="0" cy="6858000"/>
          </a:xfrm>
          <a:prstGeom prst="line">
            <a:avLst/>
          </a:prstGeom>
          <a:noFill/>
          <a:ln/>
          <a:effectLst/>
        </p:spPr>
        <p:txBody>
          <a:bodyPr wrap="none" anchor="ctr"/>
          <a:lstStyle/>
          <a:p>
            <a:pPr>
              <a:defRPr/>
            </a:pPr>
            <a:endParaRPr lang="es-ES" sz="1800" dirty="0">
              <a:cs typeface="+mn-cs"/>
            </a:endParaRPr>
          </a:p>
        </p:txBody>
      </p:sp>
      <p:sp>
        <p:nvSpPr>
          <p:cNvPr id="99" name="Line 38"/>
          <p:cNvSpPr>
            <a:spLocks noChangeShapeType="1"/>
          </p:cNvSpPr>
          <p:nvPr/>
        </p:nvSpPr>
        <p:spPr bwMode="white">
          <a:xfrm>
            <a:off x="5283200" y="0"/>
            <a:ext cx="0" cy="6858000"/>
          </a:xfrm>
          <a:prstGeom prst="line">
            <a:avLst/>
          </a:prstGeom>
          <a:noFill/>
          <a:ln/>
          <a:effectLst/>
        </p:spPr>
        <p:txBody>
          <a:bodyPr wrap="none" anchor="ctr"/>
          <a:lstStyle/>
          <a:p>
            <a:pPr>
              <a:defRPr/>
            </a:pPr>
            <a:endParaRPr lang="es-ES" sz="1800" dirty="0">
              <a:cs typeface="+mn-cs"/>
            </a:endParaRPr>
          </a:p>
        </p:txBody>
      </p:sp>
      <p:sp>
        <p:nvSpPr>
          <p:cNvPr id="100" name="Line 39"/>
          <p:cNvSpPr>
            <a:spLocks noChangeShapeType="1"/>
          </p:cNvSpPr>
          <p:nvPr/>
        </p:nvSpPr>
        <p:spPr bwMode="white">
          <a:xfrm>
            <a:off x="5689600" y="0"/>
            <a:ext cx="0" cy="6858000"/>
          </a:xfrm>
          <a:prstGeom prst="line">
            <a:avLst/>
          </a:prstGeom>
          <a:noFill/>
          <a:ln/>
          <a:effectLst/>
        </p:spPr>
        <p:txBody>
          <a:bodyPr wrap="none" anchor="ctr"/>
          <a:lstStyle/>
          <a:p>
            <a:pPr>
              <a:defRPr/>
            </a:pPr>
            <a:endParaRPr lang="es-ES" sz="1800" dirty="0">
              <a:cs typeface="+mn-cs"/>
            </a:endParaRPr>
          </a:p>
        </p:txBody>
      </p:sp>
      <p:sp>
        <p:nvSpPr>
          <p:cNvPr id="101" name="Line 40"/>
          <p:cNvSpPr>
            <a:spLocks noChangeShapeType="1"/>
          </p:cNvSpPr>
          <p:nvPr/>
        </p:nvSpPr>
        <p:spPr bwMode="white">
          <a:xfrm>
            <a:off x="6096000" y="0"/>
            <a:ext cx="0" cy="6858000"/>
          </a:xfrm>
          <a:prstGeom prst="line">
            <a:avLst/>
          </a:prstGeom>
          <a:noFill/>
          <a:ln/>
          <a:effectLst/>
        </p:spPr>
        <p:txBody>
          <a:bodyPr wrap="none" anchor="ctr"/>
          <a:lstStyle/>
          <a:p>
            <a:pPr>
              <a:defRPr/>
            </a:pPr>
            <a:endParaRPr lang="es-ES" sz="1800" dirty="0">
              <a:cs typeface="+mn-cs"/>
            </a:endParaRPr>
          </a:p>
        </p:txBody>
      </p:sp>
      <p:sp>
        <p:nvSpPr>
          <p:cNvPr id="102" name="Line 41"/>
          <p:cNvSpPr>
            <a:spLocks noChangeShapeType="1"/>
          </p:cNvSpPr>
          <p:nvPr/>
        </p:nvSpPr>
        <p:spPr bwMode="white">
          <a:xfrm>
            <a:off x="6502400" y="0"/>
            <a:ext cx="0" cy="6858000"/>
          </a:xfrm>
          <a:prstGeom prst="line">
            <a:avLst/>
          </a:prstGeom>
          <a:noFill/>
          <a:ln/>
          <a:effectLst/>
        </p:spPr>
        <p:txBody>
          <a:bodyPr wrap="none" anchor="ctr"/>
          <a:lstStyle/>
          <a:p>
            <a:pPr>
              <a:defRPr/>
            </a:pPr>
            <a:endParaRPr lang="es-ES" sz="1800" dirty="0">
              <a:cs typeface="+mn-cs"/>
            </a:endParaRPr>
          </a:p>
        </p:txBody>
      </p:sp>
      <p:sp>
        <p:nvSpPr>
          <p:cNvPr id="103" name="Line 42"/>
          <p:cNvSpPr>
            <a:spLocks noChangeShapeType="1"/>
          </p:cNvSpPr>
          <p:nvPr/>
        </p:nvSpPr>
        <p:spPr bwMode="white">
          <a:xfrm>
            <a:off x="6908800" y="0"/>
            <a:ext cx="0" cy="6858000"/>
          </a:xfrm>
          <a:prstGeom prst="line">
            <a:avLst/>
          </a:prstGeom>
          <a:noFill/>
          <a:ln/>
          <a:effectLst/>
        </p:spPr>
        <p:txBody>
          <a:bodyPr wrap="none" anchor="ctr"/>
          <a:lstStyle/>
          <a:p>
            <a:pPr>
              <a:defRPr/>
            </a:pPr>
            <a:endParaRPr lang="es-ES" sz="1800" dirty="0">
              <a:cs typeface="+mn-cs"/>
            </a:endParaRPr>
          </a:p>
        </p:txBody>
      </p:sp>
      <p:sp>
        <p:nvSpPr>
          <p:cNvPr id="104" name="Line 43"/>
          <p:cNvSpPr>
            <a:spLocks noChangeShapeType="1"/>
          </p:cNvSpPr>
          <p:nvPr/>
        </p:nvSpPr>
        <p:spPr bwMode="white">
          <a:xfrm>
            <a:off x="7315200" y="0"/>
            <a:ext cx="0" cy="6858000"/>
          </a:xfrm>
          <a:prstGeom prst="line">
            <a:avLst/>
          </a:prstGeom>
          <a:noFill/>
          <a:ln/>
          <a:effectLst/>
        </p:spPr>
        <p:txBody>
          <a:bodyPr wrap="none" anchor="ctr"/>
          <a:lstStyle/>
          <a:p>
            <a:pPr>
              <a:defRPr/>
            </a:pPr>
            <a:endParaRPr lang="es-ES" sz="1800" dirty="0">
              <a:cs typeface="+mn-cs"/>
            </a:endParaRPr>
          </a:p>
        </p:txBody>
      </p:sp>
      <p:sp>
        <p:nvSpPr>
          <p:cNvPr id="105" name="Line 44"/>
          <p:cNvSpPr>
            <a:spLocks noChangeShapeType="1"/>
          </p:cNvSpPr>
          <p:nvPr/>
        </p:nvSpPr>
        <p:spPr bwMode="white">
          <a:xfrm>
            <a:off x="7721600" y="0"/>
            <a:ext cx="0" cy="6858000"/>
          </a:xfrm>
          <a:prstGeom prst="line">
            <a:avLst/>
          </a:prstGeom>
          <a:noFill/>
          <a:ln/>
          <a:effectLst/>
        </p:spPr>
        <p:txBody>
          <a:bodyPr wrap="none" anchor="ctr"/>
          <a:lstStyle/>
          <a:p>
            <a:pPr>
              <a:defRPr/>
            </a:pPr>
            <a:endParaRPr lang="es-ES" sz="1800" dirty="0">
              <a:cs typeface="+mn-cs"/>
            </a:endParaRPr>
          </a:p>
        </p:txBody>
      </p:sp>
      <p:sp>
        <p:nvSpPr>
          <p:cNvPr id="106" name="Line 45"/>
          <p:cNvSpPr>
            <a:spLocks noChangeShapeType="1"/>
          </p:cNvSpPr>
          <p:nvPr/>
        </p:nvSpPr>
        <p:spPr bwMode="white">
          <a:xfrm>
            <a:off x="8128000" y="0"/>
            <a:ext cx="0" cy="6858000"/>
          </a:xfrm>
          <a:prstGeom prst="line">
            <a:avLst/>
          </a:prstGeom>
          <a:noFill/>
          <a:ln/>
          <a:effectLst/>
        </p:spPr>
        <p:txBody>
          <a:bodyPr wrap="none" anchor="ctr"/>
          <a:lstStyle/>
          <a:p>
            <a:pPr>
              <a:defRPr/>
            </a:pPr>
            <a:endParaRPr lang="es-ES" sz="1800" dirty="0">
              <a:cs typeface="+mn-cs"/>
            </a:endParaRPr>
          </a:p>
        </p:txBody>
      </p:sp>
      <p:sp>
        <p:nvSpPr>
          <p:cNvPr id="107" name="Line 46"/>
          <p:cNvSpPr>
            <a:spLocks noChangeShapeType="1"/>
          </p:cNvSpPr>
          <p:nvPr/>
        </p:nvSpPr>
        <p:spPr bwMode="white">
          <a:xfrm>
            <a:off x="8534400" y="0"/>
            <a:ext cx="0" cy="6858000"/>
          </a:xfrm>
          <a:prstGeom prst="line">
            <a:avLst/>
          </a:prstGeom>
          <a:noFill/>
          <a:ln/>
          <a:effectLst/>
        </p:spPr>
        <p:txBody>
          <a:bodyPr wrap="none" anchor="ctr"/>
          <a:lstStyle/>
          <a:p>
            <a:pPr>
              <a:defRPr/>
            </a:pPr>
            <a:endParaRPr lang="es-ES" sz="1800" dirty="0">
              <a:cs typeface="+mn-cs"/>
            </a:endParaRPr>
          </a:p>
        </p:txBody>
      </p:sp>
      <p:sp>
        <p:nvSpPr>
          <p:cNvPr id="108" name="Line 47"/>
          <p:cNvSpPr>
            <a:spLocks noChangeShapeType="1"/>
          </p:cNvSpPr>
          <p:nvPr/>
        </p:nvSpPr>
        <p:spPr bwMode="white">
          <a:xfrm>
            <a:off x="8940800" y="0"/>
            <a:ext cx="0" cy="6858000"/>
          </a:xfrm>
          <a:prstGeom prst="line">
            <a:avLst/>
          </a:prstGeom>
          <a:noFill/>
          <a:ln/>
          <a:effectLst/>
        </p:spPr>
        <p:txBody>
          <a:bodyPr wrap="none" anchor="ctr"/>
          <a:lstStyle/>
          <a:p>
            <a:pPr>
              <a:defRPr/>
            </a:pPr>
            <a:endParaRPr lang="es-ES" sz="1800" dirty="0">
              <a:cs typeface="+mn-cs"/>
            </a:endParaRPr>
          </a:p>
        </p:txBody>
      </p:sp>
      <p:sp>
        <p:nvSpPr>
          <p:cNvPr id="109" name="Line 48"/>
          <p:cNvSpPr>
            <a:spLocks noChangeShapeType="1"/>
          </p:cNvSpPr>
          <p:nvPr/>
        </p:nvSpPr>
        <p:spPr bwMode="white">
          <a:xfrm>
            <a:off x="9347200" y="0"/>
            <a:ext cx="0" cy="6858000"/>
          </a:xfrm>
          <a:prstGeom prst="line">
            <a:avLst/>
          </a:prstGeom>
          <a:noFill/>
          <a:ln/>
          <a:effectLst/>
        </p:spPr>
        <p:txBody>
          <a:bodyPr wrap="none" anchor="ctr"/>
          <a:lstStyle/>
          <a:p>
            <a:pPr>
              <a:defRPr/>
            </a:pPr>
            <a:endParaRPr lang="es-ES" sz="1800" dirty="0">
              <a:cs typeface="+mn-cs"/>
            </a:endParaRPr>
          </a:p>
        </p:txBody>
      </p:sp>
      <p:sp>
        <p:nvSpPr>
          <p:cNvPr id="110" name="Line 49"/>
          <p:cNvSpPr>
            <a:spLocks noChangeShapeType="1"/>
          </p:cNvSpPr>
          <p:nvPr/>
        </p:nvSpPr>
        <p:spPr bwMode="white">
          <a:xfrm>
            <a:off x="9753600" y="0"/>
            <a:ext cx="0" cy="6858000"/>
          </a:xfrm>
          <a:prstGeom prst="line">
            <a:avLst/>
          </a:prstGeom>
          <a:noFill/>
          <a:ln/>
          <a:effectLst/>
        </p:spPr>
        <p:txBody>
          <a:bodyPr wrap="none" anchor="ctr"/>
          <a:lstStyle/>
          <a:p>
            <a:pPr>
              <a:defRPr/>
            </a:pPr>
            <a:endParaRPr lang="es-ES" sz="1800" dirty="0">
              <a:cs typeface="+mn-cs"/>
            </a:endParaRPr>
          </a:p>
        </p:txBody>
      </p:sp>
      <p:sp>
        <p:nvSpPr>
          <p:cNvPr id="111" name="Line 50"/>
          <p:cNvSpPr>
            <a:spLocks noChangeShapeType="1"/>
          </p:cNvSpPr>
          <p:nvPr/>
        </p:nvSpPr>
        <p:spPr bwMode="white">
          <a:xfrm>
            <a:off x="10160000" y="0"/>
            <a:ext cx="0" cy="6858000"/>
          </a:xfrm>
          <a:prstGeom prst="line">
            <a:avLst/>
          </a:prstGeom>
          <a:noFill/>
          <a:ln/>
          <a:effectLst/>
        </p:spPr>
        <p:txBody>
          <a:bodyPr wrap="none" anchor="ctr"/>
          <a:lstStyle/>
          <a:p>
            <a:pPr>
              <a:defRPr/>
            </a:pPr>
            <a:endParaRPr lang="es-ES" sz="1800" dirty="0">
              <a:cs typeface="+mn-cs"/>
            </a:endParaRPr>
          </a:p>
        </p:txBody>
      </p:sp>
      <p:sp>
        <p:nvSpPr>
          <p:cNvPr id="112" name="Line 51"/>
          <p:cNvSpPr>
            <a:spLocks noChangeShapeType="1"/>
          </p:cNvSpPr>
          <p:nvPr/>
        </p:nvSpPr>
        <p:spPr bwMode="white">
          <a:xfrm>
            <a:off x="10566400" y="0"/>
            <a:ext cx="0" cy="6858000"/>
          </a:xfrm>
          <a:prstGeom prst="line">
            <a:avLst/>
          </a:prstGeom>
          <a:noFill/>
          <a:ln/>
          <a:effectLst/>
        </p:spPr>
        <p:txBody>
          <a:bodyPr wrap="none" anchor="ctr"/>
          <a:lstStyle/>
          <a:p>
            <a:pPr>
              <a:defRPr/>
            </a:pPr>
            <a:endParaRPr lang="es-ES" sz="1800" dirty="0">
              <a:cs typeface="+mn-cs"/>
            </a:endParaRPr>
          </a:p>
        </p:txBody>
      </p:sp>
      <p:sp>
        <p:nvSpPr>
          <p:cNvPr id="113" name="Line 52"/>
          <p:cNvSpPr>
            <a:spLocks noChangeShapeType="1"/>
          </p:cNvSpPr>
          <p:nvPr/>
        </p:nvSpPr>
        <p:spPr bwMode="white">
          <a:xfrm>
            <a:off x="10972800" y="0"/>
            <a:ext cx="0" cy="6858000"/>
          </a:xfrm>
          <a:prstGeom prst="line">
            <a:avLst/>
          </a:prstGeom>
          <a:noFill/>
          <a:ln/>
          <a:effectLst/>
        </p:spPr>
        <p:txBody>
          <a:bodyPr wrap="none" anchor="ctr"/>
          <a:lstStyle/>
          <a:p>
            <a:pPr>
              <a:defRPr/>
            </a:pPr>
            <a:endParaRPr lang="es-ES" sz="1800" dirty="0">
              <a:cs typeface="+mn-cs"/>
            </a:endParaRPr>
          </a:p>
        </p:txBody>
      </p:sp>
      <p:sp>
        <p:nvSpPr>
          <p:cNvPr id="114" name="Line 53"/>
          <p:cNvSpPr>
            <a:spLocks noChangeShapeType="1"/>
          </p:cNvSpPr>
          <p:nvPr/>
        </p:nvSpPr>
        <p:spPr bwMode="white">
          <a:xfrm>
            <a:off x="11379200" y="0"/>
            <a:ext cx="0" cy="6858000"/>
          </a:xfrm>
          <a:prstGeom prst="line">
            <a:avLst/>
          </a:prstGeom>
          <a:noFill/>
          <a:ln/>
          <a:effectLst/>
        </p:spPr>
        <p:txBody>
          <a:bodyPr wrap="none" anchor="ctr"/>
          <a:lstStyle/>
          <a:p>
            <a:pPr>
              <a:defRPr/>
            </a:pPr>
            <a:endParaRPr lang="es-ES" sz="1800" dirty="0">
              <a:cs typeface="+mn-cs"/>
            </a:endParaRPr>
          </a:p>
        </p:txBody>
      </p:sp>
      <p:sp>
        <p:nvSpPr>
          <p:cNvPr id="115" name="Line 54"/>
          <p:cNvSpPr>
            <a:spLocks noChangeShapeType="1"/>
          </p:cNvSpPr>
          <p:nvPr/>
        </p:nvSpPr>
        <p:spPr bwMode="white">
          <a:xfrm>
            <a:off x="11785600" y="0"/>
            <a:ext cx="0" cy="6858000"/>
          </a:xfrm>
          <a:prstGeom prst="line">
            <a:avLst/>
          </a:prstGeom>
          <a:noFill/>
          <a:ln/>
          <a:effectLst/>
        </p:spPr>
        <p:txBody>
          <a:bodyPr wrap="none" anchor="ctr"/>
          <a:lstStyle/>
          <a:p>
            <a:pPr>
              <a:defRPr/>
            </a:pPr>
            <a:endParaRPr lang="es-ES" sz="1800" dirty="0">
              <a:cs typeface="+mn-cs"/>
            </a:endParaRPr>
          </a:p>
        </p:txBody>
      </p:sp>
      <p:sp>
        <p:nvSpPr>
          <p:cNvPr id="64" name="Line 3"/>
          <p:cNvSpPr>
            <a:spLocks noChangeShapeType="1"/>
          </p:cNvSpPr>
          <p:nvPr/>
        </p:nvSpPr>
        <p:spPr bwMode="white">
          <a:xfrm>
            <a:off x="0" y="304800"/>
            <a:ext cx="12192000" cy="0"/>
          </a:xfrm>
          <a:prstGeom prst="line">
            <a:avLst/>
          </a:prstGeom>
          <a:noFill/>
          <a:ln/>
          <a:effectLst/>
        </p:spPr>
        <p:txBody>
          <a:bodyPr wrap="none" anchor="ctr"/>
          <a:lstStyle/>
          <a:p>
            <a:pPr>
              <a:defRPr/>
            </a:pPr>
            <a:endParaRPr lang="es-ES" sz="1800" dirty="0">
              <a:cs typeface="+mn-cs"/>
            </a:endParaRPr>
          </a:p>
        </p:txBody>
      </p:sp>
      <p:sp>
        <p:nvSpPr>
          <p:cNvPr id="65" name="Line 4"/>
          <p:cNvSpPr>
            <a:spLocks noChangeShapeType="1"/>
          </p:cNvSpPr>
          <p:nvPr/>
        </p:nvSpPr>
        <p:spPr bwMode="white">
          <a:xfrm>
            <a:off x="0" y="609600"/>
            <a:ext cx="12192000" cy="0"/>
          </a:xfrm>
          <a:prstGeom prst="line">
            <a:avLst/>
          </a:prstGeom>
          <a:noFill/>
          <a:ln/>
          <a:effectLst/>
        </p:spPr>
        <p:txBody>
          <a:bodyPr wrap="none" anchor="ctr"/>
          <a:lstStyle/>
          <a:p>
            <a:pPr>
              <a:defRPr/>
            </a:pPr>
            <a:endParaRPr lang="es-ES" sz="1800" dirty="0">
              <a:cs typeface="+mn-cs"/>
            </a:endParaRPr>
          </a:p>
        </p:txBody>
      </p:sp>
      <p:sp>
        <p:nvSpPr>
          <p:cNvPr id="66" name="Line 5"/>
          <p:cNvSpPr>
            <a:spLocks noChangeShapeType="1"/>
          </p:cNvSpPr>
          <p:nvPr/>
        </p:nvSpPr>
        <p:spPr bwMode="white">
          <a:xfrm>
            <a:off x="0" y="914400"/>
            <a:ext cx="12192000" cy="0"/>
          </a:xfrm>
          <a:prstGeom prst="line">
            <a:avLst/>
          </a:prstGeom>
          <a:noFill/>
          <a:ln/>
          <a:effectLst/>
        </p:spPr>
        <p:txBody>
          <a:bodyPr wrap="none" anchor="ctr"/>
          <a:lstStyle/>
          <a:p>
            <a:pPr>
              <a:defRPr/>
            </a:pPr>
            <a:endParaRPr lang="es-ES" sz="1800" dirty="0">
              <a:cs typeface="+mn-cs"/>
            </a:endParaRPr>
          </a:p>
        </p:txBody>
      </p:sp>
      <p:sp>
        <p:nvSpPr>
          <p:cNvPr id="67" name="Line 6"/>
          <p:cNvSpPr>
            <a:spLocks noChangeShapeType="1"/>
          </p:cNvSpPr>
          <p:nvPr/>
        </p:nvSpPr>
        <p:spPr bwMode="white">
          <a:xfrm>
            <a:off x="0" y="1219200"/>
            <a:ext cx="12192000" cy="0"/>
          </a:xfrm>
          <a:prstGeom prst="line">
            <a:avLst/>
          </a:prstGeom>
          <a:noFill/>
          <a:ln/>
          <a:effectLst/>
        </p:spPr>
        <p:txBody>
          <a:bodyPr wrap="none" anchor="ctr"/>
          <a:lstStyle/>
          <a:p>
            <a:pPr>
              <a:defRPr/>
            </a:pPr>
            <a:endParaRPr lang="es-ES" sz="1800" dirty="0">
              <a:cs typeface="+mn-cs"/>
            </a:endParaRPr>
          </a:p>
        </p:txBody>
      </p:sp>
      <p:sp>
        <p:nvSpPr>
          <p:cNvPr id="68" name="Line 7"/>
          <p:cNvSpPr>
            <a:spLocks noChangeShapeType="1"/>
          </p:cNvSpPr>
          <p:nvPr/>
        </p:nvSpPr>
        <p:spPr bwMode="white">
          <a:xfrm>
            <a:off x="0" y="1524000"/>
            <a:ext cx="12192000" cy="0"/>
          </a:xfrm>
          <a:prstGeom prst="line">
            <a:avLst/>
          </a:prstGeom>
          <a:noFill/>
          <a:ln/>
          <a:effectLst/>
        </p:spPr>
        <p:txBody>
          <a:bodyPr wrap="none" anchor="ctr"/>
          <a:lstStyle/>
          <a:p>
            <a:pPr>
              <a:defRPr/>
            </a:pPr>
            <a:endParaRPr lang="es-ES" sz="1800" dirty="0">
              <a:cs typeface="+mn-cs"/>
            </a:endParaRPr>
          </a:p>
        </p:txBody>
      </p:sp>
      <p:sp>
        <p:nvSpPr>
          <p:cNvPr id="69" name="Line 8"/>
          <p:cNvSpPr>
            <a:spLocks noChangeShapeType="1"/>
          </p:cNvSpPr>
          <p:nvPr/>
        </p:nvSpPr>
        <p:spPr bwMode="white">
          <a:xfrm>
            <a:off x="0" y="1828800"/>
            <a:ext cx="12192000" cy="0"/>
          </a:xfrm>
          <a:prstGeom prst="line">
            <a:avLst/>
          </a:prstGeom>
          <a:noFill/>
          <a:ln/>
          <a:effectLst/>
        </p:spPr>
        <p:txBody>
          <a:bodyPr wrap="none" anchor="ctr"/>
          <a:lstStyle/>
          <a:p>
            <a:pPr>
              <a:defRPr/>
            </a:pPr>
            <a:endParaRPr lang="es-ES" sz="1800" dirty="0">
              <a:cs typeface="+mn-cs"/>
            </a:endParaRPr>
          </a:p>
        </p:txBody>
      </p:sp>
      <p:sp>
        <p:nvSpPr>
          <p:cNvPr id="70" name="Line 9"/>
          <p:cNvSpPr>
            <a:spLocks noChangeShapeType="1"/>
          </p:cNvSpPr>
          <p:nvPr/>
        </p:nvSpPr>
        <p:spPr bwMode="white">
          <a:xfrm>
            <a:off x="0" y="2133600"/>
            <a:ext cx="12192000" cy="0"/>
          </a:xfrm>
          <a:prstGeom prst="line">
            <a:avLst/>
          </a:prstGeom>
          <a:noFill/>
          <a:ln/>
          <a:effectLst/>
        </p:spPr>
        <p:txBody>
          <a:bodyPr wrap="none" anchor="ctr"/>
          <a:lstStyle/>
          <a:p>
            <a:pPr>
              <a:defRPr/>
            </a:pPr>
            <a:endParaRPr lang="es-ES" sz="1800" dirty="0">
              <a:cs typeface="+mn-cs"/>
            </a:endParaRPr>
          </a:p>
        </p:txBody>
      </p:sp>
      <p:sp>
        <p:nvSpPr>
          <p:cNvPr id="71" name="Line 10"/>
          <p:cNvSpPr>
            <a:spLocks noChangeShapeType="1"/>
          </p:cNvSpPr>
          <p:nvPr/>
        </p:nvSpPr>
        <p:spPr bwMode="white">
          <a:xfrm>
            <a:off x="0" y="2438400"/>
            <a:ext cx="12192000" cy="0"/>
          </a:xfrm>
          <a:prstGeom prst="line">
            <a:avLst/>
          </a:prstGeom>
          <a:noFill/>
          <a:ln/>
          <a:effectLst/>
        </p:spPr>
        <p:txBody>
          <a:bodyPr wrap="none" anchor="ctr"/>
          <a:lstStyle/>
          <a:p>
            <a:pPr>
              <a:defRPr/>
            </a:pPr>
            <a:endParaRPr lang="es-ES" sz="1800" dirty="0">
              <a:cs typeface="+mn-cs"/>
            </a:endParaRPr>
          </a:p>
        </p:txBody>
      </p:sp>
      <p:sp>
        <p:nvSpPr>
          <p:cNvPr id="72" name="Line 11"/>
          <p:cNvSpPr>
            <a:spLocks noChangeShapeType="1"/>
          </p:cNvSpPr>
          <p:nvPr/>
        </p:nvSpPr>
        <p:spPr bwMode="white">
          <a:xfrm>
            <a:off x="0" y="2743200"/>
            <a:ext cx="12192000" cy="0"/>
          </a:xfrm>
          <a:prstGeom prst="line">
            <a:avLst/>
          </a:prstGeom>
          <a:noFill/>
          <a:ln/>
          <a:effectLst/>
        </p:spPr>
        <p:txBody>
          <a:bodyPr wrap="none" anchor="ctr"/>
          <a:lstStyle/>
          <a:p>
            <a:pPr>
              <a:defRPr/>
            </a:pPr>
            <a:endParaRPr lang="es-ES" sz="1800" dirty="0">
              <a:cs typeface="+mn-cs"/>
            </a:endParaRPr>
          </a:p>
        </p:txBody>
      </p:sp>
      <p:sp>
        <p:nvSpPr>
          <p:cNvPr id="73" name="Line 12"/>
          <p:cNvSpPr>
            <a:spLocks noChangeShapeType="1"/>
          </p:cNvSpPr>
          <p:nvPr/>
        </p:nvSpPr>
        <p:spPr bwMode="white">
          <a:xfrm>
            <a:off x="0" y="3048000"/>
            <a:ext cx="12192000" cy="0"/>
          </a:xfrm>
          <a:prstGeom prst="line">
            <a:avLst/>
          </a:prstGeom>
          <a:noFill/>
          <a:ln/>
          <a:effectLst/>
        </p:spPr>
        <p:txBody>
          <a:bodyPr wrap="none" anchor="ctr"/>
          <a:lstStyle/>
          <a:p>
            <a:pPr>
              <a:defRPr/>
            </a:pPr>
            <a:endParaRPr lang="es-ES" sz="1800" dirty="0">
              <a:cs typeface="+mn-cs"/>
            </a:endParaRPr>
          </a:p>
        </p:txBody>
      </p:sp>
      <p:sp>
        <p:nvSpPr>
          <p:cNvPr id="74" name="Line 13"/>
          <p:cNvSpPr>
            <a:spLocks noChangeShapeType="1"/>
          </p:cNvSpPr>
          <p:nvPr/>
        </p:nvSpPr>
        <p:spPr bwMode="white">
          <a:xfrm>
            <a:off x="0" y="3352800"/>
            <a:ext cx="12192000" cy="0"/>
          </a:xfrm>
          <a:prstGeom prst="line">
            <a:avLst/>
          </a:prstGeom>
          <a:noFill/>
          <a:ln/>
          <a:effectLst/>
        </p:spPr>
        <p:txBody>
          <a:bodyPr wrap="none" anchor="ctr"/>
          <a:lstStyle/>
          <a:p>
            <a:pPr>
              <a:defRPr/>
            </a:pPr>
            <a:endParaRPr lang="es-ES" sz="1800" dirty="0">
              <a:cs typeface="+mn-cs"/>
            </a:endParaRPr>
          </a:p>
        </p:txBody>
      </p:sp>
      <p:sp>
        <p:nvSpPr>
          <p:cNvPr id="75" name="Line 14"/>
          <p:cNvSpPr>
            <a:spLocks noChangeShapeType="1"/>
          </p:cNvSpPr>
          <p:nvPr/>
        </p:nvSpPr>
        <p:spPr bwMode="white">
          <a:xfrm>
            <a:off x="0" y="3657600"/>
            <a:ext cx="12192000" cy="0"/>
          </a:xfrm>
          <a:prstGeom prst="line">
            <a:avLst/>
          </a:prstGeom>
          <a:noFill/>
          <a:ln/>
          <a:effectLst/>
        </p:spPr>
        <p:txBody>
          <a:bodyPr wrap="none" anchor="ctr"/>
          <a:lstStyle/>
          <a:p>
            <a:pPr>
              <a:defRPr/>
            </a:pPr>
            <a:endParaRPr lang="es-ES" sz="1800" dirty="0">
              <a:cs typeface="+mn-cs"/>
            </a:endParaRPr>
          </a:p>
        </p:txBody>
      </p:sp>
      <p:sp>
        <p:nvSpPr>
          <p:cNvPr id="76" name="Line 15"/>
          <p:cNvSpPr>
            <a:spLocks noChangeShapeType="1"/>
          </p:cNvSpPr>
          <p:nvPr/>
        </p:nvSpPr>
        <p:spPr bwMode="white">
          <a:xfrm>
            <a:off x="0" y="3962400"/>
            <a:ext cx="12192000" cy="0"/>
          </a:xfrm>
          <a:prstGeom prst="line">
            <a:avLst/>
          </a:prstGeom>
          <a:noFill/>
          <a:ln/>
          <a:effectLst/>
        </p:spPr>
        <p:txBody>
          <a:bodyPr wrap="none" anchor="ctr"/>
          <a:lstStyle/>
          <a:p>
            <a:pPr>
              <a:defRPr/>
            </a:pPr>
            <a:endParaRPr lang="es-ES" sz="1800" dirty="0">
              <a:cs typeface="+mn-cs"/>
            </a:endParaRPr>
          </a:p>
        </p:txBody>
      </p:sp>
      <p:sp>
        <p:nvSpPr>
          <p:cNvPr id="77" name="Line 16"/>
          <p:cNvSpPr>
            <a:spLocks noChangeShapeType="1"/>
          </p:cNvSpPr>
          <p:nvPr/>
        </p:nvSpPr>
        <p:spPr bwMode="white">
          <a:xfrm>
            <a:off x="0" y="4267200"/>
            <a:ext cx="12192000" cy="0"/>
          </a:xfrm>
          <a:prstGeom prst="line">
            <a:avLst/>
          </a:prstGeom>
          <a:noFill/>
          <a:ln/>
          <a:effectLst/>
        </p:spPr>
        <p:txBody>
          <a:bodyPr wrap="none" anchor="ctr"/>
          <a:lstStyle/>
          <a:p>
            <a:pPr>
              <a:defRPr/>
            </a:pPr>
            <a:endParaRPr lang="es-ES" sz="1800" dirty="0">
              <a:cs typeface="+mn-cs"/>
            </a:endParaRPr>
          </a:p>
        </p:txBody>
      </p:sp>
      <p:sp>
        <p:nvSpPr>
          <p:cNvPr id="78" name="Line 17"/>
          <p:cNvSpPr>
            <a:spLocks noChangeShapeType="1"/>
          </p:cNvSpPr>
          <p:nvPr/>
        </p:nvSpPr>
        <p:spPr bwMode="white">
          <a:xfrm>
            <a:off x="0" y="4572000"/>
            <a:ext cx="12192000" cy="0"/>
          </a:xfrm>
          <a:prstGeom prst="line">
            <a:avLst/>
          </a:prstGeom>
          <a:noFill/>
          <a:ln/>
          <a:effectLst/>
        </p:spPr>
        <p:txBody>
          <a:bodyPr wrap="none" anchor="ctr"/>
          <a:lstStyle/>
          <a:p>
            <a:pPr>
              <a:defRPr/>
            </a:pPr>
            <a:endParaRPr lang="es-ES" sz="1800" dirty="0">
              <a:cs typeface="+mn-cs"/>
            </a:endParaRPr>
          </a:p>
        </p:txBody>
      </p:sp>
      <p:sp>
        <p:nvSpPr>
          <p:cNvPr id="79" name="Line 18"/>
          <p:cNvSpPr>
            <a:spLocks noChangeShapeType="1"/>
          </p:cNvSpPr>
          <p:nvPr/>
        </p:nvSpPr>
        <p:spPr bwMode="white">
          <a:xfrm>
            <a:off x="0" y="4876800"/>
            <a:ext cx="12192000" cy="0"/>
          </a:xfrm>
          <a:prstGeom prst="line">
            <a:avLst/>
          </a:prstGeom>
          <a:noFill/>
          <a:ln/>
          <a:effectLst/>
        </p:spPr>
        <p:txBody>
          <a:bodyPr wrap="none" anchor="ctr"/>
          <a:lstStyle/>
          <a:p>
            <a:pPr>
              <a:defRPr/>
            </a:pPr>
            <a:endParaRPr lang="es-ES" sz="1800" dirty="0">
              <a:cs typeface="+mn-cs"/>
            </a:endParaRPr>
          </a:p>
        </p:txBody>
      </p:sp>
      <p:sp>
        <p:nvSpPr>
          <p:cNvPr id="80" name="Line 19"/>
          <p:cNvSpPr>
            <a:spLocks noChangeShapeType="1"/>
          </p:cNvSpPr>
          <p:nvPr/>
        </p:nvSpPr>
        <p:spPr bwMode="white">
          <a:xfrm>
            <a:off x="0" y="5181600"/>
            <a:ext cx="12192000" cy="0"/>
          </a:xfrm>
          <a:prstGeom prst="line">
            <a:avLst/>
          </a:prstGeom>
          <a:noFill/>
          <a:ln/>
          <a:effectLst/>
        </p:spPr>
        <p:txBody>
          <a:bodyPr wrap="none" anchor="ctr"/>
          <a:lstStyle/>
          <a:p>
            <a:pPr>
              <a:defRPr/>
            </a:pPr>
            <a:endParaRPr lang="es-ES" sz="1800" dirty="0">
              <a:cs typeface="+mn-cs"/>
            </a:endParaRPr>
          </a:p>
        </p:txBody>
      </p:sp>
      <p:sp>
        <p:nvSpPr>
          <p:cNvPr id="81" name="Line 20"/>
          <p:cNvSpPr>
            <a:spLocks noChangeShapeType="1"/>
          </p:cNvSpPr>
          <p:nvPr/>
        </p:nvSpPr>
        <p:spPr bwMode="white">
          <a:xfrm>
            <a:off x="0" y="5486400"/>
            <a:ext cx="12192000" cy="0"/>
          </a:xfrm>
          <a:prstGeom prst="line">
            <a:avLst/>
          </a:prstGeom>
          <a:noFill/>
          <a:ln/>
          <a:effectLst/>
        </p:spPr>
        <p:txBody>
          <a:bodyPr wrap="none" anchor="ctr"/>
          <a:lstStyle/>
          <a:p>
            <a:pPr>
              <a:defRPr/>
            </a:pPr>
            <a:endParaRPr lang="es-ES" sz="1800" dirty="0">
              <a:cs typeface="+mn-cs"/>
            </a:endParaRPr>
          </a:p>
        </p:txBody>
      </p:sp>
      <p:sp>
        <p:nvSpPr>
          <p:cNvPr id="82" name="Line 21"/>
          <p:cNvSpPr>
            <a:spLocks noChangeShapeType="1"/>
          </p:cNvSpPr>
          <p:nvPr/>
        </p:nvSpPr>
        <p:spPr bwMode="white">
          <a:xfrm>
            <a:off x="0" y="5791200"/>
            <a:ext cx="12192000" cy="0"/>
          </a:xfrm>
          <a:prstGeom prst="line">
            <a:avLst/>
          </a:prstGeom>
          <a:noFill/>
          <a:ln/>
          <a:effectLst/>
        </p:spPr>
        <p:txBody>
          <a:bodyPr wrap="none" anchor="ctr"/>
          <a:lstStyle/>
          <a:p>
            <a:pPr>
              <a:defRPr/>
            </a:pPr>
            <a:endParaRPr lang="es-ES" sz="1800" dirty="0">
              <a:cs typeface="+mn-cs"/>
            </a:endParaRPr>
          </a:p>
        </p:txBody>
      </p:sp>
      <p:sp>
        <p:nvSpPr>
          <p:cNvPr id="83" name="Line 22"/>
          <p:cNvSpPr>
            <a:spLocks noChangeShapeType="1"/>
          </p:cNvSpPr>
          <p:nvPr/>
        </p:nvSpPr>
        <p:spPr bwMode="white">
          <a:xfrm>
            <a:off x="0" y="6096000"/>
            <a:ext cx="12192000" cy="0"/>
          </a:xfrm>
          <a:prstGeom prst="line">
            <a:avLst/>
          </a:prstGeom>
          <a:noFill/>
          <a:ln/>
          <a:effectLst/>
        </p:spPr>
        <p:txBody>
          <a:bodyPr wrap="none" anchor="ctr"/>
          <a:lstStyle/>
          <a:p>
            <a:pPr>
              <a:defRPr/>
            </a:pPr>
            <a:endParaRPr lang="es-ES" sz="1800" dirty="0">
              <a:cs typeface="+mn-cs"/>
            </a:endParaRPr>
          </a:p>
        </p:txBody>
      </p:sp>
      <p:sp>
        <p:nvSpPr>
          <p:cNvPr id="84" name="Line 23"/>
          <p:cNvSpPr>
            <a:spLocks noChangeShapeType="1"/>
          </p:cNvSpPr>
          <p:nvPr/>
        </p:nvSpPr>
        <p:spPr bwMode="white">
          <a:xfrm>
            <a:off x="0" y="6400800"/>
            <a:ext cx="12192000" cy="0"/>
          </a:xfrm>
          <a:prstGeom prst="line">
            <a:avLst/>
          </a:prstGeom>
          <a:noFill/>
          <a:ln/>
          <a:effectLst/>
        </p:spPr>
        <p:txBody>
          <a:bodyPr wrap="none" anchor="ctr"/>
          <a:lstStyle/>
          <a:p>
            <a:pPr>
              <a:defRPr/>
            </a:pPr>
            <a:endParaRPr lang="es-ES" sz="1800" dirty="0">
              <a:cs typeface="+mn-cs"/>
            </a:endParaRPr>
          </a:p>
        </p:txBody>
      </p:sp>
      <p:sp>
        <p:nvSpPr>
          <p:cNvPr id="85" name="Line 24"/>
          <p:cNvSpPr>
            <a:spLocks noChangeShapeType="1"/>
          </p:cNvSpPr>
          <p:nvPr/>
        </p:nvSpPr>
        <p:spPr bwMode="white">
          <a:xfrm>
            <a:off x="0" y="6705600"/>
            <a:ext cx="12192000" cy="0"/>
          </a:xfrm>
          <a:prstGeom prst="line">
            <a:avLst/>
          </a:prstGeom>
          <a:noFill/>
          <a:ln/>
          <a:effectLst/>
        </p:spPr>
        <p:txBody>
          <a:bodyPr wrap="none" anchor="ctr"/>
          <a:lstStyle/>
          <a:p>
            <a:pPr>
              <a:defRPr/>
            </a:pPr>
            <a:endParaRPr lang="es-ES" sz="1800" dirty="0">
              <a:cs typeface="+mn-cs"/>
            </a:endParaRPr>
          </a:p>
        </p:txBody>
      </p:sp>
      <p:grpSp>
        <p:nvGrpSpPr>
          <p:cNvPr id="1077" name="Group 53"/>
          <p:cNvGrpSpPr>
            <a:grpSpLocks/>
          </p:cNvGrpSpPr>
          <p:nvPr/>
        </p:nvGrpSpPr>
        <p:grpSpPr bwMode="auto">
          <a:xfrm>
            <a:off x="0" y="484188"/>
            <a:ext cx="12143317" cy="6400800"/>
            <a:chOff x="0" y="192"/>
            <a:chExt cx="5760" cy="4032"/>
          </a:xfrm>
        </p:grpSpPr>
        <p:sp>
          <p:nvSpPr>
            <p:cNvPr id="152630" name="Line 54"/>
            <p:cNvSpPr>
              <a:spLocks noChangeShapeType="1"/>
            </p:cNvSpPr>
            <p:nvPr userDrawn="1"/>
          </p:nvSpPr>
          <p:spPr bwMode="white">
            <a:xfrm>
              <a:off x="0" y="192"/>
              <a:ext cx="5760" cy="0"/>
            </a:xfrm>
            <a:prstGeom prst="line">
              <a:avLst/>
            </a:prstGeom>
            <a:noFill/>
            <a:ln/>
            <a:effectLst/>
          </p:spPr>
          <p:txBody>
            <a:bodyPr wrap="none" anchor="ctr"/>
            <a:lstStyle/>
            <a:p>
              <a:pPr algn="ctr">
                <a:defRPr/>
              </a:pPr>
              <a:endParaRPr lang="es-PE" sz="2000" dirty="0"/>
            </a:p>
          </p:txBody>
        </p:sp>
        <p:sp>
          <p:nvSpPr>
            <p:cNvPr id="152631" name="Line 55"/>
            <p:cNvSpPr>
              <a:spLocks noChangeShapeType="1"/>
            </p:cNvSpPr>
            <p:nvPr userDrawn="1"/>
          </p:nvSpPr>
          <p:spPr bwMode="white">
            <a:xfrm>
              <a:off x="0" y="384"/>
              <a:ext cx="5760" cy="0"/>
            </a:xfrm>
            <a:prstGeom prst="line">
              <a:avLst/>
            </a:prstGeom>
            <a:noFill/>
            <a:ln/>
            <a:effectLst/>
          </p:spPr>
          <p:txBody>
            <a:bodyPr wrap="none" anchor="ctr"/>
            <a:lstStyle/>
            <a:p>
              <a:pPr algn="ctr">
                <a:defRPr/>
              </a:pPr>
              <a:endParaRPr lang="es-PE" sz="2000" dirty="0"/>
            </a:p>
          </p:txBody>
        </p:sp>
        <p:sp>
          <p:nvSpPr>
            <p:cNvPr id="152632" name="Line 56"/>
            <p:cNvSpPr>
              <a:spLocks noChangeShapeType="1"/>
            </p:cNvSpPr>
            <p:nvPr userDrawn="1"/>
          </p:nvSpPr>
          <p:spPr bwMode="white">
            <a:xfrm>
              <a:off x="0" y="576"/>
              <a:ext cx="5760" cy="0"/>
            </a:xfrm>
            <a:prstGeom prst="line">
              <a:avLst/>
            </a:prstGeom>
            <a:noFill/>
            <a:ln/>
            <a:effectLst/>
          </p:spPr>
          <p:txBody>
            <a:bodyPr wrap="none" anchor="ctr"/>
            <a:lstStyle/>
            <a:p>
              <a:pPr algn="ctr">
                <a:defRPr/>
              </a:pPr>
              <a:endParaRPr lang="es-PE" sz="2000" dirty="0"/>
            </a:p>
          </p:txBody>
        </p:sp>
        <p:sp>
          <p:nvSpPr>
            <p:cNvPr id="152633" name="Line 57"/>
            <p:cNvSpPr>
              <a:spLocks noChangeShapeType="1"/>
            </p:cNvSpPr>
            <p:nvPr userDrawn="1"/>
          </p:nvSpPr>
          <p:spPr bwMode="white">
            <a:xfrm>
              <a:off x="0" y="768"/>
              <a:ext cx="5760" cy="0"/>
            </a:xfrm>
            <a:prstGeom prst="line">
              <a:avLst/>
            </a:prstGeom>
            <a:noFill/>
            <a:ln/>
            <a:effectLst/>
          </p:spPr>
          <p:txBody>
            <a:bodyPr wrap="none" anchor="ctr"/>
            <a:lstStyle/>
            <a:p>
              <a:pPr algn="ctr">
                <a:defRPr/>
              </a:pPr>
              <a:endParaRPr lang="es-PE" sz="2000" dirty="0"/>
            </a:p>
          </p:txBody>
        </p:sp>
        <p:sp>
          <p:nvSpPr>
            <p:cNvPr id="152634" name="Line 58"/>
            <p:cNvSpPr>
              <a:spLocks noChangeShapeType="1"/>
            </p:cNvSpPr>
            <p:nvPr userDrawn="1"/>
          </p:nvSpPr>
          <p:spPr bwMode="white">
            <a:xfrm>
              <a:off x="0" y="960"/>
              <a:ext cx="5760" cy="0"/>
            </a:xfrm>
            <a:prstGeom prst="line">
              <a:avLst/>
            </a:prstGeom>
            <a:noFill/>
            <a:ln/>
            <a:effectLst/>
          </p:spPr>
          <p:txBody>
            <a:bodyPr wrap="none" anchor="ctr"/>
            <a:lstStyle/>
            <a:p>
              <a:pPr algn="ctr">
                <a:defRPr/>
              </a:pPr>
              <a:endParaRPr lang="es-PE" sz="2000" dirty="0"/>
            </a:p>
          </p:txBody>
        </p:sp>
        <p:sp>
          <p:nvSpPr>
            <p:cNvPr id="152635" name="Line 59"/>
            <p:cNvSpPr>
              <a:spLocks noChangeShapeType="1"/>
            </p:cNvSpPr>
            <p:nvPr userDrawn="1"/>
          </p:nvSpPr>
          <p:spPr bwMode="white">
            <a:xfrm>
              <a:off x="0" y="1152"/>
              <a:ext cx="5760" cy="0"/>
            </a:xfrm>
            <a:prstGeom prst="line">
              <a:avLst/>
            </a:prstGeom>
            <a:noFill/>
            <a:ln/>
            <a:effectLst/>
          </p:spPr>
          <p:txBody>
            <a:bodyPr wrap="none" anchor="ctr"/>
            <a:lstStyle/>
            <a:p>
              <a:pPr algn="ctr">
                <a:defRPr/>
              </a:pPr>
              <a:endParaRPr lang="es-PE" sz="2000" dirty="0"/>
            </a:p>
          </p:txBody>
        </p:sp>
        <p:sp>
          <p:nvSpPr>
            <p:cNvPr id="152636" name="Line 60"/>
            <p:cNvSpPr>
              <a:spLocks noChangeShapeType="1"/>
            </p:cNvSpPr>
            <p:nvPr userDrawn="1"/>
          </p:nvSpPr>
          <p:spPr bwMode="white">
            <a:xfrm>
              <a:off x="0" y="1344"/>
              <a:ext cx="5760" cy="0"/>
            </a:xfrm>
            <a:prstGeom prst="line">
              <a:avLst/>
            </a:prstGeom>
            <a:noFill/>
            <a:ln/>
            <a:effectLst/>
          </p:spPr>
          <p:txBody>
            <a:bodyPr wrap="none" anchor="ctr"/>
            <a:lstStyle/>
            <a:p>
              <a:pPr algn="ctr">
                <a:defRPr/>
              </a:pPr>
              <a:endParaRPr lang="es-PE" sz="2000" dirty="0"/>
            </a:p>
          </p:txBody>
        </p:sp>
        <p:sp>
          <p:nvSpPr>
            <p:cNvPr id="152637" name="Line 61"/>
            <p:cNvSpPr>
              <a:spLocks noChangeShapeType="1"/>
            </p:cNvSpPr>
            <p:nvPr userDrawn="1"/>
          </p:nvSpPr>
          <p:spPr bwMode="white">
            <a:xfrm>
              <a:off x="0" y="1536"/>
              <a:ext cx="5760" cy="0"/>
            </a:xfrm>
            <a:prstGeom prst="line">
              <a:avLst/>
            </a:prstGeom>
            <a:noFill/>
            <a:ln/>
            <a:effectLst/>
          </p:spPr>
          <p:txBody>
            <a:bodyPr wrap="none" anchor="ctr"/>
            <a:lstStyle/>
            <a:p>
              <a:pPr algn="ctr">
                <a:defRPr/>
              </a:pPr>
              <a:endParaRPr lang="es-PE" sz="2000" dirty="0"/>
            </a:p>
          </p:txBody>
        </p:sp>
        <p:sp>
          <p:nvSpPr>
            <p:cNvPr id="152638" name="Line 62"/>
            <p:cNvSpPr>
              <a:spLocks noChangeShapeType="1"/>
            </p:cNvSpPr>
            <p:nvPr userDrawn="1"/>
          </p:nvSpPr>
          <p:spPr bwMode="white">
            <a:xfrm>
              <a:off x="0" y="1728"/>
              <a:ext cx="5760" cy="0"/>
            </a:xfrm>
            <a:prstGeom prst="line">
              <a:avLst/>
            </a:prstGeom>
            <a:noFill/>
            <a:ln/>
            <a:effectLst/>
          </p:spPr>
          <p:txBody>
            <a:bodyPr wrap="none" anchor="ctr"/>
            <a:lstStyle/>
            <a:p>
              <a:pPr algn="ctr">
                <a:defRPr/>
              </a:pPr>
              <a:endParaRPr lang="es-PE" sz="2000" dirty="0"/>
            </a:p>
          </p:txBody>
        </p:sp>
        <p:sp>
          <p:nvSpPr>
            <p:cNvPr id="152639" name="Line 63"/>
            <p:cNvSpPr>
              <a:spLocks noChangeShapeType="1"/>
            </p:cNvSpPr>
            <p:nvPr userDrawn="1"/>
          </p:nvSpPr>
          <p:spPr bwMode="white">
            <a:xfrm>
              <a:off x="0" y="1920"/>
              <a:ext cx="5760" cy="0"/>
            </a:xfrm>
            <a:prstGeom prst="line">
              <a:avLst/>
            </a:prstGeom>
            <a:noFill/>
            <a:ln/>
            <a:effectLst/>
          </p:spPr>
          <p:txBody>
            <a:bodyPr wrap="none" anchor="ctr"/>
            <a:lstStyle/>
            <a:p>
              <a:pPr algn="ctr">
                <a:defRPr/>
              </a:pPr>
              <a:endParaRPr lang="es-PE" sz="2000" dirty="0"/>
            </a:p>
          </p:txBody>
        </p:sp>
        <p:sp>
          <p:nvSpPr>
            <p:cNvPr id="152640" name="Line 64"/>
            <p:cNvSpPr>
              <a:spLocks noChangeShapeType="1"/>
            </p:cNvSpPr>
            <p:nvPr userDrawn="1"/>
          </p:nvSpPr>
          <p:spPr bwMode="white">
            <a:xfrm>
              <a:off x="0" y="2112"/>
              <a:ext cx="5760" cy="0"/>
            </a:xfrm>
            <a:prstGeom prst="line">
              <a:avLst/>
            </a:prstGeom>
            <a:noFill/>
            <a:ln/>
            <a:effectLst/>
          </p:spPr>
          <p:txBody>
            <a:bodyPr wrap="none" anchor="ctr"/>
            <a:lstStyle/>
            <a:p>
              <a:pPr algn="ctr">
                <a:defRPr/>
              </a:pPr>
              <a:endParaRPr lang="es-PE" sz="2000" dirty="0"/>
            </a:p>
          </p:txBody>
        </p:sp>
        <p:sp>
          <p:nvSpPr>
            <p:cNvPr id="152641" name="Line 65"/>
            <p:cNvSpPr>
              <a:spLocks noChangeShapeType="1"/>
            </p:cNvSpPr>
            <p:nvPr userDrawn="1"/>
          </p:nvSpPr>
          <p:spPr bwMode="white">
            <a:xfrm>
              <a:off x="0" y="2304"/>
              <a:ext cx="5760" cy="0"/>
            </a:xfrm>
            <a:prstGeom prst="line">
              <a:avLst/>
            </a:prstGeom>
            <a:noFill/>
            <a:ln/>
            <a:effectLst/>
          </p:spPr>
          <p:txBody>
            <a:bodyPr wrap="none" anchor="ctr"/>
            <a:lstStyle/>
            <a:p>
              <a:pPr algn="ctr">
                <a:defRPr/>
              </a:pPr>
              <a:endParaRPr lang="es-PE" sz="2000" dirty="0"/>
            </a:p>
          </p:txBody>
        </p:sp>
        <p:sp>
          <p:nvSpPr>
            <p:cNvPr id="152642" name="Line 66"/>
            <p:cNvSpPr>
              <a:spLocks noChangeShapeType="1"/>
            </p:cNvSpPr>
            <p:nvPr userDrawn="1"/>
          </p:nvSpPr>
          <p:spPr bwMode="white">
            <a:xfrm>
              <a:off x="0" y="2496"/>
              <a:ext cx="5760" cy="0"/>
            </a:xfrm>
            <a:prstGeom prst="line">
              <a:avLst/>
            </a:prstGeom>
            <a:noFill/>
            <a:ln/>
            <a:effectLst/>
          </p:spPr>
          <p:txBody>
            <a:bodyPr wrap="none" anchor="ctr"/>
            <a:lstStyle/>
            <a:p>
              <a:pPr algn="ctr">
                <a:defRPr/>
              </a:pPr>
              <a:endParaRPr lang="es-PE" sz="2000" dirty="0"/>
            </a:p>
          </p:txBody>
        </p:sp>
        <p:sp>
          <p:nvSpPr>
            <p:cNvPr id="152643" name="Line 67"/>
            <p:cNvSpPr>
              <a:spLocks noChangeShapeType="1"/>
            </p:cNvSpPr>
            <p:nvPr userDrawn="1"/>
          </p:nvSpPr>
          <p:spPr bwMode="white">
            <a:xfrm>
              <a:off x="0" y="2688"/>
              <a:ext cx="5760" cy="0"/>
            </a:xfrm>
            <a:prstGeom prst="line">
              <a:avLst/>
            </a:prstGeom>
            <a:noFill/>
            <a:ln/>
            <a:effectLst/>
          </p:spPr>
          <p:txBody>
            <a:bodyPr wrap="none" anchor="ctr"/>
            <a:lstStyle/>
            <a:p>
              <a:pPr algn="ctr">
                <a:defRPr/>
              </a:pPr>
              <a:endParaRPr lang="es-PE" sz="2000" dirty="0"/>
            </a:p>
          </p:txBody>
        </p:sp>
        <p:sp>
          <p:nvSpPr>
            <p:cNvPr id="152644" name="Line 68"/>
            <p:cNvSpPr>
              <a:spLocks noChangeShapeType="1"/>
            </p:cNvSpPr>
            <p:nvPr userDrawn="1"/>
          </p:nvSpPr>
          <p:spPr bwMode="white">
            <a:xfrm>
              <a:off x="0" y="2880"/>
              <a:ext cx="5760" cy="0"/>
            </a:xfrm>
            <a:prstGeom prst="line">
              <a:avLst/>
            </a:prstGeom>
            <a:noFill/>
            <a:ln/>
            <a:effectLst/>
          </p:spPr>
          <p:txBody>
            <a:bodyPr wrap="none" anchor="ctr"/>
            <a:lstStyle/>
            <a:p>
              <a:pPr algn="ctr">
                <a:defRPr/>
              </a:pPr>
              <a:endParaRPr lang="es-PE" sz="2000" dirty="0"/>
            </a:p>
          </p:txBody>
        </p:sp>
        <p:sp>
          <p:nvSpPr>
            <p:cNvPr id="152645" name="Line 69"/>
            <p:cNvSpPr>
              <a:spLocks noChangeShapeType="1"/>
            </p:cNvSpPr>
            <p:nvPr userDrawn="1"/>
          </p:nvSpPr>
          <p:spPr bwMode="white">
            <a:xfrm>
              <a:off x="0" y="3072"/>
              <a:ext cx="5760" cy="0"/>
            </a:xfrm>
            <a:prstGeom prst="line">
              <a:avLst/>
            </a:prstGeom>
            <a:noFill/>
            <a:ln/>
            <a:effectLst/>
          </p:spPr>
          <p:txBody>
            <a:bodyPr wrap="none" anchor="ctr"/>
            <a:lstStyle/>
            <a:p>
              <a:pPr algn="ctr">
                <a:defRPr/>
              </a:pPr>
              <a:endParaRPr lang="es-PE" sz="2000" dirty="0"/>
            </a:p>
          </p:txBody>
        </p:sp>
        <p:sp>
          <p:nvSpPr>
            <p:cNvPr id="152646" name="Line 70"/>
            <p:cNvSpPr>
              <a:spLocks noChangeShapeType="1"/>
            </p:cNvSpPr>
            <p:nvPr userDrawn="1"/>
          </p:nvSpPr>
          <p:spPr bwMode="white">
            <a:xfrm>
              <a:off x="0" y="3264"/>
              <a:ext cx="5760" cy="0"/>
            </a:xfrm>
            <a:prstGeom prst="line">
              <a:avLst/>
            </a:prstGeom>
            <a:noFill/>
            <a:ln/>
            <a:effectLst/>
          </p:spPr>
          <p:txBody>
            <a:bodyPr wrap="none" anchor="ctr"/>
            <a:lstStyle/>
            <a:p>
              <a:pPr algn="ctr">
                <a:defRPr/>
              </a:pPr>
              <a:endParaRPr lang="es-PE" sz="2000" dirty="0"/>
            </a:p>
          </p:txBody>
        </p:sp>
        <p:sp>
          <p:nvSpPr>
            <p:cNvPr id="152647" name="Line 71"/>
            <p:cNvSpPr>
              <a:spLocks noChangeShapeType="1"/>
            </p:cNvSpPr>
            <p:nvPr userDrawn="1"/>
          </p:nvSpPr>
          <p:spPr bwMode="white">
            <a:xfrm>
              <a:off x="0" y="3456"/>
              <a:ext cx="5760" cy="0"/>
            </a:xfrm>
            <a:prstGeom prst="line">
              <a:avLst/>
            </a:prstGeom>
            <a:noFill/>
            <a:ln/>
            <a:effectLst/>
          </p:spPr>
          <p:txBody>
            <a:bodyPr wrap="none" anchor="ctr"/>
            <a:lstStyle/>
            <a:p>
              <a:pPr algn="ctr">
                <a:defRPr/>
              </a:pPr>
              <a:endParaRPr lang="es-PE" sz="2000" dirty="0"/>
            </a:p>
          </p:txBody>
        </p:sp>
        <p:sp>
          <p:nvSpPr>
            <p:cNvPr id="152648" name="Line 72"/>
            <p:cNvSpPr>
              <a:spLocks noChangeShapeType="1"/>
            </p:cNvSpPr>
            <p:nvPr userDrawn="1"/>
          </p:nvSpPr>
          <p:spPr bwMode="white">
            <a:xfrm>
              <a:off x="0" y="3648"/>
              <a:ext cx="5760" cy="0"/>
            </a:xfrm>
            <a:prstGeom prst="line">
              <a:avLst/>
            </a:prstGeom>
            <a:noFill/>
            <a:ln/>
            <a:effectLst/>
          </p:spPr>
          <p:txBody>
            <a:bodyPr wrap="none" anchor="ctr"/>
            <a:lstStyle/>
            <a:p>
              <a:pPr algn="ctr">
                <a:defRPr/>
              </a:pPr>
              <a:endParaRPr lang="es-PE" sz="2000" dirty="0"/>
            </a:p>
          </p:txBody>
        </p:sp>
        <p:sp>
          <p:nvSpPr>
            <p:cNvPr id="152649" name="Line 73"/>
            <p:cNvSpPr>
              <a:spLocks noChangeShapeType="1"/>
            </p:cNvSpPr>
            <p:nvPr userDrawn="1"/>
          </p:nvSpPr>
          <p:spPr bwMode="white">
            <a:xfrm>
              <a:off x="0" y="3840"/>
              <a:ext cx="5760" cy="0"/>
            </a:xfrm>
            <a:prstGeom prst="line">
              <a:avLst/>
            </a:prstGeom>
            <a:noFill/>
            <a:ln/>
            <a:effectLst/>
          </p:spPr>
          <p:txBody>
            <a:bodyPr wrap="none" anchor="ctr"/>
            <a:lstStyle/>
            <a:p>
              <a:pPr algn="ctr">
                <a:defRPr/>
              </a:pPr>
              <a:endParaRPr lang="es-PE" sz="2000" dirty="0"/>
            </a:p>
          </p:txBody>
        </p:sp>
        <p:sp>
          <p:nvSpPr>
            <p:cNvPr id="152650" name="Line 74"/>
            <p:cNvSpPr>
              <a:spLocks noChangeShapeType="1"/>
            </p:cNvSpPr>
            <p:nvPr userDrawn="1"/>
          </p:nvSpPr>
          <p:spPr bwMode="white">
            <a:xfrm>
              <a:off x="0" y="4032"/>
              <a:ext cx="5760" cy="0"/>
            </a:xfrm>
            <a:prstGeom prst="line">
              <a:avLst/>
            </a:prstGeom>
            <a:noFill/>
            <a:ln/>
            <a:effectLst/>
          </p:spPr>
          <p:txBody>
            <a:bodyPr wrap="none" anchor="ctr"/>
            <a:lstStyle/>
            <a:p>
              <a:pPr algn="ctr">
                <a:defRPr/>
              </a:pPr>
              <a:endParaRPr lang="es-PE" sz="2000" dirty="0"/>
            </a:p>
          </p:txBody>
        </p:sp>
        <p:sp>
          <p:nvSpPr>
            <p:cNvPr id="152651" name="Line 75"/>
            <p:cNvSpPr>
              <a:spLocks noChangeShapeType="1"/>
            </p:cNvSpPr>
            <p:nvPr userDrawn="1"/>
          </p:nvSpPr>
          <p:spPr bwMode="white">
            <a:xfrm>
              <a:off x="0" y="4224"/>
              <a:ext cx="5760" cy="0"/>
            </a:xfrm>
            <a:prstGeom prst="line">
              <a:avLst/>
            </a:prstGeom>
            <a:noFill/>
            <a:ln/>
            <a:effectLst/>
          </p:spPr>
          <p:txBody>
            <a:bodyPr wrap="none" anchor="ctr"/>
            <a:lstStyle/>
            <a:p>
              <a:pPr algn="ctr">
                <a:defRPr/>
              </a:pPr>
              <a:endParaRPr lang="es-PE" sz="2000" dirty="0"/>
            </a:p>
          </p:txBody>
        </p:sp>
      </p:grpSp>
      <p:grpSp>
        <p:nvGrpSpPr>
          <p:cNvPr id="1078" name="Group 76"/>
          <p:cNvGrpSpPr>
            <a:grpSpLocks/>
          </p:cNvGrpSpPr>
          <p:nvPr/>
        </p:nvGrpSpPr>
        <p:grpSpPr bwMode="auto">
          <a:xfrm>
            <a:off x="808567" y="26988"/>
            <a:ext cx="11334751" cy="6858000"/>
            <a:chOff x="192" y="0"/>
            <a:chExt cx="5376" cy="4320"/>
          </a:xfrm>
        </p:grpSpPr>
        <p:sp>
          <p:nvSpPr>
            <p:cNvPr id="152653" name="Line 77"/>
            <p:cNvSpPr>
              <a:spLocks noChangeShapeType="1"/>
            </p:cNvSpPr>
            <p:nvPr userDrawn="1"/>
          </p:nvSpPr>
          <p:spPr bwMode="white">
            <a:xfrm>
              <a:off x="192" y="0"/>
              <a:ext cx="0" cy="4320"/>
            </a:xfrm>
            <a:prstGeom prst="line">
              <a:avLst/>
            </a:prstGeom>
            <a:noFill/>
            <a:ln/>
            <a:effectLst/>
          </p:spPr>
          <p:txBody>
            <a:bodyPr wrap="none" anchor="ctr"/>
            <a:lstStyle/>
            <a:p>
              <a:pPr algn="ctr">
                <a:defRPr/>
              </a:pPr>
              <a:endParaRPr lang="es-PE" sz="2000" dirty="0"/>
            </a:p>
          </p:txBody>
        </p:sp>
        <p:sp>
          <p:nvSpPr>
            <p:cNvPr id="152654" name="Line 78"/>
            <p:cNvSpPr>
              <a:spLocks noChangeShapeType="1"/>
            </p:cNvSpPr>
            <p:nvPr userDrawn="1"/>
          </p:nvSpPr>
          <p:spPr bwMode="white">
            <a:xfrm>
              <a:off x="384" y="0"/>
              <a:ext cx="0" cy="4320"/>
            </a:xfrm>
            <a:prstGeom prst="line">
              <a:avLst/>
            </a:prstGeom>
            <a:noFill/>
            <a:ln/>
            <a:effectLst/>
          </p:spPr>
          <p:txBody>
            <a:bodyPr wrap="none" anchor="ctr"/>
            <a:lstStyle/>
            <a:p>
              <a:pPr algn="ctr">
                <a:defRPr/>
              </a:pPr>
              <a:endParaRPr lang="es-PE" sz="2000" dirty="0"/>
            </a:p>
          </p:txBody>
        </p:sp>
        <p:sp>
          <p:nvSpPr>
            <p:cNvPr id="152655" name="Line 79"/>
            <p:cNvSpPr>
              <a:spLocks noChangeShapeType="1"/>
            </p:cNvSpPr>
            <p:nvPr userDrawn="1"/>
          </p:nvSpPr>
          <p:spPr bwMode="white">
            <a:xfrm>
              <a:off x="577" y="0"/>
              <a:ext cx="0" cy="4320"/>
            </a:xfrm>
            <a:prstGeom prst="line">
              <a:avLst/>
            </a:prstGeom>
            <a:noFill/>
            <a:ln/>
            <a:effectLst/>
          </p:spPr>
          <p:txBody>
            <a:bodyPr wrap="none" anchor="ctr"/>
            <a:lstStyle/>
            <a:p>
              <a:pPr algn="ctr">
                <a:defRPr/>
              </a:pPr>
              <a:endParaRPr lang="es-PE" sz="2000" dirty="0"/>
            </a:p>
          </p:txBody>
        </p:sp>
        <p:sp>
          <p:nvSpPr>
            <p:cNvPr id="152656" name="Line 80"/>
            <p:cNvSpPr>
              <a:spLocks noChangeShapeType="1"/>
            </p:cNvSpPr>
            <p:nvPr userDrawn="1"/>
          </p:nvSpPr>
          <p:spPr bwMode="white">
            <a:xfrm>
              <a:off x="768" y="0"/>
              <a:ext cx="0" cy="4320"/>
            </a:xfrm>
            <a:prstGeom prst="line">
              <a:avLst/>
            </a:prstGeom>
            <a:noFill/>
            <a:ln/>
            <a:effectLst/>
          </p:spPr>
          <p:txBody>
            <a:bodyPr wrap="none" anchor="ctr"/>
            <a:lstStyle/>
            <a:p>
              <a:pPr algn="ctr">
                <a:defRPr/>
              </a:pPr>
              <a:endParaRPr lang="es-PE" sz="2000" dirty="0"/>
            </a:p>
          </p:txBody>
        </p:sp>
        <p:sp>
          <p:nvSpPr>
            <p:cNvPr id="152657" name="Line 81"/>
            <p:cNvSpPr>
              <a:spLocks noChangeShapeType="1"/>
            </p:cNvSpPr>
            <p:nvPr userDrawn="1"/>
          </p:nvSpPr>
          <p:spPr bwMode="white">
            <a:xfrm>
              <a:off x="960" y="0"/>
              <a:ext cx="0" cy="4320"/>
            </a:xfrm>
            <a:prstGeom prst="line">
              <a:avLst/>
            </a:prstGeom>
            <a:noFill/>
            <a:ln/>
            <a:effectLst/>
          </p:spPr>
          <p:txBody>
            <a:bodyPr wrap="none" anchor="ctr"/>
            <a:lstStyle/>
            <a:p>
              <a:pPr algn="ctr">
                <a:defRPr/>
              </a:pPr>
              <a:endParaRPr lang="es-PE" sz="2000" dirty="0"/>
            </a:p>
          </p:txBody>
        </p:sp>
        <p:sp>
          <p:nvSpPr>
            <p:cNvPr id="152658" name="Line 82"/>
            <p:cNvSpPr>
              <a:spLocks noChangeShapeType="1"/>
            </p:cNvSpPr>
            <p:nvPr userDrawn="1"/>
          </p:nvSpPr>
          <p:spPr bwMode="white">
            <a:xfrm>
              <a:off x="1152" y="0"/>
              <a:ext cx="0" cy="4320"/>
            </a:xfrm>
            <a:prstGeom prst="line">
              <a:avLst/>
            </a:prstGeom>
            <a:noFill/>
            <a:ln/>
            <a:effectLst/>
          </p:spPr>
          <p:txBody>
            <a:bodyPr wrap="none" anchor="ctr"/>
            <a:lstStyle/>
            <a:p>
              <a:pPr algn="ctr">
                <a:defRPr/>
              </a:pPr>
              <a:endParaRPr lang="es-PE" sz="2000" dirty="0"/>
            </a:p>
          </p:txBody>
        </p:sp>
        <p:sp>
          <p:nvSpPr>
            <p:cNvPr id="152659" name="Line 83"/>
            <p:cNvSpPr>
              <a:spLocks noChangeShapeType="1"/>
            </p:cNvSpPr>
            <p:nvPr userDrawn="1"/>
          </p:nvSpPr>
          <p:spPr bwMode="white">
            <a:xfrm>
              <a:off x="1345" y="0"/>
              <a:ext cx="0" cy="4320"/>
            </a:xfrm>
            <a:prstGeom prst="line">
              <a:avLst/>
            </a:prstGeom>
            <a:noFill/>
            <a:ln/>
            <a:effectLst/>
          </p:spPr>
          <p:txBody>
            <a:bodyPr wrap="none" anchor="ctr"/>
            <a:lstStyle/>
            <a:p>
              <a:pPr algn="ctr">
                <a:defRPr/>
              </a:pPr>
              <a:endParaRPr lang="es-PE" sz="2000" dirty="0"/>
            </a:p>
          </p:txBody>
        </p:sp>
        <p:sp>
          <p:nvSpPr>
            <p:cNvPr id="152660" name="Line 84"/>
            <p:cNvSpPr>
              <a:spLocks noChangeShapeType="1"/>
            </p:cNvSpPr>
            <p:nvPr userDrawn="1"/>
          </p:nvSpPr>
          <p:spPr bwMode="white">
            <a:xfrm>
              <a:off x="1536" y="0"/>
              <a:ext cx="0" cy="4320"/>
            </a:xfrm>
            <a:prstGeom prst="line">
              <a:avLst/>
            </a:prstGeom>
            <a:noFill/>
            <a:ln/>
            <a:effectLst/>
          </p:spPr>
          <p:txBody>
            <a:bodyPr wrap="none" anchor="ctr"/>
            <a:lstStyle/>
            <a:p>
              <a:pPr algn="ctr">
                <a:defRPr/>
              </a:pPr>
              <a:endParaRPr lang="es-PE" sz="2000" dirty="0"/>
            </a:p>
          </p:txBody>
        </p:sp>
        <p:sp>
          <p:nvSpPr>
            <p:cNvPr id="152661" name="Line 85"/>
            <p:cNvSpPr>
              <a:spLocks noChangeShapeType="1"/>
            </p:cNvSpPr>
            <p:nvPr userDrawn="1"/>
          </p:nvSpPr>
          <p:spPr bwMode="white">
            <a:xfrm>
              <a:off x="1728" y="0"/>
              <a:ext cx="0" cy="4320"/>
            </a:xfrm>
            <a:prstGeom prst="line">
              <a:avLst/>
            </a:prstGeom>
            <a:noFill/>
            <a:ln/>
            <a:effectLst/>
          </p:spPr>
          <p:txBody>
            <a:bodyPr wrap="none" anchor="ctr"/>
            <a:lstStyle/>
            <a:p>
              <a:pPr algn="ctr">
                <a:defRPr/>
              </a:pPr>
              <a:endParaRPr lang="es-PE" sz="2000" dirty="0"/>
            </a:p>
          </p:txBody>
        </p:sp>
        <p:sp>
          <p:nvSpPr>
            <p:cNvPr id="152662" name="Line 86"/>
            <p:cNvSpPr>
              <a:spLocks noChangeShapeType="1"/>
            </p:cNvSpPr>
            <p:nvPr userDrawn="1"/>
          </p:nvSpPr>
          <p:spPr bwMode="white">
            <a:xfrm>
              <a:off x="1920" y="0"/>
              <a:ext cx="0" cy="4320"/>
            </a:xfrm>
            <a:prstGeom prst="line">
              <a:avLst/>
            </a:prstGeom>
            <a:noFill/>
            <a:ln/>
            <a:effectLst/>
          </p:spPr>
          <p:txBody>
            <a:bodyPr wrap="none" anchor="ctr"/>
            <a:lstStyle/>
            <a:p>
              <a:pPr algn="ctr">
                <a:defRPr/>
              </a:pPr>
              <a:endParaRPr lang="es-PE" sz="2000" dirty="0"/>
            </a:p>
          </p:txBody>
        </p:sp>
        <p:sp>
          <p:nvSpPr>
            <p:cNvPr id="152663" name="Line 87"/>
            <p:cNvSpPr>
              <a:spLocks noChangeShapeType="1"/>
            </p:cNvSpPr>
            <p:nvPr userDrawn="1"/>
          </p:nvSpPr>
          <p:spPr bwMode="white">
            <a:xfrm>
              <a:off x="2113" y="0"/>
              <a:ext cx="0" cy="4320"/>
            </a:xfrm>
            <a:prstGeom prst="line">
              <a:avLst/>
            </a:prstGeom>
            <a:noFill/>
            <a:ln/>
            <a:effectLst/>
          </p:spPr>
          <p:txBody>
            <a:bodyPr wrap="none" anchor="ctr"/>
            <a:lstStyle/>
            <a:p>
              <a:pPr algn="ctr">
                <a:defRPr/>
              </a:pPr>
              <a:endParaRPr lang="es-PE" sz="2000" dirty="0"/>
            </a:p>
          </p:txBody>
        </p:sp>
        <p:sp>
          <p:nvSpPr>
            <p:cNvPr id="152664" name="Line 88"/>
            <p:cNvSpPr>
              <a:spLocks noChangeShapeType="1"/>
            </p:cNvSpPr>
            <p:nvPr userDrawn="1"/>
          </p:nvSpPr>
          <p:spPr bwMode="white">
            <a:xfrm>
              <a:off x="2304" y="0"/>
              <a:ext cx="0" cy="4320"/>
            </a:xfrm>
            <a:prstGeom prst="line">
              <a:avLst/>
            </a:prstGeom>
            <a:noFill/>
            <a:ln/>
            <a:effectLst/>
          </p:spPr>
          <p:txBody>
            <a:bodyPr wrap="none" anchor="ctr"/>
            <a:lstStyle/>
            <a:p>
              <a:pPr algn="ctr">
                <a:defRPr/>
              </a:pPr>
              <a:endParaRPr lang="es-PE" sz="2000" dirty="0"/>
            </a:p>
          </p:txBody>
        </p:sp>
        <p:sp>
          <p:nvSpPr>
            <p:cNvPr id="152665" name="Line 89"/>
            <p:cNvSpPr>
              <a:spLocks noChangeShapeType="1"/>
            </p:cNvSpPr>
            <p:nvPr userDrawn="1"/>
          </p:nvSpPr>
          <p:spPr bwMode="white">
            <a:xfrm>
              <a:off x="2496" y="0"/>
              <a:ext cx="0" cy="4320"/>
            </a:xfrm>
            <a:prstGeom prst="line">
              <a:avLst/>
            </a:prstGeom>
            <a:noFill/>
            <a:ln/>
            <a:effectLst/>
          </p:spPr>
          <p:txBody>
            <a:bodyPr wrap="none" anchor="ctr"/>
            <a:lstStyle/>
            <a:p>
              <a:pPr algn="ctr">
                <a:defRPr/>
              </a:pPr>
              <a:endParaRPr lang="es-PE" sz="2000" dirty="0"/>
            </a:p>
          </p:txBody>
        </p:sp>
        <p:sp>
          <p:nvSpPr>
            <p:cNvPr id="152666" name="Line 90"/>
            <p:cNvSpPr>
              <a:spLocks noChangeShapeType="1"/>
            </p:cNvSpPr>
            <p:nvPr userDrawn="1"/>
          </p:nvSpPr>
          <p:spPr bwMode="white">
            <a:xfrm>
              <a:off x="2688" y="0"/>
              <a:ext cx="0" cy="4320"/>
            </a:xfrm>
            <a:prstGeom prst="line">
              <a:avLst/>
            </a:prstGeom>
            <a:noFill/>
            <a:ln/>
            <a:effectLst/>
          </p:spPr>
          <p:txBody>
            <a:bodyPr wrap="none" anchor="ctr"/>
            <a:lstStyle/>
            <a:p>
              <a:pPr algn="ctr">
                <a:defRPr/>
              </a:pPr>
              <a:endParaRPr lang="es-PE" sz="2000" dirty="0"/>
            </a:p>
          </p:txBody>
        </p:sp>
        <p:sp>
          <p:nvSpPr>
            <p:cNvPr id="152667" name="Line 91"/>
            <p:cNvSpPr>
              <a:spLocks noChangeShapeType="1"/>
            </p:cNvSpPr>
            <p:nvPr userDrawn="1"/>
          </p:nvSpPr>
          <p:spPr bwMode="white">
            <a:xfrm>
              <a:off x="2881" y="0"/>
              <a:ext cx="0" cy="4320"/>
            </a:xfrm>
            <a:prstGeom prst="line">
              <a:avLst/>
            </a:prstGeom>
            <a:noFill/>
            <a:ln/>
            <a:effectLst/>
          </p:spPr>
          <p:txBody>
            <a:bodyPr wrap="none" anchor="ctr"/>
            <a:lstStyle/>
            <a:p>
              <a:pPr algn="ctr">
                <a:defRPr/>
              </a:pPr>
              <a:endParaRPr lang="es-PE" sz="2000" dirty="0"/>
            </a:p>
          </p:txBody>
        </p:sp>
        <p:sp>
          <p:nvSpPr>
            <p:cNvPr id="152668" name="Line 92"/>
            <p:cNvSpPr>
              <a:spLocks noChangeShapeType="1"/>
            </p:cNvSpPr>
            <p:nvPr userDrawn="1"/>
          </p:nvSpPr>
          <p:spPr bwMode="white">
            <a:xfrm>
              <a:off x="3072" y="0"/>
              <a:ext cx="0" cy="4320"/>
            </a:xfrm>
            <a:prstGeom prst="line">
              <a:avLst/>
            </a:prstGeom>
            <a:noFill/>
            <a:ln/>
            <a:effectLst/>
          </p:spPr>
          <p:txBody>
            <a:bodyPr wrap="none" anchor="ctr"/>
            <a:lstStyle/>
            <a:p>
              <a:pPr algn="ctr">
                <a:defRPr/>
              </a:pPr>
              <a:endParaRPr lang="es-PE" sz="2000" dirty="0"/>
            </a:p>
          </p:txBody>
        </p:sp>
        <p:sp>
          <p:nvSpPr>
            <p:cNvPr id="152669" name="Line 93"/>
            <p:cNvSpPr>
              <a:spLocks noChangeShapeType="1"/>
            </p:cNvSpPr>
            <p:nvPr userDrawn="1"/>
          </p:nvSpPr>
          <p:spPr bwMode="white">
            <a:xfrm>
              <a:off x="3264" y="0"/>
              <a:ext cx="0" cy="4320"/>
            </a:xfrm>
            <a:prstGeom prst="line">
              <a:avLst/>
            </a:prstGeom>
            <a:noFill/>
            <a:ln/>
            <a:effectLst/>
          </p:spPr>
          <p:txBody>
            <a:bodyPr wrap="none" anchor="ctr"/>
            <a:lstStyle/>
            <a:p>
              <a:pPr algn="ctr">
                <a:defRPr/>
              </a:pPr>
              <a:endParaRPr lang="es-PE" sz="2000" dirty="0"/>
            </a:p>
          </p:txBody>
        </p:sp>
        <p:sp>
          <p:nvSpPr>
            <p:cNvPr id="152670" name="Line 94"/>
            <p:cNvSpPr>
              <a:spLocks noChangeShapeType="1"/>
            </p:cNvSpPr>
            <p:nvPr userDrawn="1"/>
          </p:nvSpPr>
          <p:spPr bwMode="white">
            <a:xfrm>
              <a:off x="3456" y="0"/>
              <a:ext cx="0" cy="4320"/>
            </a:xfrm>
            <a:prstGeom prst="line">
              <a:avLst/>
            </a:prstGeom>
            <a:noFill/>
            <a:ln/>
            <a:effectLst/>
          </p:spPr>
          <p:txBody>
            <a:bodyPr wrap="none" anchor="ctr"/>
            <a:lstStyle/>
            <a:p>
              <a:pPr algn="ctr">
                <a:defRPr/>
              </a:pPr>
              <a:endParaRPr lang="es-PE" sz="2000" dirty="0"/>
            </a:p>
          </p:txBody>
        </p:sp>
        <p:sp>
          <p:nvSpPr>
            <p:cNvPr id="152671" name="Line 95"/>
            <p:cNvSpPr>
              <a:spLocks noChangeShapeType="1"/>
            </p:cNvSpPr>
            <p:nvPr userDrawn="1"/>
          </p:nvSpPr>
          <p:spPr bwMode="white">
            <a:xfrm>
              <a:off x="3649" y="0"/>
              <a:ext cx="0" cy="4320"/>
            </a:xfrm>
            <a:prstGeom prst="line">
              <a:avLst/>
            </a:prstGeom>
            <a:noFill/>
            <a:ln/>
            <a:effectLst/>
          </p:spPr>
          <p:txBody>
            <a:bodyPr wrap="none" anchor="ctr"/>
            <a:lstStyle/>
            <a:p>
              <a:pPr algn="ctr">
                <a:defRPr/>
              </a:pPr>
              <a:endParaRPr lang="es-PE" sz="2000" dirty="0"/>
            </a:p>
          </p:txBody>
        </p:sp>
        <p:sp>
          <p:nvSpPr>
            <p:cNvPr id="152672" name="Line 96"/>
            <p:cNvSpPr>
              <a:spLocks noChangeShapeType="1"/>
            </p:cNvSpPr>
            <p:nvPr userDrawn="1"/>
          </p:nvSpPr>
          <p:spPr bwMode="white">
            <a:xfrm>
              <a:off x="3840" y="0"/>
              <a:ext cx="0" cy="4320"/>
            </a:xfrm>
            <a:prstGeom prst="line">
              <a:avLst/>
            </a:prstGeom>
            <a:noFill/>
            <a:ln/>
            <a:effectLst/>
          </p:spPr>
          <p:txBody>
            <a:bodyPr wrap="none" anchor="ctr"/>
            <a:lstStyle/>
            <a:p>
              <a:pPr algn="ctr">
                <a:defRPr/>
              </a:pPr>
              <a:endParaRPr lang="es-PE" sz="2000" dirty="0"/>
            </a:p>
          </p:txBody>
        </p:sp>
        <p:sp>
          <p:nvSpPr>
            <p:cNvPr id="152673" name="Line 97"/>
            <p:cNvSpPr>
              <a:spLocks noChangeShapeType="1"/>
            </p:cNvSpPr>
            <p:nvPr userDrawn="1"/>
          </p:nvSpPr>
          <p:spPr bwMode="white">
            <a:xfrm>
              <a:off x="4032" y="0"/>
              <a:ext cx="0" cy="4320"/>
            </a:xfrm>
            <a:prstGeom prst="line">
              <a:avLst/>
            </a:prstGeom>
            <a:noFill/>
            <a:ln/>
            <a:effectLst/>
          </p:spPr>
          <p:txBody>
            <a:bodyPr wrap="none" anchor="ctr"/>
            <a:lstStyle/>
            <a:p>
              <a:pPr algn="ctr">
                <a:defRPr/>
              </a:pPr>
              <a:endParaRPr lang="es-PE" sz="2000" dirty="0"/>
            </a:p>
          </p:txBody>
        </p:sp>
        <p:sp>
          <p:nvSpPr>
            <p:cNvPr id="152674" name="Line 98"/>
            <p:cNvSpPr>
              <a:spLocks noChangeShapeType="1"/>
            </p:cNvSpPr>
            <p:nvPr userDrawn="1"/>
          </p:nvSpPr>
          <p:spPr bwMode="white">
            <a:xfrm>
              <a:off x="4224" y="0"/>
              <a:ext cx="0" cy="4320"/>
            </a:xfrm>
            <a:prstGeom prst="line">
              <a:avLst/>
            </a:prstGeom>
            <a:noFill/>
            <a:ln/>
            <a:effectLst/>
          </p:spPr>
          <p:txBody>
            <a:bodyPr wrap="none" anchor="ctr"/>
            <a:lstStyle/>
            <a:p>
              <a:pPr algn="ctr">
                <a:defRPr/>
              </a:pPr>
              <a:endParaRPr lang="es-PE" sz="2000" dirty="0"/>
            </a:p>
          </p:txBody>
        </p:sp>
        <p:sp>
          <p:nvSpPr>
            <p:cNvPr id="152675" name="Line 99"/>
            <p:cNvSpPr>
              <a:spLocks noChangeShapeType="1"/>
            </p:cNvSpPr>
            <p:nvPr userDrawn="1"/>
          </p:nvSpPr>
          <p:spPr bwMode="white">
            <a:xfrm>
              <a:off x="4417" y="0"/>
              <a:ext cx="0" cy="4320"/>
            </a:xfrm>
            <a:prstGeom prst="line">
              <a:avLst/>
            </a:prstGeom>
            <a:noFill/>
            <a:ln/>
            <a:effectLst/>
          </p:spPr>
          <p:txBody>
            <a:bodyPr wrap="none" anchor="ctr"/>
            <a:lstStyle/>
            <a:p>
              <a:pPr algn="ctr">
                <a:defRPr/>
              </a:pPr>
              <a:endParaRPr lang="es-PE" sz="2000" dirty="0"/>
            </a:p>
          </p:txBody>
        </p:sp>
        <p:sp>
          <p:nvSpPr>
            <p:cNvPr id="152676" name="Line 100"/>
            <p:cNvSpPr>
              <a:spLocks noChangeShapeType="1"/>
            </p:cNvSpPr>
            <p:nvPr userDrawn="1"/>
          </p:nvSpPr>
          <p:spPr bwMode="white">
            <a:xfrm>
              <a:off x="4608" y="0"/>
              <a:ext cx="0" cy="4320"/>
            </a:xfrm>
            <a:prstGeom prst="line">
              <a:avLst/>
            </a:prstGeom>
            <a:noFill/>
            <a:ln/>
            <a:effectLst/>
          </p:spPr>
          <p:txBody>
            <a:bodyPr wrap="none" anchor="ctr"/>
            <a:lstStyle/>
            <a:p>
              <a:pPr algn="ctr">
                <a:defRPr/>
              </a:pPr>
              <a:endParaRPr lang="es-PE" sz="2000" dirty="0"/>
            </a:p>
          </p:txBody>
        </p:sp>
        <p:sp>
          <p:nvSpPr>
            <p:cNvPr id="152677" name="Line 101"/>
            <p:cNvSpPr>
              <a:spLocks noChangeShapeType="1"/>
            </p:cNvSpPr>
            <p:nvPr userDrawn="1"/>
          </p:nvSpPr>
          <p:spPr bwMode="white">
            <a:xfrm>
              <a:off x="4800" y="0"/>
              <a:ext cx="0" cy="4320"/>
            </a:xfrm>
            <a:prstGeom prst="line">
              <a:avLst/>
            </a:prstGeom>
            <a:noFill/>
            <a:ln/>
            <a:effectLst/>
          </p:spPr>
          <p:txBody>
            <a:bodyPr wrap="none" anchor="ctr"/>
            <a:lstStyle/>
            <a:p>
              <a:pPr algn="ctr">
                <a:defRPr/>
              </a:pPr>
              <a:endParaRPr lang="es-PE" sz="2000" dirty="0"/>
            </a:p>
          </p:txBody>
        </p:sp>
        <p:sp>
          <p:nvSpPr>
            <p:cNvPr id="152678" name="Line 102"/>
            <p:cNvSpPr>
              <a:spLocks noChangeShapeType="1"/>
            </p:cNvSpPr>
            <p:nvPr userDrawn="1"/>
          </p:nvSpPr>
          <p:spPr bwMode="white">
            <a:xfrm>
              <a:off x="4992" y="0"/>
              <a:ext cx="0" cy="4320"/>
            </a:xfrm>
            <a:prstGeom prst="line">
              <a:avLst/>
            </a:prstGeom>
            <a:noFill/>
            <a:ln/>
            <a:effectLst/>
          </p:spPr>
          <p:txBody>
            <a:bodyPr wrap="none" anchor="ctr"/>
            <a:lstStyle/>
            <a:p>
              <a:pPr algn="ctr">
                <a:defRPr/>
              </a:pPr>
              <a:endParaRPr lang="es-PE" sz="2000" dirty="0"/>
            </a:p>
          </p:txBody>
        </p:sp>
        <p:sp>
          <p:nvSpPr>
            <p:cNvPr id="152679" name="Line 103"/>
            <p:cNvSpPr>
              <a:spLocks noChangeShapeType="1"/>
            </p:cNvSpPr>
            <p:nvPr userDrawn="1"/>
          </p:nvSpPr>
          <p:spPr bwMode="white">
            <a:xfrm>
              <a:off x="5185" y="0"/>
              <a:ext cx="0" cy="4320"/>
            </a:xfrm>
            <a:prstGeom prst="line">
              <a:avLst/>
            </a:prstGeom>
            <a:noFill/>
            <a:ln/>
            <a:effectLst/>
          </p:spPr>
          <p:txBody>
            <a:bodyPr wrap="none" anchor="ctr"/>
            <a:lstStyle/>
            <a:p>
              <a:pPr algn="ctr">
                <a:defRPr/>
              </a:pPr>
              <a:endParaRPr lang="es-PE" sz="2000" dirty="0"/>
            </a:p>
          </p:txBody>
        </p:sp>
        <p:sp>
          <p:nvSpPr>
            <p:cNvPr id="152680" name="Line 104"/>
            <p:cNvSpPr>
              <a:spLocks noChangeShapeType="1"/>
            </p:cNvSpPr>
            <p:nvPr userDrawn="1"/>
          </p:nvSpPr>
          <p:spPr bwMode="white">
            <a:xfrm>
              <a:off x="5376" y="0"/>
              <a:ext cx="0" cy="4320"/>
            </a:xfrm>
            <a:prstGeom prst="line">
              <a:avLst/>
            </a:prstGeom>
            <a:noFill/>
            <a:ln/>
            <a:effectLst/>
          </p:spPr>
          <p:txBody>
            <a:bodyPr wrap="none" anchor="ctr"/>
            <a:lstStyle/>
            <a:p>
              <a:pPr algn="ctr">
                <a:defRPr/>
              </a:pPr>
              <a:endParaRPr lang="es-PE" sz="2000" dirty="0"/>
            </a:p>
          </p:txBody>
        </p:sp>
        <p:sp>
          <p:nvSpPr>
            <p:cNvPr id="152681" name="Line 105"/>
            <p:cNvSpPr>
              <a:spLocks noChangeShapeType="1"/>
            </p:cNvSpPr>
            <p:nvPr userDrawn="1"/>
          </p:nvSpPr>
          <p:spPr bwMode="white">
            <a:xfrm>
              <a:off x="5568" y="0"/>
              <a:ext cx="0" cy="4320"/>
            </a:xfrm>
            <a:prstGeom prst="line">
              <a:avLst/>
            </a:prstGeom>
            <a:noFill/>
            <a:ln/>
            <a:effectLst/>
          </p:spPr>
          <p:txBody>
            <a:bodyPr wrap="none" anchor="ctr"/>
            <a:lstStyle/>
            <a:p>
              <a:pPr algn="ctr">
                <a:defRPr/>
              </a:pPr>
              <a:endParaRPr lang="es-PE" sz="2000" dirty="0"/>
            </a:p>
          </p:txBody>
        </p:sp>
      </p:grpSp>
      <p:sp>
        <p:nvSpPr>
          <p:cNvPr id="152682" name="Rectangle 106"/>
          <p:cNvSpPr>
            <a:spLocks noGrp="1" noChangeArrowheads="1"/>
          </p:cNvSpPr>
          <p:nvPr>
            <p:ph type="title"/>
          </p:nvPr>
        </p:nvSpPr>
        <p:spPr bwMode="auto">
          <a:xfrm>
            <a:off x="1200152" y="269875"/>
            <a:ext cx="9696449" cy="1143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80" name="Rectangle 107"/>
          <p:cNvSpPr>
            <a:spLocks noGrp="1" noChangeArrowheads="1"/>
          </p:cNvSpPr>
          <p:nvPr>
            <p:ph type="body" idx="1"/>
          </p:nvPr>
        </p:nvSpPr>
        <p:spPr bwMode="auto">
          <a:xfrm>
            <a:off x="1200151" y="1484314"/>
            <a:ext cx="9408583" cy="475297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52684" name="Rectangle 108"/>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fld id="{F713D786-F17C-4BD9-9AE3-1A627F459894}" type="datetime1">
              <a:rPr lang="es-ES"/>
              <a:pPr>
                <a:defRPr/>
              </a:pPr>
              <a:t>19/09/2021</a:t>
            </a:fld>
            <a:endParaRPr lang="es-ES" dirty="0"/>
          </a:p>
        </p:txBody>
      </p:sp>
      <p:sp>
        <p:nvSpPr>
          <p:cNvPr id="152685" name="Rectangle 109"/>
          <p:cNvSpPr>
            <a:spLocks noGrp="1" noChangeArrowheads="1"/>
          </p:cNvSpPr>
          <p:nvPr>
            <p:ph type="ftr" sz="quarter" idx="3"/>
          </p:nvPr>
        </p:nvSpPr>
        <p:spPr bwMode="auto">
          <a:xfrm>
            <a:off x="4078817"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s-ES" dirty="0"/>
              <a:t>1</a:t>
            </a:r>
          </a:p>
        </p:txBody>
      </p:sp>
      <p:sp>
        <p:nvSpPr>
          <p:cNvPr id="152686" name="Line 110"/>
          <p:cNvSpPr>
            <a:spLocks noChangeShapeType="1"/>
          </p:cNvSpPr>
          <p:nvPr/>
        </p:nvSpPr>
        <p:spPr bwMode="auto">
          <a:xfrm>
            <a:off x="1007533" y="1196975"/>
            <a:ext cx="0" cy="1655763"/>
          </a:xfrm>
          <a:prstGeom prst="line">
            <a:avLst/>
          </a:prstGeom>
          <a:noFill/>
          <a:ln w="28575">
            <a:solidFill>
              <a:srgbClr val="339933"/>
            </a:solidFill>
            <a:round/>
            <a:headEnd/>
            <a:tailEnd/>
          </a:ln>
          <a:effectLst/>
        </p:spPr>
        <p:txBody>
          <a:bodyPr/>
          <a:lstStyle/>
          <a:p>
            <a:pPr algn="ctr">
              <a:defRPr/>
            </a:pPr>
            <a:endParaRPr lang="es-PE" sz="2000" dirty="0"/>
          </a:p>
        </p:txBody>
      </p:sp>
      <p:sp>
        <p:nvSpPr>
          <p:cNvPr id="152687" name="Line 111"/>
          <p:cNvSpPr>
            <a:spLocks noChangeShapeType="1"/>
          </p:cNvSpPr>
          <p:nvPr/>
        </p:nvSpPr>
        <p:spPr bwMode="auto">
          <a:xfrm>
            <a:off x="1007533" y="3860801"/>
            <a:ext cx="0" cy="2303463"/>
          </a:xfrm>
          <a:prstGeom prst="line">
            <a:avLst/>
          </a:prstGeom>
          <a:noFill/>
          <a:ln w="28575">
            <a:solidFill>
              <a:srgbClr val="339933"/>
            </a:solidFill>
            <a:round/>
            <a:headEnd/>
            <a:tailEnd/>
          </a:ln>
          <a:effectLst/>
        </p:spPr>
        <p:txBody>
          <a:bodyPr/>
          <a:lstStyle/>
          <a:p>
            <a:pPr algn="ctr">
              <a:defRPr/>
            </a:pPr>
            <a:endParaRPr lang="es-PE" sz="2000" dirty="0"/>
          </a:p>
        </p:txBody>
      </p:sp>
      <p:sp>
        <p:nvSpPr>
          <p:cNvPr id="152688" name="Line 112"/>
          <p:cNvSpPr>
            <a:spLocks noChangeShapeType="1"/>
          </p:cNvSpPr>
          <p:nvPr/>
        </p:nvSpPr>
        <p:spPr bwMode="auto">
          <a:xfrm>
            <a:off x="11089217" y="549276"/>
            <a:ext cx="0" cy="2303463"/>
          </a:xfrm>
          <a:prstGeom prst="line">
            <a:avLst/>
          </a:prstGeom>
          <a:noFill/>
          <a:ln w="28575">
            <a:solidFill>
              <a:srgbClr val="339933"/>
            </a:solidFill>
            <a:round/>
            <a:headEnd/>
            <a:tailEnd/>
          </a:ln>
          <a:effectLst/>
        </p:spPr>
        <p:txBody>
          <a:bodyPr/>
          <a:lstStyle/>
          <a:p>
            <a:pPr algn="ctr">
              <a:defRPr/>
            </a:pPr>
            <a:endParaRPr lang="es-PE" sz="2000" dirty="0"/>
          </a:p>
        </p:txBody>
      </p:sp>
      <p:sp>
        <p:nvSpPr>
          <p:cNvPr id="152689" name="AutoShape 113">
            <a:hlinkClick r:id="" action="ppaction://hlinkshowjump?jump=nextslide" highlightClick="1"/>
          </p:cNvPr>
          <p:cNvSpPr>
            <a:spLocks noChangeArrowheads="1"/>
          </p:cNvSpPr>
          <p:nvPr/>
        </p:nvSpPr>
        <p:spPr bwMode="auto">
          <a:xfrm>
            <a:off x="5712884" y="6308726"/>
            <a:ext cx="575733" cy="288925"/>
          </a:xfrm>
          <a:prstGeom prst="actionButtonForwardNext">
            <a:avLst/>
          </a:prstGeom>
          <a:solidFill>
            <a:schemeClr val="bg1"/>
          </a:solidFill>
          <a:ln w="9525" cap="rnd">
            <a:solidFill>
              <a:srgbClr val="339933"/>
            </a:solidFill>
            <a:prstDash val="sysDot"/>
            <a:miter lim="800000"/>
            <a:headEnd/>
            <a:tailEnd/>
          </a:ln>
          <a:effectLst/>
        </p:spPr>
        <p:txBody>
          <a:bodyPr wrap="none" anchor="ctr"/>
          <a:lstStyle/>
          <a:p>
            <a:pPr algn="ctr">
              <a:defRPr/>
            </a:pPr>
            <a:endParaRPr lang="es-PE" sz="2000" dirty="0"/>
          </a:p>
        </p:txBody>
      </p:sp>
      <p:pic>
        <p:nvPicPr>
          <p:cNvPr id="1087" name="Picture 114"/>
          <p:cNvPicPr>
            <a:picLocks noChangeAspect="1" noChangeArrowheads="1"/>
          </p:cNvPicPr>
          <p:nvPr/>
        </p:nvPicPr>
        <p:blipFill>
          <a:blip r:embed="rId16" cstate="print"/>
          <a:srcRect/>
          <a:stretch>
            <a:fillRect/>
          </a:stretch>
        </p:blipFill>
        <p:spPr bwMode="auto">
          <a:xfrm>
            <a:off x="239185" y="260351"/>
            <a:ext cx="1248833" cy="720725"/>
          </a:xfrm>
          <a:prstGeom prst="rect">
            <a:avLst/>
          </a:prstGeom>
          <a:noFill/>
          <a:ln w="9525">
            <a:noFill/>
            <a:miter lim="800000"/>
            <a:headEnd/>
            <a:tailEnd/>
          </a:ln>
        </p:spPr>
      </p:pic>
      <p:sp>
        <p:nvSpPr>
          <p:cNvPr id="152691" name="Rectangle 115"/>
          <p:cNvSpPr>
            <a:spLocks noChangeArrowheads="1"/>
          </p:cNvSpPr>
          <p:nvPr/>
        </p:nvSpPr>
        <p:spPr bwMode="auto">
          <a:xfrm>
            <a:off x="11664951" y="3141664"/>
            <a:ext cx="480483" cy="504825"/>
          </a:xfrm>
          <a:prstGeom prst="rect">
            <a:avLst/>
          </a:prstGeom>
          <a:solidFill>
            <a:srgbClr val="339933"/>
          </a:solidFill>
          <a:ln w="9525">
            <a:noFill/>
            <a:miter lim="800000"/>
            <a:headEnd/>
            <a:tailEnd/>
          </a:ln>
          <a:effectLst/>
        </p:spPr>
        <p:txBody>
          <a:bodyPr anchor="ctr"/>
          <a:lstStyle/>
          <a:p>
            <a:pPr algn="ctr">
              <a:defRPr/>
            </a:pPr>
            <a:fld id="{96EEA795-E09A-4B0A-8225-D0C081E45A43}" type="slidenum">
              <a:rPr lang="es-ES" sz="1400" b="1">
                <a:solidFill>
                  <a:schemeClr val="bg1"/>
                </a:solidFill>
                <a:effectLst>
                  <a:outerShdw blurRad="38100" dist="38100" dir="2700000" algn="tl">
                    <a:srgbClr val="000000"/>
                  </a:outerShdw>
                </a:effectLst>
                <a:latin typeface="Arial Narrow" pitchFamily="34" charset="0"/>
              </a:rPr>
              <a:pPr algn="ctr">
                <a:defRPr/>
              </a:pPr>
              <a:t>‹Nº›</a:t>
            </a:fld>
            <a:endParaRPr lang="es-ES" sz="1400" b="1" dirty="0">
              <a:solidFill>
                <a:schemeClr val="bg1"/>
              </a:solidFill>
              <a:effectLst>
                <a:outerShdw blurRad="38100" dist="38100" dir="2700000" algn="tl">
                  <a:srgbClr val="000000"/>
                </a:outerShdw>
              </a:effectLst>
              <a:latin typeface="Arial Narrow" pitchFamily="34" charset="0"/>
            </a:endParaRPr>
          </a:p>
        </p:txBody>
      </p:sp>
      <p:pic>
        <p:nvPicPr>
          <p:cNvPr id="1089" name="Picture 116"/>
          <p:cNvPicPr>
            <a:picLocks noChangeAspect="1" noChangeArrowheads="1"/>
          </p:cNvPicPr>
          <p:nvPr/>
        </p:nvPicPr>
        <p:blipFill>
          <a:blip r:embed="rId17" cstate="print"/>
          <a:srcRect/>
          <a:stretch>
            <a:fillRect/>
          </a:stretch>
        </p:blipFill>
        <p:spPr bwMode="auto">
          <a:xfrm>
            <a:off x="10703985" y="6021388"/>
            <a:ext cx="1153583" cy="431800"/>
          </a:xfrm>
          <a:prstGeom prst="rect">
            <a:avLst/>
          </a:prstGeom>
          <a:noFill/>
          <a:ln w="9525">
            <a:noFill/>
            <a:miter lim="800000"/>
            <a:headEnd/>
            <a:tailEnd/>
          </a:ln>
        </p:spPr>
      </p:pic>
      <p:sp>
        <p:nvSpPr>
          <p:cNvPr id="152693" name="Line 117"/>
          <p:cNvSpPr>
            <a:spLocks noChangeShapeType="1"/>
          </p:cNvSpPr>
          <p:nvPr/>
        </p:nvSpPr>
        <p:spPr bwMode="auto">
          <a:xfrm>
            <a:off x="11089217" y="3860801"/>
            <a:ext cx="0" cy="1871663"/>
          </a:xfrm>
          <a:prstGeom prst="line">
            <a:avLst/>
          </a:prstGeom>
          <a:noFill/>
          <a:ln w="28575">
            <a:solidFill>
              <a:srgbClr val="339933"/>
            </a:solidFill>
            <a:round/>
            <a:headEnd/>
            <a:tailEnd/>
          </a:ln>
          <a:effectLst/>
        </p:spPr>
        <p:txBody>
          <a:bodyPr/>
          <a:lstStyle/>
          <a:p>
            <a:pPr algn="ctr">
              <a:defRPr/>
            </a:pPr>
            <a:endParaRPr lang="es-PE" sz="2000" dirty="0"/>
          </a:p>
        </p:txBody>
      </p:sp>
      <p:sp>
        <p:nvSpPr>
          <p:cNvPr id="152694" name="Rectangle 118"/>
          <p:cNvSpPr>
            <a:spLocks noChangeArrowheads="1"/>
          </p:cNvSpPr>
          <p:nvPr/>
        </p:nvSpPr>
        <p:spPr bwMode="auto">
          <a:xfrm>
            <a:off x="46567" y="3141664"/>
            <a:ext cx="480484" cy="504825"/>
          </a:xfrm>
          <a:prstGeom prst="rect">
            <a:avLst/>
          </a:prstGeom>
          <a:solidFill>
            <a:srgbClr val="339933"/>
          </a:solidFill>
          <a:ln w="9525">
            <a:noFill/>
            <a:miter lim="800000"/>
            <a:headEnd/>
            <a:tailEnd/>
          </a:ln>
          <a:effectLst/>
        </p:spPr>
        <p:txBody>
          <a:bodyPr anchor="ctr"/>
          <a:lstStyle/>
          <a:p>
            <a:pPr algn="ctr">
              <a:defRPr/>
            </a:pPr>
            <a:fld id="{655FEE96-06E9-4F65-A056-EFBA38E61552}" type="slidenum">
              <a:rPr lang="es-ES" sz="1400" b="1">
                <a:solidFill>
                  <a:schemeClr val="bg1"/>
                </a:solidFill>
                <a:effectLst>
                  <a:outerShdw blurRad="38100" dist="38100" dir="2700000" algn="tl">
                    <a:srgbClr val="000000"/>
                  </a:outerShdw>
                </a:effectLst>
                <a:latin typeface="Arial Narrow" pitchFamily="34" charset="0"/>
              </a:rPr>
              <a:pPr algn="ctr">
                <a:defRPr/>
              </a:pPr>
              <a:t>‹Nº›</a:t>
            </a:fld>
            <a:endParaRPr lang="es-ES" sz="1400" b="1" dirty="0">
              <a:solidFill>
                <a:schemeClr val="bg1"/>
              </a:solidFill>
              <a:effectLst>
                <a:outerShdw blurRad="38100" dist="38100" dir="2700000" algn="tl">
                  <a:srgbClr val="000000"/>
                </a:outerShdw>
              </a:effectLst>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690"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 id="2147484676" r:id="rId12"/>
    <p:sldLayoutId id="2147484677" r:id="rId13"/>
    <p:sldLayoutId id="2147484678" r:id="rId14"/>
  </p:sldLayoutIdLst>
  <p:hf hdr="0" ftr="0" dt="0"/>
  <p:txStyles>
    <p:titleStyle>
      <a:lvl1pPr algn="ctr" rtl="0" eaLnBrk="0" fontAlgn="base" hangingPunct="0">
        <a:spcBef>
          <a:spcPct val="0"/>
        </a:spcBef>
        <a:spcAft>
          <a:spcPct val="0"/>
        </a:spcAft>
        <a:defRPr sz="4000" b="1">
          <a:solidFill>
            <a:srgbClr val="339933"/>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339933"/>
          </a:solidFill>
          <a:effectLst>
            <a:outerShdw blurRad="38100" dist="38100" dir="2700000" algn="tl">
              <a:srgbClr val="C0C0C0"/>
            </a:outerShdw>
          </a:effectLst>
          <a:latin typeface="Tahoma" pitchFamily="34" charset="0"/>
          <a:cs typeface="Tahoma" pitchFamily="34" charset="0"/>
        </a:defRPr>
      </a:lvl2pPr>
      <a:lvl3pPr algn="ctr" rtl="0" eaLnBrk="0" fontAlgn="base" hangingPunct="0">
        <a:spcBef>
          <a:spcPct val="0"/>
        </a:spcBef>
        <a:spcAft>
          <a:spcPct val="0"/>
        </a:spcAft>
        <a:defRPr sz="4000" b="1">
          <a:solidFill>
            <a:srgbClr val="339933"/>
          </a:solidFill>
          <a:effectLst>
            <a:outerShdw blurRad="38100" dist="38100" dir="2700000" algn="tl">
              <a:srgbClr val="C0C0C0"/>
            </a:outerShdw>
          </a:effectLst>
          <a:latin typeface="Tahoma" pitchFamily="34" charset="0"/>
          <a:cs typeface="Tahoma" pitchFamily="34" charset="0"/>
        </a:defRPr>
      </a:lvl3pPr>
      <a:lvl4pPr algn="ctr" rtl="0" eaLnBrk="0" fontAlgn="base" hangingPunct="0">
        <a:spcBef>
          <a:spcPct val="0"/>
        </a:spcBef>
        <a:spcAft>
          <a:spcPct val="0"/>
        </a:spcAft>
        <a:defRPr sz="4000" b="1">
          <a:solidFill>
            <a:srgbClr val="339933"/>
          </a:solidFill>
          <a:effectLst>
            <a:outerShdw blurRad="38100" dist="38100" dir="2700000" algn="tl">
              <a:srgbClr val="C0C0C0"/>
            </a:outerShdw>
          </a:effectLst>
          <a:latin typeface="Tahoma" pitchFamily="34" charset="0"/>
          <a:cs typeface="Tahoma" pitchFamily="34" charset="0"/>
        </a:defRPr>
      </a:lvl4pPr>
      <a:lvl5pPr algn="ctr" rtl="0" eaLnBrk="0" fontAlgn="base" hangingPunct="0">
        <a:spcBef>
          <a:spcPct val="0"/>
        </a:spcBef>
        <a:spcAft>
          <a:spcPct val="0"/>
        </a:spcAft>
        <a:defRPr sz="4000" b="1">
          <a:solidFill>
            <a:srgbClr val="339933"/>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rgbClr val="339933"/>
          </a:solidFill>
          <a:effectLst>
            <a:outerShdw blurRad="38100" dist="38100" dir="2700000" algn="tl">
              <a:srgbClr val="C0C0C0"/>
            </a:outerShdw>
          </a:effectLst>
          <a:latin typeface="Tahoma" pitchFamily="34" charset="0"/>
          <a:cs typeface="Tahoma" pitchFamily="34" charset="0"/>
        </a:defRPr>
      </a:lvl6pPr>
      <a:lvl7pPr marL="914400" algn="ctr" rtl="0" fontAlgn="base">
        <a:spcBef>
          <a:spcPct val="0"/>
        </a:spcBef>
        <a:spcAft>
          <a:spcPct val="0"/>
        </a:spcAft>
        <a:defRPr sz="4000" b="1">
          <a:solidFill>
            <a:srgbClr val="339933"/>
          </a:solidFill>
          <a:effectLst>
            <a:outerShdw blurRad="38100" dist="38100" dir="2700000" algn="tl">
              <a:srgbClr val="C0C0C0"/>
            </a:outerShdw>
          </a:effectLst>
          <a:latin typeface="Tahoma" pitchFamily="34" charset="0"/>
          <a:cs typeface="Tahoma" pitchFamily="34" charset="0"/>
        </a:defRPr>
      </a:lvl7pPr>
      <a:lvl8pPr marL="1371600" algn="ctr" rtl="0" fontAlgn="base">
        <a:spcBef>
          <a:spcPct val="0"/>
        </a:spcBef>
        <a:spcAft>
          <a:spcPct val="0"/>
        </a:spcAft>
        <a:defRPr sz="4000" b="1">
          <a:solidFill>
            <a:srgbClr val="339933"/>
          </a:solidFill>
          <a:effectLst>
            <a:outerShdw blurRad="38100" dist="38100" dir="2700000" algn="tl">
              <a:srgbClr val="C0C0C0"/>
            </a:outerShdw>
          </a:effectLst>
          <a:latin typeface="Tahoma" pitchFamily="34" charset="0"/>
          <a:cs typeface="Tahoma" pitchFamily="34" charset="0"/>
        </a:defRPr>
      </a:lvl8pPr>
      <a:lvl9pPr marL="1828800" algn="ctr" rtl="0" fontAlgn="base">
        <a:spcBef>
          <a:spcPct val="0"/>
        </a:spcBef>
        <a:spcAft>
          <a:spcPct val="0"/>
        </a:spcAft>
        <a:defRPr sz="4000" b="1">
          <a:solidFill>
            <a:srgbClr val="339933"/>
          </a:solidFill>
          <a:effectLst>
            <a:outerShdw blurRad="38100" dist="38100" dir="2700000" algn="tl">
              <a:srgbClr val="C0C0C0"/>
            </a:outerShdw>
          </a:effectLst>
          <a:latin typeface="Tahoma" pitchFamily="34" charset="0"/>
          <a:cs typeface="Tahoma" pitchFamily="34" charset="0"/>
        </a:defRPr>
      </a:lvl9pPr>
    </p:titleStyle>
    <p:bodyStyle>
      <a:lvl1pPr marL="342900" indent="-342900" algn="l" rtl="0" eaLnBrk="0" fontAlgn="base" hangingPunct="0">
        <a:spcBef>
          <a:spcPct val="20000"/>
        </a:spcBef>
        <a:spcAft>
          <a:spcPct val="0"/>
        </a:spcAft>
        <a:buSzPct val="130000"/>
        <a:buFont typeface="Wingdings" pitchFamily="2" charset="2"/>
        <a:buChar char="§"/>
        <a:defRPr sz="2400">
          <a:solidFill>
            <a:srgbClr val="339933"/>
          </a:solidFill>
          <a:latin typeface="+mn-lt"/>
          <a:ea typeface="+mn-ea"/>
          <a:cs typeface="+mn-cs"/>
        </a:defRPr>
      </a:lvl1pPr>
      <a:lvl2pPr marL="742950" indent="-285750" algn="l" rtl="0" eaLnBrk="0" fontAlgn="base" hangingPunct="0">
        <a:spcBef>
          <a:spcPct val="20000"/>
        </a:spcBef>
        <a:spcAft>
          <a:spcPct val="0"/>
        </a:spcAft>
        <a:buSzPct val="130000"/>
        <a:buFont typeface="Wingdings" pitchFamily="2" charset="2"/>
        <a:buChar char="§"/>
        <a:defRPr sz="2000">
          <a:solidFill>
            <a:srgbClr val="339933"/>
          </a:solidFill>
          <a:latin typeface="+mn-lt"/>
          <a:cs typeface="+mn-cs"/>
        </a:defRPr>
      </a:lvl2pPr>
      <a:lvl3pPr marL="1143000" indent="-228600" algn="l" rtl="0" eaLnBrk="0" fontAlgn="base" hangingPunct="0">
        <a:spcBef>
          <a:spcPct val="20000"/>
        </a:spcBef>
        <a:spcAft>
          <a:spcPct val="0"/>
        </a:spcAft>
        <a:buSzPct val="130000"/>
        <a:buFont typeface="Wingdings" pitchFamily="2" charset="2"/>
        <a:buChar char="§"/>
        <a:defRPr sz="2400">
          <a:solidFill>
            <a:srgbClr val="339933"/>
          </a:solidFill>
          <a:latin typeface="+mn-lt"/>
          <a:cs typeface="+mn-cs"/>
        </a:defRPr>
      </a:lvl3pPr>
      <a:lvl4pPr marL="1600200" indent="-228600" algn="l" rtl="0" eaLnBrk="0" fontAlgn="base" hangingPunct="0">
        <a:spcBef>
          <a:spcPct val="20000"/>
        </a:spcBef>
        <a:spcAft>
          <a:spcPct val="0"/>
        </a:spcAft>
        <a:buSzPct val="130000"/>
        <a:buFont typeface="Wingdings" pitchFamily="2" charset="2"/>
        <a:buChar char="§"/>
        <a:defRPr sz="1600">
          <a:solidFill>
            <a:srgbClr val="339933"/>
          </a:solidFill>
          <a:latin typeface="+mn-lt"/>
          <a:cs typeface="+mn-cs"/>
        </a:defRPr>
      </a:lvl4pPr>
      <a:lvl5pPr marL="2057400" indent="-228600" algn="l" rtl="0" eaLnBrk="0" fontAlgn="base" hangingPunct="0">
        <a:spcBef>
          <a:spcPct val="20000"/>
        </a:spcBef>
        <a:spcAft>
          <a:spcPct val="0"/>
        </a:spcAft>
        <a:buSzPct val="130000"/>
        <a:buFont typeface="Wingdings" pitchFamily="2" charset="2"/>
        <a:buChar char="§"/>
        <a:defRPr sz="1600">
          <a:solidFill>
            <a:srgbClr val="339933"/>
          </a:solidFill>
          <a:latin typeface="+mn-lt"/>
          <a:cs typeface="+mn-cs"/>
        </a:defRPr>
      </a:lvl5pPr>
      <a:lvl6pPr marL="2514600" indent="-228600" algn="l" rtl="0" fontAlgn="base">
        <a:spcBef>
          <a:spcPct val="20000"/>
        </a:spcBef>
        <a:spcAft>
          <a:spcPct val="0"/>
        </a:spcAft>
        <a:buSzPct val="130000"/>
        <a:buFont typeface="Wingdings" pitchFamily="2" charset="2"/>
        <a:buChar char="§"/>
        <a:defRPr sz="1600">
          <a:solidFill>
            <a:srgbClr val="339933"/>
          </a:solidFill>
          <a:latin typeface="+mn-lt"/>
          <a:cs typeface="+mn-cs"/>
        </a:defRPr>
      </a:lvl6pPr>
      <a:lvl7pPr marL="2971800" indent="-228600" algn="l" rtl="0" fontAlgn="base">
        <a:spcBef>
          <a:spcPct val="20000"/>
        </a:spcBef>
        <a:spcAft>
          <a:spcPct val="0"/>
        </a:spcAft>
        <a:buSzPct val="130000"/>
        <a:buFont typeface="Wingdings" pitchFamily="2" charset="2"/>
        <a:buChar char="§"/>
        <a:defRPr sz="1600">
          <a:solidFill>
            <a:srgbClr val="339933"/>
          </a:solidFill>
          <a:latin typeface="+mn-lt"/>
          <a:cs typeface="+mn-cs"/>
        </a:defRPr>
      </a:lvl7pPr>
      <a:lvl8pPr marL="3429000" indent="-228600" algn="l" rtl="0" fontAlgn="base">
        <a:spcBef>
          <a:spcPct val="20000"/>
        </a:spcBef>
        <a:spcAft>
          <a:spcPct val="0"/>
        </a:spcAft>
        <a:buSzPct val="130000"/>
        <a:buFont typeface="Wingdings" pitchFamily="2" charset="2"/>
        <a:buChar char="§"/>
        <a:defRPr sz="1600">
          <a:solidFill>
            <a:srgbClr val="339933"/>
          </a:solidFill>
          <a:latin typeface="+mn-lt"/>
          <a:cs typeface="+mn-cs"/>
        </a:defRPr>
      </a:lvl8pPr>
      <a:lvl9pPr marL="3886200" indent="-228600" algn="l" rtl="0" fontAlgn="base">
        <a:spcBef>
          <a:spcPct val="20000"/>
        </a:spcBef>
        <a:spcAft>
          <a:spcPct val="0"/>
        </a:spcAft>
        <a:buSzPct val="130000"/>
        <a:buFont typeface="Wingdings" pitchFamily="2" charset="2"/>
        <a:buChar char="§"/>
        <a:defRPr sz="1600">
          <a:solidFill>
            <a:srgbClr val="339933"/>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 name="Line 26"/>
          <p:cNvSpPr>
            <a:spLocks noChangeShapeType="1"/>
          </p:cNvSpPr>
          <p:nvPr/>
        </p:nvSpPr>
        <p:spPr bwMode="white">
          <a:xfrm>
            <a:off x="406400" y="0"/>
            <a:ext cx="0" cy="6858000"/>
          </a:xfrm>
          <a:prstGeom prst="line">
            <a:avLst/>
          </a:prstGeom>
          <a:noFill/>
          <a:ln/>
          <a:effectLst/>
        </p:spPr>
        <p:txBody>
          <a:bodyPr wrap="none" anchor="ctr"/>
          <a:lstStyle/>
          <a:p>
            <a:pPr>
              <a:defRPr/>
            </a:pPr>
            <a:endParaRPr lang="es-ES" sz="1800" dirty="0">
              <a:cs typeface="+mn-cs"/>
            </a:endParaRPr>
          </a:p>
        </p:txBody>
      </p:sp>
      <p:sp>
        <p:nvSpPr>
          <p:cNvPr id="88" name="Line 27"/>
          <p:cNvSpPr>
            <a:spLocks noChangeShapeType="1"/>
          </p:cNvSpPr>
          <p:nvPr/>
        </p:nvSpPr>
        <p:spPr bwMode="white">
          <a:xfrm>
            <a:off x="812800" y="0"/>
            <a:ext cx="0" cy="6858000"/>
          </a:xfrm>
          <a:prstGeom prst="line">
            <a:avLst/>
          </a:prstGeom>
          <a:noFill/>
          <a:ln/>
          <a:effectLst/>
        </p:spPr>
        <p:txBody>
          <a:bodyPr wrap="none" anchor="ctr"/>
          <a:lstStyle/>
          <a:p>
            <a:pPr>
              <a:defRPr/>
            </a:pPr>
            <a:endParaRPr lang="es-ES" sz="1800" dirty="0">
              <a:cs typeface="+mn-cs"/>
            </a:endParaRPr>
          </a:p>
        </p:txBody>
      </p:sp>
      <p:sp>
        <p:nvSpPr>
          <p:cNvPr id="89" name="Line 28"/>
          <p:cNvSpPr>
            <a:spLocks noChangeShapeType="1"/>
          </p:cNvSpPr>
          <p:nvPr/>
        </p:nvSpPr>
        <p:spPr bwMode="white">
          <a:xfrm>
            <a:off x="1219200" y="0"/>
            <a:ext cx="0" cy="6858000"/>
          </a:xfrm>
          <a:prstGeom prst="line">
            <a:avLst/>
          </a:prstGeom>
          <a:noFill/>
          <a:ln/>
          <a:effectLst/>
        </p:spPr>
        <p:txBody>
          <a:bodyPr wrap="none" anchor="ctr"/>
          <a:lstStyle/>
          <a:p>
            <a:pPr>
              <a:defRPr/>
            </a:pPr>
            <a:endParaRPr lang="es-ES" sz="1800" dirty="0">
              <a:cs typeface="+mn-cs"/>
            </a:endParaRPr>
          </a:p>
        </p:txBody>
      </p:sp>
      <p:sp>
        <p:nvSpPr>
          <p:cNvPr id="90" name="Line 29"/>
          <p:cNvSpPr>
            <a:spLocks noChangeShapeType="1"/>
          </p:cNvSpPr>
          <p:nvPr/>
        </p:nvSpPr>
        <p:spPr bwMode="white">
          <a:xfrm>
            <a:off x="1625600" y="0"/>
            <a:ext cx="0" cy="6858000"/>
          </a:xfrm>
          <a:prstGeom prst="line">
            <a:avLst/>
          </a:prstGeom>
          <a:noFill/>
          <a:ln/>
          <a:effectLst/>
        </p:spPr>
        <p:txBody>
          <a:bodyPr wrap="none" anchor="ctr"/>
          <a:lstStyle/>
          <a:p>
            <a:pPr>
              <a:defRPr/>
            </a:pPr>
            <a:endParaRPr lang="es-ES" sz="1800" dirty="0">
              <a:cs typeface="+mn-cs"/>
            </a:endParaRPr>
          </a:p>
        </p:txBody>
      </p:sp>
      <p:sp>
        <p:nvSpPr>
          <p:cNvPr id="91" name="Line 30"/>
          <p:cNvSpPr>
            <a:spLocks noChangeShapeType="1"/>
          </p:cNvSpPr>
          <p:nvPr/>
        </p:nvSpPr>
        <p:spPr bwMode="white">
          <a:xfrm>
            <a:off x="2032000" y="0"/>
            <a:ext cx="0" cy="6858000"/>
          </a:xfrm>
          <a:prstGeom prst="line">
            <a:avLst/>
          </a:prstGeom>
          <a:noFill/>
          <a:ln/>
          <a:effectLst/>
        </p:spPr>
        <p:txBody>
          <a:bodyPr wrap="none" anchor="ctr"/>
          <a:lstStyle/>
          <a:p>
            <a:pPr>
              <a:defRPr/>
            </a:pPr>
            <a:endParaRPr lang="es-ES" sz="1800" dirty="0">
              <a:cs typeface="+mn-cs"/>
            </a:endParaRPr>
          </a:p>
        </p:txBody>
      </p:sp>
      <p:sp>
        <p:nvSpPr>
          <p:cNvPr id="92" name="Line 31"/>
          <p:cNvSpPr>
            <a:spLocks noChangeShapeType="1"/>
          </p:cNvSpPr>
          <p:nvPr/>
        </p:nvSpPr>
        <p:spPr bwMode="white">
          <a:xfrm>
            <a:off x="2438400" y="0"/>
            <a:ext cx="0" cy="6858000"/>
          </a:xfrm>
          <a:prstGeom prst="line">
            <a:avLst/>
          </a:prstGeom>
          <a:noFill/>
          <a:ln/>
          <a:effectLst/>
        </p:spPr>
        <p:txBody>
          <a:bodyPr wrap="none" anchor="ctr"/>
          <a:lstStyle/>
          <a:p>
            <a:pPr>
              <a:defRPr/>
            </a:pPr>
            <a:endParaRPr lang="es-ES" sz="1800" dirty="0">
              <a:cs typeface="+mn-cs"/>
            </a:endParaRPr>
          </a:p>
        </p:txBody>
      </p:sp>
      <p:sp>
        <p:nvSpPr>
          <p:cNvPr id="93" name="Line 32"/>
          <p:cNvSpPr>
            <a:spLocks noChangeShapeType="1"/>
          </p:cNvSpPr>
          <p:nvPr/>
        </p:nvSpPr>
        <p:spPr bwMode="white">
          <a:xfrm>
            <a:off x="2844800" y="0"/>
            <a:ext cx="0" cy="6858000"/>
          </a:xfrm>
          <a:prstGeom prst="line">
            <a:avLst/>
          </a:prstGeom>
          <a:noFill/>
          <a:ln/>
          <a:effectLst/>
        </p:spPr>
        <p:txBody>
          <a:bodyPr wrap="none" anchor="ctr"/>
          <a:lstStyle/>
          <a:p>
            <a:pPr>
              <a:defRPr/>
            </a:pPr>
            <a:endParaRPr lang="es-ES" sz="1800" dirty="0">
              <a:cs typeface="+mn-cs"/>
            </a:endParaRPr>
          </a:p>
        </p:txBody>
      </p:sp>
      <p:sp>
        <p:nvSpPr>
          <p:cNvPr id="94" name="Line 33"/>
          <p:cNvSpPr>
            <a:spLocks noChangeShapeType="1"/>
          </p:cNvSpPr>
          <p:nvPr/>
        </p:nvSpPr>
        <p:spPr bwMode="white">
          <a:xfrm>
            <a:off x="3251200" y="0"/>
            <a:ext cx="0" cy="6858000"/>
          </a:xfrm>
          <a:prstGeom prst="line">
            <a:avLst/>
          </a:prstGeom>
          <a:noFill/>
          <a:ln/>
          <a:effectLst/>
        </p:spPr>
        <p:txBody>
          <a:bodyPr wrap="none" anchor="ctr"/>
          <a:lstStyle/>
          <a:p>
            <a:pPr>
              <a:defRPr/>
            </a:pPr>
            <a:endParaRPr lang="es-ES" sz="1800" dirty="0">
              <a:cs typeface="+mn-cs"/>
            </a:endParaRPr>
          </a:p>
        </p:txBody>
      </p:sp>
      <p:sp>
        <p:nvSpPr>
          <p:cNvPr id="95" name="Line 34"/>
          <p:cNvSpPr>
            <a:spLocks noChangeShapeType="1"/>
          </p:cNvSpPr>
          <p:nvPr/>
        </p:nvSpPr>
        <p:spPr bwMode="white">
          <a:xfrm>
            <a:off x="3657600" y="0"/>
            <a:ext cx="0" cy="6858000"/>
          </a:xfrm>
          <a:prstGeom prst="line">
            <a:avLst/>
          </a:prstGeom>
          <a:noFill/>
          <a:ln/>
          <a:effectLst/>
        </p:spPr>
        <p:txBody>
          <a:bodyPr wrap="none" anchor="ctr"/>
          <a:lstStyle/>
          <a:p>
            <a:pPr>
              <a:defRPr/>
            </a:pPr>
            <a:endParaRPr lang="es-ES" sz="1800" dirty="0">
              <a:cs typeface="+mn-cs"/>
            </a:endParaRPr>
          </a:p>
        </p:txBody>
      </p:sp>
      <p:sp>
        <p:nvSpPr>
          <p:cNvPr id="96" name="Line 35"/>
          <p:cNvSpPr>
            <a:spLocks noChangeShapeType="1"/>
          </p:cNvSpPr>
          <p:nvPr/>
        </p:nvSpPr>
        <p:spPr bwMode="white">
          <a:xfrm>
            <a:off x="4064000" y="0"/>
            <a:ext cx="0" cy="6858000"/>
          </a:xfrm>
          <a:prstGeom prst="line">
            <a:avLst/>
          </a:prstGeom>
          <a:noFill/>
          <a:ln/>
          <a:effectLst/>
        </p:spPr>
        <p:txBody>
          <a:bodyPr wrap="none" anchor="ctr"/>
          <a:lstStyle/>
          <a:p>
            <a:pPr>
              <a:defRPr/>
            </a:pPr>
            <a:endParaRPr lang="es-ES" sz="1800" dirty="0">
              <a:cs typeface="+mn-cs"/>
            </a:endParaRPr>
          </a:p>
        </p:txBody>
      </p:sp>
      <p:sp>
        <p:nvSpPr>
          <p:cNvPr id="97" name="Line 36"/>
          <p:cNvSpPr>
            <a:spLocks noChangeShapeType="1"/>
          </p:cNvSpPr>
          <p:nvPr/>
        </p:nvSpPr>
        <p:spPr bwMode="white">
          <a:xfrm>
            <a:off x="4470400" y="0"/>
            <a:ext cx="0" cy="6858000"/>
          </a:xfrm>
          <a:prstGeom prst="line">
            <a:avLst/>
          </a:prstGeom>
          <a:noFill/>
          <a:ln/>
          <a:effectLst/>
        </p:spPr>
        <p:txBody>
          <a:bodyPr wrap="none" anchor="ctr"/>
          <a:lstStyle/>
          <a:p>
            <a:pPr>
              <a:defRPr/>
            </a:pPr>
            <a:endParaRPr lang="es-ES" sz="1800" dirty="0">
              <a:cs typeface="+mn-cs"/>
            </a:endParaRPr>
          </a:p>
        </p:txBody>
      </p:sp>
      <p:sp>
        <p:nvSpPr>
          <p:cNvPr id="98" name="Line 37"/>
          <p:cNvSpPr>
            <a:spLocks noChangeShapeType="1"/>
          </p:cNvSpPr>
          <p:nvPr/>
        </p:nvSpPr>
        <p:spPr bwMode="white">
          <a:xfrm>
            <a:off x="4876800" y="0"/>
            <a:ext cx="0" cy="6858000"/>
          </a:xfrm>
          <a:prstGeom prst="line">
            <a:avLst/>
          </a:prstGeom>
          <a:noFill/>
          <a:ln/>
          <a:effectLst/>
        </p:spPr>
        <p:txBody>
          <a:bodyPr wrap="none" anchor="ctr"/>
          <a:lstStyle/>
          <a:p>
            <a:pPr>
              <a:defRPr/>
            </a:pPr>
            <a:endParaRPr lang="es-ES" sz="1800" dirty="0">
              <a:cs typeface="+mn-cs"/>
            </a:endParaRPr>
          </a:p>
        </p:txBody>
      </p:sp>
      <p:sp>
        <p:nvSpPr>
          <p:cNvPr id="99" name="Line 38"/>
          <p:cNvSpPr>
            <a:spLocks noChangeShapeType="1"/>
          </p:cNvSpPr>
          <p:nvPr/>
        </p:nvSpPr>
        <p:spPr bwMode="white">
          <a:xfrm>
            <a:off x="5283200" y="0"/>
            <a:ext cx="0" cy="6858000"/>
          </a:xfrm>
          <a:prstGeom prst="line">
            <a:avLst/>
          </a:prstGeom>
          <a:noFill/>
          <a:ln/>
          <a:effectLst/>
        </p:spPr>
        <p:txBody>
          <a:bodyPr wrap="none" anchor="ctr"/>
          <a:lstStyle/>
          <a:p>
            <a:pPr>
              <a:defRPr/>
            </a:pPr>
            <a:endParaRPr lang="es-ES" sz="1800" dirty="0">
              <a:cs typeface="+mn-cs"/>
            </a:endParaRPr>
          </a:p>
        </p:txBody>
      </p:sp>
      <p:sp>
        <p:nvSpPr>
          <p:cNvPr id="100" name="Line 39"/>
          <p:cNvSpPr>
            <a:spLocks noChangeShapeType="1"/>
          </p:cNvSpPr>
          <p:nvPr/>
        </p:nvSpPr>
        <p:spPr bwMode="white">
          <a:xfrm>
            <a:off x="5689600" y="0"/>
            <a:ext cx="0" cy="6858000"/>
          </a:xfrm>
          <a:prstGeom prst="line">
            <a:avLst/>
          </a:prstGeom>
          <a:noFill/>
          <a:ln/>
          <a:effectLst/>
        </p:spPr>
        <p:txBody>
          <a:bodyPr wrap="none" anchor="ctr"/>
          <a:lstStyle/>
          <a:p>
            <a:pPr>
              <a:defRPr/>
            </a:pPr>
            <a:endParaRPr lang="es-ES" sz="1800" dirty="0">
              <a:cs typeface="+mn-cs"/>
            </a:endParaRPr>
          </a:p>
        </p:txBody>
      </p:sp>
      <p:sp>
        <p:nvSpPr>
          <p:cNvPr id="101" name="Line 40"/>
          <p:cNvSpPr>
            <a:spLocks noChangeShapeType="1"/>
          </p:cNvSpPr>
          <p:nvPr/>
        </p:nvSpPr>
        <p:spPr bwMode="white">
          <a:xfrm>
            <a:off x="6096000" y="0"/>
            <a:ext cx="0" cy="6858000"/>
          </a:xfrm>
          <a:prstGeom prst="line">
            <a:avLst/>
          </a:prstGeom>
          <a:noFill/>
          <a:ln/>
          <a:effectLst/>
        </p:spPr>
        <p:txBody>
          <a:bodyPr wrap="none" anchor="ctr"/>
          <a:lstStyle/>
          <a:p>
            <a:pPr>
              <a:defRPr/>
            </a:pPr>
            <a:endParaRPr lang="es-ES" sz="1800" dirty="0">
              <a:cs typeface="+mn-cs"/>
            </a:endParaRPr>
          </a:p>
        </p:txBody>
      </p:sp>
      <p:sp>
        <p:nvSpPr>
          <p:cNvPr id="102" name="Line 41"/>
          <p:cNvSpPr>
            <a:spLocks noChangeShapeType="1"/>
          </p:cNvSpPr>
          <p:nvPr/>
        </p:nvSpPr>
        <p:spPr bwMode="white">
          <a:xfrm>
            <a:off x="6502400" y="0"/>
            <a:ext cx="0" cy="6858000"/>
          </a:xfrm>
          <a:prstGeom prst="line">
            <a:avLst/>
          </a:prstGeom>
          <a:noFill/>
          <a:ln/>
          <a:effectLst/>
        </p:spPr>
        <p:txBody>
          <a:bodyPr wrap="none" anchor="ctr"/>
          <a:lstStyle/>
          <a:p>
            <a:pPr>
              <a:defRPr/>
            </a:pPr>
            <a:endParaRPr lang="es-ES" sz="1800" dirty="0">
              <a:cs typeface="+mn-cs"/>
            </a:endParaRPr>
          </a:p>
        </p:txBody>
      </p:sp>
      <p:sp>
        <p:nvSpPr>
          <p:cNvPr id="103" name="Line 42"/>
          <p:cNvSpPr>
            <a:spLocks noChangeShapeType="1"/>
          </p:cNvSpPr>
          <p:nvPr/>
        </p:nvSpPr>
        <p:spPr bwMode="white">
          <a:xfrm>
            <a:off x="6908800" y="0"/>
            <a:ext cx="0" cy="6858000"/>
          </a:xfrm>
          <a:prstGeom prst="line">
            <a:avLst/>
          </a:prstGeom>
          <a:noFill/>
          <a:ln/>
          <a:effectLst/>
        </p:spPr>
        <p:txBody>
          <a:bodyPr wrap="none" anchor="ctr"/>
          <a:lstStyle/>
          <a:p>
            <a:pPr>
              <a:defRPr/>
            </a:pPr>
            <a:endParaRPr lang="es-ES" sz="1800" dirty="0">
              <a:cs typeface="+mn-cs"/>
            </a:endParaRPr>
          </a:p>
        </p:txBody>
      </p:sp>
      <p:sp>
        <p:nvSpPr>
          <p:cNvPr id="104" name="Line 43"/>
          <p:cNvSpPr>
            <a:spLocks noChangeShapeType="1"/>
          </p:cNvSpPr>
          <p:nvPr/>
        </p:nvSpPr>
        <p:spPr bwMode="white">
          <a:xfrm>
            <a:off x="7315200" y="0"/>
            <a:ext cx="0" cy="6858000"/>
          </a:xfrm>
          <a:prstGeom prst="line">
            <a:avLst/>
          </a:prstGeom>
          <a:noFill/>
          <a:ln/>
          <a:effectLst/>
        </p:spPr>
        <p:txBody>
          <a:bodyPr wrap="none" anchor="ctr"/>
          <a:lstStyle/>
          <a:p>
            <a:pPr>
              <a:defRPr/>
            </a:pPr>
            <a:endParaRPr lang="es-ES" sz="1800" dirty="0">
              <a:cs typeface="+mn-cs"/>
            </a:endParaRPr>
          </a:p>
        </p:txBody>
      </p:sp>
      <p:sp>
        <p:nvSpPr>
          <p:cNvPr id="105" name="Line 44"/>
          <p:cNvSpPr>
            <a:spLocks noChangeShapeType="1"/>
          </p:cNvSpPr>
          <p:nvPr/>
        </p:nvSpPr>
        <p:spPr bwMode="white">
          <a:xfrm>
            <a:off x="7721600" y="0"/>
            <a:ext cx="0" cy="6858000"/>
          </a:xfrm>
          <a:prstGeom prst="line">
            <a:avLst/>
          </a:prstGeom>
          <a:noFill/>
          <a:ln/>
          <a:effectLst/>
        </p:spPr>
        <p:txBody>
          <a:bodyPr wrap="none" anchor="ctr"/>
          <a:lstStyle/>
          <a:p>
            <a:pPr>
              <a:defRPr/>
            </a:pPr>
            <a:endParaRPr lang="es-ES" sz="1800" dirty="0">
              <a:cs typeface="+mn-cs"/>
            </a:endParaRPr>
          </a:p>
        </p:txBody>
      </p:sp>
      <p:sp>
        <p:nvSpPr>
          <p:cNvPr id="106" name="Line 45"/>
          <p:cNvSpPr>
            <a:spLocks noChangeShapeType="1"/>
          </p:cNvSpPr>
          <p:nvPr/>
        </p:nvSpPr>
        <p:spPr bwMode="white">
          <a:xfrm>
            <a:off x="8128000" y="0"/>
            <a:ext cx="0" cy="6858000"/>
          </a:xfrm>
          <a:prstGeom prst="line">
            <a:avLst/>
          </a:prstGeom>
          <a:noFill/>
          <a:ln/>
          <a:effectLst/>
        </p:spPr>
        <p:txBody>
          <a:bodyPr wrap="none" anchor="ctr"/>
          <a:lstStyle/>
          <a:p>
            <a:pPr>
              <a:defRPr/>
            </a:pPr>
            <a:endParaRPr lang="es-ES" sz="1800" dirty="0">
              <a:cs typeface="+mn-cs"/>
            </a:endParaRPr>
          </a:p>
        </p:txBody>
      </p:sp>
      <p:sp>
        <p:nvSpPr>
          <p:cNvPr id="107" name="Line 46"/>
          <p:cNvSpPr>
            <a:spLocks noChangeShapeType="1"/>
          </p:cNvSpPr>
          <p:nvPr/>
        </p:nvSpPr>
        <p:spPr bwMode="white">
          <a:xfrm>
            <a:off x="8534400" y="0"/>
            <a:ext cx="0" cy="6858000"/>
          </a:xfrm>
          <a:prstGeom prst="line">
            <a:avLst/>
          </a:prstGeom>
          <a:noFill/>
          <a:ln/>
          <a:effectLst/>
        </p:spPr>
        <p:txBody>
          <a:bodyPr wrap="none" anchor="ctr"/>
          <a:lstStyle/>
          <a:p>
            <a:pPr>
              <a:defRPr/>
            </a:pPr>
            <a:endParaRPr lang="es-ES" sz="1800" dirty="0">
              <a:cs typeface="+mn-cs"/>
            </a:endParaRPr>
          </a:p>
        </p:txBody>
      </p:sp>
      <p:sp>
        <p:nvSpPr>
          <p:cNvPr id="108" name="Line 47"/>
          <p:cNvSpPr>
            <a:spLocks noChangeShapeType="1"/>
          </p:cNvSpPr>
          <p:nvPr/>
        </p:nvSpPr>
        <p:spPr bwMode="white">
          <a:xfrm>
            <a:off x="8940800" y="0"/>
            <a:ext cx="0" cy="6858000"/>
          </a:xfrm>
          <a:prstGeom prst="line">
            <a:avLst/>
          </a:prstGeom>
          <a:noFill/>
          <a:ln/>
          <a:effectLst/>
        </p:spPr>
        <p:txBody>
          <a:bodyPr wrap="none" anchor="ctr"/>
          <a:lstStyle/>
          <a:p>
            <a:pPr>
              <a:defRPr/>
            </a:pPr>
            <a:endParaRPr lang="es-ES" sz="1800" dirty="0">
              <a:cs typeface="+mn-cs"/>
            </a:endParaRPr>
          </a:p>
        </p:txBody>
      </p:sp>
      <p:sp>
        <p:nvSpPr>
          <p:cNvPr id="109" name="Line 48"/>
          <p:cNvSpPr>
            <a:spLocks noChangeShapeType="1"/>
          </p:cNvSpPr>
          <p:nvPr/>
        </p:nvSpPr>
        <p:spPr bwMode="white">
          <a:xfrm>
            <a:off x="9347200" y="0"/>
            <a:ext cx="0" cy="6858000"/>
          </a:xfrm>
          <a:prstGeom prst="line">
            <a:avLst/>
          </a:prstGeom>
          <a:noFill/>
          <a:ln/>
          <a:effectLst/>
        </p:spPr>
        <p:txBody>
          <a:bodyPr wrap="none" anchor="ctr"/>
          <a:lstStyle/>
          <a:p>
            <a:pPr>
              <a:defRPr/>
            </a:pPr>
            <a:endParaRPr lang="es-ES" sz="1800" dirty="0">
              <a:cs typeface="+mn-cs"/>
            </a:endParaRPr>
          </a:p>
        </p:txBody>
      </p:sp>
      <p:sp>
        <p:nvSpPr>
          <p:cNvPr id="110" name="Line 49"/>
          <p:cNvSpPr>
            <a:spLocks noChangeShapeType="1"/>
          </p:cNvSpPr>
          <p:nvPr/>
        </p:nvSpPr>
        <p:spPr bwMode="white">
          <a:xfrm>
            <a:off x="9753600" y="0"/>
            <a:ext cx="0" cy="6858000"/>
          </a:xfrm>
          <a:prstGeom prst="line">
            <a:avLst/>
          </a:prstGeom>
          <a:noFill/>
          <a:ln/>
          <a:effectLst/>
        </p:spPr>
        <p:txBody>
          <a:bodyPr wrap="none" anchor="ctr"/>
          <a:lstStyle/>
          <a:p>
            <a:pPr>
              <a:defRPr/>
            </a:pPr>
            <a:endParaRPr lang="es-ES" sz="1800" dirty="0">
              <a:cs typeface="+mn-cs"/>
            </a:endParaRPr>
          </a:p>
        </p:txBody>
      </p:sp>
      <p:sp>
        <p:nvSpPr>
          <p:cNvPr id="111" name="Line 50"/>
          <p:cNvSpPr>
            <a:spLocks noChangeShapeType="1"/>
          </p:cNvSpPr>
          <p:nvPr/>
        </p:nvSpPr>
        <p:spPr bwMode="white">
          <a:xfrm>
            <a:off x="10160000" y="0"/>
            <a:ext cx="0" cy="6858000"/>
          </a:xfrm>
          <a:prstGeom prst="line">
            <a:avLst/>
          </a:prstGeom>
          <a:noFill/>
          <a:ln/>
          <a:effectLst/>
        </p:spPr>
        <p:txBody>
          <a:bodyPr wrap="none" anchor="ctr"/>
          <a:lstStyle/>
          <a:p>
            <a:pPr>
              <a:defRPr/>
            </a:pPr>
            <a:endParaRPr lang="es-ES" sz="1800" dirty="0">
              <a:cs typeface="+mn-cs"/>
            </a:endParaRPr>
          </a:p>
        </p:txBody>
      </p:sp>
      <p:sp>
        <p:nvSpPr>
          <p:cNvPr id="112" name="Line 51"/>
          <p:cNvSpPr>
            <a:spLocks noChangeShapeType="1"/>
          </p:cNvSpPr>
          <p:nvPr/>
        </p:nvSpPr>
        <p:spPr bwMode="white">
          <a:xfrm>
            <a:off x="10566400" y="0"/>
            <a:ext cx="0" cy="6858000"/>
          </a:xfrm>
          <a:prstGeom prst="line">
            <a:avLst/>
          </a:prstGeom>
          <a:noFill/>
          <a:ln/>
          <a:effectLst/>
        </p:spPr>
        <p:txBody>
          <a:bodyPr wrap="none" anchor="ctr"/>
          <a:lstStyle/>
          <a:p>
            <a:pPr>
              <a:defRPr/>
            </a:pPr>
            <a:endParaRPr lang="es-ES" sz="1800" dirty="0">
              <a:cs typeface="+mn-cs"/>
            </a:endParaRPr>
          </a:p>
        </p:txBody>
      </p:sp>
      <p:sp>
        <p:nvSpPr>
          <p:cNvPr id="113" name="Line 52"/>
          <p:cNvSpPr>
            <a:spLocks noChangeShapeType="1"/>
          </p:cNvSpPr>
          <p:nvPr/>
        </p:nvSpPr>
        <p:spPr bwMode="white">
          <a:xfrm>
            <a:off x="10972800" y="0"/>
            <a:ext cx="0" cy="6858000"/>
          </a:xfrm>
          <a:prstGeom prst="line">
            <a:avLst/>
          </a:prstGeom>
          <a:noFill/>
          <a:ln/>
          <a:effectLst/>
        </p:spPr>
        <p:txBody>
          <a:bodyPr wrap="none" anchor="ctr"/>
          <a:lstStyle/>
          <a:p>
            <a:pPr>
              <a:defRPr/>
            </a:pPr>
            <a:endParaRPr lang="es-ES" sz="1800" dirty="0">
              <a:cs typeface="+mn-cs"/>
            </a:endParaRPr>
          </a:p>
        </p:txBody>
      </p:sp>
      <p:sp>
        <p:nvSpPr>
          <p:cNvPr id="114" name="Line 53"/>
          <p:cNvSpPr>
            <a:spLocks noChangeShapeType="1"/>
          </p:cNvSpPr>
          <p:nvPr/>
        </p:nvSpPr>
        <p:spPr bwMode="white">
          <a:xfrm>
            <a:off x="11379200" y="0"/>
            <a:ext cx="0" cy="6858000"/>
          </a:xfrm>
          <a:prstGeom prst="line">
            <a:avLst/>
          </a:prstGeom>
          <a:noFill/>
          <a:ln/>
          <a:effectLst/>
        </p:spPr>
        <p:txBody>
          <a:bodyPr wrap="none" anchor="ctr"/>
          <a:lstStyle/>
          <a:p>
            <a:pPr>
              <a:defRPr/>
            </a:pPr>
            <a:endParaRPr lang="es-ES" sz="1800" dirty="0">
              <a:cs typeface="+mn-cs"/>
            </a:endParaRPr>
          </a:p>
        </p:txBody>
      </p:sp>
      <p:sp>
        <p:nvSpPr>
          <p:cNvPr id="115" name="Line 54"/>
          <p:cNvSpPr>
            <a:spLocks noChangeShapeType="1"/>
          </p:cNvSpPr>
          <p:nvPr/>
        </p:nvSpPr>
        <p:spPr bwMode="white">
          <a:xfrm>
            <a:off x="11785600" y="0"/>
            <a:ext cx="0" cy="6858000"/>
          </a:xfrm>
          <a:prstGeom prst="line">
            <a:avLst/>
          </a:prstGeom>
          <a:noFill/>
          <a:ln/>
          <a:effectLst/>
        </p:spPr>
        <p:txBody>
          <a:bodyPr wrap="none" anchor="ctr"/>
          <a:lstStyle/>
          <a:p>
            <a:pPr>
              <a:defRPr/>
            </a:pPr>
            <a:endParaRPr lang="es-ES" sz="1800" dirty="0">
              <a:cs typeface="+mn-cs"/>
            </a:endParaRPr>
          </a:p>
        </p:txBody>
      </p:sp>
      <p:sp>
        <p:nvSpPr>
          <p:cNvPr id="64" name="Line 3"/>
          <p:cNvSpPr>
            <a:spLocks noChangeShapeType="1"/>
          </p:cNvSpPr>
          <p:nvPr/>
        </p:nvSpPr>
        <p:spPr bwMode="white">
          <a:xfrm>
            <a:off x="0" y="304800"/>
            <a:ext cx="12192000" cy="0"/>
          </a:xfrm>
          <a:prstGeom prst="line">
            <a:avLst/>
          </a:prstGeom>
          <a:noFill/>
          <a:ln/>
          <a:effectLst/>
        </p:spPr>
        <p:txBody>
          <a:bodyPr wrap="none" anchor="ctr"/>
          <a:lstStyle/>
          <a:p>
            <a:pPr>
              <a:defRPr/>
            </a:pPr>
            <a:endParaRPr lang="es-ES" sz="1800" dirty="0">
              <a:cs typeface="+mn-cs"/>
            </a:endParaRPr>
          </a:p>
        </p:txBody>
      </p:sp>
      <p:sp>
        <p:nvSpPr>
          <p:cNvPr id="65" name="Line 4"/>
          <p:cNvSpPr>
            <a:spLocks noChangeShapeType="1"/>
          </p:cNvSpPr>
          <p:nvPr/>
        </p:nvSpPr>
        <p:spPr bwMode="white">
          <a:xfrm>
            <a:off x="0" y="609600"/>
            <a:ext cx="12192000" cy="0"/>
          </a:xfrm>
          <a:prstGeom prst="line">
            <a:avLst/>
          </a:prstGeom>
          <a:noFill/>
          <a:ln/>
          <a:effectLst/>
        </p:spPr>
        <p:txBody>
          <a:bodyPr wrap="none" anchor="ctr"/>
          <a:lstStyle/>
          <a:p>
            <a:pPr>
              <a:defRPr/>
            </a:pPr>
            <a:endParaRPr lang="es-ES" sz="1800" dirty="0">
              <a:cs typeface="+mn-cs"/>
            </a:endParaRPr>
          </a:p>
        </p:txBody>
      </p:sp>
      <p:sp>
        <p:nvSpPr>
          <p:cNvPr id="66" name="Line 5"/>
          <p:cNvSpPr>
            <a:spLocks noChangeShapeType="1"/>
          </p:cNvSpPr>
          <p:nvPr/>
        </p:nvSpPr>
        <p:spPr bwMode="white">
          <a:xfrm>
            <a:off x="0" y="914400"/>
            <a:ext cx="12192000" cy="0"/>
          </a:xfrm>
          <a:prstGeom prst="line">
            <a:avLst/>
          </a:prstGeom>
          <a:noFill/>
          <a:ln/>
          <a:effectLst/>
        </p:spPr>
        <p:txBody>
          <a:bodyPr wrap="none" anchor="ctr"/>
          <a:lstStyle/>
          <a:p>
            <a:pPr>
              <a:defRPr/>
            </a:pPr>
            <a:endParaRPr lang="es-ES" sz="1800" dirty="0">
              <a:cs typeface="+mn-cs"/>
            </a:endParaRPr>
          </a:p>
        </p:txBody>
      </p:sp>
      <p:sp>
        <p:nvSpPr>
          <p:cNvPr id="67" name="Line 6"/>
          <p:cNvSpPr>
            <a:spLocks noChangeShapeType="1"/>
          </p:cNvSpPr>
          <p:nvPr/>
        </p:nvSpPr>
        <p:spPr bwMode="white">
          <a:xfrm>
            <a:off x="0" y="1219200"/>
            <a:ext cx="12192000" cy="0"/>
          </a:xfrm>
          <a:prstGeom prst="line">
            <a:avLst/>
          </a:prstGeom>
          <a:noFill/>
          <a:ln/>
          <a:effectLst/>
        </p:spPr>
        <p:txBody>
          <a:bodyPr wrap="none" anchor="ctr"/>
          <a:lstStyle/>
          <a:p>
            <a:pPr>
              <a:defRPr/>
            </a:pPr>
            <a:endParaRPr lang="es-ES" sz="1800" dirty="0">
              <a:cs typeface="+mn-cs"/>
            </a:endParaRPr>
          </a:p>
        </p:txBody>
      </p:sp>
      <p:sp>
        <p:nvSpPr>
          <p:cNvPr id="68" name="Line 7"/>
          <p:cNvSpPr>
            <a:spLocks noChangeShapeType="1"/>
          </p:cNvSpPr>
          <p:nvPr/>
        </p:nvSpPr>
        <p:spPr bwMode="white">
          <a:xfrm>
            <a:off x="0" y="1524000"/>
            <a:ext cx="12192000" cy="0"/>
          </a:xfrm>
          <a:prstGeom prst="line">
            <a:avLst/>
          </a:prstGeom>
          <a:noFill/>
          <a:ln/>
          <a:effectLst/>
        </p:spPr>
        <p:txBody>
          <a:bodyPr wrap="none" anchor="ctr"/>
          <a:lstStyle/>
          <a:p>
            <a:pPr>
              <a:defRPr/>
            </a:pPr>
            <a:endParaRPr lang="es-ES" sz="1800" dirty="0">
              <a:cs typeface="+mn-cs"/>
            </a:endParaRPr>
          </a:p>
        </p:txBody>
      </p:sp>
      <p:sp>
        <p:nvSpPr>
          <p:cNvPr id="69" name="Line 8"/>
          <p:cNvSpPr>
            <a:spLocks noChangeShapeType="1"/>
          </p:cNvSpPr>
          <p:nvPr/>
        </p:nvSpPr>
        <p:spPr bwMode="white">
          <a:xfrm>
            <a:off x="0" y="1828800"/>
            <a:ext cx="12192000" cy="0"/>
          </a:xfrm>
          <a:prstGeom prst="line">
            <a:avLst/>
          </a:prstGeom>
          <a:noFill/>
          <a:ln/>
          <a:effectLst/>
        </p:spPr>
        <p:txBody>
          <a:bodyPr wrap="none" anchor="ctr"/>
          <a:lstStyle/>
          <a:p>
            <a:pPr>
              <a:defRPr/>
            </a:pPr>
            <a:endParaRPr lang="es-ES" sz="1800" dirty="0">
              <a:cs typeface="+mn-cs"/>
            </a:endParaRPr>
          </a:p>
        </p:txBody>
      </p:sp>
      <p:sp>
        <p:nvSpPr>
          <p:cNvPr id="70" name="Line 9"/>
          <p:cNvSpPr>
            <a:spLocks noChangeShapeType="1"/>
          </p:cNvSpPr>
          <p:nvPr/>
        </p:nvSpPr>
        <p:spPr bwMode="white">
          <a:xfrm>
            <a:off x="0" y="2133600"/>
            <a:ext cx="12192000" cy="0"/>
          </a:xfrm>
          <a:prstGeom prst="line">
            <a:avLst/>
          </a:prstGeom>
          <a:noFill/>
          <a:ln/>
          <a:effectLst/>
        </p:spPr>
        <p:txBody>
          <a:bodyPr wrap="none" anchor="ctr"/>
          <a:lstStyle/>
          <a:p>
            <a:pPr>
              <a:defRPr/>
            </a:pPr>
            <a:endParaRPr lang="es-ES" sz="1800" dirty="0">
              <a:cs typeface="+mn-cs"/>
            </a:endParaRPr>
          </a:p>
        </p:txBody>
      </p:sp>
      <p:sp>
        <p:nvSpPr>
          <p:cNvPr id="71" name="Line 10"/>
          <p:cNvSpPr>
            <a:spLocks noChangeShapeType="1"/>
          </p:cNvSpPr>
          <p:nvPr/>
        </p:nvSpPr>
        <p:spPr bwMode="white">
          <a:xfrm>
            <a:off x="0" y="2438400"/>
            <a:ext cx="12192000" cy="0"/>
          </a:xfrm>
          <a:prstGeom prst="line">
            <a:avLst/>
          </a:prstGeom>
          <a:noFill/>
          <a:ln/>
          <a:effectLst/>
        </p:spPr>
        <p:txBody>
          <a:bodyPr wrap="none" anchor="ctr"/>
          <a:lstStyle/>
          <a:p>
            <a:pPr>
              <a:defRPr/>
            </a:pPr>
            <a:endParaRPr lang="es-ES" sz="1800" dirty="0">
              <a:cs typeface="+mn-cs"/>
            </a:endParaRPr>
          </a:p>
        </p:txBody>
      </p:sp>
      <p:sp>
        <p:nvSpPr>
          <p:cNvPr id="72" name="Line 11"/>
          <p:cNvSpPr>
            <a:spLocks noChangeShapeType="1"/>
          </p:cNvSpPr>
          <p:nvPr/>
        </p:nvSpPr>
        <p:spPr bwMode="white">
          <a:xfrm>
            <a:off x="0" y="2743200"/>
            <a:ext cx="12192000" cy="0"/>
          </a:xfrm>
          <a:prstGeom prst="line">
            <a:avLst/>
          </a:prstGeom>
          <a:noFill/>
          <a:ln/>
          <a:effectLst/>
        </p:spPr>
        <p:txBody>
          <a:bodyPr wrap="none" anchor="ctr"/>
          <a:lstStyle/>
          <a:p>
            <a:pPr>
              <a:defRPr/>
            </a:pPr>
            <a:endParaRPr lang="es-ES" sz="1800" dirty="0">
              <a:cs typeface="+mn-cs"/>
            </a:endParaRPr>
          </a:p>
        </p:txBody>
      </p:sp>
      <p:sp>
        <p:nvSpPr>
          <p:cNvPr id="73" name="Line 12"/>
          <p:cNvSpPr>
            <a:spLocks noChangeShapeType="1"/>
          </p:cNvSpPr>
          <p:nvPr/>
        </p:nvSpPr>
        <p:spPr bwMode="white">
          <a:xfrm>
            <a:off x="0" y="3048000"/>
            <a:ext cx="12192000" cy="0"/>
          </a:xfrm>
          <a:prstGeom prst="line">
            <a:avLst/>
          </a:prstGeom>
          <a:noFill/>
          <a:ln/>
          <a:effectLst/>
        </p:spPr>
        <p:txBody>
          <a:bodyPr wrap="none" anchor="ctr"/>
          <a:lstStyle/>
          <a:p>
            <a:pPr>
              <a:defRPr/>
            </a:pPr>
            <a:endParaRPr lang="es-ES" sz="1800" dirty="0">
              <a:cs typeface="+mn-cs"/>
            </a:endParaRPr>
          </a:p>
        </p:txBody>
      </p:sp>
      <p:sp>
        <p:nvSpPr>
          <p:cNvPr id="74" name="Line 13"/>
          <p:cNvSpPr>
            <a:spLocks noChangeShapeType="1"/>
          </p:cNvSpPr>
          <p:nvPr/>
        </p:nvSpPr>
        <p:spPr bwMode="white">
          <a:xfrm>
            <a:off x="0" y="3352800"/>
            <a:ext cx="12192000" cy="0"/>
          </a:xfrm>
          <a:prstGeom prst="line">
            <a:avLst/>
          </a:prstGeom>
          <a:noFill/>
          <a:ln/>
          <a:effectLst/>
        </p:spPr>
        <p:txBody>
          <a:bodyPr wrap="none" anchor="ctr"/>
          <a:lstStyle/>
          <a:p>
            <a:pPr>
              <a:defRPr/>
            </a:pPr>
            <a:endParaRPr lang="es-ES" sz="1800" dirty="0">
              <a:cs typeface="+mn-cs"/>
            </a:endParaRPr>
          </a:p>
        </p:txBody>
      </p:sp>
      <p:sp>
        <p:nvSpPr>
          <p:cNvPr id="75" name="Line 14"/>
          <p:cNvSpPr>
            <a:spLocks noChangeShapeType="1"/>
          </p:cNvSpPr>
          <p:nvPr/>
        </p:nvSpPr>
        <p:spPr bwMode="white">
          <a:xfrm>
            <a:off x="0" y="3657600"/>
            <a:ext cx="12192000" cy="0"/>
          </a:xfrm>
          <a:prstGeom prst="line">
            <a:avLst/>
          </a:prstGeom>
          <a:noFill/>
          <a:ln/>
          <a:effectLst/>
        </p:spPr>
        <p:txBody>
          <a:bodyPr wrap="none" anchor="ctr"/>
          <a:lstStyle/>
          <a:p>
            <a:pPr>
              <a:defRPr/>
            </a:pPr>
            <a:endParaRPr lang="es-ES" sz="1800" dirty="0">
              <a:cs typeface="+mn-cs"/>
            </a:endParaRPr>
          </a:p>
        </p:txBody>
      </p:sp>
      <p:sp>
        <p:nvSpPr>
          <p:cNvPr id="76" name="Line 15"/>
          <p:cNvSpPr>
            <a:spLocks noChangeShapeType="1"/>
          </p:cNvSpPr>
          <p:nvPr/>
        </p:nvSpPr>
        <p:spPr bwMode="white">
          <a:xfrm>
            <a:off x="0" y="3962400"/>
            <a:ext cx="12192000" cy="0"/>
          </a:xfrm>
          <a:prstGeom prst="line">
            <a:avLst/>
          </a:prstGeom>
          <a:noFill/>
          <a:ln/>
          <a:effectLst/>
        </p:spPr>
        <p:txBody>
          <a:bodyPr wrap="none" anchor="ctr"/>
          <a:lstStyle/>
          <a:p>
            <a:pPr>
              <a:defRPr/>
            </a:pPr>
            <a:endParaRPr lang="es-ES" sz="1800" dirty="0">
              <a:cs typeface="+mn-cs"/>
            </a:endParaRPr>
          </a:p>
        </p:txBody>
      </p:sp>
      <p:sp>
        <p:nvSpPr>
          <p:cNvPr id="77" name="Line 16"/>
          <p:cNvSpPr>
            <a:spLocks noChangeShapeType="1"/>
          </p:cNvSpPr>
          <p:nvPr/>
        </p:nvSpPr>
        <p:spPr bwMode="white">
          <a:xfrm>
            <a:off x="0" y="4267200"/>
            <a:ext cx="12192000" cy="0"/>
          </a:xfrm>
          <a:prstGeom prst="line">
            <a:avLst/>
          </a:prstGeom>
          <a:noFill/>
          <a:ln/>
          <a:effectLst/>
        </p:spPr>
        <p:txBody>
          <a:bodyPr wrap="none" anchor="ctr"/>
          <a:lstStyle/>
          <a:p>
            <a:pPr>
              <a:defRPr/>
            </a:pPr>
            <a:endParaRPr lang="es-ES" sz="1800" dirty="0">
              <a:cs typeface="+mn-cs"/>
            </a:endParaRPr>
          </a:p>
        </p:txBody>
      </p:sp>
      <p:sp>
        <p:nvSpPr>
          <p:cNvPr id="78" name="Line 17"/>
          <p:cNvSpPr>
            <a:spLocks noChangeShapeType="1"/>
          </p:cNvSpPr>
          <p:nvPr/>
        </p:nvSpPr>
        <p:spPr bwMode="white">
          <a:xfrm>
            <a:off x="0" y="4572000"/>
            <a:ext cx="12192000" cy="0"/>
          </a:xfrm>
          <a:prstGeom prst="line">
            <a:avLst/>
          </a:prstGeom>
          <a:noFill/>
          <a:ln/>
          <a:effectLst/>
        </p:spPr>
        <p:txBody>
          <a:bodyPr wrap="none" anchor="ctr"/>
          <a:lstStyle/>
          <a:p>
            <a:pPr>
              <a:defRPr/>
            </a:pPr>
            <a:endParaRPr lang="es-ES" sz="1800" dirty="0">
              <a:cs typeface="+mn-cs"/>
            </a:endParaRPr>
          </a:p>
        </p:txBody>
      </p:sp>
      <p:sp>
        <p:nvSpPr>
          <p:cNvPr id="79" name="Line 18"/>
          <p:cNvSpPr>
            <a:spLocks noChangeShapeType="1"/>
          </p:cNvSpPr>
          <p:nvPr/>
        </p:nvSpPr>
        <p:spPr bwMode="white">
          <a:xfrm>
            <a:off x="0" y="4876800"/>
            <a:ext cx="12192000" cy="0"/>
          </a:xfrm>
          <a:prstGeom prst="line">
            <a:avLst/>
          </a:prstGeom>
          <a:noFill/>
          <a:ln/>
          <a:effectLst/>
        </p:spPr>
        <p:txBody>
          <a:bodyPr wrap="none" anchor="ctr"/>
          <a:lstStyle/>
          <a:p>
            <a:pPr>
              <a:defRPr/>
            </a:pPr>
            <a:endParaRPr lang="es-ES" sz="1800" dirty="0">
              <a:cs typeface="+mn-cs"/>
            </a:endParaRPr>
          </a:p>
        </p:txBody>
      </p:sp>
      <p:sp>
        <p:nvSpPr>
          <p:cNvPr id="80" name="Line 19"/>
          <p:cNvSpPr>
            <a:spLocks noChangeShapeType="1"/>
          </p:cNvSpPr>
          <p:nvPr/>
        </p:nvSpPr>
        <p:spPr bwMode="white">
          <a:xfrm>
            <a:off x="0" y="5181600"/>
            <a:ext cx="12192000" cy="0"/>
          </a:xfrm>
          <a:prstGeom prst="line">
            <a:avLst/>
          </a:prstGeom>
          <a:noFill/>
          <a:ln/>
          <a:effectLst/>
        </p:spPr>
        <p:txBody>
          <a:bodyPr wrap="none" anchor="ctr"/>
          <a:lstStyle/>
          <a:p>
            <a:pPr>
              <a:defRPr/>
            </a:pPr>
            <a:endParaRPr lang="es-ES" sz="1800" dirty="0">
              <a:cs typeface="+mn-cs"/>
            </a:endParaRPr>
          </a:p>
        </p:txBody>
      </p:sp>
      <p:sp>
        <p:nvSpPr>
          <p:cNvPr id="81" name="Line 20"/>
          <p:cNvSpPr>
            <a:spLocks noChangeShapeType="1"/>
          </p:cNvSpPr>
          <p:nvPr/>
        </p:nvSpPr>
        <p:spPr bwMode="white">
          <a:xfrm>
            <a:off x="0" y="5486400"/>
            <a:ext cx="12192000" cy="0"/>
          </a:xfrm>
          <a:prstGeom prst="line">
            <a:avLst/>
          </a:prstGeom>
          <a:noFill/>
          <a:ln/>
          <a:effectLst/>
        </p:spPr>
        <p:txBody>
          <a:bodyPr wrap="none" anchor="ctr"/>
          <a:lstStyle/>
          <a:p>
            <a:pPr>
              <a:defRPr/>
            </a:pPr>
            <a:endParaRPr lang="es-ES" sz="1800" dirty="0">
              <a:cs typeface="+mn-cs"/>
            </a:endParaRPr>
          </a:p>
        </p:txBody>
      </p:sp>
      <p:sp>
        <p:nvSpPr>
          <p:cNvPr id="82" name="Line 21"/>
          <p:cNvSpPr>
            <a:spLocks noChangeShapeType="1"/>
          </p:cNvSpPr>
          <p:nvPr/>
        </p:nvSpPr>
        <p:spPr bwMode="white">
          <a:xfrm>
            <a:off x="0" y="5791200"/>
            <a:ext cx="12192000" cy="0"/>
          </a:xfrm>
          <a:prstGeom prst="line">
            <a:avLst/>
          </a:prstGeom>
          <a:noFill/>
          <a:ln/>
          <a:effectLst/>
        </p:spPr>
        <p:txBody>
          <a:bodyPr wrap="none" anchor="ctr"/>
          <a:lstStyle/>
          <a:p>
            <a:pPr>
              <a:defRPr/>
            </a:pPr>
            <a:endParaRPr lang="es-ES" sz="1800" dirty="0">
              <a:cs typeface="+mn-cs"/>
            </a:endParaRPr>
          </a:p>
        </p:txBody>
      </p:sp>
      <p:sp>
        <p:nvSpPr>
          <p:cNvPr id="83" name="Line 22"/>
          <p:cNvSpPr>
            <a:spLocks noChangeShapeType="1"/>
          </p:cNvSpPr>
          <p:nvPr/>
        </p:nvSpPr>
        <p:spPr bwMode="white">
          <a:xfrm>
            <a:off x="0" y="6096000"/>
            <a:ext cx="12192000" cy="0"/>
          </a:xfrm>
          <a:prstGeom prst="line">
            <a:avLst/>
          </a:prstGeom>
          <a:noFill/>
          <a:ln/>
          <a:effectLst/>
        </p:spPr>
        <p:txBody>
          <a:bodyPr wrap="none" anchor="ctr"/>
          <a:lstStyle/>
          <a:p>
            <a:pPr>
              <a:defRPr/>
            </a:pPr>
            <a:endParaRPr lang="es-ES" sz="1800" dirty="0">
              <a:cs typeface="+mn-cs"/>
            </a:endParaRPr>
          </a:p>
        </p:txBody>
      </p:sp>
      <p:sp>
        <p:nvSpPr>
          <p:cNvPr id="84" name="Line 23"/>
          <p:cNvSpPr>
            <a:spLocks noChangeShapeType="1"/>
          </p:cNvSpPr>
          <p:nvPr/>
        </p:nvSpPr>
        <p:spPr bwMode="white">
          <a:xfrm>
            <a:off x="0" y="6400800"/>
            <a:ext cx="12192000" cy="0"/>
          </a:xfrm>
          <a:prstGeom prst="line">
            <a:avLst/>
          </a:prstGeom>
          <a:noFill/>
          <a:ln/>
          <a:effectLst/>
        </p:spPr>
        <p:txBody>
          <a:bodyPr wrap="none" anchor="ctr"/>
          <a:lstStyle/>
          <a:p>
            <a:pPr>
              <a:defRPr/>
            </a:pPr>
            <a:endParaRPr lang="es-ES" sz="1800" dirty="0">
              <a:cs typeface="+mn-cs"/>
            </a:endParaRPr>
          </a:p>
        </p:txBody>
      </p:sp>
      <p:sp>
        <p:nvSpPr>
          <p:cNvPr id="85" name="Line 24"/>
          <p:cNvSpPr>
            <a:spLocks noChangeShapeType="1"/>
          </p:cNvSpPr>
          <p:nvPr/>
        </p:nvSpPr>
        <p:spPr bwMode="white">
          <a:xfrm>
            <a:off x="0" y="6705600"/>
            <a:ext cx="12192000" cy="0"/>
          </a:xfrm>
          <a:prstGeom prst="line">
            <a:avLst/>
          </a:prstGeom>
          <a:noFill/>
          <a:ln/>
          <a:effectLst/>
        </p:spPr>
        <p:txBody>
          <a:bodyPr wrap="none" anchor="ctr"/>
          <a:lstStyle/>
          <a:p>
            <a:pPr>
              <a:defRPr/>
            </a:pPr>
            <a:endParaRPr lang="es-ES" sz="1800" dirty="0">
              <a:cs typeface="+mn-cs"/>
            </a:endParaRPr>
          </a:p>
        </p:txBody>
      </p:sp>
      <p:grpSp>
        <p:nvGrpSpPr>
          <p:cNvPr id="2101" name="Group 53"/>
          <p:cNvGrpSpPr>
            <a:grpSpLocks/>
          </p:cNvGrpSpPr>
          <p:nvPr/>
        </p:nvGrpSpPr>
        <p:grpSpPr bwMode="auto">
          <a:xfrm>
            <a:off x="0" y="484188"/>
            <a:ext cx="12143317" cy="6400800"/>
            <a:chOff x="0" y="192"/>
            <a:chExt cx="5760" cy="4032"/>
          </a:xfrm>
        </p:grpSpPr>
        <p:sp>
          <p:nvSpPr>
            <p:cNvPr id="174134" name="Line 54"/>
            <p:cNvSpPr>
              <a:spLocks noChangeShapeType="1"/>
            </p:cNvSpPr>
            <p:nvPr userDrawn="1"/>
          </p:nvSpPr>
          <p:spPr bwMode="white">
            <a:xfrm>
              <a:off x="0" y="192"/>
              <a:ext cx="5760" cy="0"/>
            </a:xfrm>
            <a:prstGeom prst="line">
              <a:avLst/>
            </a:prstGeom>
            <a:noFill/>
            <a:ln/>
            <a:effectLst/>
          </p:spPr>
          <p:txBody>
            <a:bodyPr wrap="none" anchor="ctr"/>
            <a:lstStyle/>
            <a:p>
              <a:pPr algn="ctr">
                <a:defRPr/>
              </a:pPr>
              <a:endParaRPr lang="es-PE" sz="2000" dirty="0"/>
            </a:p>
          </p:txBody>
        </p:sp>
        <p:sp>
          <p:nvSpPr>
            <p:cNvPr id="174135" name="Line 55"/>
            <p:cNvSpPr>
              <a:spLocks noChangeShapeType="1"/>
            </p:cNvSpPr>
            <p:nvPr userDrawn="1"/>
          </p:nvSpPr>
          <p:spPr bwMode="white">
            <a:xfrm>
              <a:off x="0" y="384"/>
              <a:ext cx="5760" cy="0"/>
            </a:xfrm>
            <a:prstGeom prst="line">
              <a:avLst/>
            </a:prstGeom>
            <a:noFill/>
            <a:ln/>
            <a:effectLst/>
          </p:spPr>
          <p:txBody>
            <a:bodyPr wrap="none" anchor="ctr"/>
            <a:lstStyle/>
            <a:p>
              <a:pPr algn="ctr">
                <a:defRPr/>
              </a:pPr>
              <a:endParaRPr lang="es-PE" sz="2000" dirty="0"/>
            </a:p>
          </p:txBody>
        </p:sp>
        <p:sp>
          <p:nvSpPr>
            <p:cNvPr id="174136" name="Line 56"/>
            <p:cNvSpPr>
              <a:spLocks noChangeShapeType="1"/>
            </p:cNvSpPr>
            <p:nvPr userDrawn="1"/>
          </p:nvSpPr>
          <p:spPr bwMode="white">
            <a:xfrm>
              <a:off x="0" y="576"/>
              <a:ext cx="5760" cy="0"/>
            </a:xfrm>
            <a:prstGeom prst="line">
              <a:avLst/>
            </a:prstGeom>
            <a:noFill/>
            <a:ln/>
            <a:effectLst/>
          </p:spPr>
          <p:txBody>
            <a:bodyPr wrap="none" anchor="ctr"/>
            <a:lstStyle/>
            <a:p>
              <a:pPr algn="ctr">
                <a:defRPr/>
              </a:pPr>
              <a:endParaRPr lang="es-PE" sz="2000" dirty="0"/>
            </a:p>
          </p:txBody>
        </p:sp>
        <p:sp>
          <p:nvSpPr>
            <p:cNvPr id="174137" name="Line 57"/>
            <p:cNvSpPr>
              <a:spLocks noChangeShapeType="1"/>
            </p:cNvSpPr>
            <p:nvPr userDrawn="1"/>
          </p:nvSpPr>
          <p:spPr bwMode="white">
            <a:xfrm>
              <a:off x="0" y="768"/>
              <a:ext cx="5760" cy="0"/>
            </a:xfrm>
            <a:prstGeom prst="line">
              <a:avLst/>
            </a:prstGeom>
            <a:noFill/>
            <a:ln/>
            <a:effectLst/>
          </p:spPr>
          <p:txBody>
            <a:bodyPr wrap="none" anchor="ctr"/>
            <a:lstStyle/>
            <a:p>
              <a:pPr algn="ctr">
                <a:defRPr/>
              </a:pPr>
              <a:endParaRPr lang="es-PE" sz="2000" dirty="0"/>
            </a:p>
          </p:txBody>
        </p:sp>
        <p:sp>
          <p:nvSpPr>
            <p:cNvPr id="174138" name="Line 58"/>
            <p:cNvSpPr>
              <a:spLocks noChangeShapeType="1"/>
            </p:cNvSpPr>
            <p:nvPr userDrawn="1"/>
          </p:nvSpPr>
          <p:spPr bwMode="white">
            <a:xfrm>
              <a:off x="0" y="960"/>
              <a:ext cx="5760" cy="0"/>
            </a:xfrm>
            <a:prstGeom prst="line">
              <a:avLst/>
            </a:prstGeom>
            <a:noFill/>
            <a:ln/>
            <a:effectLst/>
          </p:spPr>
          <p:txBody>
            <a:bodyPr wrap="none" anchor="ctr"/>
            <a:lstStyle/>
            <a:p>
              <a:pPr algn="ctr">
                <a:defRPr/>
              </a:pPr>
              <a:endParaRPr lang="es-PE" sz="2000" dirty="0"/>
            </a:p>
          </p:txBody>
        </p:sp>
        <p:sp>
          <p:nvSpPr>
            <p:cNvPr id="174139" name="Line 59"/>
            <p:cNvSpPr>
              <a:spLocks noChangeShapeType="1"/>
            </p:cNvSpPr>
            <p:nvPr userDrawn="1"/>
          </p:nvSpPr>
          <p:spPr bwMode="white">
            <a:xfrm>
              <a:off x="0" y="1152"/>
              <a:ext cx="5760" cy="0"/>
            </a:xfrm>
            <a:prstGeom prst="line">
              <a:avLst/>
            </a:prstGeom>
            <a:noFill/>
            <a:ln/>
            <a:effectLst/>
          </p:spPr>
          <p:txBody>
            <a:bodyPr wrap="none" anchor="ctr"/>
            <a:lstStyle/>
            <a:p>
              <a:pPr algn="ctr">
                <a:defRPr/>
              </a:pPr>
              <a:endParaRPr lang="es-PE" sz="2000" dirty="0"/>
            </a:p>
          </p:txBody>
        </p:sp>
        <p:sp>
          <p:nvSpPr>
            <p:cNvPr id="174140" name="Line 60"/>
            <p:cNvSpPr>
              <a:spLocks noChangeShapeType="1"/>
            </p:cNvSpPr>
            <p:nvPr userDrawn="1"/>
          </p:nvSpPr>
          <p:spPr bwMode="white">
            <a:xfrm>
              <a:off x="0" y="1344"/>
              <a:ext cx="5760" cy="0"/>
            </a:xfrm>
            <a:prstGeom prst="line">
              <a:avLst/>
            </a:prstGeom>
            <a:noFill/>
            <a:ln/>
            <a:effectLst/>
          </p:spPr>
          <p:txBody>
            <a:bodyPr wrap="none" anchor="ctr"/>
            <a:lstStyle/>
            <a:p>
              <a:pPr algn="ctr">
                <a:defRPr/>
              </a:pPr>
              <a:endParaRPr lang="es-PE" sz="2000" dirty="0"/>
            </a:p>
          </p:txBody>
        </p:sp>
        <p:sp>
          <p:nvSpPr>
            <p:cNvPr id="174141" name="Line 61"/>
            <p:cNvSpPr>
              <a:spLocks noChangeShapeType="1"/>
            </p:cNvSpPr>
            <p:nvPr userDrawn="1"/>
          </p:nvSpPr>
          <p:spPr bwMode="white">
            <a:xfrm>
              <a:off x="0" y="1536"/>
              <a:ext cx="5760" cy="0"/>
            </a:xfrm>
            <a:prstGeom prst="line">
              <a:avLst/>
            </a:prstGeom>
            <a:noFill/>
            <a:ln/>
            <a:effectLst/>
          </p:spPr>
          <p:txBody>
            <a:bodyPr wrap="none" anchor="ctr"/>
            <a:lstStyle/>
            <a:p>
              <a:pPr algn="ctr">
                <a:defRPr/>
              </a:pPr>
              <a:endParaRPr lang="es-PE" sz="2000" dirty="0"/>
            </a:p>
          </p:txBody>
        </p:sp>
        <p:sp>
          <p:nvSpPr>
            <p:cNvPr id="174142" name="Line 62"/>
            <p:cNvSpPr>
              <a:spLocks noChangeShapeType="1"/>
            </p:cNvSpPr>
            <p:nvPr userDrawn="1"/>
          </p:nvSpPr>
          <p:spPr bwMode="white">
            <a:xfrm>
              <a:off x="0" y="1728"/>
              <a:ext cx="5760" cy="0"/>
            </a:xfrm>
            <a:prstGeom prst="line">
              <a:avLst/>
            </a:prstGeom>
            <a:noFill/>
            <a:ln/>
            <a:effectLst/>
          </p:spPr>
          <p:txBody>
            <a:bodyPr wrap="none" anchor="ctr"/>
            <a:lstStyle/>
            <a:p>
              <a:pPr algn="ctr">
                <a:defRPr/>
              </a:pPr>
              <a:endParaRPr lang="es-PE" sz="2000" dirty="0"/>
            </a:p>
          </p:txBody>
        </p:sp>
        <p:sp>
          <p:nvSpPr>
            <p:cNvPr id="174143" name="Line 63"/>
            <p:cNvSpPr>
              <a:spLocks noChangeShapeType="1"/>
            </p:cNvSpPr>
            <p:nvPr userDrawn="1"/>
          </p:nvSpPr>
          <p:spPr bwMode="white">
            <a:xfrm>
              <a:off x="0" y="1920"/>
              <a:ext cx="5760" cy="0"/>
            </a:xfrm>
            <a:prstGeom prst="line">
              <a:avLst/>
            </a:prstGeom>
            <a:noFill/>
            <a:ln/>
            <a:effectLst/>
          </p:spPr>
          <p:txBody>
            <a:bodyPr wrap="none" anchor="ctr"/>
            <a:lstStyle/>
            <a:p>
              <a:pPr algn="ctr">
                <a:defRPr/>
              </a:pPr>
              <a:endParaRPr lang="es-PE" sz="2000" dirty="0"/>
            </a:p>
          </p:txBody>
        </p:sp>
        <p:sp>
          <p:nvSpPr>
            <p:cNvPr id="174144" name="Line 64"/>
            <p:cNvSpPr>
              <a:spLocks noChangeShapeType="1"/>
            </p:cNvSpPr>
            <p:nvPr userDrawn="1"/>
          </p:nvSpPr>
          <p:spPr bwMode="white">
            <a:xfrm>
              <a:off x="0" y="2112"/>
              <a:ext cx="5760" cy="0"/>
            </a:xfrm>
            <a:prstGeom prst="line">
              <a:avLst/>
            </a:prstGeom>
            <a:noFill/>
            <a:ln/>
            <a:effectLst/>
          </p:spPr>
          <p:txBody>
            <a:bodyPr wrap="none" anchor="ctr"/>
            <a:lstStyle/>
            <a:p>
              <a:pPr algn="ctr">
                <a:defRPr/>
              </a:pPr>
              <a:endParaRPr lang="es-PE" sz="2000" dirty="0"/>
            </a:p>
          </p:txBody>
        </p:sp>
        <p:sp>
          <p:nvSpPr>
            <p:cNvPr id="174145" name="Line 65"/>
            <p:cNvSpPr>
              <a:spLocks noChangeShapeType="1"/>
            </p:cNvSpPr>
            <p:nvPr userDrawn="1"/>
          </p:nvSpPr>
          <p:spPr bwMode="white">
            <a:xfrm>
              <a:off x="0" y="2304"/>
              <a:ext cx="5760" cy="0"/>
            </a:xfrm>
            <a:prstGeom prst="line">
              <a:avLst/>
            </a:prstGeom>
            <a:noFill/>
            <a:ln/>
            <a:effectLst/>
          </p:spPr>
          <p:txBody>
            <a:bodyPr wrap="none" anchor="ctr"/>
            <a:lstStyle/>
            <a:p>
              <a:pPr algn="ctr">
                <a:defRPr/>
              </a:pPr>
              <a:endParaRPr lang="es-PE" sz="2000" dirty="0"/>
            </a:p>
          </p:txBody>
        </p:sp>
        <p:sp>
          <p:nvSpPr>
            <p:cNvPr id="174146" name="Line 66"/>
            <p:cNvSpPr>
              <a:spLocks noChangeShapeType="1"/>
            </p:cNvSpPr>
            <p:nvPr userDrawn="1"/>
          </p:nvSpPr>
          <p:spPr bwMode="white">
            <a:xfrm>
              <a:off x="0" y="2496"/>
              <a:ext cx="5760" cy="0"/>
            </a:xfrm>
            <a:prstGeom prst="line">
              <a:avLst/>
            </a:prstGeom>
            <a:noFill/>
            <a:ln/>
            <a:effectLst/>
          </p:spPr>
          <p:txBody>
            <a:bodyPr wrap="none" anchor="ctr"/>
            <a:lstStyle/>
            <a:p>
              <a:pPr algn="ctr">
                <a:defRPr/>
              </a:pPr>
              <a:endParaRPr lang="es-PE" sz="2000" dirty="0"/>
            </a:p>
          </p:txBody>
        </p:sp>
        <p:sp>
          <p:nvSpPr>
            <p:cNvPr id="174147" name="Line 67"/>
            <p:cNvSpPr>
              <a:spLocks noChangeShapeType="1"/>
            </p:cNvSpPr>
            <p:nvPr userDrawn="1"/>
          </p:nvSpPr>
          <p:spPr bwMode="white">
            <a:xfrm>
              <a:off x="0" y="2688"/>
              <a:ext cx="5760" cy="0"/>
            </a:xfrm>
            <a:prstGeom prst="line">
              <a:avLst/>
            </a:prstGeom>
            <a:noFill/>
            <a:ln/>
            <a:effectLst/>
          </p:spPr>
          <p:txBody>
            <a:bodyPr wrap="none" anchor="ctr"/>
            <a:lstStyle/>
            <a:p>
              <a:pPr algn="ctr">
                <a:defRPr/>
              </a:pPr>
              <a:endParaRPr lang="es-PE" sz="2000" dirty="0"/>
            </a:p>
          </p:txBody>
        </p:sp>
        <p:sp>
          <p:nvSpPr>
            <p:cNvPr id="174148" name="Line 68"/>
            <p:cNvSpPr>
              <a:spLocks noChangeShapeType="1"/>
            </p:cNvSpPr>
            <p:nvPr userDrawn="1"/>
          </p:nvSpPr>
          <p:spPr bwMode="white">
            <a:xfrm>
              <a:off x="0" y="2880"/>
              <a:ext cx="5760" cy="0"/>
            </a:xfrm>
            <a:prstGeom prst="line">
              <a:avLst/>
            </a:prstGeom>
            <a:noFill/>
            <a:ln/>
            <a:effectLst/>
          </p:spPr>
          <p:txBody>
            <a:bodyPr wrap="none" anchor="ctr"/>
            <a:lstStyle/>
            <a:p>
              <a:pPr algn="ctr">
                <a:defRPr/>
              </a:pPr>
              <a:endParaRPr lang="es-PE" sz="2000" dirty="0"/>
            </a:p>
          </p:txBody>
        </p:sp>
        <p:sp>
          <p:nvSpPr>
            <p:cNvPr id="174149" name="Line 69"/>
            <p:cNvSpPr>
              <a:spLocks noChangeShapeType="1"/>
            </p:cNvSpPr>
            <p:nvPr userDrawn="1"/>
          </p:nvSpPr>
          <p:spPr bwMode="white">
            <a:xfrm>
              <a:off x="0" y="3072"/>
              <a:ext cx="5760" cy="0"/>
            </a:xfrm>
            <a:prstGeom prst="line">
              <a:avLst/>
            </a:prstGeom>
            <a:noFill/>
            <a:ln/>
            <a:effectLst/>
          </p:spPr>
          <p:txBody>
            <a:bodyPr wrap="none" anchor="ctr"/>
            <a:lstStyle/>
            <a:p>
              <a:pPr algn="ctr">
                <a:defRPr/>
              </a:pPr>
              <a:endParaRPr lang="es-PE" sz="2000" dirty="0"/>
            </a:p>
          </p:txBody>
        </p:sp>
        <p:sp>
          <p:nvSpPr>
            <p:cNvPr id="174150" name="Line 70"/>
            <p:cNvSpPr>
              <a:spLocks noChangeShapeType="1"/>
            </p:cNvSpPr>
            <p:nvPr userDrawn="1"/>
          </p:nvSpPr>
          <p:spPr bwMode="white">
            <a:xfrm>
              <a:off x="0" y="3264"/>
              <a:ext cx="5760" cy="0"/>
            </a:xfrm>
            <a:prstGeom prst="line">
              <a:avLst/>
            </a:prstGeom>
            <a:noFill/>
            <a:ln/>
            <a:effectLst/>
          </p:spPr>
          <p:txBody>
            <a:bodyPr wrap="none" anchor="ctr"/>
            <a:lstStyle/>
            <a:p>
              <a:pPr algn="ctr">
                <a:defRPr/>
              </a:pPr>
              <a:endParaRPr lang="es-PE" sz="2000" dirty="0"/>
            </a:p>
          </p:txBody>
        </p:sp>
        <p:sp>
          <p:nvSpPr>
            <p:cNvPr id="174151" name="Line 71"/>
            <p:cNvSpPr>
              <a:spLocks noChangeShapeType="1"/>
            </p:cNvSpPr>
            <p:nvPr userDrawn="1"/>
          </p:nvSpPr>
          <p:spPr bwMode="white">
            <a:xfrm>
              <a:off x="0" y="3456"/>
              <a:ext cx="5760" cy="0"/>
            </a:xfrm>
            <a:prstGeom prst="line">
              <a:avLst/>
            </a:prstGeom>
            <a:noFill/>
            <a:ln/>
            <a:effectLst/>
          </p:spPr>
          <p:txBody>
            <a:bodyPr wrap="none" anchor="ctr"/>
            <a:lstStyle/>
            <a:p>
              <a:pPr algn="ctr">
                <a:defRPr/>
              </a:pPr>
              <a:endParaRPr lang="es-PE" sz="2000" dirty="0"/>
            </a:p>
          </p:txBody>
        </p:sp>
        <p:sp>
          <p:nvSpPr>
            <p:cNvPr id="174152" name="Line 72"/>
            <p:cNvSpPr>
              <a:spLocks noChangeShapeType="1"/>
            </p:cNvSpPr>
            <p:nvPr userDrawn="1"/>
          </p:nvSpPr>
          <p:spPr bwMode="white">
            <a:xfrm>
              <a:off x="0" y="3648"/>
              <a:ext cx="5760" cy="0"/>
            </a:xfrm>
            <a:prstGeom prst="line">
              <a:avLst/>
            </a:prstGeom>
            <a:noFill/>
            <a:ln/>
            <a:effectLst/>
          </p:spPr>
          <p:txBody>
            <a:bodyPr wrap="none" anchor="ctr"/>
            <a:lstStyle/>
            <a:p>
              <a:pPr algn="ctr">
                <a:defRPr/>
              </a:pPr>
              <a:endParaRPr lang="es-PE" sz="2000" dirty="0"/>
            </a:p>
          </p:txBody>
        </p:sp>
        <p:sp>
          <p:nvSpPr>
            <p:cNvPr id="174153" name="Line 73"/>
            <p:cNvSpPr>
              <a:spLocks noChangeShapeType="1"/>
            </p:cNvSpPr>
            <p:nvPr userDrawn="1"/>
          </p:nvSpPr>
          <p:spPr bwMode="white">
            <a:xfrm>
              <a:off x="0" y="3840"/>
              <a:ext cx="5760" cy="0"/>
            </a:xfrm>
            <a:prstGeom prst="line">
              <a:avLst/>
            </a:prstGeom>
            <a:noFill/>
            <a:ln/>
            <a:effectLst/>
          </p:spPr>
          <p:txBody>
            <a:bodyPr wrap="none" anchor="ctr"/>
            <a:lstStyle/>
            <a:p>
              <a:pPr algn="ctr">
                <a:defRPr/>
              </a:pPr>
              <a:endParaRPr lang="es-PE" sz="2000" dirty="0"/>
            </a:p>
          </p:txBody>
        </p:sp>
        <p:sp>
          <p:nvSpPr>
            <p:cNvPr id="174154" name="Line 74"/>
            <p:cNvSpPr>
              <a:spLocks noChangeShapeType="1"/>
            </p:cNvSpPr>
            <p:nvPr userDrawn="1"/>
          </p:nvSpPr>
          <p:spPr bwMode="white">
            <a:xfrm>
              <a:off x="0" y="4032"/>
              <a:ext cx="5760" cy="0"/>
            </a:xfrm>
            <a:prstGeom prst="line">
              <a:avLst/>
            </a:prstGeom>
            <a:noFill/>
            <a:ln/>
            <a:effectLst/>
          </p:spPr>
          <p:txBody>
            <a:bodyPr wrap="none" anchor="ctr"/>
            <a:lstStyle/>
            <a:p>
              <a:pPr algn="ctr">
                <a:defRPr/>
              </a:pPr>
              <a:endParaRPr lang="es-PE" sz="2000" dirty="0"/>
            </a:p>
          </p:txBody>
        </p:sp>
        <p:sp>
          <p:nvSpPr>
            <p:cNvPr id="174155" name="Line 75"/>
            <p:cNvSpPr>
              <a:spLocks noChangeShapeType="1"/>
            </p:cNvSpPr>
            <p:nvPr userDrawn="1"/>
          </p:nvSpPr>
          <p:spPr bwMode="white">
            <a:xfrm>
              <a:off x="0" y="4224"/>
              <a:ext cx="5760" cy="0"/>
            </a:xfrm>
            <a:prstGeom prst="line">
              <a:avLst/>
            </a:prstGeom>
            <a:noFill/>
            <a:ln/>
            <a:effectLst/>
          </p:spPr>
          <p:txBody>
            <a:bodyPr wrap="none" anchor="ctr"/>
            <a:lstStyle/>
            <a:p>
              <a:pPr algn="ctr">
                <a:defRPr/>
              </a:pPr>
              <a:endParaRPr lang="es-PE" sz="2000" dirty="0"/>
            </a:p>
          </p:txBody>
        </p:sp>
      </p:grpSp>
      <p:grpSp>
        <p:nvGrpSpPr>
          <p:cNvPr id="2102" name="Group 76"/>
          <p:cNvGrpSpPr>
            <a:grpSpLocks/>
          </p:cNvGrpSpPr>
          <p:nvPr/>
        </p:nvGrpSpPr>
        <p:grpSpPr bwMode="auto">
          <a:xfrm>
            <a:off x="808567" y="26988"/>
            <a:ext cx="11334751" cy="6858000"/>
            <a:chOff x="192" y="0"/>
            <a:chExt cx="5376" cy="4320"/>
          </a:xfrm>
        </p:grpSpPr>
        <p:sp>
          <p:nvSpPr>
            <p:cNvPr id="174157" name="Line 77"/>
            <p:cNvSpPr>
              <a:spLocks noChangeShapeType="1"/>
            </p:cNvSpPr>
            <p:nvPr userDrawn="1"/>
          </p:nvSpPr>
          <p:spPr bwMode="white">
            <a:xfrm>
              <a:off x="192" y="0"/>
              <a:ext cx="0" cy="4320"/>
            </a:xfrm>
            <a:prstGeom prst="line">
              <a:avLst/>
            </a:prstGeom>
            <a:noFill/>
            <a:ln/>
            <a:effectLst/>
          </p:spPr>
          <p:txBody>
            <a:bodyPr wrap="none" anchor="ctr"/>
            <a:lstStyle/>
            <a:p>
              <a:pPr algn="ctr">
                <a:defRPr/>
              </a:pPr>
              <a:endParaRPr lang="es-PE" sz="2000" dirty="0"/>
            </a:p>
          </p:txBody>
        </p:sp>
        <p:sp>
          <p:nvSpPr>
            <p:cNvPr id="174158" name="Line 78"/>
            <p:cNvSpPr>
              <a:spLocks noChangeShapeType="1"/>
            </p:cNvSpPr>
            <p:nvPr userDrawn="1"/>
          </p:nvSpPr>
          <p:spPr bwMode="white">
            <a:xfrm>
              <a:off x="384" y="0"/>
              <a:ext cx="0" cy="4320"/>
            </a:xfrm>
            <a:prstGeom prst="line">
              <a:avLst/>
            </a:prstGeom>
            <a:noFill/>
            <a:ln/>
            <a:effectLst/>
          </p:spPr>
          <p:txBody>
            <a:bodyPr wrap="none" anchor="ctr"/>
            <a:lstStyle/>
            <a:p>
              <a:pPr algn="ctr">
                <a:defRPr/>
              </a:pPr>
              <a:endParaRPr lang="es-PE" sz="2000" dirty="0"/>
            </a:p>
          </p:txBody>
        </p:sp>
        <p:sp>
          <p:nvSpPr>
            <p:cNvPr id="174159" name="Line 79"/>
            <p:cNvSpPr>
              <a:spLocks noChangeShapeType="1"/>
            </p:cNvSpPr>
            <p:nvPr userDrawn="1"/>
          </p:nvSpPr>
          <p:spPr bwMode="white">
            <a:xfrm>
              <a:off x="577" y="0"/>
              <a:ext cx="0" cy="4320"/>
            </a:xfrm>
            <a:prstGeom prst="line">
              <a:avLst/>
            </a:prstGeom>
            <a:noFill/>
            <a:ln/>
            <a:effectLst/>
          </p:spPr>
          <p:txBody>
            <a:bodyPr wrap="none" anchor="ctr"/>
            <a:lstStyle/>
            <a:p>
              <a:pPr algn="ctr">
                <a:defRPr/>
              </a:pPr>
              <a:endParaRPr lang="es-PE" sz="2000" dirty="0"/>
            </a:p>
          </p:txBody>
        </p:sp>
        <p:sp>
          <p:nvSpPr>
            <p:cNvPr id="174160" name="Line 80"/>
            <p:cNvSpPr>
              <a:spLocks noChangeShapeType="1"/>
            </p:cNvSpPr>
            <p:nvPr userDrawn="1"/>
          </p:nvSpPr>
          <p:spPr bwMode="white">
            <a:xfrm>
              <a:off x="768" y="0"/>
              <a:ext cx="0" cy="4320"/>
            </a:xfrm>
            <a:prstGeom prst="line">
              <a:avLst/>
            </a:prstGeom>
            <a:noFill/>
            <a:ln/>
            <a:effectLst/>
          </p:spPr>
          <p:txBody>
            <a:bodyPr wrap="none" anchor="ctr"/>
            <a:lstStyle/>
            <a:p>
              <a:pPr algn="ctr">
                <a:defRPr/>
              </a:pPr>
              <a:endParaRPr lang="es-PE" sz="2000" dirty="0"/>
            </a:p>
          </p:txBody>
        </p:sp>
        <p:sp>
          <p:nvSpPr>
            <p:cNvPr id="174161" name="Line 81"/>
            <p:cNvSpPr>
              <a:spLocks noChangeShapeType="1"/>
            </p:cNvSpPr>
            <p:nvPr userDrawn="1"/>
          </p:nvSpPr>
          <p:spPr bwMode="white">
            <a:xfrm>
              <a:off x="960" y="0"/>
              <a:ext cx="0" cy="4320"/>
            </a:xfrm>
            <a:prstGeom prst="line">
              <a:avLst/>
            </a:prstGeom>
            <a:noFill/>
            <a:ln/>
            <a:effectLst/>
          </p:spPr>
          <p:txBody>
            <a:bodyPr wrap="none" anchor="ctr"/>
            <a:lstStyle/>
            <a:p>
              <a:pPr algn="ctr">
                <a:defRPr/>
              </a:pPr>
              <a:endParaRPr lang="es-PE" sz="2000" dirty="0"/>
            </a:p>
          </p:txBody>
        </p:sp>
        <p:sp>
          <p:nvSpPr>
            <p:cNvPr id="174162" name="Line 82"/>
            <p:cNvSpPr>
              <a:spLocks noChangeShapeType="1"/>
            </p:cNvSpPr>
            <p:nvPr userDrawn="1"/>
          </p:nvSpPr>
          <p:spPr bwMode="white">
            <a:xfrm>
              <a:off x="1152" y="0"/>
              <a:ext cx="0" cy="4320"/>
            </a:xfrm>
            <a:prstGeom prst="line">
              <a:avLst/>
            </a:prstGeom>
            <a:noFill/>
            <a:ln/>
            <a:effectLst/>
          </p:spPr>
          <p:txBody>
            <a:bodyPr wrap="none" anchor="ctr"/>
            <a:lstStyle/>
            <a:p>
              <a:pPr algn="ctr">
                <a:defRPr/>
              </a:pPr>
              <a:endParaRPr lang="es-PE" sz="2000" dirty="0"/>
            </a:p>
          </p:txBody>
        </p:sp>
        <p:sp>
          <p:nvSpPr>
            <p:cNvPr id="174163" name="Line 83"/>
            <p:cNvSpPr>
              <a:spLocks noChangeShapeType="1"/>
            </p:cNvSpPr>
            <p:nvPr userDrawn="1"/>
          </p:nvSpPr>
          <p:spPr bwMode="white">
            <a:xfrm>
              <a:off x="1345" y="0"/>
              <a:ext cx="0" cy="4320"/>
            </a:xfrm>
            <a:prstGeom prst="line">
              <a:avLst/>
            </a:prstGeom>
            <a:noFill/>
            <a:ln/>
            <a:effectLst/>
          </p:spPr>
          <p:txBody>
            <a:bodyPr wrap="none" anchor="ctr"/>
            <a:lstStyle/>
            <a:p>
              <a:pPr algn="ctr">
                <a:defRPr/>
              </a:pPr>
              <a:endParaRPr lang="es-PE" sz="2000" dirty="0"/>
            </a:p>
          </p:txBody>
        </p:sp>
        <p:sp>
          <p:nvSpPr>
            <p:cNvPr id="174164" name="Line 84"/>
            <p:cNvSpPr>
              <a:spLocks noChangeShapeType="1"/>
            </p:cNvSpPr>
            <p:nvPr userDrawn="1"/>
          </p:nvSpPr>
          <p:spPr bwMode="white">
            <a:xfrm>
              <a:off x="1536" y="0"/>
              <a:ext cx="0" cy="4320"/>
            </a:xfrm>
            <a:prstGeom prst="line">
              <a:avLst/>
            </a:prstGeom>
            <a:noFill/>
            <a:ln/>
            <a:effectLst/>
          </p:spPr>
          <p:txBody>
            <a:bodyPr wrap="none" anchor="ctr"/>
            <a:lstStyle/>
            <a:p>
              <a:pPr algn="ctr">
                <a:defRPr/>
              </a:pPr>
              <a:endParaRPr lang="es-PE" sz="2000" dirty="0"/>
            </a:p>
          </p:txBody>
        </p:sp>
        <p:sp>
          <p:nvSpPr>
            <p:cNvPr id="174165" name="Line 85"/>
            <p:cNvSpPr>
              <a:spLocks noChangeShapeType="1"/>
            </p:cNvSpPr>
            <p:nvPr userDrawn="1"/>
          </p:nvSpPr>
          <p:spPr bwMode="white">
            <a:xfrm>
              <a:off x="1728" y="0"/>
              <a:ext cx="0" cy="4320"/>
            </a:xfrm>
            <a:prstGeom prst="line">
              <a:avLst/>
            </a:prstGeom>
            <a:noFill/>
            <a:ln/>
            <a:effectLst/>
          </p:spPr>
          <p:txBody>
            <a:bodyPr wrap="none" anchor="ctr"/>
            <a:lstStyle/>
            <a:p>
              <a:pPr algn="ctr">
                <a:defRPr/>
              </a:pPr>
              <a:endParaRPr lang="es-PE" sz="2000" dirty="0"/>
            </a:p>
          </p:txBody>
        </p:sp>
        <p:sp>
          <p:nvSpPr>
            <p:cNvPr id="174166" name="Line 86"/>
            <p:cNvSpPr>
              <a:spLocks noChangeShapeType="1"/>
            </p:cNvSpPr>
            <p:nvPr userDrawn="1"/>
          </p:nvSpPr>
          <p:spPr bwMode="white">
            <a:xfrm>
              <a:off x="1920" y="0"/>
              <a:ext cx="0" cy="4320"/>
            </a:xfrm>
            <a:prstGeom prst="line">
              <a:avLst/>
            </a:prstGeom>
            <a:noFill/>
            <a:ln/>
            <a:effectLst/>
          </p:spPr>
          <p:txBody>
            <a:bodyPr wrap="none" anchor="ctr"/>
            <a:lstStyle/>
            <a:p>
              <a:pPr algn="ctr">
                <a:defRPr/>
              </a:pPr>
              <a:endParaRPr lang="es-PE" sz="2000" dirty="0"/>
            </a:p>
          </p:txBody>
        </p:sp>
        <p:sp>
          <p:nvSpPr>
            <p:cNvPr id="174167" name="Line 87"/>
            <p:cNvSpPr>
              <a:spLocks noChangeShapeType="1"/>
            </p:cNvSpPr>
            <p:nvPr userDrawn="1"/>
          </p:nvSpPr>
          <p:spPr bwMode="white">
            <a:xfrm>
              <a:off x="2113" y="0"/>
              <a:ext cx="0" cy="4320"/>
            </a:xfrm>
            <a:prstGeom prst="line">
              <a:avLst/>
            </a:prstGeom>
            <a:noFill/>
            <a:ln/>
            <a:effectLst/>
          </p:spPr>
          <p:txBody>
            <a:bodyPr wrap="none" anchor="ctr"/>
            <a:lstStyle/>
            <a:p>
              <a:pPr algn="ctr">
                <a:defRPr/>
              </a:pPr>
              <a:endParaRPr lang="es-PE" sz="2000" dirty="0"/>
            </a:p>
          </p:txBody>
        </p:sp>
        <p:sp>
          <p:nvSpPr>
            <p:cNvPr id="174168" name="Line 88"/>
            <p:cNvSpPr>
              <a:spLocks noChangeShapeType="1"/>
            </p:cNvSpPr>
            <p:nvPr userDrawn="1"/>
          </p:nvSpPr>
          <p:spPr bwMode="white">
            <a:xfrm>
              <a:off x="2304" y="0"/>
              <a:ext cx="0" cy="4320"/>
            </a:xfrm>
            <a:prstGeom prst="line">
              <a:avLst/>
            </a:prstGeom>
            <a:noFill/>
            <a:ln/>
            <a:effectLst/>
          </p:spPr>
          <p:txBody>
            <a:bodyPr wrap="none" anchor="ctr"/>
            <a:lstStyle/>
            <a:p>
              <a:pPr algn="ctr">
                <a:defRPr/>
              </a:pPr>
              <a:endParaRPr lang="es-PE" sz="2000" dirty="0"/>
            </a:p>
          </p:txBody>
        </p:sp>
        <p:sp>
          <p:nvSpPr>
            <p:cNvPr id="174169" name="Line 89"/>
            <p:cNvSpPr>
              <a:spLocks noChangeShapeType="1"/>
            </p:cNvSpPr>
            <p:nvPr userDrawn="1"/>
          </p:nvSpPr>
          <p:spPr bwMode="white">
            <a:xfrm>
              <a:off x="2496" y="0"/>
              <a:ext cx="0" cy="4320"/>
            </a:xfrm>
            <a:prstGeom prst="line">
              <a:avLst/>
            </a:prstGeom>
            <a:noFill/>
            <a:ln/>
            <a:effectLst/>
          </p:spPr>
          <p:txBody>
            <a:bodyPr wrap="none" anchor="ctr"/>
            <a:lstStyle/>
            <a:p>
              <a:pPr algn="ctr">
                <a:defRPr/>
              </a:pPr>
              <a:endParaRPr lang="es-PE" sz="2000" dirty="0"/>
            </a:p>
          </p:txBody>
        </p:sp>
        <p:sp>
          <p:nvSpPr>
            <p:cNvPr id="174170" name="Line 90"/>
            <p:cNvSpPr>
              <a:spLocks noChangeShapeType="1"/>
            </p:cNvSpPr>
            <p:nvPr userDrawn="1"/>
          </p:nvSpPr>
          <p:spPr bwMode="white">
            <a:xfrm>
              <a:off x="2688" y="0"/>
              <a:ext cx="0" cy="4320"/>
            </a:xfrm>
            <a:prstGeom prst="line">
              <a:avLst/>
            </a:prstGeom>
            <a:noFill/>
            <a:ln/>
            <a:effectLst/>
          </p:spPr>
          <p:txBody>
            <a:bodyPr wrap="none" anchor="ctr"/>
            <a:lstStyle/>
            <a:p>
              <a:pPr algn="ctr">
                <a:defRPr/>
              </a:pPr>
              <a:endParaRPr lang="es-PE" sz="2000" dirty="0"/>
            </a:p>
          </p:txBody>
        </p:sp>
        <p:sp>
          <p:nvSpPr>
            <p:cNvPr id="174171" name="Line 91"/>
            <p:cNvSpPr>
              <a:spLocks noChangeShapeType="1"/>
            </p:cNvSpPr>
            <p:nvPr userDrawn="1"/>
          </p:nvSpPr>
          <p:spPr bwMode="white">
            <a:xfrm>
              <a:off x="2881" y="0"/>
              <a:ext cx="0" cy="4320"/>
            </a:xfrm>
            <a:prstGeom prst="line">
              <a:avLst/>
            </a:prstGeom>
            <a:noFill/>
            <a:ln/>
            <a:effectLst/>
          </p:spPr>
          <p:txBody>
            <a:bodyPr wrap="none" anchor="ctr"/>
            <a:lstStyle/>
            <a:p>
              <a:pPr algn="ctr">
                <a:defRPr/>
              </a:pPr>
              <a:endParaRPr lang="es-PE" sz="2000" dirty="0"/>
            </a:p>
          </p:txBody>
        </p:sp>
        <p:sp>
          <p:nvSpPr>
            <p:cNvPr id="174172" name="Line 92"/>
            <p:cNvSpPr>
              <a:spLocks noChangeShapeType="1"/>
            </p:cNvSpPr>
            <p:nvPr userDrawn="1"/>
          </p:nvSpPr>
          <p:spPr bwMode="white">
            <a:xfrm>
              <a:off x="3072" y="0"/>
              <a:ext cx="0" cy="4320"/>
            </a:xfrm>
            <a:prstGeom prst="line">
              <a:avLst/>
            </a:prstGeom>
            <a:noFill/>
            <a:ln/>
            <a:effectLst/>
          </p:spPr>
          <p:txBody>
            <a:bodyPr wrap="none" anchor="ctr"/>
            <a:lstStyle/>
            <a:p>
              <a:pPr algn="ctr">
                <a:defRPr/>
              </a:pPr>
              <a:endParaRPr lang="es-PE" sz="2000" dirty="0"/>
            </a:p>
          </p:txBody>
        </p:sp>
        <p:sp>
          <p:nvSpPr>
            <p:cNvPr id="174173" name="Line 93"/>
            <p:cNvSpPr>
              <a:spLocks noChangeShapeType="1"/>
            </p:cNvSpPr>
            <p:nvPr userDrawn="1"/>
          </p:nvSpPr>
          <p:spPr bwMode="white">
            <a:xfrm>
              <a:off x="3264" y="0"/>
              <a:ext cx="0" cy="4320"/>
            </a:xfrm>
            <a:prstGeom prst="line">
              <a:avLst/>
            </a:prstGeom>
            <a:noFill/>
            <a:ln/>
            <a:effectLst/>
          </p:spPr>
          <p:txBody>
            <a:bodyPr wrap="none" anchor="ctr"/>
            <a:lstStyle/>
            <a:p>
              <a:pPr algn="ctr">
                <a:defRPr/>
              </a:pPr>
              <a:endParaRPr lang="es-PE" sz="2000" dirty="0"/>
            </a:p>
          </p:txBody>
        </p:sp>
        <p:sp>
          <p:nvSpPr>
            <p:cNvPr id="174174" name="Line 94"/>
            <p:cNvSpPr>
              <a:spLocks noChangeShapeType="1"/>
            </p:cNvSpPr>
            <p:nvPr userDrawn="1"/>
          </p:nvSpPr>
          <p:spPr bwMode="white">
            <a:xfrm>
              <a:off x="3456" y="0"/>
              <a:ext cx="0" cy="4320"/>
            </a:xfrm>
            <a:prstGeom prst="line">
              <a:avLst/>
            </a:prstGeom>
            <a:noFill/>
            <a:ln/>
            <a:effectLst/>
          </p:spPr>
          <p:txBody>
            <a:bodyPr wrap="none" anchor="ctr"/>
            <a:lstStyle/>
            <a:p>
              <a:pPr algn="ctr">
                <a:defRPr/>
              </a:pPr>
              <a:endParaRPr lang="es-PE" sz="2000" dirty="0"/>
            </a:p>
          </p:txBody>
        </p:sp>
        <p:sp>
          <p:nvSpPr>
            <p:cNvPr id="174175" name="Line 95"/>
            <p:cNvSpPr>
              <a:spLocks noChangeShapeType="1"/>
            </p:cNvSpPr>
            <p:nvPr userDrawn="1"/>
          </p:nvSpPr>
          <p:spPr bwMode="white">
            <a:xfrm>
              <a:off x="3649" y="0"/>
              <a:ext cx="0" cy="4320"/>
            </a:xfrm>
            <a:prstGeom prst="line">
              <a:avLst/>
            </a:prstGeom>
            <a:noFill/>
            <a:ln/>
            <a:effectLst/>
          </p:spPr>
          <p:txBody>
            <a:bodyPr wrap="none" anchor="ctr"/>
            <a:lstStyle/>
            <a:p>
              <a:pPr algn="ctr">
                <a:defRPr/>
              </a:pPr>
              <a:endParaRPr lang="es-PE" sz="2000" dirty="0"/>
            </a:p>
          </p:txBody>
        </p:sp>
        <p:sp>
          <p:nvSpPr>
            <p:cNvPr id="174176" name="Line 96"/>
            <p:cNvSpPr>
              <a:spLocks noChangeShapeType="1"/>
            </p:cNvSpPr>
            <p:nvPr userDrawn="1"/>
          </p:nvSpPr>
          <p:spPr bwMode="white">
            <a:xfrm>
              <a:off x="3840" y="0"/>
              <a:ext cx="0" cy="4320"/>
            </a:xfrm>
            <a:prstGeom prst="line">
              <a:avLst/>
            </a:prstGeom>
            <a:noFill/>
            <a:ln/>
            <a:effectLst/>
          </p:spPr>
          <p:txBody>
            <a:bodyPr wrap="none" anchor="ctr"/>
            <a:lstStyle/>
            <a:p>
              <a:pPr algn="ctr">
                <a:defRPr/>
              </a:pPr>
              <a:endParaRPr lang="es-PE" sz="2000" dirty="0"/>
            </a:p>
          </p:txBody>
        </p:sp>
        <p:sp>
          <p:nvSpPr>
            <p:cNvPr id="174177" name="Line 97"/>
            <p:cNvSpPr>
              <a:spLocks noChangeShapeType="1"/>
            </p:cNvSpPr>
            <p:nvPr userDrawn="1"/>
          </p:nvSpPr>
          <p:spPr bwMode="white">
            <a:xfrm>
              <a:off x="4032" y="0"/>
              <a:ext cx="0" cy="4320"/>
            </a:xfrm>
            <a:prstGeom prst="line">
              <a:avLst/>
            </a:prstGeom>
            <a:noFill/>
            <a:ln/>
            <a:effectLst/>
          </p:spPr>
          <p:txBody>
            <a:bodyPr wrap="none" anchor="ctr"/>
            <a:lstStyle/>
            <a:p>
              <a:pPr algn="ctr">
                <a:defRPr/>
              </a:pPr>
              <a:endParaRPr lang="es-PE" sz="2000" dirty="0"/>
            </a:p>
          </p:txBody>
        </p:sp>
        <p:sp>
          <p:nvSpPr>
            <p:cNvPr id="174178" name="Line 98"/>
            <p:cNvSpPr>
              <a:spLocks noChangeShapeType="1"/>
            </p:cNvSpPr>
            <p:nvPr userDrawn="1"/>
          </p:nvSpPr>
          <p:spPr bwMode="white">
            <a:xfrm>
              <a:off x="4224" y="0"/>
              <a:ext cx="0" cy="4320"/>
            </a:xfrm>
            <a:prstGeom prst="line">
              <a:avLst/>
            </a:prstGeom>
            <a:noFill/>
            <a:ln/>
            <a:effectLst/>
          </p:spPr>
          <p:txBody>
            <a:bodyPr wrap="none" anchor="ctr"/>
            <a:lstStyle/>
            <a:p>
              <a:pPr algn="ctr">
                <a:defRPr/>
              </a:pPr>
              <a:endParaRPr lang="es-PE" sz="2000" dirty="0"/>
            </a:p>
          </p:txBody>
        </p:sp>
        <p:sp>
          <p:nvSpPr>
            <p:cNvPr id="174179" name="Line 99"/>
            <p:cNvSpPr>
              <a:spLocks noChangeShapeType="1"/>
            </p:cNvSpPr>
            <p:nvPr userDrawn="1"/>
          </p:nvSpPr>
          <p:spPr bwMode="white">
            <a:xfrm>
              <a:off x="4417" y="0"/>
              <a:ext cx="0" cy="4320"/>
            </a:xfrm>
            <a:prstGeom prst="line">
              <a:avLst/>
            </a:prstGeom>
            <a:noFill/>
            <a:ln/>
            <a:effectLst/>
          </p:spPr>
          <p:txBody>
            <a:bodyPr wrap="none" anchor="ctr"/>
            <a:lstStyle/>
            <a:p>
              <a:pPr algn="ctr">
                <a:defRPr/>
              </a:pPr>
              <a:endParaRPr lang="es-PE" sz="2000" dirty="0"/>
            </a:p>
          </p:txBody>
        </p:sp>
        <p:sp>
          <p:nvSpPr>
            <p:cNvPr id="174180" name="Line 100"/>
            <p:cNvSpPr>
              <a:spLocks noChangeShapeType="1"/>
            </p:cNvSpPr>
            <p:nvPr userDrawn="1"/>
          </p:nvSpPr>
          <p:spPr bwMode="white">
            <a:xfrm>
              <a:off x="4608" y="0"/>
              <a:ext cx="0" cy="4320"/>
            </a:xfrm>
            <a:prstGeom prst="line">
              <a:avLst/>
            </a:prstGeom>
            <a:noFill/>
            <a:ln/>
            <a:effectLst/>
          </p:spPr>
          <p:txBody>
            <a:bodyPr wrap="none" anchor="ctr"/>
            <a:lstStyle/>
            <a:p>
              <a:pPr algn="ctr">
                <a:defRPr/>
              </a:pPr>
              <a:endParaRPr lang="es-PE" sz="2000" dirty="0"/>
            </a:p>
          </p:txBody>
        </p:sp>
        <p:sp>
          <p:nvSpPr>
            <p:cNvPr id="174181" name="Line 101"/>
            <p:cNvSpPr>
              <a:spLocks noChangeShapeType="1"/>
            </p:cNvSpPr>
            <p:nvPr userDrawn="1"/>
          </p:nvSpPr>
          <p:spPr bwMode="white">
            <a:xfrm>
              <a:off x="4800" y="0"/>
              <a:ext cx="0" cy="4320"/>
            </a:xfrm>
            <a:prstGeom prst="line">
              <a:avLst/>
            </a:prstGeom>
            <a:noFill/>
            <a:ln/>
            <a:effectLst/>
          </p:spPr>
          <p:txBody>
            <a:bodyPr wrap="none" anchor="ctr"/>
            <a:lstStyle/>
            <a:p>
              <a:pPr algn="ctr">
                <a:defRPr/>
              </a:pPr>
              <a:endParaRPr lang="es-PE" sz="2000" dirty="0"/>
            </a:p>
          </p:txBody>
        </p:sp>
        <p:sp>
          <p:nvSpPr>
            <p:cNvPr id="174182" name="Line 102"/>
            <p:cNvSpPr>
              <a:spLocks noChangeShapeType="1"/>
            </p:cNvSpPr>
            <p:nvPr userDrawn="1"/>
          </p:nvSpPr>
          <p:spPr bwMode="white">
            <a:xfrm>
              <a:off x="4992" y="0"/>
              <a:ext cx="0" cy="4320"/>
            </a:xfrm>
            <a:prstGeom prst="line">
              <a:avLst/>
            </a:prstGeom>
            <a:noFill/>
            <a:ln/>
            <a:effectLst/>
          </p:spPr>
          <p:txBody>
            <a:bodyPr wrap="none" anchor="ctr"/>
            <a:lstStyle/>
            <a:p>
              <a:pPr algn="ctr">
                <a:defRPr/>
              </a:pPr>
              <a:endParaRPr lang="es-PE" sz="2000" dirty="0"/>
            </a:p>
          </p:txBody>
        </p:sp>
        <p:sp>
          <p:nvSpPr>
            <p:cNvPr id="174183" name="Line 103"/>
            <p:cNvSpPr>
              <a:spLocks noChangeShapeType="1"/>
            </p:cNvSpPr>
            <p:nvPr userDrawn="1"/>
          </p:nvSpPr>
          <p:spPr bwMode="white">
            <a:xfrm>
              <a:off x="5185" y="0"/>
              <a:ext cx="0" cy="4320"/>
            </a:xfrm>
            <a:prstGeom prst="line">
              <a:avLst/>
            </a:prstGeom>
            <a:noFill/>
            <a:ln/>
            <a:effectLst/>
          </p:spPr>
          <p:txBody>
            <a:bodyPr wrap="none" anchor="ctr"/>
            <a:lstStyle/>
            <a:p>
              <a:pPr algn="ctr">
                <a:defRPr/>
              </a:pPr>
              <a:endParaRPr lang="es-PE" sz="2000" dirty="0"/>
            </a:p>
          </p:txBody>
        </p:sp>
        <p:sp>
          <p:nvSpPr>
            <p:cNvPr id="174184" name="Line 104"/>
            <p:cNvSpPr>
              <a:spLocks noChangeShapeType="1"/>
            </p:cNvSpPr>
            <p:nvPr userDrawn="1"/>
          </p:nvSpPr>
          <p:spPr bwMode="white">
            <a:xfrm>
              <a:off x="5376" y="0"/>
              <a:ext cx="0" cy="4320"/>
            </a:xfrm>
            <a:prstGeom prst="line">
              <a:avLst/>
            </a:prstGeom>
            <a:noFill/>
            <a:ln/>
            <a:effectLst/>
          </p:spPr>
          <p:txBody>
            <a:bodyPr wrap="none" anchor="ctr"/>
            <a:lstStyle/>
            <a:p>
              <a:pPr algn="ctr">
                <a:defRPr/>
              </a:pPr>
              <a:endParaRPr lang="es-PE" sz="2000" dirty="0"/>
            </a:p>
          </p:txBody>
        </p:sp>
        <p:sp>
          <p:nvSpPr>
            <p:cNvPr id="174185" name="Line 105"/>
            <p:cNvSpPr>
              <a:spLocks noChangeShapeType="1"/>
            </p:cNvSpPr>
            <p:nvPr userDrawn="1"/>
          </p:nvSpPr>
          <p:spPr bwMode="white">
            <a:xfrm>
              <a:off x="5568" y="0"/>
              <a:ext cx="0" cy="4320"/>
            </a:xfrm>
            <a:prstGeom prst="line">
              <a:avLst/>
            </a:prstGeom>
            <a:noFill/>
            <a:ln/>
            <a:effectLst/>
          </p:spPr>
          <p:txBody>
            <a:bodyPr wrap="none" anchor="ctr"/>
            <a:lstStyle/>
            <a:p>
              <a:pPr algn="ctr">
                <a:defRPr/>
              </a:pPr>
              <a:endParaRPr lang="es-PE" sz="2000" dirty="0"/>
            </a:p>
          </p:txBody>
        </p:sp>
      </p:grpSp>
      <p:sp>
        <p:nvSpPr>
          <p:cNvPr id="174186" name="Rectangle 106"/>
          <p:cNvSpPr>
            <a:spLocks noGrp="1" noChangeArrowheads="1"/>
          </p:cNvSpPr>
          <p:nvPr>
            <p:ph type="title"/>
          </p:nvPr>
        </p:nvSpPr>
        <p:spPr bwMode="auto">
          <a:xfrm>
            <a:off x="1200152" y="269875"/>
            <a:ext cx="9696449" cy="1143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2104" name="Rectangle 107"/>
          <p:cNvSpPr>
            <a:spLocks noGrp="1" noChangeArrowheads="1"/>
          </p:cNvSpPr>
          <p:nvPr>
            <p:ph type="body" idx="1"/>
          </p:nvPr>
        </p:nvSpPr>
        <p:spPr bwMode="auto">
          <a:xfrm>
            <a:off x="1200151" y="1484314"/>
            <a:ext cx="9408583" cy="475297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74188" name="Rectangle 108"/>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fld id="{FFBEF301-89EC-433D-A826-CDD4E43BB2FB}" type="datetime1">
              <a:rPr lang="es-ES"/>
              <a:pPr>
                <a:defRPr/>
              </a:pPr>
              <a:t>19/09/2021</a:t>
            </a:fld>
            <a:endParaRPr lang="es-ES" dirty="0"/>
          </a:p>
        </p:txBody>
      </p:sp>
      <p:sp>
        <p:nvSpPr>
          <p:cNvPr id="174189" name="Rectangle 109"/>
          <p:cNvSpPr>
            <a:spLocks noGrp="1" noChangeArrowheads="1"/>
          </p:cNvSpPr>
          <p:nvPr>
            <p:ph type="ftr" sz="quarter" idx="3"/>
          </p:nvPr>
        </p:nvSpPr>
        <p:spPr bwMode="auto">
          <a:xfrm>
            <a:off x="4078817"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s-ES" dirty="0"/>
              <a:t>1</a:t>
            </a:r>
          </a:p>
        </p:txBody>
      </p:sp>
      <p:sp>
        <p:nvSpPr>
          <p:cNvPr id="174190" name="Line 110"/>
          <p:cNvSpPr>
            <a:spLocks noChangeShapeType="1"/>
          </p:cNvSpPr>
          <p:nvPr/>
        </p:nvSpPr>
        <p:spPr bwMode="auto">
          <a:xfrm>
            <a:off x="1007533" y="1196975"/>
            <a:ext cx="0" cy="1655763"/>
          </a:xfrm>
          <a:prstGeom prst="line">
            <a:avLst/>
          </a:prstGeom>
          <a:noFill/>
          <a:ln w="28575">
            <a:solidFill>
              <a:srgbClr val="CC3300"/>
            </a:solidFill>
            <a:round/>
            <a:headEnd/>
            <a:tailEnd/>
          </a:ln>
          <a:effectLst/>
        </p:spPr>
        <p:txBody>
          <a:bodyPr/>
          <a:lstStyle/>
          <a:p>
            <a:pPr algn="ctr">
              <a:defRPr/>
            </a:pPr>
            <a:endParaRPr lang="es-PE" sz="2000" dirty="0"/>
          </a:p>
        </p:txBody>
      </p:sp>
      <p:sp>
        <p:nvSpPr>
          <p:cNvPr id="174191" name="Line 111"/>
          <p:cNvSpPr>
            <a:spLocks noChangeShapeType="1"/>
          </p:cNvSpPr>
          <p:nvPr/>
        </p:nvSpPr>
        <p:spPr bwMode="auto">
          <a:xfrm>
            <a:off x="1007533" y="3860801"/>
            <a:ext cx="0" cy="2303463"/>
          </a:xfrm>
          <a:prstGeom prst="line">
            <a:avLst/>
          </a:prstGeom>
          <a:noFill/>
          <a:ln w="28575">
            <a:solidFill>
              <a:srgbClr val="CC3300"/>
            </a:solidFill>
            <a:round/>
            <a:headEnd/>
            <a:tailEnd/>
          </a:ln>
          <a:effectLst/>
        </p:spPr>
        <p:txBody>
          <a:bodyPr/>
          <a:lstStyle/>
          <a:p>
            <a:pPr algn="ctr">
              <a:defRPr/>
            </a:pPr>
            <a:endParaRPr lang="es-PE" sz="2000" dirty="0"/>
          </a:p>
        </p:txBody>
      </p:sp>
      <p:sp>
        <p:nvSpPr>
          <p:cNvPr id="174192" name="Line 112"/>
          <p:cNvSpPr>
            <a:spLocks noChangeShapeType="1"/>
          </p:cNvSpPr>
          <p:nvPr/>
        </p:nvSpPr>
        <p:spPr bwMode="auto">
          <a:xfrm>
            <a:off x="11089217" y="549276"/>
            <a:ext cx="0" cy="2303463"/>
          </a:xfrm>
          <a:prstGeom prst="line">
            <a:avLst/>
          </a:prstGeom>
          <a:noFill/>
          <a:ln w="28575">
            <a:solidFill>
              <a:srgbClr val="CC3300"/>
            </a:solidFill>
            <a:round/>
            <a:headEnd/>
            <a:tailEnd/>
          </a:ln>
          <a:effectLst/>
        </p:spPr>
        <p:txBody>
          <a:bodyPr/>
          <a:lstStyle/>
          <a:p>
            <a:pPr algn="ctr">
              <a:defRPr/>
            </a:pPr>
            <a:endParaRPr lang="es-PE" sz="2000" dirty="0"/>
          </a:p>
        </p:txBody>
      </p:sp>
      <p:sp>
        <p:nvSpPr>
          <p:cNvPr id="174193" name="AutoShape 113">
            <a:hlinkClick r:id="" action="ppaction://hlinkshowjump?jump=nextslide" highlightClick="1"/>
          </p:cNvPr>
          <p:cNvSpPr>
            <a:spLocks noChangeArrowheads="1"/>
          </p:cNvSpPr>
          <p:nvPr/>
        </p:nvSpPr>
        <p:spPr bwMode="auto">
          <a:xfrm>
            <a:off x="5712884" y="6308726"/>
            <a:ext cx="575733" cy="288925"/>
          </a:xfrm>
          <a:prstGeom prst="actionButtonForwardNext">
            <a:avLst/>
          </a:prstGeom>
          <a:solidFill>
            <a:schemeClr val="bg1"/>
          </a:solidFill>
          <a:ln w="9525" cap="rnd">
            <a:solidFill>
              <a:srgbClr val="CC3300"/>
            </a:solidFill>
            <a:prstDash val="sysDot"/>
            <a:miter lim="800000"/>
            <a:headEnd/>
            <a:tailEnd/>
          </a:ln>
          <a:effectLst/>
        </p:spPr>
        <p:txBody>
          <a:bodyPr wrap="none" anchor="ctr"/>
          <a:lstStyle/>
          <a:p>
            <a:pPr algn="ctr">
              <a:defRPr/>
            </a:pPr>
            <a:endParaRPr lang="es-PE" sz="2000" dirty="0"/>
          </a:p>
        </p:txBody>
      </p:sp>
      <p:pic>
        <p:nvPicPr>
          <p:cNvPr id="2111" name="Picture 114"/>
          <p:cNvPicPr>
            <a:picLocks noChangeAspect="1" noChangeArrowheads="1"/>
          </p:cNvPicPr>
          <p:nvPr/>
        </p:nvPicPr>
        <p:blipFill>
          <a:blip r:embed="rId13" cstate="print"/>
          <a:srcRect/>
          <a:stretch>
            <a:fillRect/>
          </a:stretch>
        </p:blipFill>
        <p:spPr bwMode="auto">
          <a:xfrm>
            <a:off x="239185" y="260351"/>
            <a:ext cx="1248833" cy="720725"/>
          </a:xfrm>
          <a:prstGeom prst="rect">
            <a:avLst/>
          </a:prstGeom>
          <a:noFill/>
          <a:ln w="9525">
            <a:noFill/>
            <a:miter lim="800000"/>
            <a:headEnd/>
            <a:tailEnd/>
          </a:ln>
        </p:spPr>
      </p:pic>
      <p:sp>
        <p:nvSpPr>
          <p:cNvPr id="174195" name="Rectangle 115"/>
          <p:cNvSpPr>
            <a:spLocks noChangeArrowheads="1"/>
          </p:cNvSpPr>
          <p:nvPr/>
        </p:nvSpPr>
        <p:spPr bwMode="auto">
          <a:xfrm>
            <a:off x="11664951" y="3141664"/>
            <a:ext cx="480483" cy="504825"/>
          </a:xfrm>
          <a:prstGeom prst="rect">
            <a:avLst/>
          </a:prstGeom>
          <a:solidFill>
            <a:srgbClr val="CC3300"/>
          </a:solidFill>
          <a:ln w="9525">
            <a:noFill/>
            <a:miter lim="800000"/>
            <a:headEnd/>
            <a:tailEnd/>
          </a:ln>
          <a:effectLst/>
        </p:spPr>
        <p:txBody>
          <a:bodyPr anchor="ctr"/>
          <a:lstStyle/>
          <a:p>
            <a:pPr algn="ctr">
              <a:defRPr/>
            </a:pPr>
            <a:fld id="{DB2F264B-F2ED-4A7E-9B45-DAC65C772FB4}" type="slidenum">
              <a:rPr lang="es-ES" sz="1400" b="1">
                <a:solidFill>
                  <a:schemeClr val="bg1"/>
                </a:solidFill>
                <a:effectLst>
                  <a:outerShdw blurRad="38100" dist="38100" dir="2700000" algn="tl">
                    <a:srgbClr val="000000"/>
                  </a:outerShdw>
                </a:effectLst>
                <a:latin typeface="Arial Narrow" pitchFamily="34" charset="0"/>
              </a:rPr>
              <a:pPr algn="ctr">
                <a:defRPr/>
              </a:pPr>
              <a:t>‹Nº›</a:t>
            </a:fld>
            <a:endParaRPr lang="es-ES" sz="1400" b="1" dirty="0">
              <a:solidFill>
                <a:schemeClr val="bg1"/>
              </a:solidFill>
              <a:effectLst>
                <a:outerShdw blurRad="38100" dist="38100" dir="2700000" algn="tl">
                  <a:srgbClr val="000000"/>
                </a:outerShdw>
              </a:effectLst>
              <a:latin typeface="Arial Narrow" pitchFamily="34" charset="0"/>
            </a:endParaRPr>
          </a:p>
        </p:txBody>
      </p:sp>
      <p:pic>
        <p:nvPicPr>
          <p:cNvPr id="2113" name="Picture 116"/>
          <p:cNvPicPr>
            <a:picLocks noChangeAspect="1" noChangeArrowheads="1"/>
          </p:cNvPicPr>
          <p:nvPr/>
        </p:nvPicPr>
        <p:blipFill>
          <a:blip r:embed="rId14" cstate="print"/>
          <a:srcRect/>
          <a:stretch>
            <a:fillRect/>
          </a:stretch>
        </p:blipFill>
        <p:spPr bwMode="auto">
          <a:xfrm>
            <a:off x="10703985" y="6021389"/>
            <a:ext cx="1153583" cy="503237"/>
          </a:xfrm>
          <a:prstGeom prst="rect">
            <a:avLst/>
          </a:prstGeom>
          <a:noFill/>
          <a:ln w="9525">
            <a:noFill/>
            <a:miter lim="800000"/>
            <a:headEnd/>
            <a:tailEnd/>
          </a:ln>
        </p:spPr>
      </p:pic>
      <p:sp>
        <p:nvSpPr>
          <p:cNvPr id="174197" name="Line 117"/>
          <p:cNvSpPr>
            <a:spLocks noChangeShapeType="1"/>
          </p:cNvSpPr>
          <p:nvPr/>
        </p:nvSpPr>
        <p:spPr bwMode="auto">
          <a:xfrm>
            <a:off x="11089217" y="3860801"/>
            <a:ext cx="0" cy="1871663"/>
          </a:xfrm>
          <a:prstGeom prst="line">
            <a:avLst/>
          </a:prstGeom>
          <a:noFill/>
          <a:ln w="28575">
            <a:solidFill>
              <a:srgbClr val="CC3300"/>
            </a:solidFill>
            <a:round/>
            <a:headEnd/>
            <a:tailEnd/>
          </a:ln>
          <a:effectLst/>
        </p:spPr>
        <p:txBody>
          <a:bodyPr/>
          <a:lstStyle/>
          <a:p>
            <a:pPr algn="ctr">
              <a:defRPr/>
            </a:pPr>
            <a:endParaRPr lang="es-PE" sz="2000" dirty="0"/>
          </a:p>
        </p:txBody>
      </p:sp>
      <p:sp>
        <p:nvSpPr>
          <p:cNvPr id="174198" name="Rectangle 118"/>
          <p:cNvSpPr>
            <a:spLocks noChangeArrowheads="1"/>
          </p:cNvSpPr>
          <p:nvPr/>
        </p:nvSpPr>
        <p:spPr bwMode="auto">
          <a:xfrm>
            <a:off x="46567" y="3141664"/>
            <a:ext cx="480484" cy="504825"/>
          </a:xfrm>
          <a:prstGeom prst="rect">
            <a:avLst/>
          </a:prstGeom>
          <a:solidFill>
            <a:srgbClr val="CC3300"/>
          </a:solidFill>
          <a:ln w="9525">
            <a:noFill/>
            <a:miter lim="800000"/>
            <a:headEnd/>
            <a:tailEnd/>
          </a:ln>
          <a:effectLst/>
        </p:spPr>
        <p:txBody>
          <a:bodyPr anchor="ctr"/>
          <a:lstStyle/>
          <a:p>
            <a:pPr algn="ctr">
              <a:defRPr/>
            </a:pPr>
            <a:fld id="{74E86A6F-D496-4C32-84FA-D71FA7F023C2}" type="slidenum">
              <a:rPr lang="es-ES" sz="1400" b="1">
                <a:solidFill>
                  <a:schemeClr val="bg1"/>
                </a:solidFill>
                <a:effectLst>
                  <a:outerShdw blurRad="38100" dist="38100" dir="2700000" algn="tl">
                    <a:srgbClr val="000000"/>
                  </a:outerShdw>
                </a:effectLst>
                <a:latin typeface="Arial Narrow" pitchFamily="34" charset="0"/>
              </a:rPr>
              <a:pPr algn="ctr">
                <a:defRPr/>
              </a:pPr>
              <a:t>‹Nº›</a:t>
            </a:fld>
            <a:endParaRPr lang="es-ES" sz="1400" b="1" dirty="0">
              <a:solidFill>
                <a:schemeClr val="bg1"/>
              </a:solidFill>
              <a:effectLst>
                <a:outerShdw blurRad="38100" dist="38100" dir="2700000" algn="tl">
                  <a:srgbClr val="000000"/>
                </a:outerShdw>
              </a:effectLst>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691"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687" r:id="rId10"/>
    <p:sldLayoutId id="2147484688" r:id="rId11"/>
  </p:sldLayoutIdLst>
  <p:hf hdr="0" ftr="0" dt="0"/>
  <p:txStyles>
    <p:titleStyle>
      <a:lvl1pPr algn="ctr" rtl="0" eaLnBrk="0" fontAlgn="base" hangingPunct="0">
        <a:spcBef>
          <a:spcPct val="0"/>
        </a:spcBef>
        <a:spcAft>
          <a:spcPct val="0"/>
        </a:spcAft>
        <a:defRPr sz="4000" b="1">
          <a:solidFill>
            <a:srgbClr val="CC33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CC3300"/>
          </a:solidFill>
          <a:effectLst>
            <a:outerShdw blurRad="38100" dist="38100" dir="2700000" algn="tl">
              <a:srgbClr val="C0C0C0"/>
            </a:outerShdw>
          </a:effectLst>
          <a:latin typeface="Tahoma" pitchFamily="34" charset="0"/>
          <a:cs typeface="Tahoma" pitchFamily="34" charset="0"/>
        </a:defRPr>
      </a:lvl2pPr>
      <a:lvl3pPr algn="ctr" rtl="0" eaLnBrk="0" fontAlgn="base" hangingPunct="0">
        <a:spcBef>
          <a:spcPct val="0"/>
        </a:spcBef>
        <a:spcAft>
          <a:spcPct val="0"/>
        </a:spcAft>
        <a:defRPr sz="4000" b="1">
          <a:solidFill>
            <a:srgbClr val="CC3300"/>
          </a:solidFill>
          <a:effectLst>
            <a:outerShdw blurRad="38100" dist="38100" dir="2700000" algn="tl">
              <a:srgbClr val="C0C0C0"/>
            </a:outerShdw>
          </a:effectLst>
          <a:latin typeface="Tahoma" pitchFamily="34" charset="0"/>
          <a:cs typeface="Tahoma" pitchFamily="34" charset="0"/>
        </a:defRPr>
      </a:lvl3pPr>
      <a:lvl4pPr algn="ctr" rtl="0" eaLnBrk="0" fontAlgn="base" hangingPunct="0">
        <a:spcBef>
          <a:spcPct val="0"/>
        </a:spcBef>
        <a:spcAft>
          <a:spcPct val="0"/>
        </a:spcAft>
        <a:defRPr sz="4000" b="1">
          <a:solidFill>
            <a:srgbClr val="CC3300"/>
          </a:solidFill>
          <a:effectLst>
            <a:outerShdw blurRad="38100" dist="38100" dir="2700000" algn="tl">
              <a:srgbClr val="C0C0C0"/>
            </a:outerShdw>
          </a:effectLst>
          <a:latin typeface="Tahoma" pitchFamily="34" charset="0"/>
          <a:cs typeface="Tahoma" pitchFamily="34" charset="0"/>
        </a:defRPr>
      </a:lvl4pPr>
      <a:lvl5pPr algn="ctr" rtl="0" eaLnBrk="0" fontAlgn="base" hangingPunct="0">
        <a:spcBef>
          <a:spcPct val="0"/>
        </a:spcBef>
        <a:spcAft>
          <a:spcPct val="0"/>
        </a:spcAft>
        <a:defRPr sz="4000" b="1">
          <a:solidFill>
            <a:srgbClr val="CC3300"/>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rgbClr val="CC3300"/>
          </a:solidFill>
          <a:effectLst>
            <a:outerShdw blurRad="38100" dist="38100" dir="2700000" algn="tl">
              <a:srgbClr val="C0C0C0"/>
            </a:outerShdw>
          </a:effectLst>
          <a:latin typeface="Tahoma" pitchFamily="34" charset="0"/>
          <a:cs typeface="Tahoma" pitchFamily="34" charset="0"/>
        </a:defRPr>
      </a:lvl6pPr>
      <a:lvl7pPr marL="914400" algn="ctr" rtl="0" fontAlgn="base">
        <a:spcBef>
          <a:spcPct val="0"/>
        </a:spcBef>
        <a:spcAft>
          <a:spcPct val="0"/>
        </a:spcAft>
        <a:defRPr sz="4000" b="1">
          <a:solidFill>
            <a:srgbClr val="CC3300"/>
          </a:solidFill>
          <a:effectLst>
            <a:outerShdw blurRad="38100" dist="38100" dir="2700000" algn="tl">
              <a:srgbClr val="C0C0C0"/>
            </a:outerShdw>
          </a:effectLst>
          <a:latin typeface="Tahoma" pitchFamily="34" charset="0"/>
          <a:cs typeface="Tahoma" pitchFamily="34" charset="0"/>
        </a:defRPr>
      </a:lvl7pPr>
      <a:lvl8pPr marL="1371600" algn="ctr" rtl="0" fontAlgn="base">
        <a:spcBef>
          <a:spcPct val="0"/>
        </a:spcBef>
        <a:spcAft>
          <a:spcPct val="0"/>
        </a:spcAft>
        <a:defRPr sz="4000" b="1">
          <a:solidFill>
            <a:srgbClr val="CC3300"/>
          </a:solidFill>
          <a:effectLst>
            <a:outerShdw blurRad="38100" dist="38100" dir="2700000" algn="tl">
              <a:srgbClr val="C0C0C0"/>
            </a:outerShdw>
          </a:effectLst>
          <a:latin typeface="Tahoma" pitchFamily="34" charset="0"/>
          <a:cs typeface="Tahoma" pitchFamily="34" charset="0"/>
        </a:defRPr>
      </a:lvl8pPr>
      <a:lvl9pPr marL="1828800" algn="ctr" rtl="0" fontAlgn="base">
        <a:spcBef>
          <a:spcPct val="0"/>
        </a:spcBef>
        <a:spcAft>
          <a:spcPct val="0"/>
        </a:spcAft>
        <a:defRPr sz="4000" b="1">
          <a:solidFill>
            <a:srgbClr val="CC3300"/>
          </a:solidFill>
          <a:effectLst>
            <a:outerShdw blurRad="38100" dist="38100" dir="2700000" algn="tl">
              <a:srgbClr val="C0C0C0"/>
            </a:outerShdw>
          </a:effectLst>
          <a:latin typeface="Tahoma" pitchFamily="34" charset="0"/>
          <a:cs typeface="Tahoma" pitchFamily="34" charset="0"/>
        </a:defRPr>
      </a:lvl9pPr>
    </p:titleStyle>
    <p:bodyStyle>
      <a:lvl1pPr marL="342900" indent="-342900" algn="l" rtl="0" eaLnBrk="0" fontAlgn="base" hangingPunct="0">
        <a:spcBef>
          <a:spcPct val="20000"/>
        </a:spcBef>
        <a:spcAft>
          <a:spcPct val="0"/>
        </a:spcAft>
        <a:buSzPct val="130000"/>
        <a:buFont typeface="Wingdings" pitchFamily="2" charset="2"/>
        <a:buChar char="§"/>
        <a:defRPr sz="2400">
          <a:solidFill>
            <a:srgbClr val="CC3300"/>
          </a:solidFill>
          <a:latin typeface="+mn-lt"/>
          <a:ea typeface="+mn-ea"/>
          <a:cs typeface="+mn-cs"/>
        </a:defRPr>
      </a:lvl1pPr>
      <a:lvl2pPr marL="742950" indent="-285750" algn="l" rtl="0" eaLnBrk="0" fontAlgn="base" hangingPunct="0">
        <a:spcBef>
          <a:spcPct val="20000"/>
        </a:spcBef>
        <a:spcAft>
          <a:spcPct val="0"/>
        </a:spcAft>
        <a:buSzPct val="130000"/>
        <a:buFont typeface="Wingdings" pitchFamily="2" charset="2"/>
        <a:buChar char="§"/>
        <a:defRPr sz="2000">
          <a:solidFill>
            <a:srgbClr val="CC3300"/>
          </a:solidFill>
          <a:latin typeface="+mn-lt"/>
          <a:cs typeface="+mn-cs"/>
        </a:defRPr>
      </a:lvl2pPr>
      <a:lvl3pPr marL="1143000" indent="-228600" algn="l" rtl="0" eaLnBrk="0" fontAlgn="base" hangingPunct="0">
        <a:spcBef>
          <a:spcPct val="20000"/>
        </a:spcBef>
        <a:spcAft>
          <a:spcPct val="0"/>
        </a:spcAft>
        <a:buSzPct val="130000"/>
        <a:buFont typeface="Wingdings" pitchFamily="2" charset="2"/>
        <a:buChar char="§"/>
        <a:defRPr sz="2400">
          <a:solidFill>
            <a:srgbClr val="CC3300"/>
          </a:solidFill>
          <a:latin typeface="+mn-lt"/>
          <a:cs typeface="+mn-cs"/>
        </a:defRPr>
      </a:lvl3pPr>
      <a:lvl4pPr marL="1600200" indent="-228600" algn="l" rtl="0" eaLnBrk="0" fontAlgn="base" hangingPunct="0">
        <a:spcBef>
          <a:spcPct val="20000"/>
        </a:spcBef>
        <a:spcAft>
          <a:spcPct val="0"/>
        </a:spcAft>
        <a:buSzPct val="130000"/>
        <a:buFont typeface="Wingdings" pitchFamily="2" charset="2"/>
        <a:buChar char="§"/>
        <a:defRPr sz="1600">
          <a:solidFill>
            <a:srgbClr val="CC3300"/>
          </a:solidFill>
          <a:latin typeface="+mn-lt"/>
          <a:cs typeface="+mn-cs"/>
        </a:defRPr>
      </a:lvl4pPr>
      <a:lvl5pPr marL="2057400" indent="-228600" algn="l" rtl="0" eaLnBrk="0" fontAlgn="base" hangingPunct="0">
        <a:spcBef>
          <a:spcPct val="20000"/>
        </a:spcBef>
        <a:spcAft>
          <a:spcPct val="0"/>
        </a:spcAft>
        <a:buSzPct val="130000"/>
        <a:buFont typeface="Wingdings" pitchFamily="2" charset="2"/>
        <a:buChar char="§"/>
        <a:defRPr sz="1600">
          <a:solidFill>
            <a:srgbClr val="CC3300"/>
          </a:solidFill>
          <a:latin typeface="+mn-lt"/>
          <a:cs typeface="+mn-cs"/>
        </a:defRPr>
      </a:lvl5pPr>
      <a:lvl6pPr marL="2514600" indent="-228600" algn="l" rtl="0" fontAlgn="base">
        <a:spcBef>
          <a:spcPct val="20000"/>
        </a:spcBef>
        <a:spcAft>
          <a:spcPct val="0"/>
        </a:spcAft>
        <a:buSzPct val="130000"/>
        <a:buFont typeface="Wingdings" pitchFamily="2" charset="2"/>
        <a:buChar char="§"/>
        <a:defRPr sz="1600">
          <a:solidFill>
            <a:srgbClr val="CC3300"/>
          </a:solidFill>
          <a:latin typeface="+mn-lt"/>
          <a:cs typeface="+mn-cs"/>
        </a:defRPr>
      </a:lvl6pPr>
      <a:lvl7pPr marL="2971800" indent="-228600" algn="l" rtl="0" fontAlgn="base">
        <a:spcBef>
          <a:spcPct val="20000"/>
        </a:spcBef>
        <a:spcAft>
          <a:spcPct val="0"/>
        </a:spcAft>
        <a:buSzPct val="130000"/>
        <a:buFont typeface="Wingdings" pitchFamily="2" charset="2"/>
        <a:buChar char="§"/>
        <a:defRPr sz="1600">
          <a:solidFill>
            <a:srgbClr val="CC3300"/>
          </a:solidFill>
          <a:latin typeface="+mn-lt"/>
          <a:cs typeface="+mn-cs"/>
        </a:defRPr>
      </a:lvl7pPr>
      <a:lvl8pPr marL="3429000" indent="-228600" algn="l" rtl="0" fontAlgn="base">
        <a:spcBef>
          <a:spcPct val="20000"/>
        </a:spcBef>
        <a:spcAft>
          <a:spcPct val="0"/>
        </a:spcAft>
        <a:buSzPct val="130000"/>
        <a:buFont typeface="Wingdings" pitchFamily="2" charset="2"/>
        <a:buChar char="§"/>
        <a:defRPr sz="1600">
          <a:solidFill>
            <a:srgbClr val="CC3300"/>
          </a:solidFill>
          <a:latin typeface="+mn-lt"/>
          <a:cs typeface="+mn-cs"/>
        </a:defRPr>
      </a:lvl8pPr>
      <a:lvl9pPr marL="3886200" indent="-228600" algn="l" rtl="0" fontAlgn="base">
        <a:spcBef>
          <a:spcPct val="20000"/>
        </a:spcBef>
        <a:spcAft>
          <a:spcPct val="0"/>
        </a:spcAft>
        <a:buSzPct val="130000"/>
        <a:buFont typeface="Wingdings" pitchFamily="2" charset="2"/>
        <a:buChar char="§"/>
        <a:defRPr sz="1600">
          <a:solidFill>
            <a:srgbClr val="CC3300"/>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50" name="Rectangle 130"/>
          <p:cNvSpPr>
            <a:spLocks noGrp="1" noChangeArrowheads="1"/>
          </p:cNvSpPr>
          <p:nvPr>
            <p:ph type="title"/>
          </p:nvPr>
        </p:nvSpPr>
        <p:spPr bwMode="auto">
          <a:xfrm>
            <a:off x="1200152" y="269875"/>
            <a:ext cx="9696449" cy="1143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3075" name="Rectangle 131"/>
          <p:cNvSpPr>
            <a:spLocks noGrp="1" noChangeArrowheads="1"/>
          </p:cNvSpPr>
          <p:nvPr>
            <p:ph type="body" idx="1"/>
          </p:nvPr>
        </p:nvSpPr>
        <p:spPr bwMode="auto">
          <a:xfrm>
            <a:off x="1200151" y="1484314"/>
            <a:ext cx="9408583" cy="4752975"/>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252" name="Rectangle 132"/>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ahoma" pitchFamily="34" charset="0"/>
              </a:defRPr>
            </a:lvl1pPr>
          </a:lstStyle>
          <a:p>
            <a:pPr>
              <a:defRPr/>
            </a:pPr>
            <a:fld id="{B3184470-6425-450C-B279-3938064BE5D3}" type="datetime1">
              <a:rPr lang="es-ES"/>
              <a:pPr>
                <a:defRPr/>
              </a:pPr>
              <a:t>19/09/2021</a:t>
            </a:fld>
            <a:endParaRPr lang="es-ES" dirty="0"/>
          </a:p>
        </p:txBody>
      </p:sp>
      <p:sp>
        <p:nvSpPr>
          <p:cNvPr id="5253" name="Rectangle 133"/>
          <p:cNvSpPr>
            <a:spLocks noGrp="1" noChangeArrowheads="1"/>
          </p:cNvSpPr>
          <p:nvPr>
            <p:ph type="ftr" sz="quarter" idx="3"/>
          </p:nvPr>
        </p:nvSpPr>
        <p:spPr bwMode="auto">
          <a:xfrm>
            <a:off x="4078817"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ahoma" pitchFamily="34" charset="0"/>
              </a:defRPr>
            </a:lvl1pPr>
          </a:lstStyle>
          <a:p>
            <a:pPr>
              <a:defRPr/>
            </a:pPr>
            <a:r>
              <a:rPr lang="es-ES" dirty="0"/>
              <a:t>1</a:t>
            </a:r>
          </a:p>
        </p:txBody>
      </p:sp>
    </p:spTree>
  </p:cSld>
  <p:clrMap bg1="lt1" tx1="dk1" bg2="lt2" tx2="dk2" accent1="accent1" accent2="accent2" accent3="accent3" accent4="accent4" accent5="accent5" accent6="accent6" hlink="hlink" folHlink="folHlink"/>
  <p:sldLayoutIdLst>
    <p:sldLayoutId id="2147484692" r:id="rId1"/>
    <p:sldLayoutId id="2147484693" r:id="rId2"/>
    <p:sldLayoutId id="2147484689" r:id="rId3"/>
  </p:sldLayoutIdLst>
  <p:hf hdr="0" ftr="0" dt="0"/>
  <p:txStyles>
    <p:titleStyle>
      <a:lvl1pPr algn="ctr" rtl="0" eaLnBrk="0" fontAlgn="base" hangingPunct="0">
        <a:spcBef>
          <a:spcPct val="0"/>
        </a:spcBef>
        <a:spcAft>
          <a:spcPct val="0"/>
        </a:spcAft>
        <a:defRPr sz="4000" b="1">
          <a:solidFill>
            <a:srgbClr val="0066CC"/>
          </a:solidFill>
          <a:effectLst>
            <a:outerShdw blurRad="38100" dist="38100" dir="2700000" algn="tl">
              <a:srgbClr val="C0C0C0"/>
            </a:outerShdw>
          </a:effectLst>
          <a:latin typeface="Arial" pitchFamily="34" charset="0"/>
          <a:ea typeface="+mj-ea"/>
          <a:cs typeface="+mj-cs"/>
        </a:defRPr>
      </a:lvl1pPr>
      <a:lvl2pPr algn="ctr" rtl="0" eaLnBrk="0" fontAlgn="base" hangingPunct="0">
        <a:spcBef>
          <a:spcPct val="0"/>
        </a:spcBef>
        <a:spcAft>
          <a:spcPct val="0"/>
        </a:spcAft>
        <a:defRPr sz="4000" b="1">
          <a:solidFill>
            <a:srgbClr val="0066CC"/>
          </a:solidFill>
          <a:effectLst>
            <a:outerShdw blurRad="38100" dist="38100" dir="2700000" algn="tl">
              <a:srgbClr val="C0C0C0"/>
            </a:outerShdw>
          </a:effectLst>
          <a:latin typeface="Arial" pitchFamily="34" charset="0"/>
          <a:cs typeface="Tahoma" pitchFamily="34" charset="0"/>
        </a:defRPr>
      </a:lvl2pPr>
      <a:lvl3pPr algn="ctr" rtl="0" eaLnBrk="0" fontAlgn="base" hangingPunct="0">
        <a:spcBef>
          <a:spcPct val="0"/>
        </a:spcBef>
        <a:spcAft>
          <a:spcPct val="0"/>
        </a:spcAft>
        <a:defRPr sz="4000" b="1">
          <a:solidFill>
            <a:srgbClr val="0066CC"/>
          </a:solidFill>
          <a:effectLst>
            <a:outerShdw blurRad="38100" dist="38100" dir="2700000" algn="tl">
              <a:srgbClr val="C0C0C0"/>
            </a:outerShdw>
          </a:effectLst>
          <a:latin typeface="Arial" pitchFamily="34" charset="0"/>
          <a:cs typeface="Tahoma" pitchFamily="34" charset="0"/>
        </a:defRPr>
      </a:lvl3pPr>
      <a:lvl4pPr algn="ctr" rtl="0" eaLnBrk="0" fontAlgn="base" hangingPunct="0">
        <a:spcBef>
          <a:spcPct val="0"/>
        </a:spcBef>
        <a:spcAft>
          <a:spcPct val="0"/>
        </a:spcAft>
        <a:defRPr sz="4000" b="1">
          <a:solidFill>
            <a:srgbClr val="0066CC"/>
          </a:solidFill>
          <a:effectLst>
            <a:outerShdw blurRad="38100" dist="38100" dir="2700000" algn="tl">
              <a:srgbClr val="C0C0C0"/>
            </a:outerShdw>
          </a:effectLst>
          <a:latin typeface="Arial" pitchFamily="34" charset="0"/>
          <a:cs typeface="Tahoma" pitchFamily="34" charset="0"/>
        </a:defRPr>
      </a:lvl4pPr>
      <a:lvl5pPr algn="ctr" rtl="0" eaLnBrk="0" fontAlgn="base" hangingPunct="0">
        <a:spcBef>
          <a:spcPct val="0"/>
        </a:spcBef>
        <a:spcAft>
          <a:spcPct val="0"/>
        </a:spcAft>
        <a:defRPr sz="4000" b="1">
          <a:solidFill>
            <a:srgbClr val="0066CC"/>
          </a:solidFill>
          <a:effectLst>
            <a:outerShdw blurRad="38100" dist="38100" dir="2700000" algn="tl">
              <a:srgbClr val="C0C0C0"/>
            </a:outerShdw>
          </a:effectLst>
          <a:latin typeface="Arial" pitchFamily="34" charset="0"/>
          <a:cs typeface="Tahoma" pitchFamily="34" charset="0"/>
        </a:defRPr>
      </a:lvl5pPr>
      <a:lvl6pPr marL="457200" algn="ctr" rtl="0" eaLnBrk="0" fontAlgn="base" hangingPunct="0">
        <a:spcBef>
          <a:spcPct val="0"/>
        </a:spcBef>
        <a:spcAft>
          <a:spcPct val="0"/>
        </a:spcAft>
        <a:defRPr sz="4400" b="1">
          <a:solidFill>
            <a:srgbClr val="FF3300"/>
          </a:solidFill>
          <a:latin typeface="Tahoma" pitchFamily="34" charset="0"/>
          <a:cs typeface="Tahoma" pitchFamily="34" charset="0"/>
        </a:defRPr>
      </a:lvl6pPr>
      <a:lvl7pPr marL="914400" algn="ctr" rtl="0" eaLnBrk="0" fontAlgn="base" hangingPunct="0">
        <a:spcBef>
          <a:spcPct val="0"/>
        </a:spcBef>
        <a:spcAft>
          <a:spcPct val="0"/>
        </a:spcAft>
        <a:defRPr sz="4400" b="1">
          <a:solidFill>
            <a:srgbClr val="FF3300"/>
          </a:solidFill>
          <a:latin typeface="Tahoma" pitchFamily="34" charset="0"/>
          <a:cs typeface="Tahoma" pitchFamily="34" charset="0"/>
        </a:defRPr>
      </a:lvl7pPr>
      <a:lvl8pPr marL="1371600" algn="ctr" rtl="0" eaLnBrk="0" fontAlgn="base" hangingPunct="0">
        <a:spcBef>
          <a:spcPct val="0"/>
        </a:spcBef>
        <a:spcAft>
          <a:spcPct val="0"/>
        </a:spcAft>
        <a:defRPr sz="4400" b="1">
          <a:solidFill>
            <a:srgbClr val="FF3300"/>
          </a:solidFill>
          <a:latin typeface="Tahoma" pitchFamily="34" charset="0"/>
          <a:cs typeface="Tahoma" pitchFamily="34" charset="0"/>
        </a:defRPr>
      </a:lvl8pPr>
      <a:lvl9pPr marL="1828800" algn="ctr" rtl="0" eaLnBrk="0" fontAlgn="base" hangingPunct="0">
        <a:spcBef>
          <a:spcPct val="0"/>
        </a:spcBef>
        <a:spcAft>
          <a:spcPct val="0"/>
        </a:spcAft>
        <a:defRPr sz="4400" b="1">
          <a:solidFill>
            <a:srgbClr val="FF3300"/>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SzPct val="130000"/>
        <a:buFont typeface="Wingdings" pitchFamily="2" charset="2"/>
        <a:buChar char="§"/>
        <a:defRPr sz="2400">
          <a:solidFill>
            <a:srgbClr val="0066CC"/>
          </a:solidFill>
          <a:latin typeface="Arial" pitchFamily="34" charset="0"/>
          <a:ea typeface="+mn-ea"/>
          <a:cs typeface="+mn-cs"/>
        </a:defRPr>
      </a:lvl1pPr>
      <a:lvl2pPr marL="742950" indent="-285750" algn="l" rtl="0" eaLnBrk="0" fontAlgn="base" hangingPunct="0">
        <a:spcBef>
          <a:spcPct val="20000"/>
        </a:spcBef>
        <a:spcAft>
          <a:spcPct val="0"/>
        </a:spcAft>
        <a:buSzPct val="130000"/>
        <a:buFont typeface="Wingdings" pitchFamily="2" charset="2"/>
        <a:buChar char="§"/>
        <a:defRPr sz="2000">
          <a:solidFill>
            <a:srgbClr val="0066CC"/>
          </a:solidFill>
          <a:latin typeface="Arial" pitchFamily="34" charset="0"/>
          <a:cs typeface="+mn-cs"/>
        </a:defRPr>
      </a:lvl2pPr>
      <a:lvl3pPr marL="1143000" indent="-228600" algn="l" rtl="0" eaLnBrk="0" fontAlgn="base" hangingPunct="0">
        <a:spcBef>
          <a:spcPct val="20000"/>
        </a:spcBef>
        <a:spcAft>
          <a:spcPct val="0"/>
        </a:spcAft>
        <a:buSzPct val="130000"/>
        <a:buFont typeface="Wingdings" pitchFamily="2" charset="2"/>
        <a:buChar char="§"/>
        <a:defRPr sz="2400">
          <a:solidFill>
            <a:srgbClr val="0066CC"/>
          </a:solidFill>
          <a:latin typeface="Arial" pitchFamily="34" charset="0"/>
          <a:cs typeface="+mn-cs"/>
        </a:defRPr>
      </a:lvl3pPr>
      <a:lvl4pPr marL="1600200" indent="-228600" algn="l" rtl="0" eaLnBrk="0" fontAlgn="base" hangingPunct="0">
        <a:spcBef>
          <a:spcPct val="20000"/>
        </a:spcBef>
        <a:spcAft>
          <a:spcPct val="0"/>
        </a:spcAft>
        <a:buSzPct val="130000"/>
        <a:buFont typeface="Wingdings" pitchFamily="2" charset="2"/>
        <a:buChar char="§"/>
        <a:defRPr sz="1600">
          <a:solidFill>
            <a:srgbClr val="0066CC"/>
          </a:solidFill>
          <a:latin typeface="Arial" pitchFamily="34" charset="0"/>
          <a:cs typeface="+mn-cs"/>
        </a:defRPr>
      </a:lvl4pPr>
      <a:lvl5pPr marL="2057400" indent="-228600" algn="l" rtl="0" eaLnBrk="0" fontAlgn="base" hangingPunct="0">
        <a:spcBef>
          <a:spcPct val="20000"/>
        </a:spcBef>
        <a:spcAft>
          <a:spcPct val="0"/>
        </a:spcAft>
        <a:buSzPct val="130000"/>
        <a:buFont typeface="Wingdings" pitchFamily="2" charset="2"/>
        <a:buChar char="§"/>
        <a:defRPr sz="1600">
          <a:solidFill>
            <a:srgbClr val="0066CC"/>
          </a:solidFill>
          <a:latin typeface="Arial" pitchFamily="34" charset="0"/>
          <a:cs typeface="+mn-cs"/>
        </a:defRPr>
      </a:lvl5pPr>
      <a:lvl6pPr marL="2514600" indent="-228600" algn="l" rtl="0" eaLnBrk="0" fontAlgn="base" hangingPunct="0">
        <a:spcBef>
          <a:spcPct val="20000"/>
        </a:spcBef>
        <a:spcAft>
          <a:spcPct val="0"/>
        </a:spcAft>
        <a:buChar char="–"/>
        <a:defRPr sz="2000">
          <a:solidFill>
            <a:srgbClr val="0066CC"/>
          </a:solidFill>
          <a:latin typeface="+mn-lt"/>
          <a:cs typeface="+mn-cs"/>
        </a:defRPr>
      </a:lvl6pPr>
      <a:lvl7pPr marL="2971800" indent="-228600" algn="l" rtl="0" eaLnBrk="0" fontAlgn="base" hangingPunct="0">
        <a:spcBef>
          <a:spcPct val="20000"/>
        </a:spcBef>
        <a:spcAft>
          <a:spcPct val="0"/>
        </a:spcAft>
        <a:buChar char="–"/>
        <a:defRPr sz="2000">
          <a:solidFill>
            <a:srgbClr val="0066CC"/>
          </a:solidFill>
          <a:latin typeface="+mn-lt"/>
          <a:cs typeface="+mn-cs"/>
        </a:defRPr>
      </a:lvl7pPr>
      <a:lvl8pPr marL="3429000" indent="-228600" algn="l" rtl="0" eaLnBrk="0" fontAlgn="base" hangingPunct="0">
        <a:spcBef>
          <a:spcPct val="20000"/>
        </a:spcBef>
        <a:spcAft>
          <a:spcPct val="0"/>
        </a:spcAft>
        <a:buChar char="–"/>
        <a:defRPr sz="2000">
          <a:solidFill>
            <a:srgbClr val="0066CC"/>
          </a:solidFill>
          <a:latin typeface="+mn-lt"/>
          <a:cs typeface="+mn-cs"/>
        </a:defRPr>
      </a:lvl8pPr>
      <a:lvl9pPr marL="3886200" indent="-228600" algn="l" rtl="0" eaLnBrk="0" fontAlgn="base" hangingPunct="0">
        <a:spcBef>
          <a:spcPct val="20000"/>
        </a:spcBef>
        <a:spcAft>
          <a:spcPct val="0"/>
        </a:spcAft>
        <a:buChar char="–"/>
        <a:defRPr sz="2000">
          <a:solidFill>
            <a:srgbClr val="0066CC"/>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BA5533D-A71C-44ED-91DA-EF4A8FF13EE1}" type="datetime1">
              <a:rPr lang="es-ES">
                <a:solidFill>
                  <a:prstClr val="black">
                    <a:tint val="75000"/>
                  </a:prstClr>
                </a:solidFill>
              </a:rPr>
              <a:pPr>
                <a:defRPr/>
              </a:pPr>
              <a:t>19/09/2021</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dirty="0">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0B44B05-F260-46E9-A003-705A38036897}"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p14="http://schemas.microsoft.com/office/powerpoint/2010/main" val="3971829218"/>
      </p:ext>
    </p:extLst>
  </p:cSld>
  <p:clrMap bg1="lt1" tx1="dk1" bg2="lt2" tx2="dk2" accent1="accent1" accent2="accent2" accent3="accent3" accent4="accent4" accent5="accent5" accent6="accent6" hlink="hlink" folHlink="folHlink"/>
  <p:sldLayoutIdLst>
    <p:sldLayoutId id="2147484695" r:id="rId1"/>
    <p:sldLayoutId id="2147484696" r:id="rId2"/>
    <p:sldLayoutId id="2147484697" r:id="rId3"/>
    <p:sldLayoutId id="2147484698" r:id="rId4"/>
    <p:sldLayoutId id="2147484699" r:id="rId5"/>
    <p:sldLayoutId id="2147484700" r:id="rId6"/>
    <p:sldLayoutId id="2147484701" r:id="rId7"/>
    <p:sldLayoutId id="2147484702" r:id="rId8"/>
    <p:sldLayoutId id="2147484703" r:id="rId9"/>
    <p:sldLayoutId id="2147484704" r:id="rId10"/>
    <p:sldLayoutId id="214748470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250" name="Rectangle 130"/>
          <p:cNvSpPr>
            <a:spLocks noGrp="1" noChangeArrowheads="1"/>
          </p:cNvSpPr>
          <p:nvPr>
            <p:ph type="title"/>
          </p:nvPr>
        </p:nvSpPr>
        <p:spPr bwMode="auto">
          <a:xfrm>
            <a:off x="1200152" y="269875"/>
            <a:ext cx="9696449" cy="1143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3075" name="Rectangle 131"/>
          <p:cNvSpPr>
            <a:spLocks noGrp="1" noChangeArrowheads="1"/>
          </p:cNvSpPr>
          <p:nvPr>
            <p:ph type="body" idx="1"/>
          </p:nvPr>
        </p:nvSpPr>
        <p:spPr bwMode="auto">
          <a:xfrm>
            <a:off x="1200151" y="1484314"/>
            <a:ext cx="940858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252" name="Rectangle 132"/>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ahoma" pitchFamily="34" charset="0"/>
              </a:defRPr>
            </a:lvl1pPr>
          </a:lstStyle>
          <a:p>
            <a:pPr>
              <a:defRPr/>
            </a:pPr>
            <a:fld id="{63B30505-9F6D-4335-9679-DFC6A2A0BBBF}" type="datetime1">
              <a:rPr lang="es-ES">
                <a:solidFill>
                  <a:prstClr val="black"/>
                </a:solidFill>
              </a:rPr>
              <a:pPr>
                <a:defRPr/>
              </a:pPr>
              <a:t>19/09/2021</a:t>
            </a:fld>
            <a:endParaRPr lang="es-ES" dirty="0">
              <a:solidFill>
                <a:prstClr val="black"/>
              </a:solidFill>
            </a:endParaRPr>
          </a:p>
        </p:txBody>
      </p:sp>
      <p:sp>
        <p:nvSpPr>
          <p:cNvPr id="5253" name="Rectangle 133"/>
          <p:cNvSpPr>
            <a:spLocks noGrp="1" noChangeArrowheads="1"/>
          </p:cNvSpPr>
          <p:nvPr>
            <p:ph type="ftr" sz="quarter" idx="3"/>
          </p:nvPr>
        </p:nvSpPr>
        <p:spPr bwMode="auto">
          <a:xfrm>
            <a:off x="4078817"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a:latin typeface="Tahoma" pitchFamily="34" charset="0"/>
              </a:defRPr>
            </a:lvl1pPr>
          </a:lstStyle>
          <a:p>
            <a:pPr>
              <a:defRPr/>
            </a:pPr>
            <a:r>
              <a:rPr lang="es-ES">
                <a:solidFill>
                  <a:prstClr val="black"/>
                </a:solidFill>
              </a:rPr>
              <a:t>1</a:t>
            </a:r>
          </a:p>
        </p:txBody>
      </p:sp>
    </p:spTree>
    <p:extLst>
      <p:ext uri="{BB962C8B-B14F-4D97-AF65-F5344CB8AC3E}">
        <p14:creationId xmlns:p14="http://schemas.microsoft.com/office/powerpoint/2010/main" val="3001862910"/>
      </p:ext>
    </p:extLst>
  </p:cSld>
  <p:clrMap bg1="lt1" tx1="dk1" bg2="lt2" tx2="dk2" accent1="accent1" accent2="accent2" accent3="accent3" accent4="accent4" accent5="accent5" accent6="accent6" hlink="hlink" folHlink="folHlink"/>
  <p:sldLayoutIdLst>
    <p:sldLayoutId id="2147484707" r:id="rId1"/>
    <p:sldLayoutId id="2147484708" r:id="rId2"/>
    <p:sldLayoutId id="2147484709" r:id="rId3"/>
    <p:sldLayoutId id="2147484710" r:id="rId4"/>
  </p:sldLayoutIdLst>
  <p:hf hdr="0" ftr="0" dt="0"/>
  <p:txStyles>
    <p:titleStyle>
      <a:lvl1pPr algn="ctr" rtl="0" eaLnBrk="0" fontAlgn="base" hangingPunct="0">
        <a:spcBef>
          <a:spcPct val="0"/>
        </a:spcBef>
        <a:spcAft>
          <a:spcPct val="0"/>
        </a:spcAft>
        <a:defRPr sz="4000" b="1">
          <a:solidFill>
            <a:srgbClr val="0066CC"/>
          </a:solidFill>
          <a:effectLst>
            <a:outerShdw blurRad="38100" dist="38100" dir="2700000" algn="tl">
              <a:srgbClr val="C0C0C0"/>
            </a:outerShdw>
          </a:effectLst>
          <a:latin typeface="Arial" pitchFamily="34" charset="0"/>
          <a:ea typeface="+mj-ea"/>
          <a:cs typeface="+mj-cs"/>
        </a:defRPr>
      </a:lvl1pPr>
      <a:lvl2pPr algn="ctr" rtl="0" eaLnBrk="0" fontAlgn="base" hangingPunct="0">
        <a:spcBef>
          <a:spcPct val="0"/>
        </a:spcBef>
        <a:spcAft>
          <a:spcPct val="0"/>
        </a:spcAft>
        <a:defRPr sz="4000" b="1">
          <a:solidFill>
            <a:srgbClr val="0066CC"/>
          </a:solidFill>
          <a:effectLst>
            <a:outerShdw blurRad="38100" dist="38100" dir="2700000" algn="tl">
              <a:srgbClr val="C0C0C0"/>
            </a:outerShdw>
          </a:effectLst>
          <a:latin typeface="Arial" pitchFamily="34" charset="0"/>
          <a:cs typeface="Tahoma" pitchFamily="34" charset="0"/>
        </a:defRPr>
      </a:lvl2pPr>
      <a:lvl3pPr algn="ctr" rtl="0" eaLnBrk="0" fontAlgn="base" hangingPunct="0">
        <a:spcBef>
          <a:spcPct val="0"/>
        </a:spcBef>
        <a:spcAft>
          <a:spcPct val="0"/>
        </a:spcAft>
        <a:defRPr sz="4000" b="1">
          <a:solidFill>
            <a:srgbClr val="0066CC"/>
          </a:solidFill>
          <a:effectLst>
            <a:outerShdw blurRad="38100" dist="38100" dir="2700000" algn="tl">
              <a:srgbClr val="C0C0C0"/>
            </a:outerShdw>
          </a:effectLst>
          <a:latin typeface="Arial" pitchFamily="34" charset="0"/>
          <a:cs typeface="Tahoma" pitchFamily="34" charset="0"/>
        </a:defRPr>
      </a:lvl3pPr>
      <a:lvl4pPr algn="ctr" rtl="0" eaLnBrk="0" fontAlgn="base" hangingPunct="0">
        <a:spcBef>
          <a:spcPct val="0"/>
        </a:spcBef>
        <a:spcAft>
          <a:spcPct val="0"/>
        </a:spcAft>
        <a:defRPr sz="4000" b="1">
          <a:solidFill>
            <a:srgbClr val="0066CC"/>
          </a:solidFill>
          <a:effectLst>
            <a:outerShdw blurRad="38100" dist="38100" dir="2700000" algn="tl">
              <a:srgbClr val="C0C0C0"/>
            </a:outerShdw>
          </a:effectLst>
          <a:latin typeface="Arial" pitchFamily="34" charset="0"/>
          <a:cs typeface="Tahoma" pitchFamily="34" charset="0"/>
        </a:defRPr>
      </a:lvl4pPr>
      <a:lvl5pPr algn="ctr" rtl="0" eaLnBrk="0" fontAlgn="base" hangingPunct="0">
        <a:spcBef>
          <a:spcPct val="0"/>
        </a:spcBef>
        <a:spcAft>
          <a:spcPct val="0"/>
        </a:spcAft>
        <a:defRPr sz="4000" b="1">
          <a:solidFill>
            <a:srgbClr val="0066CC"/>
          </a:solidFill>
          <a:effectLst>
            <a:outerShdw blurRad="38100" dist="38100" dir="2700000" algn="tl">
              <a:srgbClr val="C0C0C0"/>
            </a:outerShdw>
          </a:effectLst>
          <a:latin typeface="Arial" pitchFamily="34" charset="0"/>
          <a:cs typeface="Tahoma" pitchFamily="34" charset="0"/>
        </a:defRPr>
      </a:lvl5pPr>
      <a:lvl6pPr marL="457200" algn="ctr" rtl="0" eaLnBrk="0" fontAlgn="base" hangingPunct="0">
        <a:spcBef>
          <a:spcPct val="0"/>
        </a:spcBef>
        <a:spcAft>
          <a:spcPct val="0"/>
        </a:spcAft>
        <a:defRPr sz="4400" b="1">
          <a:solidFill>
            <a:srgbClr val="FF3300"/>
          </a:solidFill>
          <a:latin typeface="Tahoma" pitchFamily="34" charset="0"/>
          <a:cs typeface="Tahoma" pitchFamily="34" charset="0"/>
        </a:defRPr>
      </a:lvl6pPr>
      <a:lvl7pPr marL="914400" algn="ctr" rtl="0" eaLnBrk="0" fontAlgn="base" hangingPunct="0">
        <a:spcBef>
          <a:spcPct val="0"/>
        </a:spcBef>
        <a:spcAft>
          <a:spcPct val="0"/>
        </a:spcAft>
        <a:defRPr sz="4400" b="1">
          <a:solidFill>
            <a:srgbClr val="FF3300"/>
          </a:solidFill>
          <a:latin typeface="Tahoma" pitchFamily="34" charset="0"/>
          <a:cs typeface="Tahoma" pitchFamily="34" charset="0"/>
        </a:defRPr>
      </a:lvl7pPr>
      <a:lvl8pPr marL="1371600" algn="ctr" rtl="0" eaLnBrk="0" fontAlgn="base" hangingPunct="0">
        <a:spcBef>
          <a:spcPct val="0"/>
        </a:spcBef>
        <a:spcAft>
          <a:spcPct val="0"/>
        </a:spcAft>
        <a:defRPr sz="4400" b="1">
          <a:solidFill>
            <a:srgbClr val="FF3300"/>
          </a:solidFill>
          <a:latin typeface="Tahoma" pitchFamily="34" charset="0"/>
          <a:cs typeface="Tahoma" pitchFamily="34" charset="0"/>
        </a:defRPr>
      </a:lvl8pPr>
      <a:lvl9pPr marL="1828800" algn="ctr" rtl="0" eaLnBrk="0" fontAlgn="base" hangingPunct="0">
        <a:spcBef>
          <a:spcPct val="0"/>
        </a:spcBef>
        <a:spcAft>
          <a:spcPct val="0"/>
        </a:spcAft>
        <a:defRPr sz="4400" b="1">
          <a:solidFill>
            <a:srgbClr val="FF3300"/>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SzPct val="130000"/>
        <a:buFont typeface="Wingdings" panose="05000000000000000000" pitchFamily="2" charset="2"/>
        <a:buChar char="§"/>
        <a:defRPr sz="2400">
          <a:solidFill>
            <a:srgbClr val="0066CC"/>
          </a:solidFill>
          <a:latin typeface="Arial" pitchFamily="34" charset="0"/>
          <a:ea typeface="+mn-ea"/>
          <a:cs typeface="+mn-cs"/>
        </a:defRPr>
      </a:lvl1pPr>
      <a:lvl2pPr marL="742950" indent="-285750" algn="l" rtl="0" eaLnBrk="0" fontAlgn="base" hangingPunct="0">
        <a:spcBef>
          <a:spcPct val="20000"/>
        </a:spcBef>
        <a:spcAft>
          <a:spcPct val="0"/>
        </a:spcAft>
        <a:buSzPct val="130000"/>
        <a:buFont typeface="Wingdings" panose="05000000000000000000" pitchFamily="2" charset="2"/>
        <a:buChar char="§"/>
        <a:defRPr sz="2000">
          <a:solidFill>
            <a:srgbClr val="0066CC"/>
          </a:solidFill>
          <a:latin typeface="Arial" pitchFamily="34" charset="0"/>
          <a:cs typeface="+mn-cs"/>
        </a:defRPr>
      </a:lvl2pPr>
      <a:lvl3pPr marL="1143000" indent="-228600" algn="l" rtl="0" eaLnBrk="0" fontAlgn="base" hangingPunct="0">
        <a:spcBef>
          <a:spcPct val="20000"/>
        </a:spcBef>
        <a:spcAft>
          <a:spcPct val="0"/>
        </a:spcAft>
        <a:buSzPct val="130000"/>
        <a:buFont typeface="Wingdings" panose="05000000000000000000" pitchFamily="2" charset="2"/>
        <a:buChar char="§"/>
        <a:defRPr sz="2400">
          <a:solidFill>
            <a:srgbClr val="0066CC"/>
          </a:solidFill>
          <a:latin typeface="Arial" pitchFamily="34" charset="0"/>
          <a:cs typeface="+mn-cs"/>
        </a:defRPr>
      </a:lvl3pPr>
      <a:lvl4pPr marL="1600200" indent="-228600" algn="l" rtl="0" eaLnBrk="0" fontAlgn="base" hangingPunct="0">
        <a:spcBef>
          <a:spcPct val="20000"/>
        </a:spcBef>
        <a:spcAft>
          <a:spcPct val="0"/>
        </a:spcAft>
        <a:buSzPct val="130000"/>
        <a:buFont typeface="Wingdings" panose="05000000000000000000" pitchFamily="2" charset="2"/>
        <a:buChar char="§"/>
        <a:defRPr sz="1600">
          <a:solidFill>
            <a:srgbClr val="0066CC"/>
          </a:solidFill>
          <a:latin typeface="Arial" pitchFamily="34" charset="0"/>
          <a:cs typeface="+mn-cs"/>
        </a:defRPr>
      </a:lvl4pPr>
      <a:lvl5pPr marL="2057400" indent="-228600" algn="l" rtl="0" eaLnBrk="0" fontAlgn="base" hangingPunct="0">
        <a:spcBef>
          <a:spcPct val="20000"/>
        </a:spcBef>
        <a:spcAft>
          <a:spcPct val="0"/>
        </a:spcAft>
        <a:buSzPct val="130000"/>
        <a:buFont typeface="Wingdings" panose="05000000000000000000" pitchFamily="2" charset="2"/>
        <a:buChar char="§"/>
        <a:defRPr sz="1600">
          <a:solidFill>
            <a:srgbClr val="0066CC"/>
          </a:solidFill>
          <a:latin typeface="Arial" pitchFamily="34" charset="0"/>
          <a:cs typeface="+mn-cs"/>
        </a:defRPr>
      </a:lvl5pPr>
      <a:lvl6pPr marL="2514600" indent="-228600" algn="l" rtl="0" eaLnBrk="0" fontAlgn="base" hangingPunct="0">
        <a:spcBef>
          <a:spcPct val="20000"/>
        </a:spcBef>
        <a:spcAft>
          <a:spcPct val="0"/>
        </a:spcAft>
        <a:buChar char="–"/>
        <a:defRPr sz="2000">
          <a:solidFill>
            <a:srgbClr val="0066CC"/>
          </a:solidFill>
          <a:latin typeface="+mn-lt"/>
          <a:cs typeface="+mn-cs"/>
        </a:defRPr>
      </a:lvl6pPr>
      <a:lvl7pPr marL="2971800" indent="-228600" algn="l" rtl="0" eaLnBrk="0" fontAlgn="base" hangingPunct="0">
        <a:spcBef>
          <a:spcPct val="20000"/>
        </a:spcBef>
        <a:spcAft>
          <a:spcPct val="0"/>
        </a:spcAft>
        <a:buChar char="–"/>
        <a:defRPr sz="2000">
          <a:solidFill>
            <a:srgbClr val="0066CC"/>
          </a:solidFill>
          <a:latin typeface="+mn-lt"/>
          <a:cs typeface="+mn-cs"/>
        </a:defRPr>
      </a:lvl7pPr>
      <a:lvl8pPr marL="3429000" indent="-228600" algn="l" rtl="0" eaLnBrk="0" fontAlgn="base" hangingPunct="0">
        <a:spcBef>
          <a:spcPct val="20000"/>
        </a:spcBef>
        <a:spcAft>
          <a:spcPct val="0"/>
        </a:spcAft>
        <a:buChar char="–"/>
        <a:defRPr sz="2000">
          <a:solidFill>
            <a:srgbClr val="0066CC"/>
          </a:solidFill>
          <a:latin typeface="+mn-lt"/>
          <a:cs typeface="+mn-cs"/>
        </a:defRPr>
      </a:lvl8pPr>
      <a:lvl9pPr marL="3886200" indent="-228600" algn="l" rtl="0" eaLnBrk="0" fontAlgn="base" hangingPunct="0">
        <a:spcBef>
          <a:spcPct val="20000"/>
        </a:spcBef>
        <a:spcAft>
          <a:spcPct val="0"/>
        </a:spcAft>
        <a:buChar char="–"/>
        <a:defRPr sz="2000">
          <a:solidFill>
            <a:srgbClr val="0066CC"/>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4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4.pn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package" Target="../embeddings/Microsoft_Excel_Worksheet2.xlsx"/><Relationship Id="rId3" Type="http://schemas.openxmlformats.org/officeDocument/2006/relationships/image" Target="../media/image13.png"/><Relationship Id="rId7" Type="http://schemas.openxmlformats.org/officeDocument/2006/relationships/image" Target="../media/image16.emf"/><Relationship Id="rId12"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43.xml"/><Relationship Id="rId6" Type="http://schemas.openxmlformats.org/officeDocument/2006/relationships/package" Target="../embeddings/Microsoft_Excel_Worksheet1.xlsx"/><Relationship Id="rId11" Type="http://schemas.openxmlformats.org/officeDocument/2006/relationships/image" Target="../media/image18.emf"/><Relationship Id="rId5" Type="http://schemas.openxmlformats.org/officeDocument/2006/relationships/image" Target="../media/image15.png"/><Relationship Id="rId10" Type="http://schemas.openxmlformats.org/officeDocument/2006/relationships/package" Target="../embeddings/Microsoft_Excel_Worksheet3.xlsx"/><Relationship Id="rId4" Type="http://schemas.openxmlformats.org/officeDocument/2006/relationships/image" Target="../media/image14.png"/><Relationship Id="rId9"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4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2.xml"/><Relationship Id="rId5" Type="http://schemas.openxmlformats.org/officeDocument/2006/relationships/chart" Target="../charts/char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24001" y="28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sp>
        <p:nvSpPr>
          <p:cNvPr id="3" name="Rectangle 7"/>
          <p:cNvSpPr>
            <a:spLocks noChangeArrowheads="1"/>
          </p:cNvSpPr>
          <p:nvPr/>
        </p:nvSpPr>
        <p:spPr bwMode="auto">
          <a:xfrm>
            <a:off x="1524001" y="2571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pic>
        <p:nvPicPr>
          <p:cNvPr id="2050" name="Picture 2" descr="LOGO GRT OK">
            <a:extLst>
              <a:ext uri="{FF2B5EF4-FFF2-40B4-BE49-F238E27FC236}">
                <a16:creationId xmlns:a16="http://schemas.microsoft.com/office/drawing/2014/main" id="{E54B633C-8D82-41A5-8E4C-EC3AAB441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908" y="731193"/>
            <a:ext cx="1656184" cy="2166841"/>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4F34F5B3-43EF-46D4-9CB0-5EFCE3B96A87}"/>
              </a:ext>
            </a:extLst>
          </p:cNvPr>
          <p:cNvSpPr txBox="1"/>
          <p:nvPr/>
        </p:nvSpPr>
        <p:spPr>
          <a:xfrm>
            <a:off x="1919536" y="3068960"/>
            <a:ext cx="8136903" cy="1815882"/>
          </a:xfrm>
          <a:prstGeom prst="rect">
            <a:avLst/>
          </a:prstGeom>
          <a:noFill/>
        </p:spPr>
        <p:txBody>
          <a:bodyPr wrap="square">
            <a:spAutoFit/>
          </a:bodyPr>
          <a:lstStyle/>
          <a:p>
            <a:pPr algn="ctr"/>
            <a:r>
              <a:rPr lang="es-MX" sz="2800" b="1" dirty="0">
                <a:solidFill>
                  <a:srgbClr val="002060"/>
                </a:solidFill>
                <a:latin typeface="Verdana" panose="020B0604030504040204" pitchFamily="34" charset="0"/>
                <a:ea typeface="Verdana" panose="020B0604030504040204" pitchFamily="34" charset="0"/>
              </a:rPr>
              <a:t>EXPOSICION A LA COMISION DE PRESUPUESTO Y CUENTA GENERAL </a:t>
            </a:r>
          </a:p>
          <a:p>
            <a:pPr algn="ctr"/>
            <a:r>
              <a:rPr lang="es-MX" sz="2800" b="1" dirty="0">
                <a:solidFill>
                  <a:srgbClr val="002060"/>
                </a:solidFill>
                <a:latin typeface="Verdana" panose="020B0604030504040204" pitchFamily="34" charset="0"/>
                <a:ea typeface="Verdana" panose="020B0604030504040204" pitchFamily="34" charset="0"/>
              </a:rPr>
              <a:t>DE LA REPUBLICA DEL CONGRESO </a:t>
            </a:r>
          </a:p>
          <a:p>
            <a:pPr algn="ctr"/>
            <a:r>
              <a:rPr lang="es-MX" sz="2800" b="1" dirty="0">
                <a:solidFill>
                  <a:srgbClr val="002060"/>
                </a:solidFill>
                <a:latin typeface="Verdana" panose="020B0604030504040204" pitchFamily="34" charset="0"/>
                <a:ea typeface="Verdana" panose="020B0604030504040204" pitchFamily="34" charset="0"/>
              </a:rPr>
              <a:t>DE LA REPUBLICA </a:t>
            </a:r>
          </a:p>
        </p:txBody>
      </p:sp>
      <p:grpSp>
        <p:nvGrpSpPr>
          <p:cNvPr id="9" name="Grupo 8">
            <a:extLst>
              <a:ext uri="{FF2B5EF4-FFF2-40B4-BE49-F238E27FC236}">
                <a16:creationId xmlns:a16="http://schemas.microsoft.com/office/drawing/2014/main" id="{DA939D34-623C-4D59-810E-BB4CE4DB46D4}"/>
              </a:ext>
            </a:extLst>
          </p:cNvPr>
          <p:cNvGrpSpPr/>
          <p:nvPr/>
        </p:nvGrpSpPr>
        <p:grpSpPr>
          <a:xfrm>
            <a:off x="0" y="0"/>
            <a:ext cx="12192000" cy="823119"/>
            <a:chOff x="0" y="0"/>
            <a:chExt cx="12192000" cy="823119"/>
          </a:xfrm>
          <a:solidFill>
            <a:schemeClr val="accent1">
              <a:lumMod val="75000"/>
            </a:schemeClr>
          </a:solidFill>
        </p:grpSpPr>
        <p:sp>
          <p:nvSpPr>
            <p:cNvPr id="10" name="Rectángulo 9">
              <a:extLst>
                <a:ext uri="{FF2B5EF4-FFF2-40B4-BE49-F238E27FC236}">
                  <a16:creationId xmlns:a16="http://schemas.microsoft.com/office/drawing/2014/main" id="{FD7E1325-3CB2-4929-A31E-9D1139C3D7AA}"/>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Rectángulo 7">
              <a:extLst>
                <a:ext uri="{FF2B5EF4-FFF2-40B4-BE49-F238E27FC236}">
                  <a16:creationId xmlns:a16="http://schemas.microsoft.com/office/drawing/2014/main" id="{639BD246-14CE-47D1-A9B8-3FD0D2EA1224}"/>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Diagrama de flujo: cinta perforada 16">
              <a:extLst>
                <a:ext uri="{FF2B5EF4-FFF2-40B4-BE49-F238E27FC236}">
                  <a16:creationId xmlns:a16="http://schemas.microsoft.com/office/drawing/2014/main" id="{9C32F935-DC32-4CD7-A1D3-AB36F2710CD4}"/>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4" name="Imagen 8">
            <a:extLst>
              <a:ext uri="{FF2B5EF4-FFF2-40B4-BE49-F238E27FC236}">
                <a16:creationId xmlns:a16="http://schemas.microsoft.com/office/drawing/2014/main" id="{663B9F05-F41E-4471-8ACC-D4007FBE96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70" y="43091"/>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2643206A-1B75-4BC7-8385-0C5A4586F7AE}"/>
              </a:ext>
            </a:extLst>
          </p:cNvPr>
          <p:cNvSpPr txBox="1"/>
          <p:nvPr/>
        </p:nvSpPr>
        <p:spPr>
          <a:xfrm>
            <a:off x="461196" y="178337"/>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sp>
        <p:nvSpPr>
          <p:cNvPr id="6" name="Rectángulo 5">
            <a:extLst>
              <a:ext uri="{FF2B5EF4-FFF2-40B4-BE49-F238E27FC236}">
                <a16:creationId xmlns:a16="http://schemas.microsoft.com/office/drawing/2014/main" id="{DBF5ADAA-7CF1-4B8F-BD3A-CFE569775622}"/>
              </a:ext>
            </a:extLst>
          </p:cNvPr>
          <p:cNvSpPr/>
          <p:nvPr/>
        </p:nvSpPr>
        <p:spPr>
          <a:xfrm>
            <a:off x="0" y="66446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CuadroTexto 13">
            <a:extLst>
              <a:ext uri="{FF2B5EF4-FFF2-40B4-BE49-F238E27FC236}">
                <a16:creationId xmlns:a16="http://schemas.microsoft.com/office/drawing/2014/main" id="{4F34F5B3-43EF-46D4-9CB0-5EFCE3B96A87}"/>
              </a:ext>
            </a:extLst>
          </p:cNvPr>
          <p:cNvSpPr txBox="1"/>
          <p:nvPr/>
        </p:nvSpPr>
        <p:spPr>
          <a:xfrm>
            <a:off x="7896200" y="5701559"/>
            <a:ext cx="3975578" cy="646331"/>
          </a:xfrm>
          <a:prstGeom prst="rect">
            <a:avLst/>
          </a:prstGeom>
          <a:noFill/>
        </p:spPr>
        <p:txBody>
          <a:bodyPr wrap="square">
            <a:spAutoFit/>
          </a:bodyPr>
          <a:lstStyle/>
          <a:p>
            <a:pPr algn="ctr"/>
            <a:r>
              <a:rPr lang="es-MX" sz="1800" b="1" dirty="0">
                <a:solidFill>
                  <a:srgbClr val="0070C0"/>
                </a:solidFill>
                <a:latin typeface="Verdana" panose="020B0604030504040204" pitchFamily="34" charset="0"/>
                <a:ea typeface="Verdana" panose="020B0604030504040204" pitchFamily="34" charset="0"/>
              </a:rPr>
              <a:t>ING. WILMER DIOS BENITES</a:t>
            </a:r>
          </a:p>
          <a:p>
            <a:pPr algn="ctr"/>
            <a:r>
              <a:rPr lang="es-MX" sz="1800" b="1" dirty="0">
                <a:solidFill>
                  <a:srgbClr val="0070C0"/>
                </a:solidFill>
                <a:latin typeface="Verdana" panose="020B0604030504040204" pitchFamily="34" charset="0"/>
                <a:ea typeface="Verdana" panose="020B0604030504040204" pitchFamily="34" charset="0"/>
              </a:rPr>
              <a:t>GOBERNADOR REGIONAL</a:t>
            </a:r>
          </a:p>
        </p:txBody>
      </p:sp>
    </p:spTree>
    <p:extLst>
      <p:ext uri="{BB962C8B-B14F-4D97-AF65-F5344CB8AC3E}">
        <p14:creationId xmlns:p14="http://schemas.microsoft.com/office/powerpoint/2010/main" val="2621334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F1FCA7D-8968-4742-B598-E10AA59F93D2}"/>
              </a:ext>
            </a:extLst>
          </p:cNvPr>
          <p:cNvSpPr/>
          <p:nvPr/>
        </p:nvSpPr>
        <p:spPr>
          <a:xfrm>
            <a:off x="0" y="66446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8" name="Grupo 7">
            <a:extLst>
              <a:ext uri="{FF2B5EF4-FFF2-40B4-BE49-F238E27FC236}">
                <a16:creationId xmlns:a16="http://schemas.microsoft.com/office/drawing/2014/main" id="{B84FE1B2-850A-4E64-AC2D-BF478B869A46}"/>
              </a:ext>
            </a:extLst>
          </p:cNvPr>
          <p:cNvGrpSpPr/>
          <p:nvPr/>
        </p:nvGrpSpPr>
        <p:grpSpPr>
          <a:xfrm>
            <a:off x="-12873" y="-27384"/>
            <a:ext cx="12192000" cy="823119"/>
            <a:chOff x="0" y="0"/>
            <a:chExt cx="12192000" cy="823119"/>
          </a:xfrm>
          <a:solidFill>
            <a:schemeClr val="accent1">
              <a:lumMod val="75000"/>
            </a:schemeClr>
          </a:solidFill>
        </p:grpSpPr>
        <p:sp>
          <p:nvSpPr>
            <p:cNvPr id="9" name="Rectángulo 8">
              <a:extLst>
                <a:ext uri="{FF2B5EF4-FFF2-40B4-BE49-F238E27FC236}">
                  <a16:creationId xmlns:a16="http://schemas.microsoft.com/office/drawing/2014/main" id="{6D394A7D-2365-43A9-90F6-B7CA40C2E09B}"/>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7">
              <a:extLst>
                <a:ext uri="{FF2B5EF4-FFF2-40B4-BE49-F238E27FC236}">
                  <a16:creationId xmlns:a16="http://schemas.microsoft.com/office/drawing/2014/main" id="{8ED6CCE1-F0BA-4A74-ADD7-4662C1A812CC}"/>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Diagrama de flujo: cinta perforada 16">
              <a:extLst>
                <a:ext uri="{FF2B5EF4-FFF2-40B4-BE49-F238E27FC236}">
                  <a16:creationId xmlns:a16="http://schemas.microsoft.com/office/drawing/2014/main" id="{93BDEB84-1660-44C9-B0F2-62CE4E86F50C}"/>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2" name="Imagen 8">
            <a:extLst>
              <a:ext uri="{FF2B5EF4-FFF2-40B4-BE49-F238E27FC236}">
                <a16:creationId xmlns:a16="http://schemas.microsoft.com/office/drawing/2014/main" id="{FF7AD822-4DBB-4663-BAF7-97E1A98E6B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97" y="15707"/>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18DBF66B-0510-41B7-8C5D-D4EB70ACF5AD}"/>
              </a:ext>
            </a:extLst>
          </p:cNvPr>
          <p:cNvSpPr txBox="1"/>
          <p:nvPr/>
        </p:nvSpPr>
        <p:spPr>
          <a:xfrm>
            <a:off x="448323" y="150953"/>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sp>
        <p:nvSpPr>
          <p:cNvPr id="4" name="Rectángulo 3">
            <a:extLst>
              <a:ext uri="{FF2B5EF4-FFF2-40B4-BE49-F238E27FC236}">
                <a16:creationId xmlns:a16="http://schemas.microsoft.com/office/drawing/2014/main" id="{849F9B82-0BB3-461C-81C2-D9E5529C66B3}"/>
              </a:ext>
            </a:extLst>
          </p:cNvPr>
          <p:cNvSpPr/>
          <p:nvPr/>
        </p:nvSpPr>
        <p:spPr>
          <a:xfrm>
            <a:off x="3223007" y="387127"/>
            <a:ext cx="8333616" cy="954107"/>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b="1" dirty="0">
                <a:solidFill>
                  <a:srgbClr val="0070C0"/>
                </a:solidFill>
                <a:effectLst>
                  <a:outerShdw blurRad="38100" dist="38100" dir="2700000" algn="tl">
                    <a:srgbClr val="C0C0C0"/>
                  </a:outerShdw>
                </a:effectLst>
              </a:rPr>
              <a:t>CUADRO COMPARATIVO DE ASIGNACIONES SEGÚN AÑOS: </a:t>
            </a:r>
          </a:p>
          <a:p>
            <a:pPr algn="ctr"/>
            <a:r>
              <a:rPr lang="es-PE" b="1" dirty="0">
                <a:solidFill>
                  <a:srgbClr val="0070C0"/>
                </a:solidFill>
                <a:effectLst>
                  <a:outerShdw blurRad="38100" dist="38100" dir="2700000" algn="tl">
                    <a:srgbClr val="C0C0C0"/>
                  </a:outerShdw>
                </a:effectLst>
              </a:rPr>
              <a:t>2019 - 2020 - 2021 - 2022</a:t>
            </a:r>
          </a:p>
          <a:p>
            <a:pPr algn="ctr"/>
            <a:r>
              <a:rPr lang="es-PE" sz="1400" b="1" dirty="0">
                <a:solidFill>
                  <a:srgbClr val="0070C0"/>
                </a:solidFill>
                <a:effectLst>
                  <a:outerShdw blurRad="38100" dist="38100" dir="2700000" algn="tl">
                    <a:srgbClr val="C0C0C0"/>
                  </a:outerShdw>
                </a:effectLst>
              </a:rPr>
              <a:t>(Millones de Soles)</a:t>
            </a:r>
          </a:p>
        </p:txBody>
      </p:sp>
      <p:graphicFrame>
        <p:nvGraphicFramePr>
          <p:cNvPr id="3" name="Tabla 2"/>
          <p:cNvGraphicFramePr>
            <a:graphicFrameLocks noGrp="1"/>
          </p:cNvGraphicFramePr>
          <p:nvPr>
            <p:extLst>
              <p:ext uri="{D42A27DB-BD31-4B8C-83A1-F6EECF244321}">
                <p14:modId xmlns:p14="http://schemas.microsoft.com/office/powerpoint/2010/main" val="3229628824"/>
              </p:ext>
            </p:extLst>
          </p:nvPr>
        </p:nvGraphicFramePr>
        <p:xfrm>
          <a:off x="1775520" y="1556791"/>
          <a:ext cx="9649071" cy="4222985"/>
        </p:xfrm>
        <a:graphic>
          <a:graphicData uri="http://schemas.openxmlformats.org/drawingml/2006/table">
            <a:tbl>
              <a:tblPr/>
              <a:tblGrid>
                <a:gridCol w="1835504">
                  <a:extLst>
                    <a:ext uri="{9D8B030D-6E8A-4147-A177-3AD203B41FA5}">
                      <a16:colId xmlns:a16="http://schemas.microsoft.com/office/drawing/2014/main" val="20000"/>
                    </a:ext>
                  </a:extLst>
                </a:gridCol>
                <a:gridCol w="2018045">
                  <a:extLst>
                    <a:ext uri="{9D8B030D-6E8A-4147-A177-3AD203B41FA5}">
                      <a16:colId xmlns:a16="http://schemas.microsoft.com/office/drawing/2014/main" val="20001"/>
                    </a:ext>
                  </a:extLst>
                </a:gridCol>
                <a:gridCol w="1182542">
                  <a:extLst>
                    <a:ext uri="{9D8B030D-6E8A-4147-A177-3AD203B41FA5}">
                      <a16:colId xmlns:a16="http://schemas.microsoft.com/office/drawing/2014/main" val="20002"/>
                    </a:ext>
                  </a:extLst>
                </a:gridCol>
                <a:gridCol w="1114895">
                  <a:extLst>
                    <a:ext uri="{9D8B030D-6E8A-4147-A177-3AD203B41FA5}">
                      <a16:colId xmlns:a16="http://schemas.microsoft.com/office/drawing/2014/main" val="20003"/>
                    </a:ext>
                  </a:extLst>
                </a:gridCol>
                <a:gridCol w="1114895">
                  <a:extLst>
                    <a:ext uri="{9D8B030D-6E8A-4147-A177-3AD203B41FA5}">
                      <a16:colId xmlns:a16="http://schemas.microsoft.com/office/drawing/2014/main" val="20004"/>
                    </a:ext>
                  </a:extLst>
                </a:gridCol>
                <a:gridCol w="1194871">
                  <a:extLst>
                    <a:ext uri="{9D8B030D-6E8A-4147-A177-3AD203B41FA5}">
                      <a16:colId xmlns:a16="http://schemas.microsoft.com/office/drawing/2014/main" val="20005"/>
                    </a:ext>
                  </a:extLst>
                </a:gridCol>
                <a:gridCol w="1188319">
                  <a:extLst>
                    <a:ext uri="{9D8B030D-6E8A-4147-A177-3AD203B41FA5}">
                      <a16:colId xmlns:a16="http://schemas.microsoft.com/office/drawing/2014/main" val="20006"/>
                    </a:ext>
                  </a:extLst>
                </a:gridCol>
              </a:tblGrid>
              <a:tr h="648960">
                <a:tc rowSpan="2">
                  <a:txBody>
                    <a:bodyPr/>
                    <a:lstStyle/>
                    <a:p>
                      <a:pPr algn="ctr" rtl="0" fontAlgn="ctr"/>
                      <a:r>
                        <a:rPr lang="es-PE" sz="1300" b="1" i="0" u="none" strike="noStrike" dirty="0">
                          <a:solidFill>
                            <a:srgbClr val="002060"/>
                          </a:solidFill>
                          <a:effectLst/>
                          <a:latin typeface="Arial" panose="020B0604020202020204" pitchFamily="34" charset="0"/>
                        </a:rPr>
                        <a:t>GENERICA DE GASTO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PE" sz="1300" b="1" i="0" u="none" strike="noStrike">
                          <a:solidFill>
                            <a:srgbClr val="002060"/>
                          </a:solidFill>
                          <a:effectLst/>
                          <a:latin typeface="Arial" panose="020B0604020202020204" pitchFamily="34" charset="0"/>
                        </a:rPr>
                        <a:t>CATEGORIA DEL GASTO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PE" sz="1300" b="1" i="0" u="none" strike="noStrike">
                          <a:solidFill>
                            <a:srgbClr val="002060"/>
                          </a:solidFill>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PE" sz="1300" b="1" i="0" u="none" strike="noStrike" dirty="0">
                          <a:solidFill>
                            <a:srgbClr val="002060"/>
                          </a:solidFill>
                          <a:effectLst/>
                          <a:latin typeface="Arial" panose="020B060402020202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PE" sz="1300" b="1" i="0" u="none" strike="noStrike">
                          <a:solidFill>
                            <a:srgbClr val="002060"/>
                          </a:solidFill>
                          <a:effectLst/>
                          <a:latin typeface="Arial" panose="020B060402020202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PE" sz="1300" b="1" i="0" u="none" strike="noStrike">
                          <a:solidFill>
                            <a:srgbClr val="002060"/>
                          </a:solidFill>
                          <a:effectLst/>
                          <a:latin typeface="Arial" panose="020B060402020202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PE" sz="1300" b="1" i="0" u="none" strike="noStrike">
                          <a:solidFill>
                            <a:srgbClr val="002060"/>
                          </a:solidFill>
                          <a:effectLst/>
                          <a:latin typeface="Arial" panose="020B0604020202020204" pitchFamily="34" charset="0"/>
                        </a:rPr>
                        <a:t>DIFERENCIA  (2022-2021)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495790">
                <a:tc vMerge="1">
                  <a:txBody>
                    <a:bodyPr/>
                    <a:lstStyle/>
                    <a:p>
                      <a:endParaRPr lang="es-PE"/>
                    </a:p>
                  </a:txBody>
                  <a:tcPr/>
                </a:tc>
                <a:tc>
                  <a:txBody>
                    <a:bodyPr/>
                    <a:lstStyle/>
                    <a:p>
                      <a:pPr algn="ctr" rtl="0" fontAlgn="ctr"/>
                      <a:r>
                        <a:rPr lang="es-PE" sz="1300" b="1" i="0" u="none" strike="noStrike">
                          <a:solidFill>
                            <a:srgbClr val="002060"/>
                          </a:solidFill>
                          <a:effectLst/>
                          <a:latin typeface="Arial" panose="020B0604020202020204" pitchFamily="34" charset="0"/>
                        </a:rPr>
                        <a:t>Gasto Corriente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6F7"/>
                    </a:solidFill>
                  </a:tcPr>
                </a:tc>
                <a:tc>
                  <a:txBody>
                    <a:bodyPr/>
                    <a:lstStyle/>
                    <a:p>
                      <a:pPr algn="r" rtl="0" fontAlgn="ctr"/>
                      <a:r>
                        <a:rPr lang="es-PE" sz="1300" b="1" i="0" u="none" strike="noStrike">
                          <a:solidFill>
                            <a:srgbClr val="002060"/>
                          </a:solidFill>
                          <a:effectLst/>
                          <a:latin typeface="Arial" panose="020B0604020202020204" pitchFamily="34" charset="0"/>
                        </a:rPr>
                        <a:t>337,312,942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6F7"/>
                    </a:solidFill>
                  </a:tcPr>
                </a:tc>
                <a:tc>
                  <a:txBody>
                    <a:bodyPr/>
                    <a:lstStyle/>
                    <a:p>
                      <a:pPr algn="r" rtl="0" fontAlgn="ctr"/>
                      <a:r>
                        <a:rPr lang="es-PE" sz="1300" b="1" i="0" u="none" strike="noStrike">
                          <a:solidFill>
                            <a:srgbClr val="002060"/>
                          </a:solidFill>
                          <a:effectLst/>
                          <a:latin typeface="Arial" panose="020B0604020202020204" pitchFamily="34" charset="0"/>
                        </a:rPr>
                        <a:t>361,885,668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6F7"/>
                    </a:solidFill>
                  </a:tcPr>
                </a:tc>
                <a:tc>
                  <a:txBody>
                    <a:bodyPr/>
                    <a:lstStyle/>
                    <a:p>
                      <a:pPr algn="r" rtl="0" fontAlgn="ctr"/>
                      <a:r>
                        <a:rPr lang="es-PE" sz="1300" b="1" i="0" u="none" strike="noStrike">
                          <a:solidFill>
                            <a:srgbClr val="002060"/>
                          </a:solidFill>
                          <a:effectLst/>
                          <a:latin typeface="Arial" panose="020B0604020202020204" pitchFamily="34" charset="0"/>
                        </a:rPr>
                        <a:t>371,021,934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6F7"/>
                    </a:solidFill>
                  </a:tcPr>
                </a:tc>
                <a:tc>
                  <a:txBody>
                    <a:bodyPr/>
                    <a:lstStyle/>
                    <a:p>
                      <a:pPr algn="r" rtl="0" fontAlgn="ctr"/>
                      <a:r>
                        <a:rPr lang="es-PE" sz="1300" b="1" i="0" u="none" strike="noStrike">
                          <a:solidFill>
                            <a:srgbClr val="002060"/>
                          </a:solidFill>
                          <a:effectLst/>
                          <a:latin typeface="Arial" panose="020B0604020202020204" pitchFamily="34" charset="0"/>
                        </a:rPr>
                        <a:t>334,744,032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6F7"/>
                    </a:solidFill>
                  </a:tcPr>
                </a:tc>
                <a:tc>
                  <a:txBody>
                    <a:bodyPr/>
                    <a:lstStyle/>
                    <a:p>
                      <a:pPr algn="r" rtl="0" fontAlgn="ctr"/>
                      <a:r>
                        <a:rPr lang="es-PE" sz="1300" b="1" i="0" u="none" strike="noStrike">
                          <a:solidFill>
                            <a:srgbClr val="002060"/>
                          </a:solidFill>
                          <a:effectLst/>
                          <a:latin typeface="Arial" panose="020B0604020202020204" pitchFamily="34" charset="0"/>
                        </a:rPr>
                        <a:t>-36,277,902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6F7"/>
                    </a:solidFill>
                  </a:tcPr>
                </a:tc>
                <a:extLst>
                  <a:ext uri="{0D108BD9-81ED-4DB2-BD59-A6C34878D82A}">
                    <a16:rowId xmlns:a16="http://schemas.microsoft.com/office/drawing/2014/main" val="10001"/>
                  </a:ext>
                </a:extLst>
              </a:tr>
              <a:tr h="475905">
                <a:tc>
                  <a:txBody>
                    <a:bodyPr/>
                    <a:lstStyle/>
                    <a:p>
                      <a:pPr algn="ctr" rtl="0" fontAlgn="ctr"/>
                      <a:r>
                        <a:rPr lang="es-PE" sz="1300" b="1" i="0" u="none" strike="noStrike">
                          <a:solidFill>
                            <a:srgbClr val="000000"/>
                          </a:solidFill>
                          <a:effectLst/>
                          <a:latin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E" sz="1300" b="0" i="0" u="none" strike="noStrike">
                          <a:solidFill>
                            <a:srgbClr val="000000"/>
                          </a:solidFill>
                          <a:effectLst/>
                          <a:latin typeface="Arial" panose="020B0604020202020204" pitchFamily="34" charset="0"/>
                        </a:rPr>
                        <a:t>Personal y Obligac. Sociales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Arial" panose="020B0604020202020204" pitchFamily="34" charset="0"/>
                        </a:rPr>
                        <a:t>242,871,490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Arial" panose="020B0604020202020204" pitchFamily="34" charset="0"/>
                        </a:rPr>
                        <a:t>260,722,736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Arial" panose="020B0604020202020204" pitchFamily="34" charset="0"/>
                        </a:rPr>
                        <a:t>283,055,577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1F4E78"/>
                          </a:solidFill>
                          <a:effectLst/>
                          <a:latin typeface="Arial" panose="020B0604020202020204" pitchFamily="34" charset="0"/>
                        </a:rPr>
                        <a:t>274,687,649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1" i="0" u="none" strike="noStrike">
                          <a:solidFill>
                            <a:srgbClr val="C00000"/>
                          </a:solidFill>
                          <a:effectLst/>
                          <a:latin typeface="Arial" panose="020B0604020202020204" pitchFamily="34" charset="0"/>
                        </a:rPr>
                        <a:t>-8,367,928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5905">
                <a:tc>
                  <a:txBody>
                    <a:bodyPr/>
                    <a:lstStyle/>
                    <a:p>
                      <a:pPr algn="ctr" rtl="0" fontAlgn="ctr"/>
                      <a:r>
                        <a:rPr lang="es-PE" sz="1300" b="1" i="0" u="none" strike="noStrike">
                          <a:solidFill>
                            <a:srgbClr val="000000"/>
                          </a:solidFill>
                          <a:effectLst/>
                          <a:latin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E" sz="1300" b="0" i="0" u="none" strike="noStrike">
                          <a:solidFill>
                            <a:srgbClr val="000000"/>
                          </a:solidFill>
                          <a:effectLst/>
                          <a:latin typeface="Arial" panose="020B0604020202020204" pitchFamily="34" charset="0"/>
                        </a:rPr>
                        <a:t>Pensiones y Prestac. Soc.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Arial" panose="020B0604020202020204" pitchFamily="34" charset="0"/>
                        </a:rPr>
                        <a:t>25,774,992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Arial" panose="020B0604020202020204" pitchFamily="34" charset="0"/>
                        </a:rPr>
                        <a:t>26,290,874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Arial" panose="020B0604020202020204" pitchFamily="34" charset="0"/>
                        </a:rPr>
                        <a:t>24,235,452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1F4E78"/>
                          </a:solidFill>
                          <a:effectLst/>
                          <a:latin typeface="Arial" panose="020B0604020202020204" pitchFamily="34" charset="0"/>
                        </a:rPr>
                        <a:t>20,870,649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1" i="0" u="none" strike="noStrike">
                          <a:solidFill>
                            <a:srgbClr val="C00000"/>
                          </a:solidFill>
                          <a:effectLst/>
                          <a:latin typeface="Arial" panose="020B0604020202020204" pitchFamily="34" charset="0"/>
                        </a:rPr>
                        <a:t>-3,364,803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5905">
                <a:tc>
                  <a:txBody>
                    <a:bodyPr/>
                    <a:lstStyle/>
                    <a:p>
                      <a:pPr algn="ctr" rtl="0" fontAlgn="ctr"/>
                      <a:r>
                        <a:rPr lang="es-PE" sz="1300" b="1" i="0" u="none" strike="noStrike">
                          <a:solidFill>
                            <a:srgbClr val="000000"/>
                          </a:solidFill>
                          <a:effectLst/>
                          <a:latin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E" sz="1300" b="0" i="0" u="none" strike="noStrike">
                          <a:solidFill>
                            <a:srgbClr val="000000"/>
                          </a:solidFill>
                          <a:effectLst/>
                          <a:latin typeface="Arial" panose="020B0604020202020204" pitchFamily="34" charset="0"/>
                        </a:rPr>
                        <a:t>Bienes y Servicios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Arial" panose="020B0604020202020204" pitchFamily="34" charset="0"/>
                        </a:rPr>
                        <a:t>68,232,786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Arial" panose="020B0604020202020204" pitchFamily="34" charset="0"/>
                        </a:rPr>
                        <a:t>74,563,107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Arial" panose="020B0604020202020204" pitchFamily="34" charset="0"/>
                        </a:rPr>
                        <a:t>63,454,954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1F4E78"/>
                          </a:solidFill>
                          <a:effectLst/>
                          <a:latin typeface="Arial" panose="020B0604020202020204" pitchFamily="34" charset="0"/>
                        </a:rPr>
                        <a:t>63,262,822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1" i="0" u="none" strike="noStrike">
                          <a:solidFill>
                            <a:srgbClr val="C00000"/>
                          </a:solidFill>
                          <a:effectLst/>
                          <a:latin typeface="Arial" panose="020B0604020202020204" pitchFamily="34" charset="0"/>
                        </a:rPr>
                        <a:t>-192,132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7951">
                <a:tc>
                  <a:txBody>
                    <a:bodyPr/>
                    <a:lstStyle/>
                    <a:p>
                      <a:pPr algn="ctr" rtl="0" fontAlgn="ctr"/>
                      <a:r>
                        <a:rPr lang="es-PE" sz="1300" b="1" i="0" u="none" strike="noStrike">
                          <a:solidFill>
                            <a:srgbClr val="000000"/>
                          </a:solidFill>
                          <a:effectLst/>
                          <a:latin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PE" sz="1300" b="0" i="0" u="none" strike="noStrike">
                          <a:solidFill>
                            <a:srgbClr val="000000"/>
                          </a:solidFill>
                          <a:effectLst/>
                          <a:latin typeface="Arial" panose="020B0604020202020204" pitchFamily="34" charset="0"/>
                        </a:rPr>
                        <a:t>Otros Gastos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Arial" panose="020B0604020202020204" pitchFamily="34" charset="0"/>
                        </a:rPr>
                        <a:t>433,674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Arial" panose="020B0604020202020204" pitchFamily="34" charset="0"/>
                        </a:rPr>
                        <a:t>308,951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Arial" panose="020B0604020202020204" pitchFamily="34" charset="0"/>
                        </a:rPr>
                        <a:t>275,951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1F4E78"/>
                          </a:solidFill>
                          <a:effectLst/>
                          <a:latin typeface="Arial" panose="020B0604020202020204" pitchFamily="34" charset="0"/>
                        </a:rPr>
                        <a:t>10,480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1" i="0" u="none" strike="noStrike">
                          <a:solidFill>
                            <a:srgbClr val="C00000"/>
                          </a:solidFill>
                          <a:effectLst/>
                          <a:latin typeface="Arial" panose="020B0604020202020204" pitchFamily="34" charset="0"/>
                        </a:rPr>
                        <a:t>-265,471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0762">
                <a:tc>
                  <a:txBody>
                    <a:bodyPr/>
                    <a:lstStyle/>
                    <a:p>
                      <a:pPr algn="ctr" rtl="0" fontAlgn="ctr"/>
                      <a:r>
                        <a:rPr lang="es-PE" sz="13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PE" sz="1300" b="1" i="0" u="none" strike="noStrike">
                          <a:solidFill>
                            <a:srgbClr val="000000"/>
                          </a:solidFill>
                          <a:effectLst/>
                          <a:latin typeface="Arial" panose="020B0604020202020204" pitchFamily="34" charset="0"/>
                        </a:rPr>
                        <a:t>Gasto de Capital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6F7"/>
                    </a:solidFill>
                  </a:tcPr>
                </a:tc>
                <a:tc>
                  <a:txBody>
                    <a:bodyPr/>
                    <a:lstStyle/>
                    <a:p>
                      <a:pPr algn="r" rtl="0" fontAlgn="ctr"/>
                      <a:r>
                        <a:rPr lang="es-PE" sz="1300" b="1" i="0" u="none" strike="noStrike">
                          <a:solidFill>
                            <a:srgbClr val="000000"/>
                          </a:solidFill>
                          <a:effectLst/>
                          <a:latin typeface="Arial" panose="020B0604020202020204" pitchFamily="34" charset="0"/>
                        </a:rPr>
                        <a:t>100,421,850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6F7"/>
                    </a:solidFill>
                  </a:tcPr>
                </a:tc>
                <a:tc>
                  <a:txBody>
                    <a:bodyPr/>
                    <a:lstStyle/>
                    <a:p>
                      <a:pPr algn="r" rtl="0" fontAlgn="ctr"/>
                      <a:r>
                        <a:rPr lang="es-PE" sz="1300" b="1" i="0" u="none" strike="noStrike">
                          <a:solidFill>
                            <a:srgbClr val="000000"/>
                          </a:solidFill>
                          <a:effectLst/>
                          <a:latin typeface="Arial" panose="020B0604020202020204" pitchFamily="34" charset="0"/>
                        </a:rPr>
                        <a:t>93,257,427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6F7"/>
                    </a:solidFill>
                  </a:tcPr>
                </a:tc>
                <a:tc>
                  <a:txBody>
                    <a:bodyPr/>
                    <a:lstStyle/>
                    <a:p>
                      <a:pPr algn="r" rtl="0" fontAlgn="ctr"/>
                      <a:r>
                        <a:rPr lang="es-PE" sz="1300" b="1" i="0" u="none" strike="noStrike">
                          <a:solidFill>
                            <a:srgbClr val="000000"/>
                          </a:solidFill>
                          <a:effectLst/>
                          <a:latin typeface="Arial" panose="020B0604020202020204" pitchFamily="34" charset="0"/>
                        </a:rPr>
                        <a:t>92,998,425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6F7"/>
                    </a:solidFill>
                  </a:tcPr>
                </a:tc>
                <a:tc>
                  <a:txBody>
                    <a:bodyPr/>
                    <a:lstStyle/>
                    <a:p>
                      <a:pPr algn="r" rtl="0" fontAlgn="ctr"/>
                      <a:r>
                        <a:rPr lang="es-PE" sz="1300" b="1" i="0" u="none" strike="noStrike">
                          <a:solidFill>
                            <a:srgbClr val="000000"/>
                          </a:solidFill>
                          <a:effectLst/>
                          <a:latin typeface="Arial" panose="020B0604020202020204" pitchFamily="34" charset="0"/>
                        </a:rPr>
                        <a:t>64,558,752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6F7"/>
                    </a:solidFill>
                  </a:tcPr>
                </a:tc>
                <a:tc>
                  <a:txBody>
                    <a:bodyPr/>
                    <a:lstStyle/>
                    <a:p>
                      <a:pPr algn="r" rtl="0" fontAlgn="ctr"/>
                      <a:r>
                        <a:rPr lang="es-PE" sz="1300" b="1" i="0" u="none" strike="noStrike">
                          <a:solidFill>
                            <a:srgbClr val="002060"/>
                          </a:solidFill>
                          <a:effectLst/>
                          <a:latin typeface="Arial" panose="020B0604020202020204" pitchFamily="34" charset="0"/>
                        </a:rPr>
                        <a:t>-28,439,673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6F7"/>
                    </a:solidFill>
                  </a:tcPr>
                </a:tc>
                <a:extLst>
                  <a:ext uri="{0D108BD9-81ED-4DB2-BD59-A6C34878D82A}">
                    <a16:rowId xmlns:a16="http://schemas.microsoft.com/office/drawing/2014/main" val="10006"/>
                  </a:ext>
                </a:extLst>
              </a:tr>
              <a:tr h="713856">
                <a:tc>
                  <a:txBody>
                    <a:bodyPr/>
                    <a:lstStyle/>
                    <a:p>
                      <a:pPr algn="ctr" rtl="0" fontAlgn="ctr"/>
                      <a:r>
                        <a:rPr lang="es-PE" sz="1300" b="1" i="0" u="none" strike="noStrike">
                          <a:solidFill>
                            <a:srgbClr val="000000"/>
                          </a:solidFill>
                          <a:effectLst/>
                          <a:latin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ES" sz="1300" b="0" i="0" u="none" strike="noStrike">
                          <a:solidFill>
                            <a:srgbClr val="000000"/>
                          </a:solidFill>
                          <a:effectLst/>
                          <a:latin typeface="Arial" panose="020B0604020202020204" pitchFamily="34" charset="0"/>
                        </a:rPr>
                        <a:t>Adquisición de Activos no financieros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Arial" panose="020B0604020202020204" pitchFamily="34" charset="0"/>
                        </a:rPr>
                        <a:t>100,421,850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Arial" panose="020B0604020202020204" pitchFamily="34" charset="0"/>
                        </a:rPr>
                        <a:t>93,257,427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000000"/>
                          </a:solidFill>
                          <a:effectLst/>
                          <a:latin typeface="Arial" panose="020B0604020202020204" pitchFamily="34" charset="0"/>
                        </a:rPr>
                        <a:t>92,998,425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0" i="0" u="none" strike="noStrike">
                          <a:solidFill>
                            <a:srgbClr val="1F4E78"/>
                          </a:solidFill>
                          <a:effectLst/>
                          <a:latin typeface="Arial" panose="020B0604020202020204" pitchFamily="34" charset="0"/>
                        </a:rPr>
                        <a:t>85,086,702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300" b="1" i="0" u="none" strike="noStrike">
                          <a:solidFill>
                            <a:srgbClr val="C00000"/>
                          </a:solidFill>
                          <a:effectLst/>
                          <a:latin typeface="Arial" panose="020B0604020202020204" pitchFamily="34" charset="0"/>
                        </a:rPr>
                        <a:t>-7,911,723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7951">
                <a:tc gridSpan="2">
                  <a:txBody>
                    <a:bodyPr/>
                    <a:lstStyle/>
                    <a:p>
                      <a:pPr algn="ctr" rtl="0" fontAlgn="ctr"/>
                      <a:r>
                        <a:rPr lang="es-PE" sz="1300" b="1" i="0" u="none" strike="noStrike" dirty="0">
                          <a:solidFill>
                            <a:srgbClr val="000000"/>
                          </a:solidFill>
                          <a:effectLst/>
                          <a:latin typeface="Arial" panose="020B0604020202020204" pitchFamily="34" charset="0"/>
                        </a:rPr>
                        <a:t>Total Pliego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PE"/>
                    </a:p>
                  </a:txBody>
                  <a:tcPr/>
                </a:tc>
                <a:tc>
                  <a:txBody>
                    <a:bodyPr/>
                    <a:lstStyle/>
                    <a:p>
                      <a:pPr algn="r" rtl="0" fontAlgn="ctr"/>
                      <a:r>
                        <a:rPr lang="es-PE" sz="1300" b="1" i="0" u="none" strike="noStrike">
                          <a:solidFill>
                            <a:srgbClr val="000000"/>
                          </a:solidFill>
                          <a:effectLst/>
                          <a:latin typeface="Arial" panose="020B0604020202020204" pitchFamily="34" charset="0"/>
                        </a:rPr>
                        <a:t>437,734,792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rtl="0" fontAlgn="ctr"/>
                      <a:r>
                        <a:rPr lang="es-PE" sz="1300" b="1" i="0" u="none" strike="noStrike">
                          <a:solidFill>
                            <a:srgbClr val="000000"/>
                          </a:solidFill>
                          <a:effectLst/>
                          <a:latin typeface="Arial" panose="020B0604020202020204" pitchFamily="34" charset="0"/>
                        </a:rPr>
                        <a:t>455,143,095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rtl="0" fontAlgn="ctr"/>
                      <a:r>
                        <a:rPr lang="es-PE" sz="1300" b="1" i="0" u="none" strike="noStrike">
                          <a:solidFill>
                            <a:srgbClr val="000000"/>
                          </a:solidFill>
                          <a:effectLst/>
                          <a:latin typeface="Arial" panose="020B0604020202020204" pitchFamily="34" charset="0"/>
                        </a:rPr>
                        <a:t>464,020,359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rtl="0" fontAlgn="ctr"/>
                      <a:r>
                        <a:rPr lang="es-PE" sz="1300" b="1" i="0" u="none" strike="noStrike">
                          <a:solidFill>
                            <a:srgbClr val="0000FF"/>
                          </a:solidFill>
                          <a:effectLst/>
                          <a:latin typeface="Arial" panose="020B0604020202020204" pitchFamily="34" charset="0"/>
                        </a:rPr>
                        <a:t>399,302,784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rtl="0" fontAlgn="ctr"/>
                      <a:r>
                        <a:rPr lang="es-PE" sz="1300" b="1" i="0" u="none" strike="noStrike" dirty="0">
                          <a:solidFill>
                            <a:srgbClr val="FF0000"/>
                          </a:solidFill>
                          <a:effectLst/>
                          <a:latin typeface="Arial" panose="020B0604020202020204" pitchFamily="34" charset="0"/>
                        </a:rPr>
                        <a:t>-64,717,575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919222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black">
          <a:xfrm>
            <a:off x="2963652" y="3122509"/>
            <a:ext cx="626469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pPr>
            <a:r>
              <a:rPr lang="es-MX" sz="3600" b="1" dirty="0">
                <a:solidFill>
                  <a:srgbClr val="002060"/>
                </a:solidFill>
                <a:latin typeface="+mn-lt"/>
              </a:rPr>
              <a:t>ANÁLISIS DE LOS PROYECTOS APROBADOS PDRC Y EL PRESUPUESTO PARTICIPATIVO PROGRAMADOS EN PIA 2022</a:t>
            </a:r>
          </a:p>
        </p:txBody>
      </p:sp>
      <p:sp>
        <p:nvSpPr>
          <p:cNvPr id="7" name="Rectángulo 6">
            <a:extLst>
              <a:ext uri="{FF2B5EF4-FFF2-40B4-BE49-F238E27FC236}">
                <a16:creationId xmlns:a16="http://schemas.microsoft.com/office/drawing/2014/main" id="{62DAACC6-9822-450E-95D0-FB962FDD8396}"/>
              </a:ext>
            </a:extLst>
          </p:cNvPr>
          <p:cNvSpPr/>
          <p:nvPr/>
        </p:nvSpPr>
        <p:spPr>
          <a:xfrm>
            <a:off x="0" y="66446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8" name="Grupo 7">
            <a:extLst>
              <a:ext uri="{FF2B5EF4-FFF2-40B4-BE49-F238E27FC236}">
                <a16:creationId xmlns:a16="http://schemas.microsoft.com/office/drawing/2014/main" id="{6983E53B-2E84-40B6-B882-BA53463678A8}"/>
              </a:ext>
            </a:extLst>
          </p:cNvPr>
          <p:cNvGrpSpPr/>
          <p:nvPr/>
        </p:nvGrpSpPr>
        <p:grpSpPr>
          <a:xfrm>
            <a:off x="-12873" y="-27384"/>
            <a:ext cx="12192000" cy="823119"/>
            <a:chOff x="0" y="0"/>
            <a:chExt cx="12192000" cy="823119"/>
          </a:xfrm>
          <a:solidFill>
            <a:schemeClr val="accent1">
              <a:lumMod val="75000"/>
            </a:schemeClr>
          </a:solidFill>
        </p:grpSpPr>
        <p:sp>
          <p:nvSpPr>
            <p:cNvPr id="9" name="Rectángulo 8">
              <a:extLst>
                <a:ext uri="{FF2B5EF4-FFF2-40B4-BE49-F238E27FC236}">
                  <a16:creationId xmlns:a16="http://schemas.microsoft.com/office/drawing/2014/main" id="{33CA3A21-87CE-451A-A70A-B7A9AA23765C}"/>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7">
              <a:extLst>
                <a:ext uri="{FF2B5EF4-FFF2-40B4-BE49-F238E27FC236}">
                  <a16:creationId xmlns:a16="http://schemas.microsoft.com/office/drawing/2014/main" id="{C0B186DB-CD27-4295-A9B4-8A9836E37396}"/>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Diagrama de flujo: cinta perforada 16">
              <a:extLst>
                <a:ext uri="{FF2B5EF4-FFF2-40B4-BE49-F238E27FC236}">
                  <a16:creationId xmlns:a16="http://schemas.microsoft.com/office/drawing/2014/main" id="{E68190F4-B355-41EA-8EC2-71E029C4131F}"/>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2" name="Imagen 8">
            <a:extLst>
              <a:ext uri="{FF2B5EF4-FFF2-40B4-BE49-F238E27FC236}">
                <a16:creationId xmlns:a16="http://schemas.microsoft.com/office/drawing/2014/main" id="{7515505C-8013-4968-BE91-1F933D1F1B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97" y="15707"/>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C84A2C1D-C901-47C6-958C-9E3D05525D67}"/>
              </a:ext>
            </a:extLst>
          </p:cNvPr>
          <p:cNvSpPr txBox="1"/>
          <p:nvPr/>
        </p:nvSpPr>
        <p:spPr>
          <a:xfrm>
            <a:off x="448323" y="150953"/>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pic>
        <p:nvPicPr>
          <p:cNvPr id="2" name="Picture 2" descr="LOGO GRT OK">
            <a:extLst>
              <a:ext uri="{FF2B5EF4-FFF2-40B4-BE49-F238E27FC236}">
                <a16:creationId xmlns:a16="http://schemas.microsoft.com/office/drawing/2014/main" id="{302C93B5-6C8B-4B85-B5A9-DCB4E4520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908" y="730622"/>
            <a:ext cx="1656184" cy="216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432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58827788"/>
              </p:ext>
            </p:extLst>
          </p:nvPr>
        </p:nvGraphicFramePr>
        <p:xfrm>
          <a:off x="2027548" y="1165545"/>
          <a:ext cx="8136904" cy="4873063"/>
        </p:xfrm>
        <a:graphic>
          <a:graphicData uri="http://schemas.openxmlformats.org/drawingml/2006/table">
            <a:tbl>
              <a:tblPr/>
              <a:tblGrid>
                <a:gridCol w="4023462">
                  <a:extLst>
                    <a:ext uri="{9D8B030D-6E8A-4147-A177-3AD203B41FA5}">
                      <a16:colId xmlns:a16="http://schemas.microsoft.com/office/drawing/2014/main" val="20000"/>
                    </a:ext>
                  </a:extLst>
                </a:gridCol>
                <a:gridCol w="1456844">
                  <a:extLst>
                    <a:ext uri="{9D8B030D-6E8A-4147-A177-3AD203B41FA5}">
                      <a16:colId xmlns:a16="http://schemas.microsoft.com/office/drawing/2014/main" val="20001"/>
                    </a:ext>
                  </a:extLst>
                </a:gridCol>
                <a:gridCol w="2656598">
                  <a:extLst>
                    <a:ext uri="{9D8B030D-6E8A-4147-A177-3AD203B41FA5}">
                      <a16:colId xmlns:a16="http://schemas.microsoft.com/office/drawing/2014/main" val="20002"/>
                    </a:ext>
                  </a:extLst>
                </a:gridCol>
              </a:tblGrid>
              <a:tr h="861368">
                <a:tc gridSpan="3">
                  <a:txBody>
                    <a:bodyPr/>
                    <a:lstStyle/>
                    <a:p>
                      <a:pPr algn="ctr" fontAlgn="b"/>
                      <a:r>
                        <a:rPr lang="es-PE" sz="2000" b="1" kern="1200" dirty="0">
                          <a:solidFill>
                            <a:srgbClr val="0070C0"/>
                          </a:solidFill>
                          <a:effectLst>
                            <a:outerShdw blurRad="38100" dist="38100" dir="2700000" algn="tl">
                              <a:srgbClr val="C0C0C0"/>
                            </a:outerShdw>
                          </a:effectLst>
                          <a:latin typeface="+mn-lt"/>
                          <a:ea typeface="+mn-ea"/>
                          <a:cs typeface="+mn-cs"/>
                        </a:rPr>
                        <a:t>PROYECTOS DE INVERSION FINANCIADOS AL 2022</a:t>
                      </a:r>
                    </a:p>
                    <a:p>
                      <a:pPr algn="ctr" fontAlgn="b"/>
                      <a:endParaRPr lang="es-PE" sz="2000" b="1" kern="1200" dirty="0">
                        <a:solidFill>
                          <a:srgbClr val="0070C0"/>
                        </a:solidFill>
                        <a:effectLst>
                          <a:outerShdw blurRad="38100" dist="38100" dir="2700000" algn="tl">
                            <a:srgbClr val="C0C0C0"/>
                          </a:outerShdw>
                        </a:effectLst>
                        <a:latin typeface="+mn-lt"/>
                        <a:ea typeface="+mn-ea"/>
                        <a:cs typeface="+mn-cs"/>
                      </a:endParaRPr>
                    </a:p>
                  </a:txBody>
                  <a:tcPr marL="9525" marR="9525" marT="9525" marB="0" anchor="b">
                    <a:lnL>
                      <a:noFill/>
                    </a:lnL>
                    <a:lnR>
                      <a:noFill/>
                    </a:lnR>
                    <a:lnT>
                      <a:noFill/>
                    </a:lnT>
                    <a:lnB>
                      <a:noFill/>
                    </a:lnB>
                    <a:solidFill>
                      <a:schemeClr val="bg1"/>
                    </a:solidFill>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423663">
                <a:tc gridSpan="2">
                  <a:txBody>
                    <a:bodyPr/>
                    <a:lstStyle/>
                    <a:p>
                      <a:pPr algn="l" fontAlgn="b"/>
                      <a:r>
                        <a:rPr lang="es-PE" sz="1400" b="1" i="0" u="none" strike="noStrike" dirty="0">
                          <a:solidFill>
                            <a:srgbClr val="002060"/>
                          </a:solidFill>
                          <a:effectLst/>
                          <a:latin typeface="Arial" panose="020B0604020202020204" pitchFamily="34" charset="0"/>
                        </a:rPr>
                        <a:t>PLIEGO 461 GOBIERNO REGIONAL TUMBES</a:t>
                      </a:r>
                    </a:p>
                    <a:p>
                      <a:pPr algn="l" fontAlgn="b"/>
                      <a:endParaRPr lang="es-PE" sz="1400" b="1" i="0" u="none" strike="noStrike" dirty="0">
                        <a:solidFill>
                          <a:srgbClr val="002060"/>
                        </a:solidFill>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PE"/>
                    </a:p>
                  </a:txBody>
                  <a:tcPr/>
                </a:tc>
                <a:tc>
                  <a:txBody>
                    <a:bodyPr/>
                    <a:lstStyle/>
                    <a:p>
                      <a:pPr algn="l" fontAlgn="b"/>
                      <a:endParaRPr lang="es-PE" sz="1000" b="0" i="0" u="none" strike="noStrike" dirty="0">
                        <a:effectLst/>
                        <a:latin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20080">
                <a:tc>
                  <a:txBody>
                    <a:bodyPr/>
                    <a:lstStyle/>
                    <a:p>
                      <a:pPr algn="ctr" fontAlgn="ctr"/>
                      <a:r>
                        <a:rPr lang="es-PE" sz="1600" b="1" i="0" u="none" strike="noStrike" dirty="0">
                          <a:solidFill>
                            <a:schemeClr val="tx1"/>
                          </a:solidFill>
                          <a:effectLst/>
                          <a:latin typeface="Arial" panose="020B0604020202020204" pitchFamily="34" charset="0"/>
                        </a:rPr>
                        <a:t>FUENTE DE FINANCIAMIENTO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1600" b="1" i="0" u="none" strike="noStrike" dirty="0">
                          <a:solidFill>
                            <a:schemeClr val="tx1"/>
                          </a:solidFill>
                          <a:effectLst/>
                          <a:latin typeface="Arial" panose="020B0604020202020204" pitchFamily="34" charset="0"/>
                        </a:rPr>
                        <a:t>NUMERO PROY.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1600" b="1" i="0" u="none" strike="noStrike" dirty="0">
                          <a:solidFill>
                            <a:schemeClr val="tx1"/>
                          </a:solidFill>
                          <a:effectLst/>
                          <a:latin typeface="Arial" panose="020B0604020202020204" pitchFamily="34" charset="0"/>
                        </a:rPr>
                        <a:t>PRESUPUESTO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475859">
                <a:tc>
                  <a:txBody>
                    <a:bodyPr/>
                    <a:lstStyle/>
                    <a:p>
                      <a:pPr algn="l" fontAlgn="b"/>
                      <a:r>
                        <a:rPr lang="es-PE" sz="1600" b="0" i="0" u="none" strike="noStrike" dirty="0">
                          <a:effectLst/>
                          <a:latin typeface="Arial" panose="020B0604020202020204" pitchFamily="34" charset="0"/>
                        </a:rPr>
                        <a:t>RECURSOS ORDINARIOS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6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dirty="0">
                          <a:effectLst/>
                          <a:latin typeface="Arial" panose="020B060402020202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5859">
                <a:tc>
                  <a:txBody>
                    <a:bodyPr/>
                    <a:lstStyle/>
                    <a:p>
                      <a:pPr algn="l" fontAlgn="b"/>
                      <a:r>
                        <a:rPr lang="es-PE" sz="1600" b="0" i="0" u="none" strike="noStrike" dirty="0">
                          <a:effectLst/>
                          <a:latin typeface="Arial" panose="020B0604020202020204" pitchFamily="34" charset="0"/>
                        </a:rPr>
                        <a:t>CANON Y SOBRECANON (FONCOR)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600" b="0" i="0" u="none" strike="noStrike" dirty="0">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600" b="0" i="0" u="none" strike="noStrike" dirty="0">
                          <a:effectLst/>
                          <a:latin typeface="Arial" panose="020B0604020202020204" pitchFamily="34" charset="0"/>
                        </a:rPr>
                        <a:t>52,826,125.00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5859">
                <a:tc gridSpan="2">
                  <a:txBody>
                    <a:bodyPr/>
                    <a:lstStyle/>
                    <a:p>
                      <a:pPr algn="ctr" fontAlgn="b"/>
                      <a:r>
                        <a:rPr lang="es-PE" sz="1600" b="1" i="0" u="none" strike="noStrike" dirty="0">
                          <a:effectLst/>
                          <a:latin typeface="Arial" panose="020B0604020202020204" pitchFamily="34" charset="0"/>
                        </a:rPr>
                        <a:t>TOTAL   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s-PE"/>
                    </a:p>
                  </a:txBody>
                  <a:tcPr/>
                </a:tc>
                <a:tc>
                  <a:txBody>
                    <a:bodyPr/>
                    <a:lstStyle/>
                    <a:p>
                      <a:pPr algn="r" fontAlgn="b"/>
                      <a:r>
                        <a:rPr lang="es-PE" sz="1600" b="1" i="0" u="none" strike="noStrike" dirty="0">
                          <a:effectLst/>
                          <a:latin typeface="Arial" panose="020B0604020202020204" pitchFamily="34" charset="0"/>
                        </a:rPr>
                        <a:t>52,826,125.00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350836">
                <a:tc>
                  <a:txBody>
                    <a:bodyPr/>
                    <a:lstStyle/>
                    <a:p>
                      <a:pPr algn="l" fontAlgn="b"/>
                      <a:r>
                        <a:rPr lang="es-PE" sz="1200" b="1" i="0" u="none" strike="noStrike" dirty="0">
                          <a:effectLst/>
                          <a:latin typeface="Arial" panose="020B0604020202020204" pitchFamily="34" charset="0"/>
                        </a:rPr>
                        <a:t>PROGRAMADO:</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PE" sz="1000" b="0"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PE" sz="1000" b="0" i="0" u="none" strike="noStrike" dirty="0">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350836">
                <a:tc>
                  <a:txBody>
                    <a:bodyPr/>
                    <a:lstStyle/>
                    <a:p>
                      <a:pPr algn="l" fontAlgn="b"/>
                      <a:r>
                        <a:rPr lang="es-PE" sz="1200" b="1" i="0" u="none" strike="noStrike" dirty="0">
                          <a:effectLst/>
                          <a:latin typeface="Arial" panose="020B0604020202020204" pitchFamily="34" charset="0"/>
                        </a:rPr>
                        <a:t>      01 PRE INVERSION</a:t>
                      </a:r>
                    </a:p>
                  </a:txBody>
                  <a:tcPr marL="9525" marR="9525" marT="9525" marB="0" anchor="b">
                    <a:lnL>
                      <a:noFill/>
                    </a:lnL>
                    <a:lnR>
                      <a:noFill/>
                    </a:lnR>
                    <a:lnT>
                      <a:noFill/>
                    </a:lnT>
                    <a:lnB>
                      <a:noFill/>
                    </a:lnB>
                  </a:tcPr>
                </a:tc>
                <a:tc>
                  <a:txBody>
                    <a:bodyPr/>
                    <a:lstStyle/>
                    <a:p>
                      <a:pPr algn="ctr" fontAlgn="b"/>
                      <a:endParaRPr lang="es-PE"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PE" sz="1000" b="0" i="0" u="none" strike="noStrike" dirty="0">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350836">
                <a:tc>
                  <a:txBody>
                    <a:bodyPr/>
                    <a:lstStyle/>
                    <a:p>
                      <a:pPr algn="l" fontAlgn="b"/>
                      <a:r>
                        <a:rPr lang="es-PE" sz="1200" b="1" i="0" u="none" strike="noStrike" dirty="0">
                          <a:effectLst/>
                          <a:latin typeface="Arial" panose="020B0604020202020204" pitchFamily="34" charset="0"/>
                        </a:rPr>
                        <a:t>      04 PROYECTOS EN EJECUCION</a:t>
                      </a:r>
                    </a:p>
                    <a:p>
                      <a:pPr algn="l" fontAlgn="b"/>
                      <a:r>
                        <a:rPr lang="es-PE" sz="1200" b="1" i="0" u="none" strike="noStrike" dirty="0">
                          <a:effectLst/>
                          <a:latin typeface="Arial" panose="020B0604020202020204" pitchFamily="34" charset="0"/>
                        </a:rPr>
                        <a:t>      04</a:t>
                      </a:r>
                      <a:r>
                        <a:rPr lang="es-PE" sz="1200" b="1" i="0" u="none" strike="noStrike" baseline="0" dirty="0">
                          <a:effectLst/>
                          <a:latin typeface="Arial" panose="020B0604020202020204" pitchFamily="34" charset="0"/>
                        </a:rPr>
                        <a:t> NUEVAS INVERSIONES</a:t>
                      </a:r>
                      <a:endParaRPr lang="es-PE" sz="1200" b="1"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s-PE" sz="1000" b="0" i="0" u="none" strike="noStrike" dirty="0">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s-PE" sz="1000" b="0" i="0" u="none" strike="noStrike" dirty="0">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350836">
                <a:tc gridSpan="2">
                  <a:txBody>
                    <a:bodyPr/>
                    <a:lstStyle/>
                    <a:p>
                      <a:pPr algn="l" fontAlgn="b"/>
                      <a:r>
                        <a:rPr lang="es-PE" sz="1600" b="1" i="0" u="none" strike="noStrike" dirty="0">
                          <a:effectLst/>
                          <a:latin typeface="Arial" panose="020B0604020202020204" pitchFamily="34" charset="0"/>
                        </a:rPr>
                        <a:t>      </a:t>
                      </a:r>
                    </a:p>
                  </a:txBody>
                  <a:tcPr marL="9525" marR="9525" marT="9525" marB="0" anchor="b">
                    <a:lnL>
                      <a:noFill/>
                    </a:lnL>
                    <a:lnR>
                      <a:noFill/>
                    </a:lnR>
                    <a:lnT>
                      <a:noFill/>
                    </a:lnT>
                    <a:lnB>
                      <a:noFill/>
                    </a:lnB>
                  </a:tcPr>
                </a:tc>
                <a:tc hMerge="1">
                  <a:txBody>
                    <a:bodyPr/>
                    <a:lstStyle/>
                    <a:p>
                      <a:endParaRPr lang="es-PE"/>
                    </a:p>
                  </a:txBody>
                  <a:tcPr/>
                </a:tc>
                <a:tc>
                  <a:txBody>
                    <a:bodyPr/>
                    <a:lstStyle/>
                    <a:p>
                      <a:pPr algn="l" fontAlgn="b"/>
                      <a:endParaRPr lang="es-PE" sz="1000" b="0" i="0" u="none" strike="noStrike" dirty="0">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bl>
          </a:graphicData>
        </a:graphic>
      </p:graphicFrame>
      <p:sp>
        <p:nvSpPr>
          <p:cNvPr id="5" name="Rectángulo 4">
            <a:extLst>
              <a:ext uri="{FF2B5EF4-FFF2-40B4-BE49-F238E27FC236}">
                <a16:creationId xmlns:a16="http://schemas.microsoft.com/office/drawing/2014/main" id="{06FB0336-BE8C-4613-AACF-7FCE51E305A1}"/>
              </a:ext>
            </a:extLst>
          </p:cNvPr>
          <p:cNvSpPr/>
          <p:nvPr/>
        </p:nvSpPr>
        <p:spPr>
          <a:xfrm>
            <a:off x="0" y="66446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6" name="Grupo 5">
            <a:extLst>
              <a:ext uri="{FF2B5EF4-FFF2-40B4-BE49-F238E27FC236}">
                <a16:creationId xmlns:a16="http://schemas.microsoft.com/office/drawing/2014/main" id="{B322562F-A8B0-4EA3-B2DA-B2A96FA7C0B6}"/>
              </a:ext>
            </a:extLst>
          </p:cNvPr>
          <p:cNvGrpSpPr/>
          <p:nvPr/>
        </p:nvGrpSpPr>
        <p:grpSpPr>
          <a:xfrm>
            <a:off x="-12873" y="-27384"/>
            <a:ext cx="12192000" cy="823119"/>
            <a:chOff x="0" y="0"/>
            <a:chExt cx="12192000" cy="823119"/>
          </a:xfrm>
          <a:solidFill>
            <a:schemeClr val="accent1">
              <a:lumMod val="75000"/>
            </a:schemeClr>
          </a:solidFill>
        </p:grpSpPr>
        <p:sp>
          <p:nvSpPr>
            <p:cNvPr id="7" name="Rectángulo 6">
              <a:extLst>
                <a:ext uri="{FF2B5EF4-FFF2-40B4-BE49-F238E27FC236}">
                  <a16:creationId xmlns:a16="http://schemas.microsoft.com/office/drawing/2014/main" id="{8D1E8D0E-C37D-4001-BED3-12019B1431AA}"/>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2E95CC05-EE81-45C0-9C8A-4A6DE3CA1BBB}"/>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Diagrama de flujo: cinta perforada 16">
              <a:extLst>
                <a:ext uri="{FF2B5EF4-FFF2-40B4-BE49-F238E27FC236}">
                  <a16:creationId xmlns:a16="http://schemas.microsoft.com/office/drawing/2014/main" id="{403E6BB6-1F50-475B-9808-154FE4BA4CE9}"/>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0" name="Imagen 8">
            <a:extLst>
              <a:ext uri="{FF2B5EF4-FFF2-40B4-BE49-F238E27FC236}">
                <a16:creationId xmlns:a16="http://schemas.microsoft.com/office/drawing/2014/main" id="{0B695BA5-40AE-4439-8B0B-51A503D3A8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97" y="15707"/>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9A3C77C7-7893-4A72-98F4-B265C0DC5A0D}"/>
              </a:ext>
            </a:extLst>
          </p:cNvPr>
          <p:cNvSpPr txBox="1"/>
          <p:nvPr/>
        </p:nvSpPr>
        <p:spPr>
          <a:xfrm>
            <a:off x="448323" y="150953"/>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spTree>
    <p:extLst>
      <p:ext uri="{BB962C8B-B14F-4D97-AF65-F5344CB8AC3E}">
        <p14:creationId xmlns:p14="http://schemas.microsoft.com/office/powerpoint/2010/main" val="329959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667508" y="3140968"/>
            <a:ext cx="8856984" cy="2062103"/>
          </a:xfrm>
          <a:prstGeom prst="rect">
            <a:avLst/>
          </a:prstGeom>
        </p:spPr>
        <p:txBody>
          <a:bodyPr wrap="square">
            <a:spAutoFit/>
          </a:bodyPr>
          <a:lstStyle/>
          <a:p>
            <a:pPr algn="ctr"/>
            <a:r>
              <a:rPr lang="es-MX" sz="3200" b="1" dirty="0">
                <a:solidFill>
                  <a:srgbClr val="002060"/>
                </a:solidFill>
                <a:latin typeface="+mn-lt"/>
              </a:rPr>
              <a:t>ANÁLISIS DE LOS CRÉDITOS PRESUPUESTARIOS DE ACTIVIDADES Y PROYECTOS ORIENTADOS A COMBATIR EL COVID 19</a:t>
            </a:r>
            <a:endParaRPr lang="es-PE" sz="3200" b="1" dirty="0">
              <a:solidFill>
                <a:srgbClr val="002060"/>
              </a:solidFill>
              <a:latin typeface="+mn-lt"/>
            </a:endParaRPr>
          </a:p>
        </p:txBody>
      </p:sp>
      <p:sp>
        <p:nvSpPr>
          <p:cNvPr id="6" name="Rectángulo 5">
            <a:extLst>
              <a:ext uri="{FF2B5EF4-FFF2-40B4-BE49-F238E27FC236}">
                <a16:creationId xmlns:a16="http://schemas.microsoft.com/office/drawing/2014/main" id="{0F4F4677-42C0-4677-B8B3-B74651B7398C}"/>
              </a:ext>
            </a:extLst>
          </p:cNvPr>
          <p:cNvSpPr/>
          <p:nvPr/>
        </p:nvSpPr>
        <p:spPr>
          <a:xfrm>
            <a:off x="0" y="66446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8" name="Grupo 7">
            <a:extLst>
              <a:ext uri="{FF2B5EF4-FFF2-40B4-BE49-F238E27FC236}">
                <a16:creationId xmlns:a16="http://schemas.microsoft.com/office/drawing/2014/main" id="{C4E84061-67E3-41F5-A1EF-724FE95EE29A}"/>
              </a:ext>
            </a:extLst>
          </p:cNvPr>
          <p:cNvGrpSpPr/>
          <p:nvPr/>
        </p:nvGrpSpPr>
        <p:grpSpPr>
          <a:xfrm>
            <a:off x="-12873" y="-27384"/>
            <a:ext cx="12192000" cy="823119"/>
            <a:chOff x="0" y="0"/>
            <a:chExt cx="12192000" cy="823119"/>
          </a:xfrm>
          <a:solidFill>
            <a:schemeClr val="accent1">
              <a:lumMod val="75000"/>
            </a:schemeClr>
          </a:solidFill>
        </p:grpSpPr>
        <p:sp>
          <p:nvSpPr>
            <p:cNvPr id="9" name="Rectángulo 8">
              <a:extLst>
                <a:ext uri="{FF2B5EF4-FFF2-40B4-BE49-F238E27FC236}">
                  <a16:creationId xmlns:a16="http://schemas.microsoft.com/office/drawing/2014/main" id="{C0154569-B359-4709-8717-0C9888F28D86}"/>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7">
              <a:extLst>
                <a:ext uri="{FF2B5EF4-FFF2-40B4-BE49-F238E27FC236}">
                  <a16:creationId xmlns:a16="http://schemas.microsoft.com/office/drawing/2014/main" id="{7EFA20B4-AAF2-499F-9D82-5D52C2F65FBC}"/>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Diagrama de flujo: cinta perforada 16">
              <a:extLst>
                <a:ext uri="{FF2B5EF4-FFF2-40B4-BE49-F238E27FC236}">
                  <a16:creationId xmlns:a16="http://schemas.microsoft.com/office/drawing/2014/main" id="{289A46E9-757E-4086-ABC2-9E2B3353B29A}"/>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2" name="Imagen 8">
            <a:extLst>
              <a:ext uri="{FF2B5EF4-FFF2-40B4-BE49-F238E27FC236}">
                <a16:creationId xmlns:a16="http://schemas.microsoft.com/office/drawing/2014/main" id="{A9493F9E-9E61-4DBC-AE2E-CE8CC0BE94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97" y="15707"/>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994FAB71-17EE-41CB-BE8B-95CFC5681FF0}"/>
              </a:ext>
            </a:extLst>
          </p:cNvPr>
          <p:cNvSpPr txBox="1"/>
          <p:nvPr/>
        </p:nvSpPr>
        <p:spPr>
          <a:xfrm>
            <a:off x="448323" y="150953"/>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pic>
        <p:nvPicPr>
          <p:cNvPr id="2" name="Picture 2" descr="LOGO GRT OK">
            <a:extLst>
              <a:ext uri="{FF2B5EF4-FFF2-40B4-BE49-F238E27FC236}">
                <a16:creationId xmlns:a16="http://schemas.microsoft.com/office/drawing/2014/main" id="{BAD91573-DADB-40CE-870F-BA9D8D781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908" y="730622"/>
            <a:ext cx="1656184" cy="216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51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nvGraphicFramePr>
        <p:xfrm>
          <a:off x="1991544" y="881519"/>
          <a:ext cx="8064896" cy="5143206"/>
        </p:xfrm>
        <a:graphic>
          <a:graphicData uri="http://schemas.openxmlformats.org/drawingml/2006/table">
            <a:tbl>
              <a:tblPr/>
              <a:tblGrid>
                <a:gridCol w="4643426">
                  <a:extLst>
                    <a:ext uri="{9D8B030D-6E8A-4147-A177-3AD203B41FA5}">
                      <a16:colId xmlns:a16="http://schemas.microsoft.com/office/drawing/2014/main" val="20000"/>
                    </a:ext>
                  </a:extLst>
                </a:gridCol>
                <a:gridCol w="1245229">
                  <a:extLst>
                    <a:ext uri="{9D8B030D-6E8A-4147-A177-3AD203B41FA5}">
                      <a16:colId xmlns:a16="http://schemas.microsoft.com/office/drawing/2014/main" val="20001"/>
                    </a:ext>
                  </a:extLst>
                </a:gridCol>
                <a:gridCol w="1245229">
                  <a:extLst>
                    <a:ext uri="{9D8B030D-6E8A-4147-A177-3AD203B41FA5}">
                      <a16:colId xmlns:a16="http://schemas.microsoft.com/office/drawing/2014/main" val="20002"/>
                    </a:ext>
                  </a:extLst>
                </a:gridCol>
                <a:gridCol w="931012">
                  <a:extLst>
                    <a:ext uri="{9D8B030D-6E8A-4147-A177-3AD203B41FA5}">
                      <a16:colId xmlns:a16="http://schemas.microsoft.com/office/drawing/2014/main" val="20003"/>
                    </a:ext>
                  </a:extLst>
                </a:gridCol>
              </a:tblGrid>
              <a:tr h="281661">
                <a:tc gridSpan="4">
                  <a:txBody>
                    <a:bodyPr/>
                    <a:lstStyle/>
                    <a:p>
                      <a:pPr marL="0" algn="ctr" defTabSz="914400" rtl="0" eaLnBrk="1" fontAlgn="b" latinLnBrk="0" hangingPunct="1"/>
                      <a:r>
                        <a:rPr lang="es-PE" sz="2000" b="1" kern="1200" dirty="0">
                          <a:solidFill>
                            <a:srgbClr val="0070C0"/>
                          </a:solidFill>
                          <a:effectLst>
                            <a:outerShdw blurRad="38100" dist="38100" dir="2700000" algn="tl">
                              <a:srgbClr val="C0C0C0"/>
                            </a:outerShdw>
                          </a:effectLst>
                          <a:latin typeface="+mn-lt"/>
                          <a:ea typeface="+mn-ea"/>
                          <a:cs typeface="+mn-cs"/>
                        </a:rPr>
                        <a:t>Pliego 461: GOBIERNO REGIONAL DEL DEPARTAMENTO DE TUMBES</a:t>
                      </a:r>
                    </a:p>
                    <a:p>
                      <a:pPr marL="0" algn="ctr" defTabSz="914400" rtl="0" eaLnBrk="1" fontAlgn="b" latinLnBrk="0" hangingPunct="1"/>
                      <a:endParaRPr lang="es-PE" sz="2000" b="1" kern="1200" dirty="0">
                        <a:solidFill>
                          <a:srgbClr val="0070C0"/>
                        </a:solidFill>
                        <a:effectLst>
                          <a:outerShdw blurRad="38100" dist="38100" dir="2700000" algn="tl">
                            <a:srgbClr val="C0C0C0"/>
                          </a:outerShdw>
                        </a:effectLst>
                        <a:latin typeface="+mn-lt"/>
                        <a:ea typeface="+mn-ea"/>
                        <a:cs typeface="+mn-cs"/>
                      </a:endParaRPr>
                    </a:p>
                  </a:txBody>
                  <a:tcPr marL="9525" marR="9525" marT="9525" marB="0" anchor="ctr">
                    <a:lnL>
                      <a:noFill/>
                    </a:lnL>
                    <a:lnR>
                      <a:noFill/>
                    </a:lnR>
                    <a:lnT>
                      <a:noFill/>
                    </a:lnT>
                    <a:lnB>
                      <a:noFill/>
                    </a:lnB>
                    <a:solidFill>
                      <a:srgbClr val="FFFFFF"/>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281661">
                <a:tc gridSpan="4">
                  <a:txBody>
                    <a:bodyPr/>
                    <a:lstStyle/>
                    <a:p>
                      <a:pPr algn="l" fontAlgn="b"/>
                      <a:r>
                        <a:rPr lang="es-PE" sz="1400" b="1" i="0" u="none" strike="noStrike" dirty="0">
                          <a:solidFill>
                            <a:srgbClr val="C00000"/>
                          </a:solidFill>
                          <a:effectLst/>
                          <a:latin typeface="Arial" panose="020B0604020202020204" pitchFamily="34" charset="0"/>
                        </a:rPr>
                        <a:t>Recursos para el COVID-19</a:t>
                      </a:r>
                    </a:p>
                  </a:txBody>
                  <a:tcPr marL="9525" marR="9525" marT="9525" marB="0" anchor="b">
                    <a:lnL>
                      <a:noFill/>
                    </a:lnL>
                    <a:lnR>
                      <a:noFill/>
                    </a:lnR>
                    <a:lnT>
                      <a:noFill/>
                    </a:lnT>
                    <a:lnB>
                      <a:noFill/>
                    </a:lnB>
                    <a:solidFill>
                      <a:srgbClr val="FFFFFF"/>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1"/>
                  </a:ext>
                </a:extLst>
              </a:tr>
              <a:tr h="281661">
                <a:tc gridSpan="4">
                  <a:txBody>
                    <a:bodyPr/>
                    <a:lstStyle/>
                    <a:p>
                      <a:pPr algn="l" fontAlgn="b"/>
                      <a:r>
                        <a:rPr lang="es-PE" sz="1200" b="0" i="0" u="none" strike="noStrike" dirty="0">
                          <a:solidFill>
                            <a:srgbClr val="000000"/>
                          </a:solidFill>
                          <a:effectLst/>
                          <a:latin typeface="Arial" panose="020B0604020202020204" pitchFamily="34" charset="0"/>
                        </a:rPr>
                        <a:t>Fecha de la Consulta: 16-septiembre-2021</a:t>
                      </a:r>
                    </a:p>
                  </a:txBody>
                  <a:tcPr marL="9525" marR="9525" marT="9525" marB="0" anchor="b">
                    <a:lnL>
                      <a:noFill/>
                    </a:lnL>
                    <a:lnR>
                      <a:noFill/>
                    </a:lnR>
                    <a:lnT>
                      <a:noFill/>
                    </a:lnT>
                    <a:lnB>
                      <a:noFill/>
                    </a:lnB>
                    <a:solidFill>
                      <a:srgbClr val="FFFFFF"/>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2"/>
                  </a:ext>
                </a:extLst>
              </a:tr>
              <a:tr h="281661">
                <a:tc gridSpan="4">
                  <a:txBody>
                    <a:bodyPr/>
                    <a:lstStyle/>
                    <a:p>
                      <a:pPr algn="l" fontAlgn="b"/>
                      <a:r>
                        <a:rPr lang="es-PE" sz="1200" b="1" i="0" u="none" strike="noStrike" dirty="0">
                          <a:solidFill>
                            <a:srgbClr val="000000"/>
                          </a:solidFill>
                          <a:effectLst/>
                          <a:latin typeface="Arial" panose="020B0604020202020204" pitchFamily="34" charset="0"/>
                        </a:rPr>
                        <a:t>Año de Ejecución: 2021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3"/>
                  </a:ext>
                </a:extLst>
              </a:tr>
              <a:tr h="563322">
                <a:tc>
                  <a:txBody>
                    <a:bodyPr/>
                    <a:lstStyle/>
                    <a:p>
                      <a:pPr algn="ctr" fontAlgn="ctr"/>
                      <a:r>
                        <a:rPr lang="es-PE" sz="1200" b="1" i="0" u="none" strike="noStrike" dirty="0">
                          <a:solidFill>
                            <a:srgbClr val="000000"/>
                          </a:solidFill>
                          <a:effectLst/>
                          <a:latin typeface="Arial" panose="020B0604020202020204" pitchFamily="34" charset="0"/>
                        </a:rPr>
                        <a:t>FUENTE DE FINANCIAMIENTO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1200" b="1" i="0" u="none" strike="noStrike" dirty="0">
                          <a:solidFill>
                            <a:srgbClr val="000000"/>
                          </a:solidFill>
                          <a:effectLst/>
                          <a:latin typeface="Arial" panose="020B0604020202020204" pitchFamily="34" charset="0"/>
                        </a:rPr>
                        <a:t>PIM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1200" b="1" i="0" u="none" strike="noStrike" dirty="0">
                          <a:solidFill>
                            <a:srgbClr val="000000"/>
                          </a:solidFill>
                          <a:effectLst/>
                          <a:latin typeface="Arial" panose="020B0604020202020204" pitchFamily="34" charset="0"/>
                        </a:rPr>
                        <a:t>DEVENGADO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1200" b="1" i="0" u="none" strike="noStrike" dirty="0">
                          <a:solidFill>
                            <a:srgbClr val="000000"/>
                          </a:solidFill>
                          <a:effectLst/>
                          <a:latin typeface="Arial" panose="020B0604020202020204" pitchFamily="34" charset="0"/>
                        </a:rPr>
                        <a:t>AVANCE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68496">
                <a:tc>
                  <a:txBody>
                    <a:bodyPr/>
                    <a:lstStyle/>
                    <a:p>
                      <a:pPr algn="l" fontAlgn="ctr"/>
                      <a:r>
                        <a:rPr lang="es-PE" sz="1200" b="0" i="0" u="none" strike="noStrike" dirty="0">
                          <a:solidFill>
                            <a:srgbClr val="000000"/>
                          </a:solidFill>
                          <a:effectLst/>
                          <a:latin typeface="Arial" panose="020B0604020202020204" pitchFamily="34" charset="0"/>
                        </a:rPr>
                        <a:t>1: RECURSOS ORDINARIOS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200" b="0" i="0" u="none" strike="noStrike" dirty="0">
                          <a:solidFill>
                            <a:srgbClr val="000000"/>
                          </a:solidFill>
                          <a:effectLst/>
                          <a:latin typeface="Arial" panose="020B0604020202020204" pitchFamily="34" charset="0"/>
                        </a:rPr>
                        <a:t>17,724,5207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200" b="0" i="0" u="none" strike="noStrike" dirty="0">
                          <a:solidFill>
                            <a:srgbClr val="000000"/>
                          </a:solidFill>
                          <a:effectLst/>
                          <a:latin typeface="Arial" panose="020B0604020202020204" pitchFamily="34" charset="0"/>
                        </a:rPr>
                        <a:t>14,980,267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200" b="0" i="0" u="none" strike="noStrike" dirty="0">
                          <a:solidFill>
                            <a:srgbClr val="000000"/>
                          </a:solidFill>
                          <a:effectLst/>
                          <a:latin typeface="Arial" panose="020B0604020202020204" pitchFamily="34" charset="0"/>
                        </a:rPr>
                        <a:t>  84.5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68496">
                <a:tc>
                  <a:txBody>
                    <a:bodyPr/>
                    <a:lstStyle/>
                    <a:p>
                      <a:pPr algn="l" fontAlgn="ctr"/>
                      <a:r>
                        <a:rPr lang="es-PE" sz="1200" b="0" i="0" u="none" strike="noStrike" dirty="0">
                          <a:solidFill>
                            <a:srgbClr val="000000"/>
                          </a:solidFill>
                          <a:effectLst/>
                          <a:latin typeface="Arial" panose="020B0604020202020204" pitchFamily="34" charset="0"/>
                        </a:rPr>
                        <a:t>2: RECURSOS DIRECTAMENTE RECAUDADOS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200" b="0" i="0" u="none" strike="noStrike" dirty="0">
                          <a:solidFill>
                            <a:srgbClr val="000000"/>
                          </a:solidFill>
                          <a:effectLst/>
                          <a:latin typeface="Arial" panose="020B0604020202020204" pitchFamily="34" charset="0"/>
                        </a:rPr>
                        <a:t>119,425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200" b="0" i="0" u="none" strike="noStrike" dirty="0">
                          <a:solidFill>
                            <a:srgbClr val="000000"/>
                          </a:solidFill>
                          <a:effectLst/>
                          <a:latin typeface="Arial" panose="020B0604020202020204" pitchFamily="34" charset="0"/>
                        </a:rPr>
                        <a:t>115,140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200" b="0" i="0" u="none" strike="noStrike" dirty="0">
                          <a:solidFill>
                            <a:srgbClr val="000000"/>
                          </a:solidFill>
                          <a:effectLst/>
                          <a:latin typeface="Arial" panose="020B0604020202020204" pitchFamily="34" charset="0"/>
                        </a:rPr>
                        <a:t>  96.4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68496">
                <a:tc>
                  <a:txBody>
                    <a:bodyPr/>
                    <a:lstStyle/>
                    <a:p>
                      <a:pPr algn="l" fontAlgn="ctr"/>
                      <a:r>
                        <a:rPr lang="es-PE" sz="1200" b="0" i="0" u="none" strike="noStrike" dirty="0">
                          <a:solidFill>
                            <a:srgbClr val="000000"/>
                          </a:solidFill>
                          <a:effectLst/>
                          <a:latin typeface="Arial" panose="020B0604020202020204" pitchFamily="34" charset="0"/>
                        </a:rPr>
                        <a:t>3: RECURSOS POR OPERACIONES OFICIALES DE CREDITO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200" b="0" i="0" u="none" strike="noStrike" dirty="0">
                          <a:solidFill>
                            <a:srgbClr val="000000"/>
                          </a:solidFill>
                          <a:effectLst/>
                          <a:latin typeface="Arial" panose="020B0604020202020204" pitchFamily="34" charset="0"/>
                        </a:rPr>
                        <a:t>11,447,305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200" b="0" i="0" u="none" strike="noStrike" dirty="0">
                          <a:solidFill>
                            <a:srgbClr val="000000"/>
                          </a:solidFill>
                          <a:effectLst/>
                          <a:latin typeface="Arial" panose="020B0604020202020204" pitchFamily="34" charset="0"/>
                        </a:rPr>
                        <a:t>8,132,560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200" b="0" i="0" u="none" strike="noStrike" dirty="0">
                          <a:solidFill>
                            <a:srgbClr val="000000"/>
                          </a:solidFill>
                          <a:effectLst/>
                          <a:latin typeface="Arial" panose="020B0604020202020204" pitchFamily="34" charset="0"/>
                        </a:rPr>
                        <a:t> 71.0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68496">
                <a:tc>
                  <a:txBody>
                    <a:bodyPr/>
                    <a:lstStyle/>
                    <a:p>
                      <a:pPr algn="l" fontAlgn="ctr"/>
                      <a:r>
                        <a:rPr lang="es-PE" sz="1200" b="0" i="0" u="none" strike="noStrike" dirty="0">
                          <a:solidFill>
                            <a:srgbClr val="000000"/>
                          </a:solidFill>
                          <a:effectLst/>
                          <a:latin typeface="Arial" panose="020B0604020202020204" pitchFamily="34" charset="0"/>
                        </a:rPr>
                        <a:t>4: DONACIONES Y TRANSFERENCIAS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200" b="0" i="0" u="none" strike="noStrike" dirty="0">
                          <a:solidFill>
                            <a:srgbClr val="000000"/>
                          </a:solidFill>
                          <a:effectLst/>
                          <a:latin typeface="Arial" panose="020B0604020202020204" pitchFamily="34" charset="0"/>
                        </a:rPr>
                        <a:t>3,166,327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200" b="0" i="0" u="none" strike="noStrike" dirty="0">
                          <a:solidFill>
                            <a:srgbClr val="000000"/>
                          </a:solidFill>
                          <a:effectLst/>
                          <a:latin typeface="Arial" panose="020B0604020202020204" pitchFamily="34" charset="0"/>
                        </a:rPr>
                        <a:t>2,334,145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200" b="0" i="0" u="none" strike="noStrike" dirty="0">
                          <a:solidFill>
                            <a:srgbClr val="000000"/>
                          </a:solidFill>
                          <a:effectLst/>
                          <a:latin typeface="Arial" panose="020B0604020202020204" pitchFamily="34" charset="0"/>
                        </a:rPr>
                        <a:t> 73.7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9350254"/>
                  </a:ext>
                </a:extLst>
              </a:tr>
              <a:tr h="468496">
                <a:tc>
                  <a:txBody>
                    <a:bodyPr/>
                    <a:lstStyle/>
                    <a:p>
                      <a:pPr algn="l" fontAlgn="ctr"/>
                      <a:r>
                        <a:rPr lang="es-PE" sz="1200" b="0" i="0" u="none" strike="noStrike" dirty="0">
                          <a:solidFill>
                            <a:srgbClr val="000000"/>
                          </a:solidFill>
                          <a:effectLst/>
                          <a:latin typeface="Arial" panose="020B0604020202020204" pitchFamily="34" charset="0"/>
                        </a:rPr>
                        <a:t>5: RECURSOS DETERMINADOS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200" b="0" i="0" u="none" strike="noStrike" dirty="0">
                          <a:solidFill>
                            <a:srgbClr val="000000"/>
                          </a:solidFill>
                          <a:effectLst/>
                          <a:latin typeface="Arial" panose="020B0604020202020204" pitchFamily="34" charset="0"/>
                        </a:rPr>
                        <a:t>431,998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200" b="0" i="0" u="none" strike="noStrike" dirty="0">
                          <a:solidFill>
                            <a:srgbClr val="000000"/>
                          </a:solidFill>
                          <a:effectLst/>
                          <a:latin typeface="Arial" panose="020B0604020202020204" pitchFamily="34" charset="0"/>
                        </a:rPr>
                        <a:t>390,373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200" b="0" i="0" u="none" strike="noStrike" dirty="0">
                          <a:solidFill>
                            <a:srgbClr val="000000"/>
                          </a:solidFill>
                          <a:effectLst/>
                          <a:latin typeface="Arial" panose="020B0604020202020204" pitchFamily="34" charset="0"/>
                        </a:rPr>
                        <a:t>  90.4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68496">
                <a:tc>
                  <a:txBody>
                    <a:bodyPr/>
                    <a:lstStyle/>
                    <a:p>
                      <a:pPr algn="l" fontAlgn="ctr"/>
                      <a:r>
                        <a:rPr lang="es-PE" sz="1200" b="0" i="0" u="none" strike="noStrike" dirty="0">
                          <a:solidFill>
                            <a:schemeClr val="tx1"/>
                          </a:solidFill>
                          <a:effectLst/>
                          <a:latin typeface="Arial" panose="020B0604020202020204" pitchFamily="34" charset="0"/>
                        </a:rPr>
                        <a:t>                                             </a:t>
                      </a:r>
                      <a:r>
                        <a:rPr lang="es-PE" sz="1400" b="1" i="0" u="none" strike="noStrike" dirty="0">
                          <a:solidFill>
                            <a:schemeClr val="tx1"/>
                          </a:solidFill>
                          <a:effectLst/>
                          <a:latin typeface="Arial" panose="020B0604020202020204" pitchFamily="34" charset="0"/>
                        </a:rPr>
                        <a:t>TOTAL EJECUCION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es-PE" sz="1400" b="1" i="0" u="none" strike="noStrike" dirty="0">
                          <a:solidFill>
                            <a:srgbClr val="000000"/>
                          </a:solidFill>
                          <a:effectLst/>
                          <a:latin typeface="Arial" panose="020B0604020202020204" pitchFamily="34" charset="0"/>
                        </a:rPr>
                        <a:t>27,873,391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es-PE" sz="1400" b="1" i="0" u="none" strike="noStrike" dirty="0">
                          <a:solidFill>
                            <a:srgbClr val="000000"/>
                          </a:solidFill>
                          <a:effectLst/>
                          <a:latin typeface="Arial" panose="020B0604020202020204" pitchFamily="34" charset="0"/>
                        </a:rPr>
                        <a:t>15,016,415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ctr"/>
                      <a:r>
                        <a:rPr lang="es-PE" sz="1400" b="1" i="0" u="none" strike="noStrike" dirty="0">
                          <a:solidFill>
                            <a:srgbClr val="000000"/>
                          </a:solidFill>
                          <a:effectLst/>
                          <a:latin typeface="Arial" panose="020B0604020202020204" pitchFamily="34" charset="0"/>
                        </a:rPr>
                        <a:t>78.90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bl>
          </a:graphicData>
        </a:graphic>
      </p:graphicFrame>
      <p:sp>
        <p:nvSpPr>
          <p:cNvPr id="8" name="Rectángulo 7">
            <a:extLst>
              <a:ext uri="{FF2B5EF4-FFF2-40B4-BE49-F238E27FC236}">
                <a16:creationId xmlns:a16="http://schemas.microsoft.com/office/drawing/2014/main" id="{0C38EE61-2D56-43A1-9EB4-0AAACB6139A1}"/>
              </a:ext>
            </a:extLst>
          </p:cNvPr>
          <p:cNvSpPr/>
          <p:nvPr/>
        </p:nvSpPr>
        <p:spPr>
          <a:xfrm>
            <a:off x="0" y="66446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9" name="Grupo 8">
            <a:extLst>
              <a:ext uri="{FF2B5EF4-FFF2-40B4-BE49-F238E27FC236}">
                <a16:creationId xmlns:a16="http://schemas.microsoft.com/office/drawing/2014/main" id="{6B7D391C-184D-43FC-ACEC-5E13554C47C4}"/>
              </a:ext>
            </a:extLst>
          </p:cNvPr>
          <p:cNvGrpSpPr/>
          <p:nvPr/>
        </p:nvGrpSpPr>
        <p:grpSpPr>
          <a:xfrm>
            <a:off x="-12874" y="-27384"/>
            <a:ext cx="12204873" cy="823119"/>
            <a:chOff x="0" y="0"/>
            <a:chExt cx="12192000" cy="823119"/>
          </a:xfrm>
          <a:solidFill>
            <a:schemeClr val="accent1">
              <a:lumMod val="75000"/>
            </a:schemeClr>
          </a:solidFill>
        </p:grpSpPr>
        <p:sp>
          <p:nvSpPr>
            <p:cNvPr id="10" name="Rectángulo 9">
              <a:extLst>
                <a:ext uri="{FF2B5EF4-FFF2-40B4-BE49-F238E27FC236}">
                  <a16:creationId xmlns:a16="http://schemas.microsoft.com/office/drawing/2014/main" id="{CF628482-854D-4A1F-9A1F-1F403E765082}"/>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7">
              <a:extLst>
                <a:ext uri="{FF2B5EF4-FFF2-40B4-BE49-F238E27FC236}">
                  <a16:creationId xmlns:a16="http://schemas.microsoft.com/office/drawing/2014/main" id="{86B0FAC8-951A-4C04-AE1B-52092814B4CE}"/>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Diagrama de flujo: cinta perforada 16">
              <a:extLst>
                <a:ext uri="{FF2B5EF4-FFF2-40B4-BE49-F238E27FC236}">
                  <a16:creationId xmlns:a16="http://schemas.microsoft.com/office/drawing/2014/main" id="{95FDAEDD-3E6F-42F4-8F70-02DAE185FAF6}"/>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3" name="Imagen 8">
            <a:extLst>
              <a:ext uri="{FF2B5EF4-FFF2-40B4-BE49-F238E27FC236}">
                <a16:creationId xmlns:a16="http://schemas.microsoft.com/office/drawing/2014/main" id="{CB0024C0-5485-455A-8D16-F250C548EB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97" y="15707"/>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3">
            <a:extLst>
              <a:ext uri="{FF2B5EF4-FFF2-40B4-BE49-F238E27FC236}">
                <a16:creationId xmlns:a16="http://schemas.microsoft.com/office/drawing/2014/main" id="{5BAE8A1A-0637-4B84-BE2D-312E240360AA}"/>
              </a:ext>
            </a:extLst>
          </p:cNvPr>
          <p:cNvSpPr txBox="1"/>
          <p:nvPr/>
        </p:nvSpPr>
        <p:spPr>
          <a:xfrm>
            <a:off x="448323" y="150953"/>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spTree>
    <p:extLst>
      <p:ext uri="{BB962C8B-B14F-4D97-AF65-F5344CB8AC3E}">
        <p14:creationId xmlns:p14="http://schemas.microsoft.com/office/powerpoint/2010/main" val="285928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83432" y="1268760"/>
            <a:ext cx="9577064" cy="646331"/>
          </a:xfrm>
          <a:prstGeom prst="rect">
            <a:avLst/>
          </a:prstGeom>
        </p:spPr>
        <p:txBody>
          <a:bodyPr wrap="square">
            <a:spAutoFit/>
          </a:bodyPr>
          <a:lstStyle/>
          <a:p>
            <a:pPr algn="just"/>
            <a:r>
              <a:rPr lang="es-419" sz="1200" dirty="0">
                <a:latin typeface="Arial "/>
              </a:rPr>
              <a:t>El Pliego 461 Gobierno Regional de Tumbes cuenta con 2 Inversiones enmarcadas en el DECRETO SUPREMO Nº 044-2020-PCM, Decreto Supremo que declara en Estado de Emergencia Nacional por las graves circunstancias que afectan la vida de la Nación a consecuencia del brote del COVID-19.</a:t>
            </a:r>
          </a:p>
        </p:txBody>
      </p:sp>
      <p:pic>
        <p:nvPicPr>
          <p:cNvPr id="7" name="Imagen 6"/>
          <p:cNvPicPr>
            <a:picLocks noChangeAspect="1"/>
          </p:cNvPicPr>
          <p:nvPr/>
        </p:nvPicPr>
        <p:blipFill>
          <a:blip r:embed="rId2"/>
          <a:stretch>
            <a:fillRect/>
          </a:stretch>
        </p:blipFill>
        <p:spPr>
          <a:xfrm>
            <a:off x="1055440" y="2183379"/>
            <a:ext cx="9910895" cy="3295467"/>
          </a:xfrm>
          <a:prstGeom prst="rect">
            <a:avLst/>
          </a:prstGeom>
        </p:spPr>
      </p:pic>
      <p:sp>
        <p:nvSpPr>
          <p:cNvPr id="8" name="Rectángulo 7"/>
          <p:cNvSpPr/>
          <p:nvPr/>
        </p:nvSpPr>
        <p:spPr>
          <a:xfrm>
            <a:off x="983432" y="661918"/>
            <a:ext cx="2898550" cy="338554"/>
          </a:xfrm>
          <a:prstGeom prst="rect">
            <a:avLst/>
          </a:prstGeom>
        </p:spPr>
        <p:txBody>
          <a:bodyPr wrap="none">
            <a:spAutoFit/>
          </a:bodyPr>
          <a:lstStyle/>
          <a:p>
            <a:pPr fontAlgn="b"/>
            <a:r>
              <a:rPr lang="es-PE" sz="1600" b="1" dirty="0">
                <a:solidFill>
                  <a:srgbClr val="C00000"/>
                </a:solidFill>
                <a:latin typeface="Arial" panose="020B0604020202020204" pitchFamily="34" charset="0"/>
              </a:rPr>
              <a:t>Proyectos para el COVID-19</a:t>
            </a:r>
          </a:p>
        </p:txBody>
      </p:sp>
    </p:spTree>
    <p:extLst>
      <p:ext uri="{BB962C8B-B14F-4D97-AF65-F5344CB8AC3E}">
        <p14:creationId xmlns:p14="http://schemas.microsoft.com/office/powerpoint/2010/main" val="1044030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p:cNvSpPr>
            <a:spLocks noGrp="1" noChangeArrowheads="1"/>
          </p:cNvSpPr>
          <p:nvPr>
            <p:ph type="subTitle" idx="4294967295"/>
          </p:nvPr>
        </p:nvSpPr>
        <p:spPr>
          <a:xfrm>
            <a:off x="538510" y="108943"/>
            <a:ext cx="11653490" cy="631510"/>
          </a:xfrm>
          <a:solidFill>
            <a:schemeClr val="bg1"/>
          </a:solidFill>
          <a:ln/>
        </p:spPr>
        <p:style>
          <a:lnRef idx="1">
            <a:schemeClr val="accent2"/>
          </a:lnRef>
          <a:fillRef idx="2">
            <a:schemeClr val="accent2"/>
          </a:fillRef>
          <a:effectRef idx="1">
            <a:schemeClr val="accent2"/>
          </a:effectRef>
          <a:fontRef idx="minor">
            <a:schemeClr val="dk1"/>
          </a:fontRef>
        </p:style>
        <p:txBody>
          <a:bodyPr vert="horz" wrap="square" lIns="91440" tIns="154800" rIns="91440" bIns="45720" numCol="1" anchor="ctr" anchorCtr="0" compatLnSpc="1">
            <a:prstTxWarp prst="textNoShape">
              <a:avLst/>
            </a:prstTxWarp>
          </a:bodyPr>
          <a:lstStyle/>
          <a:p>
            <a:pPr marL="88900" indent="0" algn="ctr" eaLnBrk="1" hangingPunct="1">
              <a:buNone/>
              <a:defRPr/>
            </a:pPr>
            <a:r>
              <a:rPr lang="es-ES" sz="1800" b="1" kern="1200" dirty="0">
                <a:solidFill>
                  <a:srgbClr val="0070C0"/>
                </a:solidFill>
                <a:effectLst>
                  <a:outerShdw blurRad="38100" dist="38100" dir="2700000" algn="tl">
                    <a:srgbClr val="C0C0C0"/>
                  </a:outerShdw>
                </a:effectLst>
              </a:rPr>
              <a:t>COMPROMISOS Y RETOS A ALCANZAR</a:t>
            </a:r>
          </a:p>
        </p:txBody>
      </p:sp>
      <p:pic>
        <p:nvPicPr>
          <p:cNvPr id="28679" name="8 Imagen" descr="27901.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bwMode="auto">
          <a:xfrm>
            <a:off x="6381924" y="3686805"/>
            <a:ext cx="5810075" cy="3085414"/>
          </a:xfrm>
          <a:prstGeom prst="rect">
            <a:avLst/>
          </a:prstGeom>
          <a:noFill/>
          <a:ln w="9525">
            <a:solidFill>
              <a:schemeClr val="tx2"/>
            </a:solidFill>
            <a:miter lim="800000"/>
            <a:headEnd/>
            <a:tailEnd/>
          </a:ln>
        </p:spPr>
      </p:pic>
      <p:sp>
        <p:nvSpPr>
          <p:cNvPr id="28681" name="6 CuadroTexto"/>
          <p:cNvSpPr txBox="1">
            <a:spLocks noChangeArrowheads="1"/>
          </p:cNvSpPr>
          <p:nvPr/>
        </p:nvSpPr>
        <p:spPr bwMode="auto">
          <a:xfrm>
            <a:off x="7112866" y="5396728"/>
            <a:ext cx="2704577" cy="369332"/>
          </a:xfrm>
          <a:prstGeom prst="rect">
            <a:avLst/>
          </a:prstGeom>
          <a:noFill/>
          <a:ln w="9525">
            <a:noFill/>
            <a:miter lim="800000"/>
            <a:headEnd/>
            <a:tailEnd/>
          </a:ln>
        </p:spPr>
        <p:txBody>
          <a:bodyPr wrap="square">
            <a:spAutoFit/>
          </a:bodyPr>
          <a:lstStyle/>
          <a:p>
            <a:pPr algn="ctr"/>
            <a:r>
              <a:rPr lang="es-MX" sz="1800" b="1" dirty="0"/>
              <a:t>EX CETICOS </a:t>
            </a:r>
            <a:endParaRPr lang="es-PE" sz="1800" b="1" dirty="0"/>
          </a:p>
        </p:txBody>
      </p:sp>
      <p:pic>
        <p:nvPicPr>
          <p:cNvPr id="3074" name="Picture 2" descr="Resultado de imagen para Planta de tratamiento de agua potable"/>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381925" y="746795"/>
            <a:ext cx="5834684" cy="294001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28680" name="6 CuadroTexto"/>
          <p:cNvSpPr txBox="1">
            <a:spLocks noChangeArrowheads="1"/>
          </p:cNvSpPr>
          <p:nvPr/>
        </p:nvSpPr>
        <p:spPr bwMode="auto">
          <a:xfrm>
            <a:off x="6168008" y="1630726"/>
            <a:ext cx="3687283" cy="1200329"/>
          </a:xfrm>
          <a:prstGeom prst="rect">
            <a:avLst/>
          </a:prstGeom>
          <a:noFill/>
          <a:ln w="9525">
            <a:noFill/>
            <a:miter lim="800000"/>
            <a:headEnd/>
            <a:tailEnd/>
          </a:ln>
        </p:spPr>
        <p:txBody>
          <a:bodyPr wrap="square">
            <a:spAutoFit/>
          </a:bodyPr>
          <a:lstStyle/>
          <a:p>
            <a:pPr algn="ctr"/>
            <a:r>
              <a:rPr lang="es-MX" sz="2400" b="1" dirty="0">
                <a:solidFill>
                  <a:schemeClr val="bg1"/>
                </a:solidFill>
              </a:rPr>
              <a:t>PLANTA DE TRATAMIENTO DE AGUA POTABLE</a:t>
            </a:r>
            <a:endParaRPr lang="es-PE" sz="2400" b="1" dirty="0">
              <a:solidFill>
                <a:schemeClr val="bg1"/>
              </a:solidFill>
            </a:endParaRPr>
          </a:p>
        </p:txBody>
      </p:sp>
      <p:sp>
        <p:nvSpPr>
          <p:cNvPr id="11" name="6 CuadroTexto"/>
          <p:cNvSpPr txBox="1">
            <a:spLocks noChangeArrowheads="1"/>
          </p:cNvSpPr>
          <p:nvPr/>
        </p:nvSpPr>
        <p:spPr bwMode="auto">
          <a:xfrm>
            <a:off x="9062005" y="2973563"/>
            <a:ext cx="3102548" cy="523220"/>
          </a:xfrm>
          <a:prstGeom prst="rect">
            <a:avLst/>
          </a:prstGeom>
          <a:noFill/>
          <a:ln w="9525">
            <a:noFill/>
            <a:miter lim="800000"/>
            <a:headEnd/>
            <a:tailEnd/>
          </a:ln>
        </p:spPr>
        <p:txBody>
          <a:bodyPr wrap="square">
            <a:spAutoFit/>
          </a:bodyPr>
          <a:lstStyle/>
          <a:p>
            <a:pPr algn="ctr"/>
            <a:r>
              <a:rPr lang="es-PE" sz="2800" dirty="0">
                <a:solidFill>
                  <a:srgbClr val="FFFF00"/>
                </a:solidFill>
              </a:rPr>
              <a:t>S/ 78,335,457</a:t>
            </a:r>
          </a:p>
        </p:txBody>
      </p:sp>
      <p:sp>
        <p:nvSpPr>
          <p:cNvPr id="13" name="6 CuadroTexto"/>
          <p:cNvSpPr txBox="1">
            <a:spLocks noChangeArrowheads="1"/>
          </p:cNvSpPr>
          <p:nvPr/>
        </p:nvSpPr>
        <p:spPr bwMode="auto">
          <a:xfrm>
            <a:off x="6600056" y="4631999"/>
            <a:ext cx="3584054" cy="830997"/>
          </a:xfrm>
          <a:prstGeom prst="rect">
            <a:avLst/>
          </a:prstGeom>
          <a:noFill/>
          <a:ln w="9525">
            <a:noFill/>
            <a:miter lim="800000"/>
            <a:headEnd/>
            <a:tailEnd/>
          </a:ln>
        </p:spPr>
        <p:txBody>
          <a:bodyPr wrap="square">
            <a:spAutoFit/>
          </a:bodyPr>
          <a:lstStyle/>
          <a:p>
            <a:pPr algn="ctr"/>
            <a:r>
              <a:rPr lang="es-PE" sz="2400" b="1" dirty="0">
                <a:solidFill>
                  <a:schemeClr val="bg1"/>
                </a:solidFill>
              </a:rPr>
              <a:t>ZONA ESPECIAL DE DESARROLLO - ZED</a:t>
            </a:r>
          </a:p>
        </p:txBody>
      </p:sp>
      <p:sp>
        <p:nvSpPr>
          <p:cNvPr id="14" name="6 CuadroTexto"/>
          <p:cNvSpPr txBox="1">
            <a:spLocks noChangeArrowheads="1"/>
          </p:cNvSpPr>
          <p:nvPr/>
        </p:nvSpPr>
        <p:spPr bwMode="auto">
          <a:xfrm>
            <a:off x="9062005" y="6076574"/>
            <a:ext cx="3152673" cy="523220"/>
          </a:xfrm>
          <a:prstGeom prst="rect">
            <a:avLst/>
          </a:prstGeom>
          <a:noFill/>
          <a:ln w="9525">
            <a:noFill/>
            <a:miter lim="800000"/>
            <a:headEnd/>
            <a:tailEnd/>
          </a:ln>
        </p:spPr>
        <p:txBody>
          <a:bodyPr wrap="square">
            <a:spAutoFit/>
          </a:bodyPr>
          <a:lstStyle/>
          <a:p>
            <a:pPr algn="ctr"/>
            <a:r>
              <a:rPr lang="es-PE" sz="2800" dirty="0">
                <a:solidFill>
                  <a:srgbClr val="FFFF00"/>
                </a:solidFill>
              </a:rPr>
              <a:t>S/ 60,720,347</a:t>
            </a:r>
          </a:p>
        </p:txBody>
      </p:sp>
      <p:sp>
        <p:nvSpPr>
          <p:cNvPr id="17" name="Rectángulo 16">
            <a:extLst>
              <a:ext uri="{FF2B5EF4-FFF2-40B4-BE49-F238E27FC236}">
                <a16:creationId xmlns:a16="http://schemas.microsoft.com/office/drawing/2014/main" id="{77D7B946-AFF5-435A-BF01-4C653A9F4BD2}"/>
              </a:ext>
            </a:extLst>
          </p:cNvPr>
          <p:cNvSpPr/>
          <p:nvPr/>
        </p:nvSpPr>
        <p:spPr>
          <a:xfrm>
            <a:off x="-20313" y="6592269"/>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8" name="Grupo 17">
            <a:extLst>
              <a:ext uri="{FF2B5EF4-FFF2-40B4-BE49-F238E27FC236}">
                <a16:creationId xmlns:a16="http://schemas.microsoft.com/office/drawing/2014/main" id="{B31C7EE8-7296-4777-A47E-AEE3648C09A5}"/>
              </a:ext>
            </a:extLst>
          </p:cNvPr>
          <p:cNvGrpSpPr/>
          <p:nvPr/>
        </p:nvGrpSpPr>
        <p:grpSpPr>
          <a:xfrm>
            <a:off x="-12874" y="-27384"/>
            <a:ext cx="12204873" cy="823119"/>
            <a:chOff x="0" y="0"/>
            <a:chExt cx="12192000" cy="823119"/>
          </a:xfrm>
          <a:solidFill>
            <a:schemeClr val="accent1">
              <a:lumMod val="75000"/>
            </a:schemeClr>
          </a:solidFill>
        </p:grpSpPr>
        <p:sp>
          <p:nvSpPr>
            <p:cNvPr id="19" name="Rectángulo 18">
              <a:extLst>
                <a:ext uri="{FF2B5EF4-FFF2-40B4-BE49-F238E27FC236}">
                  <a16:creationId xmlns:a16="http://schemas.microsoft.com/office/drawing/2014/main" id="{DDFB32B8-7158-478E-976F-CBC0E11B6DDE}"/>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7">
              <a:extLst>
                <a:ext uri="{FF2B5EF4-FFF2-40B4-BE49-F238E27FC236}">
                  <a16:creationId xmlns:a16="http://schemas.microsoft.com/office/drawing/2014/main" id="{4F54CE78-9C36-4017-AF74-1F4BF03E81AB}"/>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Diagrama de flujo: cinta perforada 16">
              <a:extLst>
                <a:ext uri="{FF2B5EF4-FFF2-40B4-BE49-F238E27FC236}">
                  <a16:creationId xmlns:a16="http://schemas.microsoft.com/office/drawing/2014/main" id="{FE33C8D8-384A-4F87-A31F-7346336655FE}"/>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22" name="Imagen 8">
            <a:extLst>
              <a:ext uri="{FF2B5EF4-FFF2-40B4-BE49-F238E27FC236}">
                <a16:creationId xmlns:a16="http://schemas.microsoft.com/office/drawing/2014/main" id="{E6D3356B-24AE-48D4-9A58-30413476FF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97" y="15707"/>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uadroTexto 22">
            <a:extLst>
              <a:ext uri="{FF2B5EF4-FFF2-40B4-BE49-F238E27FC236}">
                <a16:creationId xmlns:a16="http://schemas.microsoft.com/office/drawing/2014/main" id="{D6BDA678-D803-472B-A137-BA75B80B731D}"/>
              </a:ext>
            </a:extLst>
          </p:cNvPr>
          <p:cNvSpPr txBox="1"/>
          <p:nvPr/>
        </p:nvSpPr>
        <p:spPr>
          <a:xfrm>
            <a:off x="448323" y="150953"/>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sp>
        <p:nvSpPr>
          <p:cNvPr id="24" name="6 CuadroTexto"/>
          <p:cNvSpPr txBox="1">
            <a:spLocks noChangeArrowheads="1"/>
          </p:cNvSpPr>
          <p:nvPr/>
        </p:nvSpPr>
        <p:spPr bwMode="auto">
          <a:xfrm>
            <a:off x="1289939" y="3764554"/>
            <a:ext cx="3584054" cy="830997"/>
          </a:xfrm>
          <a:prstGeom prst="rect">
            <a:avLst/>
          </a:prstGeom>
          <a:noFill/>
          <a:ln w="9525">
            <a:noFill/>
            <a:miter lim="800000"/>
            <a:headEnd/>
            <a:tailEnd/>
          </a:ln>
        </p:spPr>
        <p:txBody>
          <a:bodyPr wrap="square">
            <a:spAutoFit/>
          </a:bodyPr>
          <a:lstStyle/>
          <a:p>
            <a:pPr algn="ctr"/>
            <a:r>
              <a:rPr lang="es-PE" sz="2400" b="1" dirty="0">
                <a:solidFill>
                  <a:schemeClr val="bg1"/>
                </a:solidFill>
              </a:rPr>
              <a:t>IRRIGACION DE LA MARGEN DERECHA</a:t>
            </a:r>
          </a:p>
        </p:txBody>
      </p:sp>
      <p:pic>
        <p:nvPicPr>
          <p:cNvPr id="26" name="6 Imagen" descr="El paso siguiente es convocar a licitación internacional mediante Proinversión (Foto: difusión)"/>
          <p:cNvPicPr/>
          <p:nvPr/>
        </p:nvPicPr>
        <p:blipFill rotWithShape="1">
          <a:blip r:embed="rId7">
            <a:extLst>
              <a:ext uri="{28A0092B-C50C-407E-A947-70E740481C1C}">
                <a14:useLocalDpi xmlns:a14="http://schemas.microsoft.com/office/drawing/2010/main" val="0"/>
              </a:ext>
            </a:extLst>
          </a:blip>
          <a:srcRect r="19268"/>
          <a:stretch/>
        </p:blipFill>
        <p:spPr bwMode="auto">
          <a:xfrm>
            <a:off x="0" y="3686805"/>
            <a:ext cx="6364054" cy="2916240"/>
          </a:xfrm>
          <a:prstGeom prst="rect">
            <a:avLst/>
          </a:prstGeom>
          <a:noFill/>
          <a:ln>
            <a:noFill/>
          </a:ln>
          <a:extLst>
            <a:ext uri="{53640926-AAD7-44D8-BBD7-CCE9431645EC}">
              <a14:shadowObscured xmlns:a14="http://schemas.microsoft.com/office/drawing/2010/main"/>
            </a:ext>
          </a:extLst>
        </p:spPr>
      </p:pic>
      <p:sp>
        <p:nvSpPr>
          <p:cNvPr id="25" name="6 CuadroTexto"/>
          <p:cNvSpPr txBox="1">
            <a:spLocks noChangeArrowheads="1"/>
          </p:cNvSpPr>
          <p:nvPr/>
        </p:nvSpPr>
        <p:spPr bwMode="auto">
          <a:xfrm>
            <a:off x="-22679" y="5855313"/>
            <a:ext cx="3520938" cy="523220"/>
          </a:xfrm>
          <a:prstGeom prst="rect">
            <a:avLst/>
          </a:prstGeom>
          <a:noFill/>
          <a:ln w="9525">
            <a:noFill/>
            <a:miter lim="800000"/>
            <a:headEnd/>
            <a:tailEnd/>
          </a:ln>
        </p:spPr>
        <p:txBody>
          <a:bodyPr wrap="square">
            <a:spAutoFit/>
          </a:bodyPr>
          <a:lstStyle/>
          <a:p>
            <a:pPr algn="ctr"/>
            <a:r>
              <a:rPr lang="es-PE" sz="2800" dirty="0">
                <a:solidFill>
                  <a:srgbClr val="FFFF00"/>
                </a:solidFill>
              </a:rPr>
              <a:t>S/ 1,410,484,012</a:t>
            </a:r>
          </a:p>
        </p:txBody>
      </p:sp>
      <p:sp>
        <p:nvSpPr>
          <p:cNvPr id="28" name="6 CuadroTexto"/>
          <p:cNvSpPr txBox="1">
            <a:spLocks noChangeArrowheads="1"/>
          </p:cNvSpPr>
          <p:nvPr/>
        </p:nvSpPr>
        <p:spPr bwMode="auto">
          <a:xfrm>
            <a:off x="-10320" y="4609435"/>
            <a:ext cx="3687283" cy="830997"/>
          </a:xfrm>
          <a:prstGeom prst="rect">
            <a:avLst/>
          </a:prstGeom>
          <a:noFill/>
          <a:ln w="9525">
            <a:noFill/>
            <a:miter lim="800000"/>
            <a:headEnd/>
            <a:tailEnd/>
          </a:ln>
        </p:spPr>
        <p:txBody>
          <a:bodyPr wrap="square">
            <a:spAutoFit/>
          </a:bodyPr>
          <a:lstStyle/>
          <a:p>
            <a:pPr algn="ctr"/>
            <a:r>
              <a:rPr lang="es-MX" sz="2400" b="1" dirty="0">
                <a:solidFill>
                  <a:schemeClr val="bg1"/>
                </a:solidFill>
              </a:rPr>
              <a:t>IRRIGACION DE LA MARGEN DERECHA</a:t>
            </a:r>
            <a:endParaRPr lang="es-PE" sz="2400" b="1" dirty="0">
              <a:solidFill>
                <a:schemeClr val="bg1"/>
              </a:solidFill>
            </a:endParaRPr>
          </a:p>
        </p:txBody>
      </p:sp>
      <p:pic>
        <p:nvPicPr>
          <p:cNvPr id="2" name="Imagen 1"/>
          <p:cNvPicPr>
            <a:picLocks noChangeAspect="1"/>
          </p:cNvPicPr>
          <p:nvPr/>
        </p:nvPicPr>
        <p:blipFill>
          <a:blip r:embed="rId8"/>
          <a:stretch>
            <a:fillRect/>
          </a:stretch>
        </p:blipFill>
        <p:spPr>
          <a:xfrm>
            <a:off x="-12874" y="736442"/>
            <a:ext cx="6364075" cy="2916713"/>
          </a:xfrm>
          <a:prstGeom prst="rect">
            <a:avLst/>
          </a:prstGeom>
        </p:spPr>
      </p:pic>
      <p:sp>
        <p:nvSpPr>
          <p:cNvPr id="27" name="6 CuadroTexto"/>
          <p:cNvSpPr txBox="1">
            <a:spLocks noChangeArrowheads="1"/>
          </p:cNvSpPr>
          <p:nvPr/>
        </p:nvSpPr>
        <p:spPr bwMode="auto">
          <a:xfrm>
            <a:off x="291963" y="1061157"/>
            <a:ext cx="5299981" cy="1200329"/>
          </a:xfrm>
          <a:prstGeom prst="rect">
            <a:avLst/>
          </a:prstGeom>
          <a:noFill/>
          <a:ln w="9525">
            <a:noFill/>
            <a:miter lim="800000"/>
            <a:headEnd/>
            <a:tailEnd/>
          </a:ln>
        </p:spPr>
        <p:txBody>
          <a:bodyPr wrap="square">
            <a:spAutoFit/>
          </a:bodyPr>
          <a:lstStyle/>
          <a:p>
            <a:pPr algn="ctr"/>
            <a:r>
              <a:rPr lang="es-MX" sz="2400" b="1" dirty="0">
                <a:solidFill>
                  <a:schemeClr val="bg1"/>
                </a:solidFill>
              </a:rPr>
              <a:t>AMPLIACION DE LOS SERVICIOS TURISTICOS DE LOS MANGLARES DE TUMBES</a:t>
            </a:r>
            <a:endParaRPr lang="es-PE" sz="2400" b="1" dirty="0">
              <a:solidFill>
                <a:schemeClr val="bg1"/>
              </a:solidFill>
            </a:endParaRPr>
          </a:p>
        </p:txBody>
      </p:sp>
      <p:sp>
        <p:nvSpPr>
          <p:cNvPr id="30" name="6 CuadroTexto"/>
          <p:cNvSpPr txBox="1">
            <a:spLocks noChangeArrowheads="1"/>
          </p:cNvSpPr>
          <p:nvPr/>
        </p:nvSpPr>
        <p:spPr bwMode="auto">
          <a:xfrm>
            <a:off x="264012" y="2957795"/>
            <a:ext cx="3102548" cy="523220"/>
          </a:xfrm>
          <a:prstGeom prst="rect">
            <a:avLst/>
          </a:prstGeom>
          <a:noFill/>
          <a:ln w="9525">
            <a:noFill/>
            <a:miter lim="800000"/>
            <a:headEnd/>
            <a:tailEnd/>
          </a:ln>
        </p:spPr>
        <p:txBody>
          <a:bodyPr wrap="square">
            <a:spAutoFit/>
          </a:bodyPr>
          <a:lstStyle/>
          <a:p>
            <a:pPr algn="ctr"/>
            <a:r>
              <a:rPr lang="es-PE" sz="2800" dirty="0">
                <a:solidFill>
                  <a:srgbClr val="FFFF00"/>
                </a:solidFill>
              </a:rPr>
              <a:t>S/ 26,976,736</a:t>
            </a:r>
          </a:p>
        </p:txBody>
      </p:sp>
    </p:spTree>
    <p:extLst>
      <p:ext uri="{BB962C8B-B14F-4D97-AF65-F5344CB8AC3E}">
        <p14:creationId xmlns:p14="http://schemas.microsoft.com/office/powerpoint/2010/main" val="11374044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745116798"/>
              </p:ext>
            </p:extLst>
          </p:nvPr>
        </p:nvGraphicFramePr>
        <p:xfrm>
          <a:off x="1452021" y="1268760"/>
          <a:ext cx="9505056" cy="4863176"/>
        </p:xfrm>
        <a:graphic>
          <a:graphicData uri="http://schemas.openxmlformats.org/drawingml/2006/table">
            <a:tbl>
              <a:tblPr/>
              <a:tblGrid>
                <a:gridCol w="467884">
                  <a:extLst>
                    <a:ext uri="{9D8B030D-6E8A-4147-A177-3AD203B41FA5}">
                      <a16:colId xmlns:a16="http://schemas.microsoft.com/office/drawing/2014/main" val="20000"/>
                    </a:ext>
                  </a:extLst>
                </a:gridCol>
                <a:gridCol w="4616216">
                  <a:extLst>
                    <a:ext uri="{9D8B030D-6E8A-4147-A177-3AD203B41FA5}">
                      <a16:colId xmlns:a16="http://schemas.microsoft.com/office/drawing/2014/main" val="20001"/>
                    </a:ext>
                  </a:extLst>
                </a:gridCol>
                <a:gridCol w="2635996">
                  <a:extLst>
                    <a:ext uri="{9D8B030D-6E8A-4147-A177-3AD203B41FA5}">
                      <a16:colId xmlns:a16="http://schemas.microsoft.com/office/drawing/2014/main" val="20002"/>
                    </a:ext>
                  </a:extLst>
                </a:gridCol>
                <a:gridCol w="1784960">
                  <a:extLst>
                    <a:ext uri="{9D8B030D-6E8A-4147-A177-3AD203B41FA5}">
                      <a16:colId xmlns:a16="http://schemas.microsoft.com/office/drawing/2014/main" val="20003"/>
                    </a:ext>
                  </a:extLst>
                </a:gridCol>
              </a:tblGrid>
              <a:tr h="557911">
                <a:tc>
                  <a:txBody>
                    <a:bodyPr/>
                    <a:lstStyle/>
                    <a:p>
                      <a:pPr algn="ctr" rtl="0" fontAlgn="b"/>
                      <a:r>
                        <a:rPr lang="es-ES" sz="1200" b="1" i="0" u="none" strike="noStrike" dirty="0">
                          <a:solidFill>
                            <a:schemeClr val="tx1"/>
                          </a:solidFill>
                          <a:latin typeface="Verdana" panose="020B0604030504040204" pitchFamily="34" charset="0"/>
                          <a:ea typeface="Verdana" panose="020B0604030504040204" pitchFamily="34" charset="0"/>
                          <a:cs typeface="Verdana" panose="020B0604030504040204" pitchFamily="34" charset="0"/>
                        </a:rPr>
                        <a:t>N°</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s-ES" sz="1200" b="1" i="0" u="none" strike="noStrike" dirty="0">
                          <a:solidFill>
                            <a:schemeClr val="tx1"/>
                          </a:solidFill>
                          <a:latin typeface="Verdana" panose="020B0604030504040204" pitchFamily="34" charset="0"/>
                          <a:ea typeface="Verdana" panose="020B0604030504040204" pitchFamily="34" charset="0"/>
                          <a:cs typeface="Verdana" panose="020B0604030504040204" pitchFamily="34" charset="0"/>
                        </a:rPr>
                        <a:t>PROYECTOS</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s-ES" sz="1200" b="1" i="0" u="none" strike="noStrike" dirty="0">
                          <a:solidFill>
                            <a:schemeClr val="tx1"/>
                          </a:solidFill>
                          <a:latin typeface="Verdana" panose="020B0604030504040204" pitchFamily="34" charset="0"/>
                          <a:ea typeface="Verdana" panose="020B0604030504040204" pitchFamily="34" charset="0"/>
                          <a:cs typeface="Verdana" panose="020B0604030504040204" pitchFamily="34" charset="0"/>
                        </a:rPr>
                        <a:t>DESCRIPCIÓN</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s-ES" sz="1200" b="1" i="0" u="none" strike="noStrike" dirty="0">
                          <a:solidFill>
                            <a:schemeClr val="tx1"/>
                          </a:solidFill>
                          <a:latin typeface="Verdana" panose="020B0604030504040204" pitchFamily="34" charset="0"/>
                          <a:ea typeface="Verdana" panose="020B0604030504040204" pitchFamily="34" charset="0"/>
                          <a:cs typeface="Verdana" panose="020B0604030504040204" pitchFamily="34" charset="0"/>
                        </a:rPr>
                        <a:t>REQUERIDO PARA</a:t>
                      </a:r>
                      <a:r>
                        <a:rPr lang="es-ES" sz="1200" b="1" i="0" u="none" strike="noStrike" baseline="0" dirty="0">
                          <a:solidFill>
                            <a:schemeClr val="tx1"/>
                          </a:solidFill>
                          <a:latin typeface="Verdana" panose="020B0604030504040204" pitchFamily="34" charset="0"/>
                          <a:ea typeface="Verdana" panose="020B0604030504040204" pitchFamily="34" charset="0"/>
                          <a:cs typeface="Verdana" panose="020B0604030504040204" pitchFamily="34" charset="0"/>
                        </a:rPr>
                        <a:t> EL AÑO 2022</a:t>
                      </a:r>
                      <a:endParaRPr lang="es-ES" sz="1200" b="1" i="0" u="none" strike="noStrike"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849753">
                <a:tc>
                  <a:txBody>
                    <a:bodyPr/>
                    <a:lstStyle/>
                    <a:p>
                      <a:pPr algn="ctr" rtl="0" fontAlgn="ctr"/>
                      <a:endParaRPr lang="es-ES" sz="1000" b="0"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s-ES" sz="1000" b="0" i="0" u="none" strike="noStrike" kern="1200" dirty="0">
                          <a:solidFill>
                            <a:srgbClr val="000000"/>
                          </a:solidFill>
                          <a:latin typeface="Verdana" panose="020B0604030504040204" pitchFamily="34" charset="0"/>
                          <a:ea typeface="Verdana" panose="020B0604030504040204" pitchFamily="34" charset="0"/>
                          <a:cs typeface="Verdana" panose="020B0604030504040204" pitchFamily="34" charset="0"/>
                        </a:rPr>
                        <a:t>“AMPLIACION DE LOS SERVICIOS TURÍSTICOS PÚBLICOS DE LOS MANGLARES DE TUMBES, SECTOR PUERTO PIZARRO DISTRITO DE TUMBES - PROVINCIA DE TUMBES - DEPARTAMENTO DE TUMBES” CUI</a:t>
                      </a:r>
                      <a:r>
                        <a:rPr lang="es-ES" sz="1000" b="0" i="0" u="none" strike="noStrike" kern="1200" baseline="0" dirty="0">
                          <a:solidFill>
                            <a:srgbClr val="000000"/>
                          </a:solidFill>
                          <a:latin typeface="Verdana" panose="020B0604030504040204" pitchFamily="34" charset="0"/>
                          <a:ea typeface="Verdana" panose="020B0604030504040204" pitchFamily="34" charset="0"/>
                          <a:cs typeface="Verdana" panose="020B0604030504040204" pitchFamily="34" charset="0"/>
                        </a:rPr>
                        <a:t> Nº </a:t>
                      </a:r>
                      <a:r>
                        <a:rPr lang="es-ES" sz="1000" b="0" i="0" u="none" strike="noStrike" kern="1200" dirty="0">
                          <a:solidFill>
                            <a:srgbClr val="000000"/>
                          </a:solidFill>
                          <a:latin typeface="Verdana" panose="020B0604030504040204" pitchFamily="34" charset="0"/>
                          <a:ea typeface="Verdana" panose="020B0604030504040204" pitchFamily="34" charset="0"/>
                          <a:cs typeface="Verdana" panose="020B0604030504040204" pitchFamily="34" charset="0"/>
                        </a:rPr>
                        <a:t>2526196</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S" sz="1000" kern="1200" dirty="0">
                          <a:solidFill>
                            <a:schemeClr val="tx1"/>
                          </a:solidFill>
                          <a:effectLst/>
                          <a:latin typeface="Verdana" panose="020B0604030504040204" pitchFamily="34" charset="0"/>
                          <a:ea typeface="Verdana" panose="020B0604030504040204" pitchFamily="34" charset="0"/>
                          <a:cs typeface="+mn-cs"/>
                        </a:rPr>
                        <a:t>Generar las condiciones para la</a:t>
                      </a:r>
                      <a:r>
                        <a:rPr lang="es-ES" sz="1000" kern="1200" baseline="0" dirty="0">
                          <a:solidFill>
                            <a:schemeClr val="tx1"/>
                          </a:solidFill>
                          <a:effectLst/>
                          <a:latin typeface="Verdana" panose="020B0604030504040204" pitchFamily="34" charset="0"/>
                          <a:ea typeface="Verdana" panose="020B0604030504040204" pitchFamily="34" charset="0"/>
                          <a:cs typeface="+mn-cs"/>
                        </a:rPr>
                        <a:t> prestación de los servicios turísticos públicos de los Manglares de Tumbes que</a:t>
                      </a:r>
                      <a:r>
                        <a:rPr lang="es-ES" sz="1000" kern="1200" dirty="0">
                          <a:solidFill>
                            <a:schemeClr val="tx1"/>
                          </a:solidFill>
                          <a:effectLst/>
                          <a:latin typeface="Verdana" panose="020B0604030504040204" pitchFamily="34" charset="0"/>
                          <a:ea typeface="Verdana" panose="020B0604030504040204" pitchFamily="34" charset="0"/>
                          <a:cs typeface="+mn-cs"/>
                        </a:rPr>
                        <a:t> </a:t>
                      </a:r>
                      <a:r>
                        <a:rPr lang="es-ES" sz="1000" kern="1200" baseline="0" dirty="0">
                          <a:solidFill>
                            <a:schemeClr val="tx1"/>
                          </a:solidFill>
                          <a:effectLst/>
                          <a:latin typeface="Verdana" panose="020B0604030504040204" pitchFamily="34" charset="0"/>
                          <a:ea typeface="Verdana" panose="020B0604030504040204" pitchFamily="34" charset="0"/>
                          <a:cs typeface="+mn-cs"/>
                        </a:rPr>
                        <a:t> impulsara la creación de nuevos Empleos </a:t>
                      </a:r>
                      <a:r>
                        <a:rPr lang="es-ES" sz="1000" kern="1200" baseline="0" dirty="0" err="1">
                          <a:solidFill>
                            <a:schemeClr val="tx1"/>
                          </a:solidFill>
                          <a:effectLst/>
                          <a:latin typeface="Verdana" panose="020B0604030504040204" pitchFamily="34" charset="0"/>
                          <a:ea typeface="Verdana" panose="020B0604030504040204" pitchFamily="34" charset="0"/>
                          <a:cs typeface="+mn-cs"/>
                        </a:rPr>
                        <a:t>asi</a:t>
                      </a:r>
                      <a:r>
                        <a:rPr lang="es-ES" sz="1000" kern="1200" baseline="0" dirty="0">
                          <a:solidFill>
                            <a:schemeClr val="tx1"/>
                          </a:solidFill>
                          <a:effectLst/>
                          <a:latin typeface="Verdana" panose="020B0604030504040204" pitchFamily="34" charset="0"/>
                          <a:ea typeface="Verdana" panose="020B0604030504040204" pitchFamily="34" charset="0"/>
                          <a:cs typeface="+mn-cs"/>
                        </a:rPr>
                        <a:t> como el crecimiento socioeconómico de la Región Tumbes.</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ES" sz="1000" b="1"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rPr>
                        <a:t>13,488,368</a:t>
                      </a:r>
                    </a:p>
                    <a:p>
                      <a:pPr algn="r" rtl="0" fontAlgn="ctr"/>
                      <a:endParaRPr lang="es-ES" sz="1000" b="1"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49753">
                <a:tc>
                  <a:txBody>
                    <a:bodyPr/>
                    <a:lstStyle/>
                    <a:p>
                      <a:pPr algn="ctr" rtl="0" fontAlgn="ctr"/>
                      <a:r>
                        <a:rPr lang="es-ES" sz="1000" b="0"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rPr>
                        <a:t>1</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000" b="0"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rPr>
                        <a:t>IRRIGACION DE LA MARGEN DERECHA DEL RIO TUMBES” </a:t>
                      </a:r>
                    </a:p>
                    <a:p>
                      <a:pPr algn="ctr"/>
                      <a:r>
                        <a:rPr lang="es-MX" sz="1000" b="0"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rPr>
                        <a:t>CUI </a:t>
                      </a:r>
                      <a:r>
                        <a:rPr lang="es-MX" sz="1000" b="0" i="0" u="none" strike="noStrike" dirty="0" err="1">
                          <a:solidFill>
                            <a:srgbClr val="000000"/>
                          </a:solidFill>
                          <a:latin typeface="Verdana" panose="020B0604030504040204" pitchFamily="34" charset="0"/>
                          <a:ea typeface="Verdana" panose="020B0604030504040204" pitchFamily="34" charset="0"/>
                          <a:cs typeface="Verdana" panose="020B0604030504040204" pitchFamily="34" charset="0"/>
                        </a:rPr>
                        <a:t>N°</a:t>
                      </a:r>
                      <a:r>
                        <a:rPr lang="es-MX" sz="1000" b="0"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rPr>
                        <a:t> 2145817.</a:t>
                      </a:r>
                    </a:p>
                    <a:p>
                      <a:pPr algn="just"/>
                      <a:endParaRPr lang="es-ES" sz="1000" b="1"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000" kern="1200" dirty="0">
                          <a:solidFill>
                            <a:schemeClr val="tx1"/>
                          </a:solidFill>
                          <a:effectLst/>
                          <a:latin typeface="Verdana" panose="020B0604030504040204" pitchFamily="34" charset="0"/>
                          <a:ea typeface="Verdana" panose="020B0604030504040204" pitchFamily="34" charset="0"/>
                          <a:cs typeface="+mn-cs"/>
                        </a:rPr>
                        <a:t>Reactivación del mercado de tierras para uso agrícola. Incremento de la productividad de las tierras y del agua. Incremento de la oferta exportable de productos agrícolas. Elevación de la capacidad exportadora</a:t>
                      </a:r>
                      <a:endParaRPr lang="es-ES" sz="1000" b="1"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ES" sz="1000" b="1"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rPr>
                        <a:t>247,735,204</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81787">
                <a:tc>
                  <a:txBody>
                    <a:bodyPr/>
                    <a:lstStyle/>
                    <a:p>
                      <a:pPr algn="ctr" rtl="0" fontAlgn="ctr"/>
                      <a:r>
                        <a:rPr lang="es-ES" sz="1000" b="0"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rPr>
                        <a:t>2</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000" b="0" kern="1200" dirty="0">
                          <a:solidFill>
                            <a:schemeClr val="tx1"/>
                          </a:solidFill>
                          <a:effectLst/>
                          <a:latin typeface="Verdana" panose="020B0604030504040204" pitchFamily="34" charset="0"/>
                          <a:ea typeface="Verdana" panose="020B0604030504040204" pitchFamily="34" charset="0"/>
                          <a:cs typeface="+mn-cs"/>
                        </a:rPr>
                        <a:t>ZED</a:t>
                      </a:r>
                    </a:p>
                    <a:p>
                      <a:pPr algn="just"/>
                      <a:r>
                        <a:rPr lang="es-ES" sz="1000" kern="1200" dirty="0">
                          <a:solidFill>
                            <a:schemeClr val="tx1"/>
                          </a:solidFill>
                          <a:effectLst/>
                          <a:latin typeface="+mn-lt"/>
                          <a:ea typeface="+mn-ea"/>
                          <a:cs typeface="+mn-cs"/>
                        </a:rPr>
                        <a:t>“</a:t>
                      </a:r>
                      <a:r>
                        <a:rPr lang="es-ES" sz="1000" kern="1200" dirty="0">
                          <a:solidFill>
                            <a:schemeClr val="tx1"/>
                          </a:solidFill>
                          <a:effectLst/>
                          <a:latin typeface="Verdana" panose="020B0604030504040204" pitchFamily="34" charset="0"/>
                          <a:ea typeface="Verdana" panose="020B0604030504040204" pitchFamily="34" charset="0"/>
                          <a:cs typeface="+mn-cs"/>
                        </a:rPr>
                        <a:t>INSTALACION SERVICIOS PÚBLICOS DE COMERCIO EXTERIOR EN EL CENTRO DE EXPORTACIÓN, TRANSFORMACIÓN, INDUSTRIALIZACIÓN, COMERCIALIZACIÓN Y SERVICIOS - CETICOS TUMBES EN LA PROVINCIA DE ZARUMILLA, REGION TUMBES” CUI </a:t>
                      </a:r>
                      <a:r>
                        <a:rPr lang="es-ES" sz="1000" kern="1200" dirty="0" err="1">
                          <a:solidFill>
                            <a:schemeClr val="tx1"/>
                          </a:solidFill>
                          <a:effectLst/>
                          <a:latin typeface="Verdana" panose="020B0604030504040204" pitchFamily="34" charset="0"/>
                          <a:ea typeface="Verdana" panose="020B0604030504040204" pitchFamily="34" charset="0"/>
                          <a:cs typeface="+mn-cs"/>
                        </a:rPr>
                        <a:t>N°</a:t>
                      </a:r>
                      <a:r>
                        <a:rPr lang="es-ES" sz="1000" kern="1200" dirty="0">
                          <a:solidFill>
                            <a:schemeClr val="tx1"/>
                          </a:solidFill>
                          <a:effectLst/>
                          <a:latin typeface="Verdana" panose="020B0604030504040204" pitchFamily="34" charset="0"/>
                          <a:ea typeface="Verdana" panose="020B0604030504040204" pitchFamily="34" charset="0"/>
                          <a:cs typeface="+mn-cs"/>
                        </a:rPr>
                        <a:t> 2194578</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S" sz="1000" kern="1200" dirty="0">
                          <a:solidFill>
                            <a:schemeClr val="tx1"/>
                          </a:solidFill>
                          <a:effectLst/>
                          <a:latin typeface="Verdana" panose="020B0604030504040204" pitchFamily="34" charset="0"/>
                          <a:ea typeface="Verdana" panose="020B0604030504040204" pitchFamily="34" charset="0"/>
                          <a:cs typeface="+mn-cs"/>
                        </a:rPr>
                        <a:t>Generar las condiciones para el desarrollo de la inversión pública y privada que impactará positivamente en el desarrollo socio económico de nuestros hermanos asentados en esta zona norte del país.</a:t>
                      </a:r>
                      <a:endParaRPr lang="es-PE" sz="1000" kern="1200" dirty="0">
                        <a:solidFill>
                          <a:schemeClr val="tx1"/>
                        </a:solidFill>
                        <a:effectLst/>
                        <a:latin typeface="Verdana" panose="020B0604030504040204" pitchFamily="34" charset="0"/>
                        <a:ea typeface="Verdana" panose="020B0604030504040204" pitchFamily="34" charset="0"/>
                        <a:cs typeface="+mn-cs"/>
                      </a:endParaRP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ES" sz="1000" b="1"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rPr>
                        <a:t>15,180,086</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52926">
                <a:tc>
                  <a:txBody>
                    <a:bodyPr/>
                    <a:lstStyle/>
                    <a:p>
                      <a:pPr algn="ctr" rtl="0" fontAlgn="ctr"/>
                      <a:r>
                        <a:rPr lang="es-ES" sz="1000" b="0"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rPr>
                        <a:t>3</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MX" sz="1000" b="0"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rPr>
                        <a:t>“CREACION DE LA PLANTA DE TRATAMIENTO DE AGUA POTABLE DE LAS PROVINCIAS DE TUMBES Y CONTRALMIRANTE VILLAR DEL DEPARTAMENTO DE TUMBES” CUI </a:t>
                      </a:r>
                      <a:r>
                        <a:rPr lang="es-MX" sz="1000" b="0" i="0" u="none" strike="noStrike" dirty="0" err="1">
                          <a:solidFill>
                            <a:srgbClr val="000000"/>
                          </a:solidFill>
                          <a:latin typeface="Verdana" panose="020B0604030504040204" pitchFamily="34" charset="0"/>
                          <a:ea typeface="Verdana" panose="020B0604030504040204" pitchFamily="34" charset="0"/>
                          <a:cs typeface="Verdana" panose="020B0604030504040204" pitchFamily="34" charset="0"/>
                        </a:rPr>
                        <a:t>N°</a:t>
                      </a:r>
                      <a:r>
                        <a:rPr lang="es-MX" sz="1000" b="0"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rPr>
                        <a:t> 2490993</a:t>
                      </a:r>
                      <a:endParaRPr lang="es-ES" sz="1000" b="0"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ES" sz="1000" b="0" i="0" u="none" strike="noStrike"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s-MX" sz="1000" b="0" i="0" u="none" strike="noStrike" dirty="0">
                          <a:solidFill>
                            <a:schemeClr val="tx1"/>
                          </a:solidFill>
                          <a:latin typeface="Verdana" panose="020B0604030504040204" pitchFamily="34" charset="0"/>
                          <a:ea typeface="Verdana" panose="020B0604030504040204" pitchFamily="34" charset="0"/>
                          <a:cs typeface="Verdana" panose="020B0604030504040204" pitchFamily="34" charset="0"/>
                        </a:rPr>
                        <a:t>Facilitar el acceso al agua potable. Infraestructuras que permiten dotar, del servicio tan necesarias y vital para la población de la Región Tumbes, </a:t>
                      </a:r>
                      <a:endParaRPr lang="es-ES" sz="1000" b="0" i="0" u="none" strike="noStrike"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es-ES" sz="1000" b="1"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rPr>
                        <a:t>10,319,106</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30364">
                <a:tc>
                  <a:txBody>
                    <a:bodyPr/>
                    <a:lstStyle/>
                    <a:p>
                      <a:pPr algn="ctr" rtl="0" fontAlgn="b"/>
                      <a:r>
                        <a:rPr lang="es-ES" sz="1200" b="0" i="0" u="none" strike="noStrike" dirty="0">
                          <a:solidFill>
                            <a:schemeClr val="tx1"/>
                          </a:solidFill>
                          <a:latin typeface="Verdana" panose="020B0604030504040204" pitchFamily="34" charset="0"/>
                          <a:ea typeface="Verdana" panose="020B0604030504040204" pitchFamily="34" charset="0"/>
                          <a:cs typeface="Verdana" panose="020B0604030504040204" pitchFamily="34" charset="0"/>
                        </a:rPr>
                        <a:t> </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algn="ctr" rtl="0" fontAlgn="b"/>
                      <a:r>
                        <a:rPr lang="es-ES" sz="1200" b="1" i="0" u="none" strike="noStrike" dirty="0">
                          <a:solidFill>
                            <a:schemeClr val="tx1"/>
                          </a:solidFill>
                          <a:latin typeface="Verdana" panose="020B0604030504040204" pitchFamily="34" charset="0"/>
                          <a:ea typeface="Verdana" panose="020B0604030504040204" pitchFamily="34" charset="0"/>
                          <a:cs typeface="Verdana" panose="020B0604030504040204" pitchFamily="34" charset="0"/>
                        </a:rPr>
                        <a:t>TOTAL</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s-ES"/>
                    </a:p>
                  </a:txBody>
                  <a:tcPr/>
                </a:tc>
                <a:tc>
                  <a:txBody>
                    <a:bodyPr/>
                    <a:lstStyle/>
                    <a:p>
                      <a:pPr algn="r" rtl="0" fontAlgn="ctr"/>
                      <a:r>
                        <a:rPr lang="es-ES" sz="1400" b="1" i="0" u="none" strike="noStrike" dirty="0">
                          <a:solidFill>
                            <a:srgbClr val="210ACC"/>
                          </a:solidFill>
                          <a:latin typeface="Verdana" panose="020B0604030504040204" pitchFamily="34" charset="0"/>
                          <a:ea typeface="Verdana" panose="020B0604030504040204" pitchFamily="34" charset="0"/>
                          <a:cs typeface="Verdana" panose="020B0604030504040204" pitchFamily="34" charset="0"/>
                        </a:rPr>
                        <a:t>286,722,764</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bl>
          </a:graphicData>
        </a:graphic>
      </p:graphicFrame>
      <p:sp>
        <p:nvSpPr>
          <p:cNvPr id="22" name="Rectángulo 21">
            <a:extLst>
              <a:ext uri="{FF2B5EF4-FFF2-40B4-BE49-F238E27FC236}">
                <a16:creationId xmlns:a16="http://schemas.microsoft.com/office/drawing/2014/main" id="{3E3FC299-9484-49E0-95A1-27D235239006}"/>
              </a:ext>
            </a:extLst>
          </p:cNvPr>
          <p:cNvSpPr/>
          <p:nvPr/>
        </p:nvSpPr>
        <p:spPr>
          <a:xfrm>
            <a:off x="0" y="66446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3" name="Grupo 22">
            <a:extLst>
              <a:ext uri="{FF2B5EF4-FFF2-40B4-BE49-F238E27FC236}">
                <a16:creationId xmlns:a16="http://schemas.microsoft.com/office/drawing/2014/main" id="{1788866A-E221-4B3D-A44D-7BEC8D522FF0}"/>
              </a:ext>
            </a:extLst>
          </p:cNvPr>
          <p:cNvGrpSpPr/>
          <p:nvPr/>
        </p:nvGrpSpPr>
        <p:grpSpPr>
          <a:xfrm>
            <a:off x="-12873" y="-27384"/>
            <a:ext cx="12192000" cy="823119"/>
            <a:chOff x="0" y="0"/>
            <a:chExt cx="12192000" cy="823119"/>
          </a:xfrm>
          <a:solidFill>
            <a:schemeClr val="accent1">
              <a:lumMod val="75000"/>
            </a:schemeClr>
          </a:solidFill>
        </p:grpSpPr>
        <p:sp>
          <p:nvSpPr>
            <p:cNvPr id="24" name="Rectángulo 23">
              <a:extLst>
                <a:ext uri="{FF2B5EF4-FFF2-40B4-BE49-F238E27FC236}">
                  <a16:creationId xmlns:a16="http://schemas.microsoft.com/office/drawing/2014/main" id="{169D86F8-AC6F-4F46-8356-01C18C1C79B3}"/>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Rectángulo 7">
              <a:extLst>
                <a:ext uri="{FF2B5EF4-FFF2-40B4-BE49-F238E27FC236}">
                  <a16:creationId xmlns:a16="http://schemas.microsoft.com/office/drawing/2014/main" id="{FA41D706-DCE9-4F6B-A053-478B1CE09437}"/>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Diagrama de flujo: cinta perforada 16">
              <a:extLst>
                <a:ext uri="{FF2B5EF4-FFF2-40B4-BE49-F238E27FC236}">
                  <a16:creationId xmlns:a16="http://schemas.microsoft.com/office/drawing/2014/main" id="{741A8398-D765-4FB4-8404-3148993F8344}"/>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27" name="Imagen 8">
            <a:extLst>
              <a:ext uri="{FF2B5EF4-FFF2-40B4-BE49-F238E27FC236}">
                <a16:creationId xmlns:a16="http://schemas.microsoft.com/office/drawing/2014/main" id="{633669B7-BED2-4041-AF6A-D923ECDCF7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97" y="15707"/>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a:extLst>
              <a:ext uri="{FF2B5EF4-FFF2-40B4-BE49-F238E27FC236}">
                <a16:creationId xmlns:a16="http://schemas.microsoft.com/office/drawing/2014/main" id="{371CB821-91C9-474F-8543-5BE53BD0D4BF}"/>
              </a:ext>
            </a:extLst>
          </p:cNvPr>
          <p:cNvSpPr txBox="1"/>
          <p:nvPr/>
        </p:nvSpPr>
        <p:spPr>
          <a:xfrm>
            <a:off x="448323" y="150953"/>
            <a:ext cx="2733926" cy="492443"/>
          </a:xfrm>
          <a:prstGeom prst="rect">
            <a:avLst/>
          </a:prstGeom>
          <a:noFill/>
        </p:spPr>
        <p:txBody>
          <a:bodyPr wrap="square" rtlCol="0">
            <a:spAutoFit/>
          </a:bodyPr>
          <a:lstStyle/>
          <a:p>
            <a:pPr algn="ctr"/>
            <a:r>
              <a:rPr lang="es-PE" sz="1200" b="1" dirty="0">
                <a:solidFill>
                  <a:schemeClr val="bg1"/>
                </a:solidFill>
                <a:latin typeface="+mn-lt"/>
                <a:cs typeface="+mn-cs"/>
              </a:rPr>
              <a:t>GOBIERNO REGIONAL DE TUMBES</a:t>
            </a:r>
          </a:p>
          <a:p>
            <a:pPr algn="ctr"/>
            <a:r>
              <a:rPr lang="es-PE" sz="700" b="1" dirty="0">
                <a:solidFill>
                  <a:schemeClr val="bg1"/>
                </a:solidFill>
                <a:latin typeface="+mn-lt"/>
                <a:cs typeface="+mn-cs"/>
              </a:rPr>
              <a:t>GERENCIA REGIONAL DE PLANEAMIENTO, PRESUPUESTO</a:t>
            </a:r>
          </a:p>
          <a:p>
            <a:pPr algn="ctr"/>
            <a:r>
              <a:rPr lang="es-PE" sz="700" b="1" dirty="0">
                <a:solidFill>
                  <a:schemeClr val="bg1"/>
                </a:solidFill>
                <a:latin typeface="+mn-lt"/>
                <a:cs typeface="+mn-cs"/>
              </a:rPr>
              <a:t>Y ACONDICIONAMIENTO TERRITORIAL</a:t>
            </a:r>
            <a:endParaRPr lang="es-PE" sz="600" b="1" dirty="0">
              <a:solidFill>
                <a:schemeClr val="bg1"/>
              </a:solidFill>
              <a:latin typeface="+mn-lt"/>
              <a:cs typeface="+mn-cs"/>
            </a:endParaRPr>
          </a:p>
        </p:txBody>
      </p:sp>
      <p:sp>
        <p:nvSpPr>
          <p:cNvPr id="3" name="Rectángulo 2">
            <a:extLst>
              <a:ext uri="{FF2B5EF4-FFF2-40B4-BE49-F238E27FC236}">
                <a16:creationId xmlns:a16="http://schemas.microsoft.com/office/drawing/2014/main" id="{9B396986-98FD-4AEF-A199-7E46F916F117}"/>
              </a:ext>
            </a:extLst>
          </p:cNvPr>
          <p:cNvSpPr/>
          <p:nvPr/>
        </p:nvSpPr>
        <p:spPr>
          <a:xfrm>
            <a:off x="3359696" y="393200"/>
            <a:ext cx="7597381" cy="52322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sz="2800" b="1" dirty="0">
                <a:solidFill>
                  <a:srgbClr val="0070C0"/>
                </a:solidFill>
                <a:effectLst>
                  <a:outerShdw blurRad="38100" dist="38100" dir="2700000" algn="tl">
                    <a:srgbClr val="C0C0C0"/>
                  </a:outerShdw>
                </a:effectLst>
              </a:rPr>
              <a:t>IMPULSAR PROYECTOS EMBLEMATICOS AL 2022</a:t>
            </a:r>
          </a:p>
        </p:txBody>
      </p:sp>
    </p:spTree>
    <p:extLst>
      <p:ext uri="{BB962C8B-B14F-4D97-AF65-F5344CB8AC3E}">
        <p14:creationId xmlns:p14="http://schemas.microsoft.com/office/powerpoint/2010/main" val="2172458692"/>
      </p:ext>
    </p:extLst>
  </p:cSld>
  <p:clrMapOvr>
    <a:masterClrMapping/>
  </p:clrMapOvr>
  <p:transition>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585200506"/>
              </p:ext>
            </p:extLst>
          </p:nvPr>
        </p:nvGraphicFramePr>
        <p:xfrm>
          <a:off x="1271464" y="1841248"/>
          <a:ext cx="9407409" cy="1872207"/>
        </p:xfrm>
        <a:graphic>
          <a:graphicData uri="http://schemas.openxmlformats.org/drawingml/2006/table">
            <a:tbl>
              <a:tblPr/>
              <a:tblGrid>
                <a:gridCol w="3138421">
                  <a:extLst>
                    <a:ext uri="{9D8B030D-6E8A-4147-A177-3AD203B41FA5}">
                      <a16:colId xmlns:a16="http://schemas.microsoft.com/office/drawing/2014/main" val="20000"/>
                    </a:ext>
                  </a:extLst>
                </a:gridCol>
                <a:gridCol w="4124334">
                  <a:extLst>
                    <a:ext uri="{9D8B030D-6E8A-4147-A177-3AD203B41FA5}">
                      <a16:colId xmlns:a16="http://schemas.microsoft.com/office/drawing/2014/main" val="20001"/>
                    </a:ext>
                  </a:extLst>
                </a:gridCol>
                <a:gridCol w="2144654">
                  <a:extLst>
                    <a:ext uri="{9D8B030D-6E8A-4147-A177-3AD203B41FA5}">
                      <a16:colId xmlns:a16="http://schemas.microsoft.com/office/drawing/2014/main" val="20002"/>
                    </a:ext>
                  </a:extLst>
                </a:gridCol>
              </a:tblGrid>
              <a:tr h="599868">
                <a:tc>
                  <a:txBody>
                    <a:bodyPr/>
                    <a:lstStyle/>
                    <a:p>
                      <a:pPr algn="ctr" rtl="0" fontAlgn="b"/>
                      <a:r>
                        <a:rPr lang="es-ES" sz="1400" b="1" i="0" u="none" strike="noStrike" dirty="0">
                          <a:solidFill>
                            <a:schemeClr val="tx1"/>
                          </a:solidFill>
                          <a:latin typeface="Calibri"/>
                        </a:rPr>
                        <a:t>PROYECTO</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s-ES" sz="1400" b="1" i="0" u="none" strike="noStrike" dirty="0">
                          <a:solidFill>
                            <a:schemeClr val="tx1"/>
                          </a:solidFill>
                          <a:latin typeface="Calibri"/>
                        </a:rPr>
                        <a:t>DESCRIPCIÓN</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b"/>
                      <a:r>
                        <a:rPr lang="es-ES" sz="1400" b="1" i="0" u="none" strike="noStrike" dirty="0">
                          <a:solidFill>
                            <a:schemeClr val="tx1"/>
                          </a:solidFill>
                          <a:latin typeface="Calibri"/>
                        </a:rPr>
                        <a:t>REQUERIDO</a:t>
                      </a:r>
                    </a:p>
                    <a:p>
                      <a:pPr algn="ctr" rtl="0" fontAlgn="b"/>
                      <a:r>
                        <a:rPr lang="es-ES" sz="1400" b="1" i="0" u="none" strike="noStrike" dirty="0">
                          <a:solidFill>
                            <a:schemeClr val="tx1"/>
                          </a:solidFill>
                          <a:latin typeface="Calibri"/>
                        </a:rPr>
                        <a:t>2022</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672471">
                <a:tc rowSpan="2">
                  <a:txBody>
                    <a:bodyPr/>
                    <a:lstStyle/>
                    <a:p>
                      <a:pPr algn="ctr" rtl="0" fontAlgn="ctr"/>
                      <a:r>
                        <a:rPr lang="es-ES" sz="1200" b="1"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rPr>
                        <a:t>PROYECTO DE IRRIGACIÓN DE LA MARGEN DERECHA DEL RIO TUMBES</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ES" sz="1100" b="0"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rPr>
                        <a:t>Construcción de la Irrigación de la Margen Derecha del rio Tumbes (Obras Civiles).</a:t>
                      </a:r>
                      <a:r>
                        <a:rPr lang="es-ES" sz="1100" b="0" i="0" u="none" strike="noStrike" baseline="0" dirty="0">
                          <a:solidFill>
                            <a:srgbClr val="000000"/>
                          </a:solidFill>
                          <a:latin typeface="Verdana" panose="020B0604030504040204" pitchFamily="34" charset="0"/>
                          <a:ea typeface="Verdana" panose="020B0604030504040204" pitchFamily="34" charset="0"/>
                          <a:cs typeface="Verdana" panose="020B0604030504040204" pitchFamily="34" charset="0"/>
                        </a:rPr>
                        <a:t> Costo total PIP S/.   1,410,484,011.00</a:t>
                      </a:r>
                      <a:endParaRPr lang="es-ES" sz="1100" b="0"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ES" sz="1200" b="1"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rPr>
                        <a:t>242,542,924</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99868">
                <a:tc vMerge="1">
                  <a:txBody>
                    <a:bodyPr/>
                    <a:lstStyle/>
                    <a:p>
                      <a:endParaRPr lang="es-ES"/>
                    </a:p>
                  </a:txBody>
                  <a:tcPr/>
                </a:tc>
                <a:tc>
                  <a:txBody>
                    <a:bodyPr/>
                    <a:lstStyle/>
                    <a:p>
                      <a:pPr algn="l" rtl="0" fontAlgn="ctr"/>
                      <a:r>
                        <a:rPr lang="es-ES" sz="1100" b="0"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rPr>
                        <a:t>Funcionamiento administrativo de la Unidad Ejecutora Irrigación de la Margen Derecha del Río Tumbes,</a:t>
                      </a:r>
                      <a:r>
                        <a:rPr lang="es-ES" sz="1100" b="0" i="0" u="none" strike="noStrike" baseline="0" dirty="0">
                          <a:solidFill>
                            <a:srgbClr val="000000"/>
                          </a:solidFill>
                          <a:latin typeface="Verdana" panose="020B0604030504040204" pitchFamily="34" charset="0"/>
                          <a:ea typeface="Verdana" panose="020B0604030504040204" pitchFamily="34" charset="0"/>
                          <a:cs typeface="Verdana" panose="020B0604030504040204" pitchFamily="34" charset="0"/>
                        </a:rPr>
                        <a:t> creada según Ley de Presupuesto año fiscal 2010.</a:t>
                      </a:r>
                      <a:endParaRPr lang="es-ES" sz="1100" b="0"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ES" sz="1200" b="1" i="0" u="none" strike="noStrike" dirty="0">
                          <a:solidFill>
                            <a:srgbClr val="000000"/>
                          </a:solidFill>
                          <a:latin typeface="Verdana" panose="020B0604030504040204" pitchFamily="34" charset="0"/>
                          <a:ea typeface="Verdana" panose="020B0604030504040204" pitchFamily="34" charset="0"/>
                          <a:cs typeface="Verdana" panose="020B0604030504040204" pitchFamily="34" charset="0"/>
                        </a:rPr>
                        <a:t>5,192,280</a:t>
                      </a:r>
                    </a:p>
                  </a:txBody>
                  <a:tcPr marL="5694" marR="5694" marT="5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7" name="6 Imagen" descr="El paso siguiente es convocar a licitación internacional mediante Proinversión (Foto: difusión)"/>
          <p:cNvPicPr/>
          <p:nvPr/>
        </p:nvPicPr>
        <p:blipFill rotWithShape="1">
          <a:blip r:embed="rId3">
            <a:extLst>
              <a:ext uri="{28A0092B-C50C-407E-A947-70E740481C1C}">
                <a14:useLocalDpi xmlns:a14="http://schemas.microsoft.com/office/drawing/2010/main" val="0"/>
              </a:ext>
            </a:extLst>
          </a:blip>
          <a:srcRect r="19268"/>
          <a:stretch/>
        </p:blipFill>
        <p:spPr bwMode="auto">
          <a:xfrm>
            <a:off x="4574562" y="3731846"/>
            <a:ext cx="2880319" cy="2304256"/>
          </a:xfrm>
          <a:prstGeom prst="rect">
            <a:avLst/>
          </a:prstGeom>
          <a:noFill/>
          <a:ln>
            <a:noFill/>
          </a:ln>
          <a:extLst>
            <a:ext uri="{53640926-AAD7-44D8-BBD7-CCE9431645EC}">
              <a14:shadowObscured xmlns:a14="http://schemas.microsoft.com/office/drawing/2010/main"/>
            </a:ext>
          </a:extLst>
        </p:spPr>
      </p:pic>
      <p:pic>
        <p:nvPicPr>
          <p:cNvPr id="8" name="7 Imagen" descr="Chavimochic III quedó en manos de Proinversión"/>
          <p:cNvPicPr/>
          <p:nvPr/>
        </p:nvPicPr>
        <p:blipFill>
          <a:blip r:embed="rId4">
            <a:extLst>
              <a:ext uri="{28A0092B-C50C-407E-A947-70E740481C1C}">
                <a14:useLocalDpi xmlns:a14="http://schemas.microsoft.com/office/drawing/2010/main" val="0"/>
              </a:ext>
            </a:extLst>
          </a:blip>
          <a:srcRect/>
          <a:stretch>
            <a:fillRect/>
          </a:stretch>
        </p:blipFill>
        <p:spPr bwMode="auto">
          <a:xfrm>
            <a:off x="1262194" y="3731846"/>
            <a:ext cx="3312368" cy="2304256"/>
          </a:xfrm>
          <a:prstGeom prst="rect">
            <a:avLst/>
          </a:prstGeom>
          <a:noFill/>
          <a:ln>
            <a:noFill/>
          </a:ln>
        </p:spPr>
      </p:pic>
      <p:pic>
        <p:nvPicPr>
          <p:cNvPr id="9" name="8 Imagen" descr="exportaciones agricolas"/>
          <p:cNvPicPr/>
          <p:nvPr/>
        </p:nvPicPr>
        <p:blipFill>
          <a:blip r:embed="rId5">
            <a:extLst>
              <a:ext uri="{28A0092B-C50C-407E-A947-70E740481C1C}">
                <a14:useLocalDpi xmlns:a14="http://schemas.microsoft.com/office/drawing/2010/main" val="0"/>
              </a:ext>
            </a:extLst>
          </a:blip>
          <a:srcRect/>
          <a:stretch>
            <a:fillRect/>
          </a:stretch>
        </p:blipFill>
        <p:spPr bwMode="auto">
          <a:xfrm>
            <a:off x="7454881" y="3742996"/>
            <a:ext cx="3223992" cy="2297194"/>
          </a:xfrm>
          <a:prstGeom prst="rect">
            <a:avLst/>
          </a:prstGeom>
          <a:noFill/>
          <a:ln>
            <a:noFill/>
          </a:ln>
        </p:spPr>
      </p:pic>
      <p:grpSp>
        <p:nvGrpSpPr>
          <p:cNvPr id="11" name="Grupo 10">
            <a:extLst>
              <a:ext uri="{FF2B5EF4-FFF2-40B4-BE49-F238E27FC236}">
                <a16:creationId xmlns:a16="http://schemas.microsoft.com/office/drawing/2014/main" id="{8EE6A27D-299C-447B-A990-7FB6D0DE60B7}"/>
              </a:ext>
            </a:extLst>
          </p:cNvPr>
          <p:cNvGrpSpPr/>
          <p:nvPr/>
        </p:nvGrpSpPr>
        <p:grpSpPr>
          <a:xfrm>
            <a:off x="0" y="0"/>
            <a:ext cx="12192000" cy="823119"/>
            <a:chOff x="0" y="0"/>
            <a:chExt cx="12192000" cy="823119"/>
          </a:xfrm>
          <a:solidFill>
            <a:schemeClr val="accent1">
              <a:lumMod val="75000"/>
            </a:schemeClr>
          </a:solidFill>
        </p:grpSpPr>
        <p:sp>
          <p:nvSpPr>
            <p:cNvPr id="12" name="Rectángulo 11">
              <a:extLst>
                <a:ext uri="{FF2B5EF4-FFF2-40B4-BE49-F238E27FC236}">
                  <a16:creationId xmlns:a16="http://schemas.microsoft.com/office/drawing/2014/main" id="{D0FB0ED9-23D0-405C-B5E5-BD4464288D12}"/>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7">
              <a:extLst>
                <a:ext uri="{FF2B5EF4-FFF2-40B4-BE49-F238E27FC236}">
                  <a16:creationId xmlns:a16="http://schemas.microsoft.com/office/drawing/2014/main" id="{3FA35778-AC1C-4B30-8CCB-7BDF104DD8C8}"/>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Diagrama de flujo: cinta perforada 16">
              <a:extLst>
                <a:ext uri="{FF2B5EF4-FFF2-40B4-BE49-F238E27FC236}">
                  <a16:creationId xmlns:a16="http://schemas.microsoft.com/office/drawing/2014/main" id="{D0743921-DA12-4BCE-B029-749414028AB0}"/>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5" name="Imagen 8">
            <a:extLst>
              <a:ext uri="{FF2B5EF4-FFF2-40B4-BE49-F238E27FC236}">
                <a16:creationId xmlns:a16="http://schemas.microsoft.com/office/drawing/2014/main" id="{538D4C20-AE75-4B22-988B-57AC56BD15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70" y="43091"/>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uadroTexto 15">
            <a:extLst>
              <a:ext uri="{FF2B5EF4-FFF2-40B4-BE49-F238E27FC236}">
                <a16:creationId xmlns:a16="http://schemas.microsoft.com/office/drawing/2014/main" id="{8CB83A04-68E0-40E5-8914-36A85E0C0AFE}"/>
              </a:ext>
            </a:extLst>
          </p:cNvPr>
          <p:cNvSpPr txBox="1"/>
          <p:nvPr/>
        </p:nvSpPr>
        <p:spPr>
          <a:xfrm>
            <a:off x="461196" y="178337"/>
            <a:ext cx="2733926" cy="492443"/>
          </a:xfrm>
          <a:prstGeom prst="rect">
            <a:avLst/>
          </a:prstGeom>
          <a:noFill/>
        </p:spPr>
        <p:txBody>
          <a:bodyPr wrap="square" rtlCol="0">
            <a:spAutoFit/>
          </a:bodyPr>
          <a:lstStyle/>
          <a:p>
            <a:pPr algn="ctr"/>
            <a:r>
              <a:rPr lang="es-PE" sz="1200" b="1" dirty="0">
                <a:solidFill>
                  <a:schemeClr val="bg1"/>
                </a:solidFill>
                <a:latin typeface="+mn-lt"/>
                <a:cs typeface="+mn-cs"/>
              </a:rPr>
              <a:t>GOBIERNO REGIONAL DE TUMBES</a:t>
            </a:r>
          </a:p>
          <a:p>
            <a:pPr algn="ctr"/>
            <a:r>
              <a:rPr lang="es-PE" sz="700" b="1" dirty="0">
                <a:solidFill>
                  <a:schemeClr val="bg1"/>
                </a:solidFill>
                <a:latin typeface="+mn-lt"/>
                <a:cs typeface="+mn-cs"/>
              </a:rPr>
              <a:t>GERENCIA REGIONAL DE PLANEAMIENTO, PRESUPUESTO</a:t>
            </a:r>
          </a:p>
          <a:p>
            <a:pPr algn="ctr"/>
            <a:r>
              <a:rPr lang="es-PE" sz="700" b="1" dirty="0">
                <a:solidFill>
                  <a:schemeClr val="bg1"/>
                </a:solidFill>
                <a:latin typeface="+mn-lt"/>
                <a:cs typeface="+mn-cs"/>
              </a:rPr>
              <a:t>Y ACONDICIONAMIENTO TERRITORIAL</a:t>
            </a:r>
          </a:p>
        </p:txBody>
      </p:sp>
      <p:sp>
        <p:nvSpPr>
          <p:cNvPr id="17" name="Rectángulo 16">
            <a:extLst>
              <a:ext uri="{FF2B5EF4-FFF2-40B4-BE49-F238E27FC236}">
                <a16:creationId xmlns:a16="http://schemas.microsoft.com/office/drawing/2014/main" id="{C5D14473-8919-411A-B847-09590960787D}"/>
              </a:ext>
            </a:extLst>
          </p:cNvPr>
          <p:cNvSpPr/>
          <p:nvPr/>
        </p:nvSpPr>
        <p:spPr>
          <a:xfrm>
            <a:off x="0" y="66827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a:extLst>
              <a:ext uri="{FF2B5EF4-FFF2-40B4-BE49-F238E27FC236}">
                <a16:creationId xmlns:a16="http://schemas.microsoft.com/office/drawing/2014/main" id="{3CFF4E87-DEAE-4002-B2E4-7D0EE5C2795F}"/>
              </a:ext>
            </a:extLst>
          </p:cNvPr>
          <p:cNvSpPr/>
          <p:nvPr/>
        </p:nvSpPr>
        <p:spPr>
          <a:xfrm>
            <a:off x="3038730" y="378532"/>
            <a:ext cx="8333616" cy="52322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sz="2800" b="1" dirty="0">
                <a:solidFill>
                  <a:srgbClr val="0070C0"/>
                </a:solidFill>
                <a:effectLst>
                  <a:outerShdw blurRad="38100" dist="38100" dir="2700000" algn="tl">
                    <a:srgbClr val="C0C0C0"/>
                  </a:outerShdw>
                </a:effectLst>
              </a:rPr>
              <a:t>PROYECTO EMBLEMATICO REGION TUMBES</a:t>
            </a:r>
          </a:p>
        </p:txBody>
      </p:sp>
      <p:sp>
        <p:nvSpPr>
          <p:cNvPr id="19" name="Rectángulo 18">
            <a:extLst>
              <a:ext uri="{FF2B5EF4-FFF2-40B4-BE49-F238E27FC236}">
                <a16:creationId xmlns:a16="http://schemas.microsoft.com/office/drawing/2014/main" id="{04917B76-5D48-4B84-9CE4-83712C3A4E14}"/>
              </a:ext>
            </a:extLst>
          </p:cNvPr>
          <p:cNvSpPr/>
          <p:nvPr/>
        </p:nvSpPr>
        <p:spPr>
          <a:xfrm>
            <a:off x="2119578" y="1062881"/>
            <a:ext cx="8333616" cy="70788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b="1" dirty="0">
                <a:solidFill>
                  <a:srgbClr val="0070C0"/>
                </a:solidFill>
                <a:effectLst>
                  <a:outerShdw blurRad="38100" dist="38100" dir="2700000" algn="tl">
                    <a:srgbClr val="C0C0C0"/>
                  </a:outerShdw>
                </a:effectLst>
              </a:rPr>
              <a:t>PROYECTO DE IRRIGACIÓN DE LA MARGEN DERECHA DEL RIO TUMBES: CODIGO SNIP 97537 </a:t>
            </a:r>
          </a:p>
        </p:txBody>
      </p:sp>
    </p:spTree>
    <p:extLst>
      <p:ext uri="{BB962C8B-B14F-4D97-AF65-F5344CB8AC3E}">
        <p14:creationId xmlns:p14="http://schemas.microsoft.com/office/powerpoint/2010/main" val="32041131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620" y="908721"/>
            <a:ext cx="9162380" cy="572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306" t="71178" r="44666"/>
          <a:stretch/>
        </p:blipFill>
        <p:spPr bwMode="auto">
          <a:xfrm>
            <a:off x="5753100" y="4876801"/>
            <a:ext cx="825500" cy="1706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556" t="58771" r="28173" b="36439"/>
          <a:stretch/>
        </p:blipFill>
        <p:spPr bwMode="auto">
          <a:xfrm>
            <a:off x="6604000" y="4030462"/>
            <a:ext cx="1487848" cy="32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Llamada con línea 1"/>
          <p:cNvSpPr/>
          <p:nvPr/>
        </p:nvSpPr>
        <p:spPr>
          <a:xfrm>
            <a:off x="4338547" y="3464300"/>
            <a:ext cx="1691348" cy="289624"/>
          </a:xfrm>
          <a:prstGeom prst="borderCallout1">
            <a:avLst>
              <a:gd name="adj1" fmla="val 79446"/>
              <a:gd name="adj2" fmla="val 98680"/>
              <a:gd name="adj3" fmla="val 543353"/>
              <a:gd name="adj4" fmla="val 11822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PE" sz="800" b="1" dirty="0">
                <a:solidFill>
                  <a:schemeClr val="tx1"/>
                </a:solidFill>
                <a:latin typeface="Arial" pitchFamily="34" charset="0"/>
                <a:cs typeface="Arial" pitchFamily="34" charset="0"/>
              </a:rPr>
              <a:t>PRESA DERIVADORA GUANABANO</a:t>
            </a:r>
          </a:p>
        </p:txBody>
      </p:sp>
      <p:pic>
        <p:nvPicPr>
          <p:cNvPr id="2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556" t="30740" r="17500" b="36296"/>
          <a:stretch/>
        </p:blipFill>
        <p:spPr bwMode="auto">
          <a:xfrm>
            <a:off x="6146800" y="2420888"/>
            <a:ext cx="2921000" cy="1947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Forma libre"/>
          <p:cNvSpPr/>
          <p:nvPr/>
        </p:nvSpPr>
        <p:spPr>
          <a:xfrm>
            <a:off x="6836569" y="2976563"/>
            <a:ext cx="1771650" cy="1102518"/>
          </a:xfrm>
          <a:custGeom>
            <a:avLst/>
            <a:gdLst>
              <a:gd name="connsiteX0" fmla="*/ 0 w 1771650"/>
              <a:gd name="connsiteY0" fmla="*/ 1102518 h 1102518"/>
              <a:gd name="connsiteX1" fmla="*/ 4762 w 1771650"/>
              <a:gd name="connsiteY1" fmla="*/ 1081087 h 1102518"/>
              <a:gd name="connsiteX2" fmla="*/ 11906 w 1771650"/>
              <a:gd name="connsiteY2" fmla="*/ 1059656 h 1102518"/>
              <a:gd name="connsiteX3" fmla="*/ 16669 w 1771650"/>
              <a:gd name="connsiteY3" fmla="*/ 1045368 h 1102518"/>
              <a:gd name="connsiteX4" fmla="*/ 28575 w 1771650"/>
              <a:gd name="connsiteY4" fmla="*/ 1028700 h 1102518"/>
              <a:gd name="connsiteX5" fmla="*/ 38100 w 1771650"/>
              <a:gd name="connsiteY5" fmla="*/ 1014412 h 1102518"/>
              <a:gd name="connsiteX6" fmla="*/ 47625 w 1771650"/>
              <a:gd name="connsiteY6" fmla="*/ 997743 h 1102518"/>
              <a:gd name="connsiteX7" fmla="*/ 57150 w 1771650"/>
              <a:gd name="connsiteY7" fmla="*/ 983456 h 1102518"/>
              <a:gd name="connsiteX8" fmla="*/ 61912 w 1771650"/>
              <a:gd name="connsiteY8" fmla="*/ 964406 h 1102518"/>
              <a:gd name="connsiteX9" fmla="*/ 66675 w 1771650"/>
              <a:gd name="connsiteY9" fmla="*/ 957262 h 1102518"/>
              <a:gd name="connsiteX10" fmla="*/ 76200 w 1771650"/>
              <a:gd name="connsiteY10" fmla="*/ 942975 h 1102518"/>
              <a:gd name="connsiteX11" fmla="*/ 78581 w 1771650"/>
              <a:gd name="connsiteY11" fmla="*/ 935831 h 1102518"/>
              <a:gd name="connsiteX12" fmla="*/ 92869 w 1771650"/>
              <a:gd name="connsiteY12" fmla="*/ 931068 h 1102518"/>
              <a:gd name="connsiteX13" fmla="*/ 107156 w 1771650"/>
              <a:gd name="connsiteY13" fmla="*/ 933450 h 1102518"/>
              <a:gd name="connsiteX14" fmla="*/ 119062 w 1771650"/>
              <a:gd name="connsiteY14" fmla="*/ 945356 h 1102518"/>
              <a:gd name="connsiteX15" fmla="*/ 126206 w 1771650"/>
              <a:gd name="connsiteY15" fmla="*/ 947737 h 1102518"/>
              <a:gd name="connsiteX16" fmla="*/ 133350 w 1771650"/>
              <a:gd name="connsiteY16" fmla="*/ 945356 h 1102518"/>
              <a:gd name="connsiteX17" fmla="*/ 142875 w 1771650"/>
              <a:gd name="connsiteY17" fmla="*/ 931068 h 1102518"/>
              <a:gd name="connsiteX18" fmla="*/ 145256 w 1771650"/>
              <a:gd name="connsiteY18" fmla="*/ 919162 h 1102518"/>
              <a:gd name="connsiteX19" fmla="*/ 164306 w 1771650"/>
              <a:gd name="connsiteY19" fmla="*/ 912018 h 1102518"/>
              <a:gd name="connsiteX20" fmla="*/ 178594 w 1771650"/>
              <a:gd name="connsiteY20" fmla="*/ 907256 h 1102518"/>
              <a:gd name="connsiteX21" fmla="*/ 192881 w 1771650"/>
              <a:gd name="connsiteY21" fmla="*/ 892968 h 1102518"/>
              <a:gd name="connsiteX22" fmla="*/ 207169 w 1771650"/>
              <a:gd name="connsiteY22" fmla="*/ 883443 h 1102518"/>
              <a:gd name="connsiteX23" fmla="*/ 211931 w 1771650"/>
              <a:gd name="connsiteY23" fmla="*/ 869156 h 1102518"/>
              <a:gd name="connsiteX24" fmla="*/ 214312 w 1771650"/>
              <a:gd name="connsiteY24" fmla="*/ 862012 h 1102518"/>
              <a:gd name="connsiteX25" fmla="*/ 219075 w 1771650"/>
              <a:gd name="connsiteY25" fmla="*/ 845343 h 1102518"/>
              <a:gd name="connsiteX26" fmla="*/ 223837 w 1771650"/>
              <a:gd name="connsiteY26" fmla="*/ 835818 h 1102518"/>
              <a:gd name="connsiteX27" fmla="*/ 242887 w 1771650"/>
              <a:gd name="connsiteY27" fmla="*/ 828675 h 1102518"/>
              <a:gd name="connsiteX28" fmla="*/ 250031 w 1771650"/>
              <a:gd name="connsiteY28" fmla="*/ 826293 h 1102518"/>
              <a:gd name="connsiteX29" fmla="*/ 264319 w 1771650"/>
              <a:gd name="connsiteY29" fmla="*/ 828675 h 1102518"/>
              <a:gd name="connsiteX30" fmla="*/ 269081 w 1771650"/>
              <a:gd name="connsiteY30" fmla="*/ 842962 h 1102518"/>
              <a:gd name="connsiteX31" fmla="*/ 271462 w 1771650"/>
              <a:gd name="connsiteY31" fmla="*/ 823912 h 1102518"/>
              <a:gd name="connsiteX32" fmla="*/ 285750 w 1771650"/>
              <a:gd name="connsiteY32" fmla="*/ 828675 h 1102518"/>
              <a:gd name="connsiteX33" fmla="*/ 302419 w 1771650"/>
              <a:gd name="connsiteY33" fmla="*/ 831056 h 1102518"/>
              <a:gd name="connsiteX34" fmla="*/ 319087 w 1771650"/>
              <a:gd name="connsiteY34" fmla="*/ 828675 h 1102518"/>
              <a:gd name="connsiteX35" fmla="*/ 326231 w 1771650"/>
              <a:gd name="connsiteY35" fmla="*/ 823912 h 1102518"/>
              <a:gd name="connsiteX36" fmla="*/ 335756 w 1771650"/>
              <a:gd name="connsiteY36" fmla="*/ 821531 h 1102518"/>
              <a:gd name="connsiteX37" fmla="*/ 342900 w 1771650"/>
              <a:gd name="connsiteY37" fmla="*/ 819150 h 1102518"/>
              <a:gd name="connsiteX38" fmla="*/ 354806 w 1771650"/>
              <a:gd name="connsiteY38" fmla="*/ 807243 h 1102518"/>
              <a:gd name="connsiteX39" fmla="*/ 371475 w 1771650"/>
              <a:gd name="connsiteY39" fmla="*/ 797718 h 1102518"/>
              <a:gd name="connsiteX40" fmla="*/ 385762 w 1771650"/>
              <a:gd name="connsiteY40" fmla="*/ 792956 h 1102518"/>
              <a:gd name="connsiteX41" fmla="*/ 392906 w 1771650"/>
              <a:gd name="connsiteY41" fmla="*/ 790575 h 1102518"/>
              <a:gd name="connsiteX42" fmla="*/ 400050 w 1771650"/>
              <a:gd name="connsiteY42" fmla="*/ 785812 h 1102518"/>
              <a:gd name="connsiteX43" fmla="*/ 423862 w 1771650"/>
              <a:gd name="connsiteY43" fmla="*/ 778668 h 1102518"/>
              <a:gd name="connsiteX44" fmla="*/ 452437 w 1771650"/>
              <a:gd name="connsiteY44" fmla="*/ 773906 h 1102518"/>
              <a:gd name="connsiteX45" fmla="*/ 459581 w 1771650"/>
              <a:gd name="connsiteY45" fmla="*/ 771525 h 1102518"/>
              <a:gd name="connsiteX46" fmla="*/ 469106 w 1771650"/>
              <a:gd name="connsiteY46" fmla="*/ 769143 h 1102518"/>
              <a:gd name="connsiteX47" fmla="*/ 483394 w 1771650"/>
              <a:gd name="connsiteY47" fmla="*/ 764381 h 1102518"/>
              <a:gd name="connsiteX48" fmla="*/ 492919 w 1771650"/>
              <a:gd name="connsiteY48" fmla="*/ 762000 h 1102518"/>
              <a:gd name="connsiteX49" fmla="*/ 514350 w 1771650"/>
              <a:gd name="connsiteY49" fmla="*/ 754856 h 1102518"/>
              <a:gd name="connsiteX50" fmla="*/ 521494 w 1771650"/>
              <a:gd name="connsiteY50" fmla="*/ 752475 h 1102518"/>
              <a:gd name="connsiteX51" fmla="*/ 550069 w 1771650"/>
              <a:gd name="connsiteY51" fmla="*/ 750093 h 1102518"/>
              <a:gd name="connsiteX52" fmla="*/ 559594 w 1771650"/>
              <a:gd name="connsiteY52" fmla="*/ 721518 h 1102518"/>
              <a:gd name="connsiteX53" fmla="*/ 571500 w 1771650"/>
              <a:gd name="connsiteY53" fmla="*/ 711993 h 1102518"/>
              <a:gd name="connsiteX54" fmla="*/ 578644 w 1771650"/>
              <a:gd name="connsiteY54" fmla="*/ 707231 h 1102518"/>
              <a:gd name="connsiteX55" fmla="*/ 581025 w 1771650"/>
              <a:gd name="connsiteY55" fmla="*/ 700087 h 1102518"/>
              <a:gd name="connsiteX56" fmla="*/ 585787 w 1771650"/>
              <a:gd name="connsiteY56" fmla="*/ 692943 h 1102518"/>
              <a:gd name="connsiteX57" fmla="*/ 602456 w 1771650"/>
              <a:gd name="connsiteY57" fmla="*/ 669131 h 1102518"/>
              <a:gd name="connsiteX58" fmla="*/ 616744 w 1771650"/>
              <a:gd name="connsiteY58" fmla="*/ 664368 h 1102518"/>
              <a:gd name="connsiteX59" fmla="*/ 623887 w 1771650"/>
              <a:gd name="connsiteY59" fmla="*/ 666750 h 1102518"/>
              <a:gd name="connsiteX60" fmla="*/ 631031 w 1771650"/>
              <a:gd name="connsiteY60" fmla="*/ 671512 h 1102518"/>
              <a:gd name="connsiteX61" fmla="*/ 654844 w 1771650"/>
              <a:gd name="connsiteY61" fmla="*/ 669131 h 1102518"/>
              <a:gd name="connsiteX62" fmla="*/ 661987 w 1771650"/>
              <a:gd name="connsiteY62" fmla="*/ 664368 h 1102518"/>
              <a:gd name="connsiteX63" fmla="*/ 666750 w 1771650"/>
              <a:gd name="connsiteY63" fmla="*/ 657225 h 1102518"/>
              <a:gd name="connsiteX64" fmla="*/ 669131 w 1771650"/>
              <a:gd name="connsiteY64" fmla="*/ 581025 h 1102518"/>
              <a:gd name="connsiteX65" fmla="*/ 740569 w 1771650"/>
              <a:gd name="connsiteY65" fmla="*/ 581025 h 1102518"/>
              <a:gd name="connsiteX66" fmla="*/ 754856 w 1771650"/>
              <a:gd name="connsiteY66" fmla="*/ 576262 h 1102518"/>
              <a:gd name="connsiteX67" fmla="*/ 762000 w 1771650"/>
              <a:gd name="connsiteY67" fmla="*/ 569118 h 1102518"/>
              <a:gd name="connsiteX68" fmla="*/ 764381 w 1771650"/>
              <a:gd name="connsiteY68" fmla="*/ 559593 h 1102518"/>
              <a:gd name="connsiteX69" fmla="*/ 766762 w 1771650"/>
              <a:gd name="connsiteY69" fmla="*/ 552450 h 1102518"/>
              <a:gd name="connsiteX70" fmla="*/ 773906 w 1771650"/>
              <a:gd name="connsiteY70" fmla="*/ 528637 h 1102518"/>
              <a:gd name="connsiteX71" fmla="*/ 776287 w 1771650"/>
              <a:gd name="connsiteY71" fmla="*/ 521493 h 1102518"/>
              <a:gd name="connsiteX72" fmla="*/ 781050 w 1771650"/>
              <a:gd name="connsiteY72" fmla="*/ 514350 h 1102518"/>
              <a:gd name="connsiteX73" fmla="*/ 785812 w 1771650"/>
              <a:gd name="connsiteY73" fmla="*/ 500062 h 1102518"/>
              <a:gd name="connsiteX74" fmla="*/ 788194 w 1771650"/>
              <a:gd name="connsiteY74" fmla="*/ 492918 h 1102518"/>
              <a:gd name="connsiteX75" fmla="*/ 792956 w 1771650"/>
              <a:gd name="connsiteY75" fmla="*/ 485775 h 1102518"/>
              <a:gd name="connsiteX76" fmla="*/ 795337 w 1771650"/>
              <a:gd name="connsiteY76" fmla="*/ 478631 h 1102518"/>
              <a:gd name="connsiteX77" fmla="*/ 809625 w 1771650"/>
              <a:gd name="connsiteY77" fmla="*/ 466725 h 1102518"/>
              <a:gd name="connsiteX78" fmla="*/ 816769 w 1771650"/>
              <a:gd name="connsiteY78" fmla="*/ 464343 h 1102518"/>
              <a:gd name="connsiteX79" fmla="*/ 907256 w 1771650"/>
              <a:gd name="connsiteY79" fmla="*/ 452437 h 1102518"/>
              <a:gd name="connsiteX80" fmla="*/ 900112 w 1771650"/>
              <a:gd name="connsiteY80" fmla="*/ 435768 h 1102518"/>
              <a:gd name="connsiteX81" fmla="*/ 892969 w 1771650"/>
              <a:gd name="connsiteY81" fmla="*/ 433387 h 1102518"/>
              <a:gd name="connsiteX82" fmla="*/ 888206 w 1771650"/>
              <a:gd name="connsiteY82" fmla="*/ 426243 h 1102518"/>
              <a:gd name="connsiteX83" fmla="*/ 892969 w 1771650"/>
              <a:gd name="connsiteY83" fmla="*/ 400050 h 1102518"/>
              <a:gd name="connsiteX84" fmla="*/ 890587 w 1771650"/>
              <a:gd name="connsiteY84" fmla="*/ 392906 h 1102518"/>
              <a:gd name="connsiteX85" fmla="*/ 888206 w 1771650"/>
              <a:gd name="connsiteY85" fmla="*/ 381000 h 1102518"/>
              <a:gd name="connsiteX86" fmla="*/ 876300 w 1771650"/>
              <a:gd name="connsiteY86" fmla="*/ 378618 h 1102518"/>
              <a:gd name="connsiteX87" fmla="*/ 854869 w 1771650"/>
              <a:gd name="connsiteY87" fmla="*/ 373856 h 1102518"/>
              <a:gd name="connsiteX88" fmla="*/ 852487 w 1771650"/>
              <a:gd name="connsiteY88" fmla="*/ 366712 h 1102518"/>
              <a:gd name="connsiteX89" fmla="*/ 847725 w 1771650"/>
              <a:gd name="connsiteY89" fmla="*/ 359568 h 1102518"/>
              <a:gd name="connsiteX90" fmla="*/ 850106 w 1771650"/>
              <a:gd name="connsiteY90" fmla="*/ 340518 h 1102518"/>
              <a:gd name="connsiteX91" fmla="*/ 859631 w 1771650"/>
              <a:gd name="connsiteY91" fmla="*/ 326231 h 1102518"/>
              <a:gd name="connsiteX92" fmla="*/ 864394 w 1771650"/>
              <a:gd name="connsiteY92" fmla="*/ 319087 h 1102518"/>
              <a:gd name="connsiteX93" fmla="*/ 835819 w 1771650"/>
              <a:gd name="connsiteY93" fmla="*/ 304800 h 1102518"/>
              <a:gd name="connsiteX94" fmla="*/ 828675 w 1771650"/>
              <a:gd name="connsiteY94" fmla="*/ 302418 h 1102518"/>
              <a:gd name="connsiteX95" fmla="*/ 821531 w 1771650"/>
              <a:gd name="connsiteY95" fmla="*/ 300037 h 1102518"/>
              <a:gd name="connsiteX96" fmla="*/ 816769 w 1771650"/>
              <a:gd name="connsiteY96" fmla="*/ 292893 h 1102518"/>
              <a:gd name="connsiteX97" fmla="*/ 823912 w 1771650"/>
              <a:gd name="connsiteY97" fmla="*/ 266700 h 1102518"/>
              <a:gd name="connsiteX98" fmla="*/ 821531 w 1771650"/>
              <a:gd name="connsiteY98" fmla="*/ 259556 h 1102518"/>
              <a:gd name="connsiteX99" fmla="*/ 814387 w 1771650"/>
              <a:gd name="connsiteY99" fmla="*/ 242887 h 1102518"/>
              <a:gd name="connsiteX100" fmla="*/ 807244 w 1771650"/>
              <a:gd name="connsiteY100" fmla="*/ 238125 h 1102518"/>
              <a:gd name="connsiteX101" fmla="*/ 802481 w 1771650"/>
              <a:gd name="connsiteY101" fmla="*/ 230981 h 1102518"/>
              <a:gd name="connsiteX102" fmla="*/ 802481 w 1771650"/>
              <a:gd name="connsiteY102" fmla="*/ 197643 h 1102518"/>
              <a:gd name="connsiteX103" fmla="*/ 804862 w 1771650"/>
              <a:gd name="connsiteY103" fmla="*/ 190500 h 1102518"/>
              <a:gd name="connsiteX104" fmla="*/ 802481 w 1771650"/>
              <a:gd name="connsiteY104" fmla="*/ 152400 h 1102518"/>
              <a:gd name="connsiteX105" fmla="*/ 795337 w 1771650"/>
              <a:gd name="connsiteY105" fmla="*/ 147637 h 1102518"/>
              <a:gd name="connsiteX106" fmla="*/ 797719 w 1771650"/>
              <a:gd name="connsiteY106" fmla="*/ 121443 h 1102518"/>
              <a:gd name="connsiteX107" fmla="*/ 807244 w 1771650"/>
              <a:gd name="connsiteY107" fmla="*/ 114300 h 1102518"/>
              <a:gd name="connsiteX108" fmla="*/ 838200 w 1771650"/>
              <a:gd name="connsiteY108" fmla="*/ 109537 h 1102518"/>
              <a:gd name="connsiteX109" fmla="*/ 852487 w 1771650"/>
              <a:gd name="connsiteY109" fmla="*/ 100012 h 1102518"/>
              <a:gd name="connsiteX110" fmla="*/ 854869 w 1771650"/>
              <a:gd name="connsiteY110" fmla="*/ 92868 h 1102518"/>
              <a:gd name="connsiteX111" fmla="*/ 869156 w 1771650"/>
              <a:gd name="connsiteY111" fmla="*/ 80962 h 1102518"/>
              <a:gd name="connsiteX112" fmla="*/ 888206 w 1771650"/>
              <a:gd name="connsiteY112" fmla="*/ 78581 h 1102518"/>
              <a:gd name="connsiteX113" fmla="*/ 895350 w 1771650"/>
              <a:gd name="connsiteY113" fmla="*/ 76200 h 1102518"/>
              <a:gd name="connsiteX114" fmla="*/ 902494 w 1771650"/>
              <a:gd name="connsiteY114" fmla="*/ 71437 h 1102518"/>
              <a:gd name="connsiteX115" fmla="*/ 916781 w 1771650"/>
              <a:gd name="connsiteY115" fmla="*/ 66675 h 1102518"/>
              <a:gd name="connsiteX116" fmla="*/ 962025 w 1771650"/>
              <a:gd name="connsiteY116" fmla="*/ 64293 h 1102518"/>
              <a:gd name="connsiteX117" fmla="*/ 966787 w 1771650"/>
              <a:gd name="connsiteY117" fmla="*/ 71437 h 1102518"/>
              <a:gd name="connsiteX118" fmla="*/ 976312 w 1771650"/>
              <a:gd name="connsiteY118" fmla="*/ 76200 h 1102518"/>
              <a:gd name="connsiteX119" fmla="*/ 978694 w 1771650"/>
              <a:gd name="connsiteY119" fmla="*/ 83343 h 1102518"/>
              <a:gd name="connsiteX120" fmla="*/ 1000125 w 1771650"/>
              <a:gd name="connsiteY120" fmla="*/ 95250 h 1102518"/>
              <a:gd name="connsiteX121" fmla="*/ 1004887 w 1771650"/>
              <a:gd name="connsiteY121" fmla="*/ 102393 h 1102518"/>
              <a:gd name="connsiteX122" fmla="*/ 1023937 w 1771650"/>
              <a:gd name="connsiteY122" fmla="*/ 102393 h 1102518"/>
              <a:gd name="connsiteX123" fmla="*/ 1031081 w 1771650"/>
              <a:gd name="connsiteY123" fmla="*/ 100012 h 1102518"/>
              <a:gd name="connsiteX124" fmla="*/ 1028700 w 1771650"/>
              <a:gd name="connsiteY124" fmla="*/ 85725 h 1102518"/>
              <a:gd name="connsiteX125" fmla="*/ 1016794 w 1771650"/>
              <a:gd name="connsiteY125" fmla="*/ 71437 h 1102518"/>
              <a:gd name="connsiteX126" fmla="*/ 1004887 w 1771650"/>
              <a:gd name="connsiteY126" fmla="*/ 59531 h 1102518"/>
              <a:gd name="connsiteX127" fmla="*/ 1007269 w 1771650"/>
              <a:gd name="connsiteY127" fmla="*/ 50006 h 1102518"/>
              <a:gd name="connsiteX128" fmla="*/ 1014412 w 1771650"/>
              <a:gd name="connsiteY128" fmla="*/ 47625 h 1102518"/>
              <a:gd name="connsiteX129" fmla="*/ 1023937 w 1771650"/>
              <a:gd name="connsiteY129" fmla="*/ 40481 h 1102518"/>
              <a:gd name="connsiteX130" fmla="*/ 1038225 w 1771650"/>
              <a:gd name="connsiteY130" fmla="*/ 30956 h 1102518"/>
              <a:gd name="connsiteX131" fmla="*/ 1042987 w 1771650"/>
              <a:gd name="connsiteY131" fmla="*/ 23812 h 1102518"/>
              <a:gd name="connsiteX132" fmla="*/ 1069181 w 1771650"/>
              <a:gd name="connsiteY132" fmla="*/ 11906 h 1102518"/>
              <a:gd name="connsiteX133" fmla="*/ 1076325 w 1771650"/>
              <a:gd name="connsiteY133" fmla="*/ 9525 h 1102518"/>
              <a:gd name="connsiteX134" fmla="*/ 1104900 w 1771650"/>
              <a:gd name="connsiteY134" fmla="*/ 0 h 1102518"/>
              <a:gd name="connsiteX135" fmla="*/ 1214437 w 1771650"/>
              <a:gd name="connsiteY135" fmla="*/ 2381 h 1102518"/>
              <a:gd name="connsiteX136" fmla="*/ 1238250 w 1771650"/>
              <a:gd name="connsiteY136" fmla="*/ 9525 h 1102518"/>
              <a:gd name="connsiteX137" fmla="*/ 1245394 w 1771650"/>
              <a:gd name="connsiteY137" fmla="*/ 11906 h 1102518"/>
              <a:gd name="connsiteX138" fmla="*/ 1252537 w 1771650"/>
              <a:gd name="connsiteY138" fmla="*/ 16668 h 1102518"/>
              <a:gd name="connsiteX139" fmla="*/ 1269206 w 1771650"/>
              <a:gd name="connsiteY139" fmla="*/ 21431 h 1102518"/>
              <a:gd name="connsiteX140" fmla="*/ 1276350 w 1771650"/>
              <a:gd name="connsiteY140" fmla="*/ 23812 h 1102518"/>
              <a:gd name="connsiteX141" fmla="*/ 1293019 w 1771650"/>
              <a:gd name="connsiteY141" fmla="*/ 28575 h 1102518"/>
              <a:gd name="connsiteX142" fmla="*/ 1304925 w 1771650"/>
              <a:gd name="connsiteY142" fmla="*/ 42862 h 1102518"/>
              <a:gd name="connsiteX143" fmla="*/ 1307306 w 1771650"/>
              <a:gd name="connsiteY143" fmla="*/ 57150 h 1102518"/>
              <a:gd name="connsiteX144" fmla="*/ 1309687 w 1771650"/>
              <a:gd name="connsiteY144" fmla="*/ 64293 h 1102518"/>
              <a:gd name="connsiteX145" fmla="*/ 1312069 w 1771650"/>
              <a:gd name="connsiteY145" fmla="*/ 76200 h 1102518"/>
              <a:gd name="connsiteX146" fmla="*/ 1314450 w 1771650"/>
              <a:gd name="connsiteY146" fmla="*/ 83343 h 1102518"/>
              <a:gd name="connsiteX147" fmla="*/ 1316831 w 1771650"/>
              <a:gd name="connsiteY147" fmla="*/ 95250 h 1102518"/>
              <a:gd name="connsiteX148" fmla="*/ 1326356 w 1771650"/>
              <a:gd name="connsiteY148" fmla="*/ 114300 h 1102518"/>
              <a:gd name="connsiteX149" fmla="*/ 1331119 w 1771650"/>
              <a:gd name="connsiteY149" fmla="*/ 128587 h 1102518"/>
              <a:gd name="connsiteX150" fmla="*/ 1333500 w 1771650"/>
              <a:gd name="connsiteY150" fmla="*/ 135731 h 1102518"/>
              <a:gd name="connsiteX151" fmla="*/ 1340644 w 1771650"/>
              <a:gd name="connsiteY151" fmla="*/ 142875 h 1102518"/>
              <a:gd name="connsiteX152" fmla="*/ 1343025 w 1771650"/>
              <a:gd name="connsiteY152" fmla="*/ 150018 h 1102518"/>
              <a:gd name="connsiteX153" fmla="*/ 1350169 w 1771650"/>
              <a:gd name="connsiteY153" fmla="*/ 152400 h 1102518"/>
              <a:gd name="connsiteX154" fmla="*/ 1428750 w 1771650"/>
              <a:gd name="connsiteY154" fmla="*/ 154781 h 1102518"/>
              <a:gd name="connsiteX155" fmla="*/ 1462087 w 1771650"/>
              <a:gd name="connsiteY155" fmla="*/ 159543 h 1102518"/>
              <a:gd name="connsiteX156" fmla="*/ 1476375 w 1771650"/>
              <a:gd name="connsiteY156" fmla="*/ 166687 h 1102518"/>
              <a:gd name="connsiteX157" fmla="*/ 1500187 w 1771650"/>
              <a:gd name="connsiteY157" fmla="*/ 173831 h 1102518"/>
              <a:gd name="connsiteX158" fmla="*/ 1516856 w 1771650"/>
              <a:gd name="connsiteY158" fmla="*/ 183356 h 1102518"/>
              <a:gd name="connsiteX159" fmla="*/ 1540669 w 1771650"/>
              <a:gd name="connsiteY159" fmla="*/ 190500 h 1102518"/>
              <a:gd name="connsiteX160" fmla="*/ 1554956 w 1771650"/>
              <a:gd name="connsiteY160" fmla="*/ 195262 h 1102518"/>
              <a:gd name="connsiteX161" fmla="*/ 1562100 w 1771650"/>
              <a:gd name="connsiteY161" fmla="*/ 197643 h 1102518"/>
              <a:gd name="connsiteX162" fmla="*/ 1583531 w 1771650"/>
              <a:gd name="connsiteY162" fmla="*/ 216693 h 1102518"/>
              <a:gd name="connsiteX163" fmla="*/ 1595437 w 1771650"/>
              <a:gd name="connsiteY163" fmla="*/ 230981 h 1102518"/>
              <a:gd name="connsiteX164" fmla="*/ 1674019 w 1771650"/>
              <a:gd name="connsiteY164" fmla="*/ 228600 h 1102518"/>
              <a:gd name="connsiteX165" fmla="*/ 1683544 w 1771650"/>
              <a:gd name="connsiteY165" fmla="*/ 223837 h 1102518"/>
              <a:gd name="connsiteX166" fmla="*/ 1695450 w 1771650"/>
              <a:gd name="connsiteY166" fmla="*/ 221456 h 1102518"/>
              <a:gd name="connsiteX167" fmla="*/ 1704975 w 1771650"/>
              <a:gd name="connsiteY167" fmla="*/ 216693 h 1102518"/>
              <a:gd name="connsiteX168" fmla="*/ 1712119 w 1771650"/>
              <a:gd name="connsiteY168" fmla="*/ 214312 h 1102518"/>
              <a:gd name="connsiteX169" fmla="*/ 1719262 w 1771650"/>
              <a:gd name="connsiteY169" fmla="*/ 209550 h 1102518"/>
              <a:gd name="connsiteX170" fmla="*/ 1743075 w 1771650"/>
              <a:gd name="connsiteY170" fmla="*/ 200025 h 1102518"/>
              <a:gd name="connsiteX171" fmla="*/ 1759744 w 1771650"/>
              <a:gd name="connsiteY171" fmla="*/ 197643 h 1102518"/>
              <a:gd name="connsiteX172" fmla="*/ 1771650 w 1771650"/>
              <a:gd name="connsiteY172" fmla="*/ 200025 h 110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771650" h="1102518">
                <a:moveTo>
                  <a:pt x="0" y="1102518"/>
                </a:moveTo>
                <a:cubicBezTo>
                  <a:pt x="1359" y="1095725"/>
                  <a:pt x="2745" y="1087809"/>
                  <a:pt x="4762" y="1081087"/>
                </a:cubicBezTo>
                <a:cubicBezTo>
                  <a:pt x="6926" y="1073874"/>
                  <a:pt x="9525" y="1066800"/>
                  <a:pt x="11906" y="1059656"/>
                </a:cubicBezTo>
                <a:cubicBezTo>
                  <a:pt x="11908" y="1059651"/>
                  <a:pt x="16666" y="1045372"/>
                  <a:pt x="16669" y="1045368"/>
                </a:cubicBezTo>
                <a:cubicBezTo>
                  <a:pt x="32157" y="1022136"/>
                  <a:pt x="7891" y="1058249"/>
                  <a:pt x="28575" y="1028700"/>
                </a:cubicBezTo>
                <a:cubicBezTo>
                  <a:pt x="31857" y="1024011"/>
                  <a:pt x="34925" y="1019175"/>
                  <a:pt x="38100" y="1014412"/>
                </a:cubicBezTo>
                <a:cubicBezTo>
                  <a:pt x="54579" y="989692"/>
                  <a:pt x="29491" y="1027964"/>
                  <a:pt x="47625" y="997743"/>
                </a:cubicBezTo>
                <a:cubicBezTo>
                  <a:pt x="50570" y="992835"/>
                  <a:pt x="57150" y="983456"/>
                  <a:pt x="57150" y="983456"/>
                </a:cubicBezTo>
                <a:cubicBezTo>
                  <a:pt x="58055" y="978930"/>
                  <a:pt x="59472" y="969286"/>
                  <a:pt x="61912" y="964406"/>
                </a:cubicBezTo>
                <a:cubicBezTo>
                  <a:pt x="63192" y="961846"/>
                  <a:pt x="65087" y="959643"/>
                  <a:pt x="66675" y="957262"/>
                </a:cubicBezTo>
                <a:cubicBezTo>
                  <a:pt x="72337" y="940275"/>
                  <a:pt x="64308" y="960812"/>
                  <a:pt x="76200" y="942975"/>
                </a:cubicBezTo>
                <a:cubicBezTo>
                  <a:pt x="77592" y="940886"/>
                  <a:pt x="76538" y="937290"/>
                  <a:pt x="78581" y="935831"/>
                </a:cubicBezTo>
                <a:cubicBezTo>
                  <a:pt x="82666" y="932913"/>
                  <a:pt x="92869" y="931068"/>
                  <a:pt x="92869" y="931068"/>
                </a:cubicBezTo>
                <a:cubicBezTo>
                  <a:pt x="97631" y="931862"/>
                  <a:pt x="102576" y="931923"/>
                  <a:pt x="107156" y="933450"/>
                </a:cubicBezTo>
                <a:cubicBezTo>
                  <a:pt x="119406" y="937534"/>
                  <a:pt x="109988" y="938096"/>
                  <a:pt x="119062" y="945356"/>
                </a:cubicBezTo>
                <a:cubicBezTo>
                  <a:pt x="121022" y="946924"/>
                  <a:pt x="123825" y="946943"/>
                  <a:pt x="126206" y="947737"/>
                </a:cubicBezTo>
                <a:cubicBezTo>
                  <a:pt x="128587" y="946943"/>
                  <a:pt x="131575" y="947131"/>
                  <a:pt x="133350" y="945356"/>
                </a:cubicBezTo>
                <a:cubicBezTo>
                  <a:pt x="137397" y="941309"/>
                  <a:pt x="142875" y="931068"/>
                  <a:pt x="142875" y="931068"/>
                </a:cubicBezTo>
                <a:cubicBezTo>
                  <a:pt x="143669" y="927099"/>
                  <a:pt x="142904" y="922455"/>
                  <a:pt x="145256" y="919162"/>
                </a:cubicBezTo>
                <a:cubicBezTo>
                  <a:pt x="148158" y="915099"/>
                  <a:pt x="160143" y="913267"/>
                  <a:pt x="164306" y="912018"/>
                </a:cubicBezTo>
                <a:cubicBezTo>
                  <a:pt x="169114" y="910575"/>
                  <a:pt x="178594" y="907256"/>
                  <a:pt x="178594" y="907256"/>
                </a:cubicBezTo>
                <a:cubicBezTo>
                  <a:pt x="183356" y="902493"/>
                  <a:pt x="187277" y="896704"/>
                  <a:pt x="192881" y="892968"/>
                </a:cubicBezTo>
                <a:lnTo>
                  <a:pt x="207169" y="883443"/>
                </a:lnTo>
                <a:lnTo>
                  <a:pt x="211931" y="869156"/>
                </a:lnTo>
                <a:cubicBezTo>
                  <a:pt x="212725" y="866775"/>
                  <a:pt x="213703" y="864447"/>
                  <a:pt x="214312" y="862012"/>
                </a:cubicBezTo>
                <a:cubicBezTo>
                  <a:pt x="215519" y="857184"/>
                  <a:pt x="217027" y="850122"/>
                  <a:pt x="219075" y="845343"/>
                </a:cubicBezTo>
                <a:cubicBezTo>
                  <a:pt x="220473" y="842080"/>
                  <a:pt x="221565" y="838545"/>
                  <a:pt x="223837" y="835818"/>
                </a:cubicBezTo>
                <a:cubicBezTo>
                  <a:pt x="228994" y="829629"/>
                  <a:pt x="235747" y="830460"/>
                  <a:pt x="242887" y="828675"/>
                </a:cubicBezTo>
                <a:cubicBezTo>
                  <a:pt x="245322" y="828066"/>
                  <a:pt x="247650" y="827087"/>
                  <a:pt x="250031" y="826293"/>
                </a:cubicBezTo>
                <a:cubicBezTo>
                  <a:pt x="254794" y="827087"/>
                  <a:pt x="260685" y="825495"/>
                  <a:pt x="264319" y="828675"/>
                </a:cubicBezTo>
                <a:cubicBezTo>
                  <a:pt x="268097" y="831981"/>
                  <a:pt x="269081" y="842962"/>
                  <a:pt x="269081" y="842962"/>
                </a:cubicBezTo>
                <a:cubicBezTo>
                  <a:pt x="269875" y="836612"/>
                  <a:pt x="266603" y="828077"/>
                  <a:pt x="271462" y="823912"/>
                </a:cubicBezTo>
                <a:cubicBezTo>
                  <a:pt x="275274" y="820645"/>
                  <a:pt x="280780" y="827965"/>
                  <a:pt x="285750" y="828675"/>
                </a:cubicBezTo>
                <a:lnTo>
                  <a:pt x="302419" y="831056"/>
                </a:lnTo>
                <a:cubicBezTo>
                  <a:pt x="307975" y="830262"/>
                  <a:pt x="313711" y="830288"/>
                  <a:pt x="319087" y="828675"/>
                </a:cubicBezTo>
                <a:cubicBezTo>
                  <a:pt x="321828" y="827853"/>
                  <a:pt x="323600" y="825039"/>
                  <a:pt x="326231" y="823912"/>
                </a:cubicBezTo>
                <a:cubicBezTo>
                  <a:pt x="329239" y="822623"/>
                  <a:pt x="332609" y="822430"/>
                  <a:pt x="335756" y="821531"/>
                </a:cubicBezTo>
                <a:cubicBezTo>
                  <a:pt x="338170" y="820841"/>
                  <a:pt x="340519" y="819944"/>
                  <a:pt x="342900" y="819150"/>
                </a:cubicBezTo>
                <a:cubicBezTo>
                  <a:pt x="361955" y="806446"/>
                  <a:pt x="338927" y="823122"/>
                  <a:pt x="354806" y="807243"/>
                </a:cubicBezTo>
                <a:cubicBezTo>
                  <a:pt x="357668" y="804381"/>
                  <a:pt x="368366" y="798962"/>
                  <a:pt x="371475" y="797718"/>
                </a:cubicBezTo>
                <a:cubicBezTo>
                  <a:pt x="376136" y="795854"/>
                  <a:pt x="381000" y="794543"/>
                  <a:pt x="385762" y="792956"/>
                </a:cubicBezTo>
                <a:lnTo>
                  <a:pt x="392906" y="790575"/>
                </a:lnTo>
                <a:cubicBezTo>
                  <a:pt x="395287" y="788987"/>
                  <a:pt x="397435" y="786974"/>
                  <a:pt x="400050" y="785812"/>
                </a:cubicBezTo>
                <a:cubicBezTo>
                  <a:pt x="403854" y="784121"/>
                  <a:pt x="418326" y="779591"/>
                  <a:pt x="423862" y="778668"/>
                </a:cubicBezTo>
                <a:cubicBezTo>
                  <a:pt x="444741" y="775188"/>
                  <a:pt x="437429" y="778194"/>
                  <a:pt x="452437" y="773906"/>
                </a:cubicBezTo>
                <a:cubicBezTo>
                  <a:pt x="454851" y="773216"/>
                  <a:pt x="457167" y="772215"/>
                  <a:pt x="459581" y="771525"/>
                </a:cubicBezTo>
                <a:cubicBezTo>
                  <a:pt x="462728" y="770626"/>
                  <a:pt x="465971" y="770083"/>
                  <a:pt x="469106" y="769143"/>
                </a:cubicBezTo>
                <a:cubicBezTo>
                  <a:pt x="473914" y="767700"/>
                  <a:pt x="478524" y="765598"/>
                  <a:pt x="483394" y="764381"/>
                </a:cubicBezTo>
                <a:cubicBezTo>
                  <a:pt x="486569" y="763587"/>
                  <a:pt x="489784" y="762940"/>
                  <a:pt x="492919" y="762000"/>
                </a:cubicBezTo>
                <a:cubicBezTo>
                  <a:pt x="500132" y="759836"/>
                  <a:pt x="507206" y="757237"/>
                  <a:pt x="514350" y="754856"/>
                </a:cubicBezTo>
                <a:cubicBezTo>
                  <a:pt x="516731" y="754062"/>
                  <a:pt x="518993" y="752684"/>
                  <a:pt x="521494" y="752475"/>
                </a:cubicBezTo>
                <a:lnTo>
                  <a:pt x="550069" y="750093"/>
                </a:lnTo>
                <a:cubicBezTo>
                  <a:pt x="564444" y="735718"/>
                  <a:pt x="552252" y="750885"/>
                  <a:pt x="559594" y="721518"/>
                </a:cubicBezTo>
                <a:cubicBezTo>
                  <a:pt x="561887" y="712345"/>
                  <a:pt x="565028" y="715229"/>
                  <a:pt x="571500" y="711993"/>
                </a:cubicBezTo>
                <a:cubicBezTo>
                  <a:pt x="574060" y="710713"/>
                  <a:pt x="576263" y="708818"/>
                  <a:pt x="578644" y="707231"/>
                </a:cubicBezTo>
                <a:cubicBezTo>
                  <a:pt x="579438" y="704850"/>
                  <a:pt x="579903" y="702332"/>
                  <a:pt x="581025" y="700087"/>
                </a:cubicBezTo>
                <a:cubicBezTo>
                  <a:pt x="582305" y="697527"/>
                  <a:pt x="584660" y="695573"/>
                  <a:pt x="585787" y="692943"/>
                </a:cubicBezTo>
                <a:cubicBezTo>
                  <a:pt x="590458" y="682044"/>
                  <a:pt x="584506" y="675115"/>
                  <a:pt x="602456" y="669131"/>
                </a:cubicBezTo>
                <a:lnTo>
                  <a:pt x="616744" y="664368"/>
                </a:lnTo>
                <a:cubicBezTo>
                  <a:pt x="619125" y="665162"/>
                  <a:pt x="621642" y="665627"/>
                  <a:pt x="623887" y="666750"/>
                </a:cubicBezTo>
                <a:cubicBezTo>
                  <a:pt x="626447" y="668030"/>
                  <a:pt x="628178" y="671293"/>
                  <a:pt x="631031" y="671512"/>
                </a:cubicBezTo>
                <a:cubicBezTo>
                  <a:pt x="638985" y="672124"/>
                  <a:pt x="646906" y="669925"/>
                  <a:pt x="654844" y="669131"/>
                </a:cubicBezTo>
                <a:cubicBezTo>
                  <a:pt x="657225" y="667543"/>
                  <a:pt x="659963" y="666392"/>
                  <a:pt x="661987" y="664368"/>
                </a:cubicBezTo>
                <a:cubicBezTo>
                  <a:pt x="664011" y="662344"/>
                  <a:pt x="666506" y="660076"/>
                  <a:pt x="666750" y="657225"/>
                </a:cubicBezTo>
                <a:cubicBezTo>
                  <a:pt x="668920" y="631905"/>
                  <a:pt x="668337" y="606425"/>
                  <a:pt x="669131" y="581025"/>
                </a:cubicBezTo>
                <a:cubicBezTo>
                  <a:pt x="699435" y="583045"/>
                  <a:pt x="710265" y="585354"/>
                  <a:pt x="740569" y="581025"/>
                </a:cubicBezTo>
                <a:cubicBezTo>
                  <a:pt x="745539" y="580315"/>
                  <a:pt x="754856" y="576262"/>
                  <a:pt x="754856" y="576262"/>
                </a:cubicBezTo>
                <a:cubicBezTo>
                  <a:pt x="757237" y="573881"/>
                  <a:pt x="760329" y="572042"/>
                  <a:pt x="762000" y="569118"/>
                </a:cubicBezTo>
                <a:cubicBezTo>
                  <a:pt x="763624" y="566276"/>
                  <a:pt x="763482" y="562740"/>
                  <a:pt x="764381" y="559593"/>
                </a:cubicBezTo>
                <a:cubicBezTo>
                  <a:pt x="765070" y="557180"/>
                  <a:pt x="766072" y="554863"/>
                  <a:pt x="766762" y="552450"/>
                </a:cubicBezTo>
                <a:cubicBezTo>
                  <a:pt x="773963" y="527249"/>
                  <a:pt x="762585" y="562605"/>
                  <a:pt x="773906" y="528637"/>
                </a:cubicBezTo>
                <a:cubicBezTo>
                  <a:pt x="774700" y="526256"/>
                  <a:pt x="774894" y="523581"/>
                  <a:pt x="776287" y="521493"/>
                </a:cubicBezTo>
                <a:lnTo>
                  <a:pt x="781050" y="514350"/>
                </a:lnTo>
                <a:lnTo>
                  <a:pt x="785812" y="500062"/>
                </a:lnTo>
                <a:cubicBezTo>
                  <a:pt x="786606" y="497681"/>
                  <a:pt x="786802" y="495007"/>
                  <a:pt x="788194" y="492918"/>
                </a:cubicBezTo>
                <a:lnTo>
                  <a:pt x="792956" y="485775"/>
                </a:lnTo>
                <a:cubicBezTo>
                  <a:pt x="793750" y="483394"/>
                  <a:pt x="793945" y="480720"/>
                  <a:pt x="795337" y="478631"/>
                </a:cubicBezTo>
                <a:cubicBezTo>
                  <a:pt x="797971" y="474680"/>
                  <a:pt x="805231" y="468922"/>
                  <a:pt x="809625" y="466725"/>
                </a:cubicBezTo>
                <a:cubicBezTo>
                  <a:pt x="811870" y="465602"/>
                  <a:pt x="814484" y="465382"/>
                  <a:pt x="816769" y="464343"/>
                </a:cubicBezTo>
                <a:cubicBezTo>
                  <a:pt x="861482" y="444018"/>
                  <a:pt x="814116" y="455541"/>
                  <a:pt x="907256" y="452437"/>
                </a:cubicBezTo>
                <a:cubicBezTo>
                  <a:pt x="905826" y="446716"/>
                  <a:pt x="905252" y="439880"/>
                  <a:pt x="900112" y="435768"/>
                </a:cubicBezTo>
                <a:cubicBezTo>
                  <a:pt x="898152" y="434200"/>
                  <a:pt x="895350" y="434181"/>
                  <a:pt x="892969" y="433387"/>
                </a:cubicBezTo>
                <a:cubicBezTo>
                  <a:pt x="891381" y="431006"/>
                  <a:pt x="888465" y="429093"/>
                  <a:pt x="888206" y="426243"/>
                </a:cubicBezTo>
                <a:cubicBezTo>
                  <a:pt x="887244" y="415661"/>
                  <a:pt x="889996" y="408966"/>
                  <a:pt x="892969" y="400050"/>
                </a:cubicBezTo>
                <a:cubicBezTo>
                  <a:pt x="892175" y="397669"/>
                  <a:pt x="891196" y="395341"/>
                  <a:pt x="890587" y="392906"/>
                </a:cubicBezTo>
                <a:cubicBezTo>
                  <a:pt x="889605" y="388980"/>
                  <a:pt x="891068" y="383862"/>
                  <a:pt x="888206" y="381000"/>
                </a:cubicBezTo>
                <a:cubicBezTo>
                  <a:pt x="885344" y="378138"/>
                  <a:pt x="880257" y="379466"/>
                  <a:pt x="876300" y="378618"/>
                </a:cubicBezTo>
                <a:lnTo>
                  <a:pt x="854869" y="373856"/>
                </a:lnTo>
                <a:cubicBezTo>
                  <a:pt x="854075" y="371475"/>
                  <a:pt x="853610" y="368957"/>
                  <a:pt x="852487" y="366712"/>
                </a:cubicBezTo>
                <a:cubicBezTo>
                  <a:pt x="851207" y="364152"/>
                  <a:pt x="847984" y="362418"/>
                  <a:pt x="847725" y="359568"/>
                </a:cubicBezTo>
                <a:cubicBezTo>
                  <a:pt x="847146" y="353195"/>
                  <a:pt x="847954" y="346545"/>
                  <a:pt x="850106" y="340518"/>
                </a:cubicBezTo>
                <a:cubicBezTo>
                  <a:pt x="852031" y="335128"/>
                  <a:pt x="856456" y="330993"/>
                  <a:pt x="859631" y="326231"/>
                </a:cubicBezTo>
                <a:lnTo>
                  <a:pt x="864394" y="319087"/>
                </a:lnTo>
                <a:cubicBezTo>
                  <a:pt x="845927" y="306776"/>
                  <a:pt x="855539" y="311373"/>
                  <a:pt x="835819" y="304800"/>
                </a:cubicBezTo>
                <a:lnTo>
                  <a:pt x="828675" y="302418"/>
                </a:lnTo>
                <a:lnTo>
                  <a:pt x="821531" y="300037"/>
                </a:lnTo>
                <a:cubicBezTo>
                  <a:pt x="819944" y="297656"/>
                  <a:pt x="817028" y="295743"/>
                  <a:pt x="816769" y="292893"/>
                </a:cubicBezTo>
                <a:cubicBezTo>
                  <a:pt x="815346" y="277241"/>
                  <a:pt x="817460" y="276378"/>
                  <a:pt x="823912" y="266700"/>
                </a:cubicBezTo>
                <a:cubicBezTo>
                  <a:pt x="823118" y="264319"/>
                  <a:pt x="822221" y="261970"/>
                  <a:pt x="821531" y="259556"/>
                </a:cubicBezTo>
                <a:cubicBezTo>
                  <a:pt x="819345" y="251904"/>
                  <a:pt x="820188" y="248688"/>
                  <a:pt x="814387" y="242887"/>
                </a:cubicBezTo>
                <a:cubicBezTo>
                  <a:pt x="812364" y="240864"/>
                  <a:pt x="809625" y="239712"/>
                  <a:pt x="807244" y="238125"/>
                </a:cubicBezTo>
                <a:cubicBezTo>
                  <a:pt x="805656" y="235744"/>
                  <a:pt x="803608" y="233612"/>
                  <a:pt x="802481" y="230981"/>
                </a:cubicBezTo>
                <a:cubicBezTo>
                  <a:pt x="797791" y="220038"/>
                  <a:pt x="800687" y="209305"/>
                  <a:pt x="802481" y="197643"/>
                </a:cubicBezTo>
                <a:cubicBezTo>
                  <a:pt x="802863" y="195162"/>
                  <a:pt x="804068" y="192881"/>
                  <a:pt x="804862" y="190500"/>
                </a:cubicBezTo>
                <a:cubicBezTo>
                  <a:pt x="804068" y="177800"/>
                  <a:pt x="805241" y="164822"/>
                  <a:pt x="802481" y="152400"/>
                </a:cubicBezTo>
                <a:cubicBezTo>
                  <a:pt x="801860" y="149606"/>
                  <a:pt x="795772" y="150466"/>
                  <a:pt x="795337" y="147637"/>
                </a:cubicBezTo>
                <a:cubicBezTo>
                  <a:pt x="794004" y="138972"/>
                  <a:pt x="794770" y="129700"/>
                  <a:pt x="797719" y="121443"/>
                </a:cubicBezTo>
                <a:cubicBezTo>
                  <a:pt x="799054" y="117706"/>
                  <a:pt x="803798" y="116269"/>
                  <a:pt x="807244" y="114300"/>
                </a:cubicBezTo>
                <a:cubicBezTo>
                  <a:pt x="814529" y="110137"/>
                  <a:pt x="835490" y="109808"/>
                  <a:pt x="838200" y="109537"/>
                </a:cubicBezTo>
                <a:cubicBezTo>
                  <a:pt x="842962" y="106362"/>
                  <a:pt x="850677" y="105442"/>
                  <a:pt x="852487" y="100012"/>
                </a:cubicBezTo>
                <a:cubicBezTo>
                  <a:pt x="853281" y="97631"/>
                  <a:pt x="853477" y="94957"/>
                  <a:pt x="854869" y="92868"/>
                </a:cubicBezTo>
                <a:cubicBezTo>
                  <a:pt x="856545" y="90354"/>
                  <a:pt x="865577" y="81938"/>
                  <a:pt x="869156" y="80962"/>
                </a:cubicBezTo>
                <a:cubicBezTo>
                  <a:pt x="875330" y="79278"/>
                  <a:pt x="881856" y="79375"/>
                  <a:pt x="888206" y="78581"/>
                </a:cubicBezTo>
                <a:cubicBezTo>
                  <a:pt x="890587" y="77787"/>
                  <a:pt x="893105" y="77323"/>
                  <a:pt x="895350" y="76200"/>
                </a:cubicBezTo>
                <a:cubicBezTo>
                  <a:pt x="897910" y="74920"/>
                  <a:pt x="899879" y="72599"/>
                  <a:pt x="902494" y="71437"/>
                </a:cubicBezTo>
                <a:cubicBezTo>
                  <a:pt x="907081" y="69398"/>
                  <a:pt x="916781" y="66675"/>
                  <a:pt x="916781" y="66675"/>
                </a:cubicBezTo>
                <a:cubicBezTo>
                  <a:pt x="932857" y="55957"/>
                  <a:pt x="928428" y="56827"/>
                  <a:pt x="962025" y="64293"/>
                </a:cubicBezTo>
                <a:cubicBezTo>
                  <a:pt x="964819" y="64914"/>
                  <a:pt x="964589" y="69605"/>
                  <a:pt x="966787" y="71437"/>
                </a:cubicBezTo>
                <a:cubicBezTo>
                  <a:pt x="969514" y="73710"/>
                  <a:pt x="973137" y="74612"/>
                  <a:pt x="976312" y="76200"/>
                </a:cubicBezTo>
                <a:cubicBezTo>
                  <a:pt x="977106" y="78581"/>
                  <a:pt x="976919" y="81568"/>
                  <a:pt x="978694" y="83343"/>
                </a:cubicBezTo>
                <a:cubicBezTo>
                  <a:pt x="986882" y="91530"/>
                  <a:pt x="991142" y="92255"/>
                  <a:pt x="1000125" y="95250"/>
                </a:cubicBezTo>
                <a:cubicBezTo>
                  <a:pt x="1001712" y="97631"/>
                  <a:pt x="1002506" y="100806"/>
                  <a:pt x="1004887" y="102393"/>
                </a:cubicBezTo>
                <a:cubicBezTo>
                  <a:pt x="1011556" y="106839"/>
                  <a:pt x="1017268" y="104299"/>
                  <a:pt x="1023937" y="102393"/>
                </a:cubicBezTo>
                <a:cubicBezTo>
                  <a:pt x="1026351" y="101703"/>
                  <a:pt x="1028700" y="100806"/>
                  <a:pt x="1031081" y="100012"/>
                </a:cubicBezTo>
                <a:cubicBezTo>
                  <a:pt x="1030287" y="95250"/>
                  <a:pt x="1030227" y="90305"/>
                  <a:pt x="1028700" y="85725"/>
                </a:cubicBezTo>
                <a:cubicBezTo>
                  <a:pt x="1026730" y="79815"/>
                  <a:pt x="1020477" y="75856"/>
                  <a:pt x="1016794" y="71437"/>
                </a:cubicBezTo>
                <a:cubicBezTo>
                  <a:pt x="1006874" y="59533"/>
                  <a:pt x="1017981" y="68259"/>
                  <a:pt x="1004887" y="59531"/>
                </a:cubicBezTo>
                <a:cubicBezTo>
                  <a:pt x="1005681" y="56356"/>
                  <a:pt x="1005224" y="52562"/>
                  <a:pt x="1007269" y="50006"/>
                </a:cubicBezTo>
                <a:cubicBezTo>
                  <a:pt x="1008837" y="48046"/>
                  <a:pt x="1012233" y="48870"/>
                  <a:pt x="1014412" y="47625"/>
                </a:cubicBezTo>
                <a:cubicBezTo>
                  <a:pt x="1017858" y="45656"/>
                  <a:pt x="1020686" y="42757"/>
                  <a:pt x="1023937" y="40481"/>
                </a:cubicBezTo>
                <a:cubicBezTo>
                  <a:pt x="1028626" y="37199"/>
                  <a:pt x="1038225" y="30956"/>
                  <a:pt x="1038225" y="30956"/>
                </a:cubicBezTo>
                <a:cubicBezTo>
                  <a:pt x="1039812" y="28575"/>
                  <a:pt x="1040833" y="25697"/>
                  <a:pt x="1042987" y="23812"/>
                </a:cubicBezTo>
                <a:cubicBezTo>
                  <a:pt x="1056738" y="11779"/>
                  <a:pt x="1054423" y="15595"/>
                  <a:pt x="1069181" y="11906"/>
                </a:cubicBezTo>
                <a:cubicBezTo>
                  <a:pt x="1071616" y="11297"/>
                  <a:pt x="1073921" y="10246"/>
                  <a:pt x="1076325" y="9525"/>
                </a:cubicBezTo>
                <a:cubicBezTo>
                  <a:pt x="1100069" y="2402"/>
                  <a:pt x="1085435" y="7785"/>
                  <a:pt x="1104900" y="0"/>
                </a:cubicBezTo>
                <a:lnTo>
                  <a:pt x="1214437" y="2381"/>
                </a:lnTo>
                <a:cubicBezTo>
                  <a:pt x="1218529" y="2545"/>
                  <a:pt x="1236663" y="8996"/>
                  <a:pt x="1238250" y="9525"/>
                </a:cubicBezTo>
                <a:lnTo>
                  <a:pt x="1245394" y="11906"/>
                </a:lnTo>
                <a:cubicBezTo>
                  <a:pt x="1247775" y="13493"/>
                  <a:pt x="1249978" y="15388"/>
                  <a:pt x="1252537" y="16668"/>
                </a:cubicBezTo>
                <a:cubicBezTo>
                  <a:pt x="1256348" y="18574"/>
                  <a:pt x="1265639" y="20412"/>
                  <a:pt x="1269206" y="21431"/>
                </a:cubicBezTo>
                <a:cubicBezTo>
                  <a:pt x="1271620" y="22121"/>
                  <a:pt x="1273936" y="23122"/>
                  <a:pt x="1276350" y="23812"/>
                </a:cubicBezTo>
                <a:cubicBezTo>
                  <a:pt x="1297255" y="29784"/>
                  <a:pt x="1275910" y="22870"/>
                  <a:pt x="1293019" y="28575"/>
                </a:cubicBezTo>
                <a:cubicBezTo>
                  <a:pt x="1296334" y="31890"/>
                  <a:pt x="1303268" y="37890"/>
                  <a:pt x="1304925" y="42862"/>
                </a:cubicBezTo>
                <a:cubicBezTo>
                  <a:pt x="1306452" y="47443"/>
                  <a:pt x="1306259" y="52437"/>
                  <a:pt x="1307306" y="57150"/>
                </a:cubicBezTo>
                <a:cubicBezTo>
                  <a:pt x="1307850" y="59600"/>
                  <a:pt x="1309078" y="61858"/>
                  <a:pt x="1309687" y="64293"/>
                </a:cubicBezTo>
                <a:cubicBezTo>
                  <a:pt x="1310669" y="68220"/>
                  <a:pt x="1311087" y="72273"/>
                  <a:pt x="1312069" y="76200"/>
                </a:cubicBezTo>
                <a:cubicBezTo>
                  <a:pt x="1312678" y="78635"/>
                  <a:pt x="1313841" y="80908"/>
                  <a:pt x="1314450" y="83343"/>
                </a:cubicBezTo>
                <a:cubicBezTo>
                  <a:pt x="1315432" y="87270"/>
                  <a:pt x="1315378" y="91472"/>
                  <a:pt x="1316831" y="95250"/>
                </a:cubicBezTo>
                <a:cubicBezTo>
                  <a:pt x="1319379" y="101876"/>
                  <a:pt x="1324111" y="107565"/>
                  <a:pt x="1326356" y="114300"/>
                </a:cubicBezTo>
                <a:lnTo>
                  <a:pt x="1331119" y="128587"/>
                </a:lnTo>
                <a:cubicBezTo>
                  <a:pt x="1331913" y="130968"/>
                  <a:pt x="1331725" y="133956"/>
                  <a:pt x="1333500" y="135731"/>
                </a:cubicBezTo>
                <a:lnTo>
                  <a:pt x="1340644" y="142875"/>
                </a:lnTo>
                <a:cubicBezTo>
                  <a:pt x="1341438" y="145256"/>
                  <a:pt x="1341250" y="148243"/>
                  <a:pt x="1343025" y="150018"/>
                </a:cubicBezTo>
                <a:cubicBezTo>
                  <a:pt x="1344800" y="151793"/>
                  <a:pt x="1347663" y="152261"/>
                  <a:pt x="1350169" y="152400"/>
                </a:cubicBezTo>
                <a:cubicBezTo>
                  <a:pt x="1376334" y="153854"/>
                  <a:pt x="1402556" y="153987"/>
                  <a:pt x="1428750" y="154781"/>
                </a:cubicBezTo>
                <a:cubicBezTo>
                  <a:pt x="1446454" y="160681"/>
                  <a:pt x="1425563" y="154325"/>
                  <a:pt x="1462087" y="159543"/>
                </a:cubicBezTo>
                <a:cubicBezTo>
                  <a:pt x="1471681" y="160914"/>
                  <a:pt x="1467444" y="162718"/>
                  <a:pt x="1476375" y="166687"/>
                </a:cubicBezTo>
                <a:cubicBezTo>
                  <a:pt x="1483834" y="170002"/>
                  <a:pt x="1492267" y="171851"/>
                  <a:pt x="1500187" y="173831"/>
                </a:cubicBezTo>
                <a:cubicBezTo>
                  <a:pt x="1506628" y="178124"/>
                  <a:pt x="1509307" y="180337"/>
                  <a:pt x="1516856" y="183356"/>
                </a:cubicBezTo>
                <a:cubicBezTo>
                  <a:pt x="1533674" y="190083"/>
                  <a:pt x="1526649" y="186294"/>
                  <a:pt x="1540669" y="190500"/>
                </a:cubicBezTo>
                <a:cubicBezTo>
                  <a:pt x="1545477" y="191943"/>
                  <a:pt x="1550194" y="193675"/>
                  <a:pt x="1554956" y="195262"/>
                </a:cubicBezTo>
                <a:lnTo>
                  <a:pt x="1562100" y="197643"/>
                </a:lnTo>
                <a:cubicBezTo>
                  <a:pt x="1570689" y="203369"/>
                  <a:pt x="1577006" y="206907"/>
                  <a:pt x="1583531" y="216693"/>
                </a:cubicBezTo>
                <a:cubicBezTo>
                  <a:pt x="1590162" y="226639"/>
                  <a:pt x="1586270" y="221813"/>
                  <a:pt x="1595437" y="230981"/>
                </a:cubicBezTo>
                <a:cubicBezTo>
                  <a:pt x="1621631" y="230187"/>
                  <a:pt x="1647899" y="230718"/>
                  <a:pt x="1674019" y="228600"/>
                </a:cubicBezTo>
                <a:cubicBezTo>
                  <a:pt x="1677557" y="228313"/>
                  <a:pt x="1680176" y="224960"/>
                  <a:pt x="1683544" y="223837"/>
                </a:cubicBezTo>
                <a:cubicBezTo>
                  <a:pt x="1687384" y="222557"/>
                  <a:pt x="1691481" y="222250"/>
                  <a:pt x="1695450" y="221456"/>
                </a:cubicBezTo>
                <a:cubicBezTo>
                  <a:pt x="1698625" y="219868"/>
                  <a:pt x="1701712" y="218091"/>
                  <a:pt x="1704975" y="216693"/>
                </a:cubicBezTo>
                <a:cubicBezTo>
                  <a:pt x="1707282" y="215704"/>
                  <a:pt x="1709874" y="215434"/>
                  <a:pt x="1712119" y="214312"/>
                </a:cubicBezTo>
                <a:cubicBezTo>
                  <a:pt x="1714679" y="213032"/>
                  <a:pt x="1716777" y="210970"/>
                  <a:pt x="1719262" y="209550"/>
                </a:cubicBezTo>
                <a:cubicBezTo>
                  <a:pt x="1725396" y="206045"/>
                  <a:pt x="1736565" y="200955"/>
                  <a:pt x="1743075" y="200025"/>
                </a:cubicBezTo>
                <a:lnTo>
                  <a:pt x="1759744" y="197643"/>
                </a:lnTo>
                <a:lnTo>
                  <a:pt x="1771650" y="200025"/>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556" t="58771" r="28173" b="36439"/>
          <a:stretch/>
        </p:blipFill>
        <p:spPr bwMode="auto">
          <a:xfrm>
            <a:off x="6605202" y="4040326"/>
            <a:ext cx="1487848" cy="32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Llamada con línea 1"/>
          <p:cNvSpPr/>
          <p:nvPr/>
        </p:nvSpPr>
        <p:spPr>
          <a:xfrm>
            <a:off x="8760296" y="4079081"/>
            <a:ext cx="1572536" cy="222152"/>
          </a:xfrm>
          <a:prstGeom prst="borderCallout1">
            <a:avLst>
              <a:gd name="adj1" fmla="val 620"/>
              <a:gd name="adj2" fmla="val -352"/>
              <a:gd name="adj3" fmla="val 35997"/>
              <a:gd name="adj4" fmla="val -11637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PE" sz="900" b="1" dirty="0">
                <a:solidFill>
                  <a:schemeClr val="tx1"/>
                </a:solidFill>
                <a:latin typeface="Arial" pitchFamily="34" charset="0"/>
                <a:cs typeface="Arial" pitchFamily="34" charset="0"/>
              </a:rPr>
              <a:t>EMBALSE ANGOSTURA</a:t>
            </a:r>
          </a:p>
        </p:txBody>
      </p:sp>
      <p:sp>
        <p:nvSpPr>
          <p:cNvPr id="34" name="33 Forma libre"/>
          <p:cNvSpPr/>
          <p:nvPr/>
        </p:nvSpPr>
        <p:spPr>
          <a:xfrm>
            <a:off x="6836569" y="2976563"/>
            <a:ext cx="1771650" cy="1102518"/>
          </a:xfrm>
          <a:custGeom>
            <a:avLst/>
            <a:gdLst>
              <a:gd name="connsiteX0" fmla="*/ 0 w 1771650"/>
              <a:gd name="connsiteY0" fmla="*/ 1102518 h 1102518"/>
              <a:gd name="connsiteX1" fmla="*/ 4762 w 1771650"/>
              <a:gd name="connsiteY1" fmla="*/ 1081087 h 1102518"/>
              <a:gd name="connsiteX2" fmla="*/ 11906 w 1771650"/>
              <a:gd name="connsiteY2" fmla="*/ 1059656 h 1102518"/>
              <a:gd name="connsiteX3" fmla="*/ 16669 w 1771650"/>
              <a:gd name="connsiteY3" fmla="*/ 1045368 h 1102518"/>
              <a:gd name="connsiteX4" fmla="*/ 28575 w 1771650"/>
              <a:gd name="connsiteY4" fmla="*/ 1028700 h 1102518"/>
              <a:gd name="connsiteX5" fmla="*/ 38100 w 1771650"/>
              <a:gd name="connsiteY5" fmla="*/ 1014412 h 1102518"/>
              <a:gd name="connsiteX6" fmla="*/ 47625 w 1771650"/>
              <a:gd name="connsiteY6" fmla="*/ 997743 h 1102518"/>
              <a:gd name="connsiteX7" fmla="*/ 57150 w 1771650"/>
              <a:gd name="connsiteY7" fmla="*/ 983456 h 1102518"/>
              <a:gd name="connsiteX8" fmla="*/ 61912 w 1771650"/>
              <a:gd name="connsiteY8" fmla="*/ 964406 h 1102518"/>
              <a:gd name="connsiteX9" fmla="*/ 66675 w 1771650"/>
              <a:gd name="connsiteY9" fmla="*/ 957262 h 1102518"/>
              <a:gd name="connsiteX10" fmla="*/ 76200 w 1771650"/>
              <a:gd name="connsiteY10" fmla="*/ 942975 h 1102518"/>
              <a:gd name="connsiteX11" fmla="*/ 78581 w 1771650"/>
              <a:gd name="connsiteY11" fmla="*/ 935831 h 1102518"/>
              <a:gd name="connsiteX12" fmla="*/ 92869 w 1771650"/>
              <a:gd name="connsiteY12" fmla="*/ 931068 h 1102518"/>
              <a:gd name="connsiteX13" fmla="*/ 107156 w 1771650"/>
              <a:gd name="connsiteY13" fmla="*/ 933450 h 1102518"/>
              <a:gd name="connsiteX14" fmla="*/ 119062 w 1771650"/>
              <a:gd name="connsiteY14" fmla="*/ 945356 h 1102518"/>
              <a:gd name="connsiteX15" fmla="*/ 126206 w 1771650"/>
              <a:gd name="connsiteY15" fmla="*/ 947737 h 1102518"/>
              <a:gd name="connsiteX16" fmla="*/ 133350 w 1771650"/>
              <a:gd name="connsiteY16" fmla="*/ 945356 h 1102518"/>
              <a:gd name="connsiteX17" fmla="*/ 142875 w 1771650"/>
              <a:gd name="connsiteY17" fmla="*/ 931068 h 1102518"/>
              <a:gd name="connsiteX18" fmla="*/ 145256 w 1771650"/>
              <a:gd name="connsiteY18" fmla="*/ 919162 h 1102518"/>
              <a:gd name="connsiteX19" fmla="*/ 164306 w 1771650"/>
              <a:gd name="connsiteY19" fmla="*/ 912018 h 1102518"/>
              <a:gd name="connsiteX20" fmla="*/ 178594 w 1771650"/>
              <a:gd name="connsiteY20" fmla="*/ 907256 h 1102518"/>
              <a:gd name="connsiteX21" fmla="*/ 192881 w 1771650"/>
              <a:gd name="connsiteY21" fmla="*/ 892968 h 1102518"/>
              <a:gd name="connsiteX22" fmla="*/ 207169 w 1771650"/>
              <a:gd name="connsiteY22" fmla="*/ 883443 h 1102518"/>
              <a:gd name="connsiteX23" fmla="*/ 211931 w 1771650"/>
              <a:gd name="connsiteY23" fmla="*/ 869156 h 1102518"/>
              <a:gd name="connsiteX24" fmla="*/ 214312 w 1771650"/>
              <a:gd name="connsiteY24" fmla="*/ 862012 h 1102518"/>
              <a:gd name="connsiteX25" fmla="*/ 219075 w 1771650"/>
              <a:gd name="connsiteY25" fmla="*/ 845343 h 1102518"/>
              <a:gd name="connsiteX26" fmla="*/ 223837 w 1771650"/>
              <a:gd name="connsiteY26" fmla="*/ 835818 h 1102518"/>
              <a:gd name="connsiteX27" fmla="*/ 242887 w 1771650"/>
              <a:gd name="connsiteY27" fmla="*/ 828675 h 1102518"/>
              <a:gd name="connsiteX28" fmla="*/ 250031 w 1771650"/>
              <a:gd name="connsiteY28" fmla="*/ 826293 h 1102518"/>
              <a:gd name="connsiteX29" fmla="*/ 264319 w 1771650"/>
              <a:gd name="connsiteY29" fmla="*/ 828675 h 1102518"/>
              <a:gd name="connsiteX30" fmla="*/ 269081 w 1771650"/>
              <a:gd name="connsiteY30" fmla="*/ 842962 h 1102518"/>
              <a:gd name="connsiteX31" fmla="*/ 271462 w 1771650"/>
              <a:gd name="connsiteY31" fmla="*/ 823912 h 1102518"/>
              <a:gd name="connsiteX32" fmla="*/ 285750 w 1771650"/>
              <a:gd name="connsiteY32" fmla="*/ 828675 h 1102518"/>
              <a:gd name="connsiteX33" fmla="*/ 302419 w 1771650"/>
              <a:gd name="connsiteY33" fmla="*/ 831056 h 1102518"/>
              <a:gd name="connsiteX34" fmla="*/ 319087 w 1771650"/>
              <a:gd name="connsiteY34" fmla="*/ 828675 h 1102518"/>
              <a:gd name="connsiteX35" fmla="*/ 326231 w 1771650"/>
              <a:gd name="connsiteY35" fmla="*/ 823912 h 1102518"/>
              <a:gd name="connsiteX36" fmla="*/ 335756 w 1771650"/>
              <a:gd name="connsiteY36" fmla="*/ 821531 h 1102518"/>
              <a:gd name="connsiteX37" fmla="*/ 342900 w 1771650"/>
              <a:gd name="connsiteY37" fmla="*/ 819150 h 1102518"/>
              <a:gd name="connsiteX38" fmla="*/ 354806 w 1771650"/>
              <a:gd name="connsiteY38" fmla="*/ 807243 h 1102518"/>
              <a:gd name="connsiteX39" fmla="*/ 371475 w 1771650"/>
              <a:gd name="connsiteY39" fmla="*/ 797718 h 1102518"/>
              <a:gd name="connsiteX40" fmla="*/ 385762 w 1771650"/>
              <a:gd name="connsiteY40" fmla="*/ 792956 h 1102518"/>
              <a:gd name="connsiteX41" fmla="*/ 392906 w 1771650"/>
              <a:gd name="connsiteY41" fmla="*/ 790575 h 1102518"/>
              <a:gd name="connsiteX42" fmla="*/ 400050 w 1771650"/>
              <a:gd name="connsiteY42" fmla="*/ 785812 h 1102518"/>
              <a:gd name="connsiteX43" fmla="*/ 423862 w 1771650"/>
              <a:gd name="connsiteY43" fmla="*/ 778668 h 1102518"/>
              <a:gd name="connsiteX44" fmla="*/ 452437 w 1771650"/>
              <a:gd name="connsiteY44" fmla="*/ 773906 h 1102518"/>
              <a:gd name="connsiteX45" fmla="*/ 459581 w 1771650"/>
              <a:gd name="connsiteY45" fmla="*/ 771525 h 1102518"/>
              <a:gd name="connsiteX46" fmla="*/ 469106 w 1771650"/>
              <a:gd name="connsiteY46" fmla="*/ 769143 h 1102518"/>
              <a:gd name="connsiteX47" fmla="*/ 483394 w 1771650"/>
              <a:gd name="connsiteY47" fmla="*/ 764381 h 1102518"/>
              <a:gd name="connsiteX48" fmla="*/ 492919 w 1771650"/>
              <a:gd name="connsiteY48" fmla="*/ 762000 h 1102518"/>
              <a:gd name="connsiteX49" fmla="*/ 514350 w 1771650"/>
              <a:gd name="connsiteY49" fmla="*/ 754856 h 1102518"/>
              <a:gd name="connsiteX50" fmla="*/ 521494 w 1771650"/>
              <a:gd name="connsiteY50" fmla="*/ 752475 h 1102518"/>
              <a:gd name="connsiteX51" fmla="*/ 550069 w 1771650"/>
              <a:gd name="connsiteY51" fmla="*/ 750093 h 1102518"/>
              <a:gd name="connsiteX52" fmla="*/ 559594 w 1771650"/>
              <a:gd name="connsiteY52" fmla="*/ 721518 h 1102518"/>
              <a:gd name="connsiteX53" fmla="*/ 571500 w 1771650"/>
              <a:gd name="connsiteY53" fmla="*/ 711993 h 1102518"/>
              <a:gd name="connsiteX54" fmla="*/ 578644 w 1771650"/>
              <a:gd name="connsiteY54" fmla="*/ 707231 h 1102518"/>
              <a:gd name="connsiteX55" fmla="*/ 581025 w 1771650"/>
              <a:gd name="connsiteY55" fmla="*/ 700087 h 1102518"/>
              <a:gd name="connsiteX56" fmla="*/ 585787 w 1771650"/>
              <a:gd name="connsiteY56" fmla="*/ 692943 h 1102518"/>
              <a:gd name="connsiteX57" fmla="*/ 602456 w 1771650"/>
              <a:gd name="connsiteY57" fmla="*/ 669131 h 1102518"/>
              <a:gd name="connsiteX58" fmla="*/ 616744 w 1771650"/>
              <a:gd name="connsiteY58" fmla="*/ 664368 h 1102518"/>
              <a:gd name="connsiteX59" fmla="*/ 623887 w 1771650"/>
              <a:gd name="connsiteY59" fmla="*/ 666750 h 1102518"/>
              <a:gd name="connsiteX60" fmla="*/ 631031 w 1771650"/>
              <a:gd name="connsiteY60" fmla="*/ 671512 h 1102518"/>
              <a:gd name="connsiteX61" fmla="*/ 654844 w 1771650"/>
              <a:gd name="connsiteY61" fmla="*/ 669131 h 1102518"/>
              <a:gd name="connsiteX62" fmla="*/ 661987 w 1771650"/>
              <a:gd name="connsiteY62" fmla="*/ 664368 h 1102518"/>
              <a:gd name="connsiteX63" fmla="*/ 666750 w 1771650"/>
              <a:gd name="connsiteY63" fmla="*/ 657225 h 1102518"/>
              <a:gd name="connsiteX64" fmla="*/ 669131 w 1771650"/>
              <a:gd name="connsiteY64" fmla="*/ 581025 h 1102518"/>
              <a:gd name="connsiteX65" fmla="*/ 740569 w 1771650"/>
              <a:gd name="connsiteY65" fmla="*/ 581025 h 1102518"/>
              <a:gd name="connsiteX66" fmla="*/ 754856 w 1771650"/>
              <a:gd name="connsiteY66" fmla="*/ 576262 h 1102518"/>
              <a:gd name="connsiteX67" fmla="*/ 762000 w 1771650"/>
              <a:gd name="connsiteY67" fmla="*/ 569118 h 1102518"/>
              <a:gd name="connsiteX68" fmla="*/ 764381 w 1771650"/>
              <a:gd name="connsiteY68" fmla="*/ 559593 h 1102518"/>
              <a:gd name="connsiteX69" fmla="*/ 766762 w 1771650"/>
              <a:gd name="connsiteY69" fmla="*/ 552450 h 1102518"/>
              <a:gd name="connsiteX70" fmla="*/ 773906 w 1771650"/>
              <a:gd name="connsiteY70" fmla="*/ 528637 h 1102518"/>
              <a:gd name="connsiteX71" fmla="*/ 776287 w 1771650"/>
              <a:gd name="connsiteY71" fmla="*/ 521493 h 1102518"/>
              <a:gd name="connsiteX72" fmla="*/ 781050 w 1771650"/>
              <a:gd name="connsiteY72" fmla="*/ 514350 h 1102518"/>
              <a:gd name="connsiteX73" fmla="*/ 785812 w 1771650"/>
              <a:gd name="connsiteY73" fmla="*/ 500062 h 1102518"/>
              <a:gd name="connsiteX74" fmla="*/ 788194 w 1771650"/>
              <a:gd name="connsiteY74" fmla="*/ 492918 h 1102518"/>
              <a:gd name="connsiteX75" fmla="*/ 792956 w 1771650"/>
              <a:gd name="connsiteY75" fmla="*/ 485775 h 1102518"/>
              <a:gd name="connsiteX76" fmla="*/ 795337 w 1771650"/>
              <a:gd name="connsiteY76" fmla="*/ 478631 h 1102518"/>
              <a:gd name="connsiteX77" fmla="*/ 809625 w 1771650"/>
              <a:gd name="connsiteY77" fmla="*/ 466725 h 1102518"/>
              <a:gd name="connsiteX78" fmla="*/ 816769 w 1771650"/>
              <a:gd name="connsiteY78" fmla="*/ 464343 h 1102518"/>
              <a:gd name="connsiteX79" fmla="*/ 907256 w 1771650"/>
              <a:gd name="connsiteY79" fmla="*/ 452437 h 1102518"/>
              <a:gd name="connsiteX80" fmla="*/ 900112 w 1771650"/>
              <a:gd name="connsiteY80" fmla="*/ 435768 h 1102518"/>
              <a:gd name="connsiteX81" fmla="*/ 892969 w 1771650"/>
              <a:gd name="connsiteY81" fmla="*/ 433387 h 1102518"/>
              <a:gd name="connsiteX82" fmla="*/ 888206 w 1771650"/>
              <a:gd name="connsiteY82" fmla="*/ 426243 h 1102518"/>
              <a:gd name="connsiteX83" fmla="*/ 892969 w 1771650"/>
              <a:gd name="connsiteY83" fmla="*/ 400050 h 1102518"/>
              <a:gd name="connsiteX84" fmla="*/ 890587 w 1771650"/>
              <a:gd name="connsiteY84" fmla="*/ 392906 h 1102518"/>
              <a:gd name="connsiteX85" fmla="*/ 888206 w 1771650"/>
              <a:gd name="connsiteY85" fmla="*/ 381000 h 1102518"/>
              <a:gd name="connsiteX86" fmla="*/ 876300 w 1771650"/>
              <a:gd name="connsiteY86" fmla="*/ 378618 h 1102518"/>
              <a:gd name="connsiteX87" fmla="*/ 854869 w 1771650"/>
              <a:gd name="connsiteY87" fmla="*/ 373856 h 1102518"/>
              <a:gd name="connsiteX88" fmla="*/ 852487 w 1771650"/>
              <a:gd name="connsiteY88" fmla="*/ 366712 h 1102518"/>
              <a:gd name="connsiteX89" fmla="*/ 847725 w 1771650"/>
              <a:gd name="connsiteY89" fmla="*/ 359568 h 1102518"/>
              <a:gd name="connsiteX90" fmla="*/ 850106 w 1771650"/>
              <a:gd name="connsiteY90" fmla="*/ 340518 h 1102518"/>
              <a:gd name="connsiteX91" fmla="*/ 859631 w 1771650"/>
              <a:gd name="connsiteY91" fmla="*/ 326231 h 1102518"/>
              <a:gd name="connsiteX92" fmla="*/ 864394 w 1771650"/>
              <a:gd name="connsiteY92" fmla="*/ 319087 h 1102518"/>
              <a:gd name="connsiteX93" fmla="*/ 835819 w 1771650"/>
              <a:gd name="connsiteY93" fmla="*/ 304800 h 1102518"/>
              <a:gd name="connsiteX94" fmla="*/ 828675 w 1771650"/>
              <a:gd name="connsiteY94" fmla="*/ 302418 h 1102518"/>
              <a:gd name="connsiteX95" fmla="*/ 821531 w 1771650"/>
              <a:gd name="connsiteY95" fmla="*/ 300037 h 1102518"/>
              <a:gd name="connsiteX96" fmla="*/ 816769 w 1771650"/>
              <a:gd name="connsiteY96" fmla="*/ 292893 h 1102518"/>
              <a:gd name="connsiteX97" fmla="*/ 823912 w 1771650"/>
              <a:gd name="connsiteY97" fmla="*/ 266700 h 1102518"/>
              <a:gd name="connsiteX98" fmla="*/ 821531 w 1771650"/>
              <a:gd name="connsiteY98" fmla="*/ 259556 h 1102518"/>
              <a:gd name="connsiteX99" fmla="*/ 814387 w 1771650"/>
              <a:gd name="connsiteY99" fmla="*/ 242887 h 1102518"/>
              <a:gd name="connsiteX100" fmla="*/ 807244 w 1771650"/>
              <a:gd name="connsiteY100" fmla="*/ 238125 h 1102518"/>
              <a:gd name="connsiteX101" fmla="*/ 802481 w 1771650"/>
              <a:gd name="connsiteY101" fmla="*/ 230981 h 1102518"/>
              <a:gd name="connsiteX102" fmla="*/ 802481 w 1771650"/>
              <a:gd name="connsiteY102" fmla="*/ 197643 h 1102518"/>
              <a:gd name="connsiteX103" fmla="*/ 804862 w 1771650"/>
              <a:gd name="connsiteY103" fmla="*/ 190500 h 1102518"/>
              <a:gd name="connsiteX104" fmla="*/ 802481 w 1771650"/>
              <a:gd name="connsiteY104" fmla="*/ 152400 h 1102518"/>
              <a:gd name="connsiteX105" fmla="*/ 795337 w 1771650"/>
              <a:gd name="connsiteY105" fmla="*/ 147637 h 1102518"/>
              <a:gd name="connsiteX106" fmla="*/ 797719 w 1771650"/>
              <a:gd name="connsiteY106" fmla="*/ 121443 h 1102518"/>
              <a:gd name="connsiteX107" fmla="*/ 807244 w 1771650"/>
              <a:gd name="connsiteY107" fmla="*/ 114300 h 1102518"/>
              <a:gd name="connsiteX108" fmla="*/ 838200 w 1771650"/>
              <a:gd name="connsiteY108" fmla="*/ 109537 h 1102518"/>
              <a:gd name="connsiteX109" fmla="*/ 852487 w 1771650"/>
              <a:gd name="connsiteY109" fmla="*/ 100012 h 1102518"/>
              <a:gd name="connsiteX110" fmla="*/ 854869 w 1771650"/>
              <a:gd name="connsiteY110" fmla="*/ 92868 h 1102518"/>
              <a:gd name="connsiteX111" fmla="*/ 869156 w 1771650"/>
              <a:gd name="connsiteY111" fmla="*/ 80962 h 1102518"/>
              <a:gd name="connsiteX112" fmla="*/ 888206 w 1771650"/>
              <a:gd name="connsiteY112" fmla="*/ 78581 h 1102518"/>
              <a:gd name="connsiteX113" fmla="*/ 895350 w 1771650"/>
              <a:gd name="connsiteY113" fmla="*/ 76200 h 1102518"/>
              <a:gd name="connsiteX114" fmla="*/ 902494 w 1771650"/>
              <a:gd name="connsiteY114" fmla="*/ 71437 h 1102518"/>
              <a:gd name="connsiteX115" fmla="*/ 916781 w 1771650"/>
              <a:gd name="connsiteY115" fmla="*/ 66675 h 1102518"/>
              <a:gd name="connsiteX116" fmla="*/ 962025 w 1771650"/>
              <a:gd name="connsiteY116" fmla="*/ 64293 h 1102518"/>
              <a:gd name="connsiteX117" fmla="*/ 966787 w 1771650"/>
              <a:gd name="connsiteY117" fmla="*/ 71437 h 1102518"/>
              <a:gd name="connsiteX118" fmla="*/ 976312 w 1771650"/>
              <a:gd name="connsiteY118" fmla="*/ 76200 h 1102518"/>
              <a:gd name="connsiteX119" fmla="*/ 978694 w 1771650"/>
              <a:gd name="connsiteY119" fmla="*/ 83343 h 1102518"/>
              <a:gd name="connsiteX120" fmla="*/ 1000125 w 1771650"/>
              <a:gd name="connsiteY120" fmla="*/ 95250 h 1102518"/>
              <a:gd name="connsiteX121" fmla="*/ 1004887 w 1771650"/>
              <a:gd name="connsiteY121" fmla="*/ 102393 h 1102518"/>
              <a:gd name="connsiteX122" fmla="*/ 1023937 w 1771650"/>
              <a:gd name="connsiteY122" fmla="*/ 102393 h 1102518"/>
              <a:gd name="connsiteX123" fmla="*/ 1031081 w 1771650"/>
              <a:gd name="connsiteY123" fmla="*/ 100012 h 1102518"/>
              <a:gd name="connsiteX124" fmla="*/ 1028700 w 1771650"/>
              <a:gd name="connsiteY124" fmla="*/ 85725 h 1102518"/>
              <a:gd name="connsiteX125" fmla="*/ 1016794 w 1771650"/>
              <a:gd name="connsiteY125" fmla="*/ 71437 h 1102518"/>
              <a:gd name="connsiteX126" fmla="*/ 1004887 w 1771650"/>
              <a:gd name="connsiteY126" fmla="*/ 59531 h 1102518"/>
              <a:gd name="connsiteX127" fmla="*/ 1007269 w 1771650"/>
              <a:gd name="connsiteY127" fmla="*/ 50006 h 1102518"/>
              <a:gd name="connsiteX128" fmla="*/ 1014412 w 1771650"/>
              <a:gd name="connsiteY128" fmla="*/ 47625 h 1102518"/>
              <a:gd name="connsiteX129" fmla="*/ 1023937 w 1771650"/>
              <a:gd name="connsiteY129" fmla="*/ 40481 h 1102518"/>
              <a:gd name="connsiteX130" fmla="*/ 1038225 w 1771650"/>
              <a:gd name="connsiteY130" fmla="*/ 30956 h 1102518"/>
              <a:gd name="connsiteX131" fmla="*/ 1042987 w 1771650"/>
              <a:gd name="connsiteY131" fmla="*/ 23812 h 1102518"/>
              <a:gd name="connsiteX132" fmla="*/ 1069181 w 1771650"/>
              <a:gd name="connsiteY132" fmla="*/ 11906 h 1102518"/>
              <a:gd name="connsiteX133" fmla="*/ 1076325 w 1771650"/>
              <a:gd name="connsiteY133" fmla="*/ 9525 h 1102518"/>
              <a:gd name="connsiteX134" fmla="*/ 1104900 w 1771650"/>
              <a:gd name="connsiteY134" fmla="*/ 0 h 1102518"/>
              <a:gd name="connsiteX135" fmla="*/ 1214437 w 1771650"/>
              <a:gd name="connsiteY135" fmla="*/ 2381 h 1102518"/>
              <a:gd name="connsiteX136" fmla="*/ 1238250 w 1771650"/>
              <a:gd name="connsiteY136" fmla="*/ 9525 h 1102518"/>
              <a:gd name="connsiteX137" fmla="*/ 1245394 w 1771650"/>
              <a:gd name="connsiteY137" fmla="*/ 11906 h 1102518"/>
              <a:gd name="connsiteX138" fmla="*/ 1252537 w 1771650"/>
              <a:gd name="connsiteY138" fmla="*/ 16668 h 1102518"/>
              <a:gd name="connsiteX139" fmla="*/ 1269206 w 1771650"/>
              <a:gd name="connsiteY139" fmla="*/ 21431 h 1102518"/>
              <a:gd name="connsiteX140" fmla="*/ 1276350 w 1771650"/>
              <a:gd name="connsiteY140" fmla="*/ 23812 h 1102518"/>
              <a:gd name="connsiteX141" fmla="*/ 1293019 w 1771650"/>
              <a:gd name="connsiteY141" fmla="*/ 28575 h 1102518"/>
              <a:gd name="connsiteX142" fmla="*/ 1304925 w 1771650"/>
              <a:gd name="connsiteY142" fmla="*/ 42862 h 1102518"/>
              <a:gd name="connsiteX143" fmla="*/ 1307306 w 1771650"/>
              <a:gd name="connsiteY143" fmla="*/ 57150 h 1102518"/>
              <a:gd name="connsiteX144" fmla="*/ 1309687 w 1771650"/>
              <a:gd name="connsiteY144" fmla="*/ 64293 h 1102518"/>
              <a:gd name="connsiteX145" fmla="*/ 1312069 w 1771650"/>
              <a:gd name="connsiteY145" fmla="*/ 76200 h 1102518"/>
              <a:gd name="connsiteX146" fmla="*/ 1314450 w 1771650"/>
              <a:gd name="connsiteY146" fmla="*/ 83343 h 1102518"/>
              <a:gd name="connsiteX147" fmla="*/ 1316831 w 1771650"/>
              <a:gd name="connsiteY147" fmla="*/ 95250 h 1102518"/>
              <a:gd name="connsiteX148" fmla="*/ 1326356 w 1771650"/>
              <a:gd name="connsiteY148" fmla="*/ 114300 h 1102518"/>
              <a:gd name="connsiteX149" fmla="*/ 1331119 w 1771650"/>
              <a:gd name="connsiteY149" fmla="*/ 128587 h 1102518"/>
              <a:gd name="connsiteX150" fmla="*/ 1333500 w 1771650"/>
              <a:gd name="connsiteY150" fmla="*/ 135731 h 1102518"/>
              <a:gd name="connsiteX151" fmla="*/ 1340644 w 1771650"/>
              <a:gd name="connsiteY151" fmla="*/ 142875 h 1102518"/>
              <a:gd name="connsiteX152" fmla="*/ 1343025 w 1771650"/>
              <a:gd name="connsiteY152" fmla="*/ 150018 h 1102518"/>
              <a:gd name="connsiteX153" fmla="*/ 1350169 w 1771650"/>
              <a:gd name="connsiteY153" fmla="*/ 152400 h 1102518"/>
              <a:gd name="connsiteX154" fmla="*/ 1428750 w 1771650"/>
              <a:gd name="connsiteY154" fmla="*/ 154781 h 1102518"/>
              <a:gd name="connsiteX155" fmla="*/ 1462087 w 1771650"/>
              <a:gd name="connsiteY155" fmla="*/ 159543 h 1102518"/>
              <a:gd name="connsiteX156" fmla="*/ 1476375 w 1771650"/>
              <a:gd name="connsiteY156" fmla="*/ 166687 h 1102518"/>
              <a:gd name="connsiteX157" fmla="*/ 1500187 w 1771650"/>
              <a:gd name="connsiteY157" fmla="*/ 173831 h 1102518"/>
              <a:gd name="connsiteX158" fmla="*/ 1516856 w 1771650"/>
              <a:gd name="connsiteY158" fmla="*/ 183356 h 1102518"/>
              <a:gd name="connsiteX159" fmla="*/ 1540669 w 1771650"/>
              <a:gd name="connsiteY159" fmla="*/ 190500 h 1102518"/>
              <a:gd name="connsiteX160" fmla="*/ 1554956 w 1771650"/>
              <a:gd name="connsiteY160" fmla="*/ 195262 h 1102518"/>
              <a:gd name="connsiteX161" fmla="*/ 1562100 w 1771650"/>
              <a:gd name="connsiteY161" fmla="*/ 197643 h 1102518"/>
              <a:gd name="connsiteX162" fmla="*/ 1583531 w 1771650"/>
              <a:gd name="connsiteY162" fmla="*/ 216693 h 1102518"/>
              <a:gd name="connsiteX163" fmla="*/ 1595437 w 1771650"/>
              <a:gd name="connsiteY163" fmla="*/ 230981 h 1102518"/>
              <a:gd name="connsiteX164" fmla="*/ 1674019 w 1771650"/>
              <a:gd name="connsiteY164" fmla="*/ 228600 h 1102518"/>
              <a:gd name="connsiteX165" fmla="*/ 1683544 w 1771650"/>
              <a:gd name="connsiteY165" fmla="*/ 223837 h 1102518"/>
              <a:gd name="connsiteX166" fmla="*/ 1695450 w 1771650"/>
              <a:gd name="connsiteY166" fmla="*/ 221456 h 1102518"/>
              <a:gd name="connsiteX167" fmla="*/ 1704975 w 1771650"/>
              <a:gd name="connsiteY167" fmla="*/ 216693 h 1102518"/>
              <a:gd name="connsiteX168" fmla="*/ 1712119 w 1771650"/>
              <a:gd name="connsiteY168" fmla="*/ 214312 h 1102518"/>
              <a:gd name="connsiteX169" fmla="*/ 1719262 w 1771650"/>
              <a:gd name="connsiteY169" fmla="*/ 209550 h 1102518"/>
              <a:gd name="connsiteX170" fmla="*/ 1743075 w 1771650"/>
              <a:gd name="connsiteY170" fmla="*/ 200025 h 1102518"/>
              <a:gd name="connsiteX171" fmla="*/ 1759744 w 1771650"/>
              <a:gd name="connsiteY171" fmla="*/ 197643 h 1102518"/>
              <a:gd name="connsiteX172" fmla="*/ 1771650 w 1771650"/>
              <a:gd name="connsiteY172" fmla="*/ 200025 h 110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771650" h="1102518">
                <a:moveTo>
                  <a:pt x="0" y="1102518"/>
                </a:moveTo>
                <a:cubicBezTo>
                  <a:pt x="1359" y="1095725"/>
                  <a:pt x="2745" y="1087809"/>
                  <a:pt x="4762" y="1081087"/>
                </a:cubicBezTo>
                <a:cubicBezTo>
                  <a:pt x="6926" y="1073874"/>
                  <a:pt x="9525" y="1066800"/>
                  <a:pt x="11906" y="1059656"/>
                </a:cubicBezTo>
                <a:cubicBezTo>
                  <a:pt x="11908" y="1059651"/>
                  <a:pt x="16666" y="1045372"/>
                  <a:pt x="16669" y="1045368"/>
                </a:cubicBezTo>
                <a:cubicBezTo>
                  <a:pt x="32157" y="1022136"/>
                  <a:pt x="7891" y="1058249"/>
                  <a:pt x="28575" y="1028700"/>
                </a:cubicBezTo>
                <a:cubicBezTo>
                  <a:pt x="31857" y="1024011"/>
                  <a:pt x="34925" y="1019175"/>
                  <a:pt x="38100" y="1014412"/>
                </a:cubicBezTo>
                <a:cubicBezTo>
                  <a:pt x="54579" y="989692"/>
                  <a:pt x="29491" y="1027964"/>
                  <a:pt x="47625" y="997743"/>
                </a:cubicBezTo>
                <a:cubicBezTo>
                  <a:pt x="50570" y="992835"/>
                  <a:pt x="57150" y="983456"/>
                  <a:pt x="57150" y="983456"/>
                </a:cubicBezTo>
                <a:cubicBezTo>
                  <a:pt x="58055" y="978930"/>
                  <a:pt x="59472" y="969286"/>
                  <a:pt x="61912" y="964406"/>
                </a:cubicBezTo>
                <a:cubicBezTo>
                  <a:pt x="63192" y="961846"/>
                  <a:pt x="65087" y="959643"/>
                  <a:pt x="66675" y="957262"/>
                </a:cubicBezTo>
                <a:cubicBezTo>
                  <a:pt x="72337" y="940275"/>
                  <a:pt x="64308" y="960812"/>
                  <a:pt x="76200" y="942975"/>
                </a:cubicBezTo>
                <a:cubicBezTo>
                  <a:pt x="77592" y="940886"/>
                  <a:pt x="76538" y="937290"/>
                  <a:pt x="78581" y="935831"/>
                </a:cubicBezTo>
                <a:cubicBezTo>
                  <a:pt x="82666" y="932913"/>
                  <a:pt x="92869" y="931068"/>
                  <a:pt x="92869" y="931068"/>
                </a:cubicBezTo>
                <a:cubicBezTo>
                  <a:pt x="97631" y="931862"/>
                  <a:pt x="102576" y="931923"/>
                  <a:pt x="107156" y="933450"/>
                </a:cubicBezTo>
                <a:cubicBezTo>
                  <a:pt x="119406" y="937534"/>
                  <a:pt x="109988" y="938096"/>
                  <a:pt x="119062" y="945356"/>
                </a:cubicBezTo>
                <a:cubicBezTo>
                  <a:pt x="121022" y="946924"/>
                  <a:pt x="123825" y="946943"/>
                  <a:pt x="126206" y="947737"/>
                </a:cubicBezTo>
                <a:cubicBezTo>
                  <a:pt x="128587" y="946943"/>
                  <a:pt x="131575" y="947131"/>
                  <a:pt x="133350" y="945356"/>
                </a:cubicBezTo>
                <a:cubicBezTo>
                  <a:pt x="137397" y="941309"/>
                  <a:pt x="142875" y="931068"/>
                  <a:pt x="142875" y="931068"/>
                </a:cubicBezTo>
                <a:cubicBezTo>
                  <a:pt x="143669" y="927099"/>
                  <a:pt x="142904" y="922455"/>
                  <a:pt x="145256" y="919162"/>
                </a:cubicBezTo>
                <a:cubicBezTo>
                  <a:pt x="148158" y="915099"/>
                  <a:pt x="160143" y="913267"/>
                  <a:pt x="164306" y="912018"/>
                </a:cubicBezTo>
                <a:cubicBezTo>
                  <a:pt x="169114" y="910575"/>
                  <a:pt x="178594" y="907256"/>
                  <a:pt x="178594" y="907256"/>
                </a:cubicBezTo>
                <a:cubicBezTo>
                  <a:pt x="183356" y="902493"/>
                  <a:pt x="187277" y="896704"/>
                  <a:pt x="192881" y="892968"/>
                </a:cubicBezTo>
                <a:lnTo>
                  <a:pt x="207169" y="883443"/>
                </a:lnTo>
                <a:lnTo>
                  <a:pt x="211931" y="869156"/>
                </a:lnTo>
                <a:cubicBezTo>
                  <a:pt x="212725" y="866775"/>
                  <a:pt x="213703" y="864447"/>
                  <a:pt x="214312" y="862012"/>
                </a:cubicBezTo>
                <a:cubicBezTo>
                  <a:pt x="215519" y="857184"/>
                  <a:pt x="217027" y="850122"/>
                  <a:pt x="219075" y="845343"/>
                </a:cubicBezTo>
                <a:cubicBezTo>
                  <a:pt x="220473" y="842080"/>
                  <a:pt x="221565" y="838545"/>
                  <a:pt x="223837" y="835818"/>
                </a:cubicBezTo>
                <a:cubicBezTo>
                  <a:pt x="228994" y="829629"/>
                  <a:pt x="235747" y="830460"/>
                  <a:pt x="242887" y="828675"/>
                </a:cubicBezTo>
                <a:cubicBezTo>
                  <a:pt x="245322" y="828066"/>
                  <a:pt x="247650" y="827087"/>
                  <a:pt x="250031" y="826293"/>
                </a:cubicBezTo>
                <a:cubicBezTo>
                  <a:pt x="254794" y="827087"/>
                  <a:pt x="260685" y="825495"/>
                  <a:pt x="264319" y="828675"/>
                </a:cubicBezTo>
                <a:cubicBezTo>
                  <a:pt x="268097" y="831981"/>
                  <a:pt x="269081" y="842962"/>
                  <a:pt x="269081" y="842962"/>
                </a:cubicBezTo>
                <a:cubicBezTo>
                  <a:pt x="269875" y="836612"/>
                  <a:pt x="266603" y="828077"/>
                  <a:pt x="271462" y="823912"/>
                </a:cubicBezTo>
                <a:cubicBezTo>
                  <a:pt x="275274" y="820645"/>
                  <a:pt x="280780" y="827965"/>
                  <a:pt x="285750" y="828675"/>
                </a:cubicBezTo>
                <a:lnTo>
                  <a:pt x="302419" y="831056"/>
                </a:lnTo>
                <a:cubicBezTo>
                  <a:pt x="307975" y="830262"/>
                  <a:pt x="313711" y="830288"/>
                  <a:pt x="319087" y="828675"/>
                </a:cubicBezTo>
                <a:cubicBezTo>
                  <a:pt x="321828" y="827853"/>
                  <a:pt x="323600" y="825039"/>
                  <a:pt x="326231" y="823912"/>
                </a:cubicBezTo>
                <a:cubicBezTo>
                  <a:pt x="329239" y="822623"/>
                  <a:pt x="332609" y="822430"/>
                  <a:pt x="335756" y="821531"/>
                </a:cubicBezTo>
                <a:cubicBezTo>
                  <a:pt x="338170" y="820841"/>
                  <a:pt x="340519" y="819944"/>
                  <a:pt x="342900" y="819150"/>
                </a:cubicBezTo>
                <a:cubicBezTo>
                  <a:pt x="361955" y="806446"/>
                  <a:pt x="338927" y="823122"/>
                  <a:pt x="354806" y="807243"/>
                </a:cubicBezTo>
                <a:cubicBezTo>
                  <a:pt x="357668" y="804381"/>
                  <a:pt x="368366" y="798962"/>
                  <a:pt x="371475" y="797718"/>
                </a:cubicBezTo>
                <a:cubicBezTo>
                  <a:pt x="376136" y="795854"/>
                  <a:pt x="381000" y="794543"/>
                  <a:pt x="385762" y="792956"/>
                </a:cubicBezTo>
                <a:lnTo>
                  <a:pt x="392906" y="790575"/>
                </a:lnTo>
                <a:cubicBezTo>
                  <a:pt x="395287" y="788987"/>
                  <a:pt x="397435" y="786974"/>
                  <a:pt x="400050" y="785812"/>
                </a:cubicBezTo>
                <a:cubicBezTo>
                  <a:pt x="403854" y="784121"/>
                  <a:pt x="418326" y="779591"/>
                  <a:pt x="423862" y="778668"/>
                </a:cubicBezTo>
                <a:cubicBezTo>
                  <a:pt x="444741" y="775188"/>
                  <a:pt x="437429" y="778194"/>
                  <a:pt x="452437" y="773906"/>
                </a:cubicBezTo>
                <a:cubicBezTo>
                  <a:pt x="454851" y="773216"/>
                  <a:pt x="457167" y="772215"/>
                  <a:pt x="459581" y="771525"/>
                </a:cubicBezTo>
                <a:cubicBezTo>
                  <a:pt x="462728" y="770626"/>
                  <a:pt x="465971" y="770083"/>
                  <a:pt x="469106" y="769143"/>
                </a:cubicBezTo>
                <a:cubicBezTo>
                  <a:pt x="473914" y="767700"/>
                  <a:pt x="478524" y="765598"/>
                  <a:pt x="483394" y="764381"/>
                </a:cubicBezTo>
                <a:cubicBezTo>
                  <a:pt x="486569" y="763587"/>
                  <a:pt x="489784" y="762940"/>
                  <a:pt x="492919" y="762000"/>
                </a:cubicBezTo>
                <a:cubicBezTo>
                  <a:pt x="500132" y="759836"/>
                  <a:pt x="507206" y="757237"/>
                  <a:pt x="514350" y="754856"/>
                </a:cubicBezTo>
                <a:cubicBezTo>
                  <a:pt x="516731" y="754062"/>
                  <a:pt x="518993" y="752684"/>
                  <a:pt x="521494" y="752475"/>
                </a:cubicBezTo>
                <a:lnTo>
                  <a:pt x="550069" y="750093"/>
                </a:lnTo>
                <a:cubicBezTo>
                  <a:pt x="564444" y="735718"/>
                  <a:pt x="552252" y="750885"/>
                  <a:pt x="559594" y="721518"/>
                </a:cubicBezTo>
                <a:cubicBezTo>
                  <a:pt x="561887" y="712345"/>
                  <a:pt x="565028" y="715229"/>
                  <a:pt x="571500" y="711993"/>
                </a:cubicBezTo>
                <a:cubicBezTo>
                  <a:pt x="574060" y="710713"/>
                  <a:pt x="576263" y="708818"/>
                  <a:pt x="578644" y="707231"/>
                </a:cubicBezTo>
                <a:cubicBezTo>
                  <a:pt x="579438" y="704850"/>
                  <a:pt x="579903" y="702332"/>
                  <a:pt x="581025" y="700087"/>
                </a:cubicBezTo>
                <a:cubicBezTo>
                  <a:pt x="582305" y="697527"/>
                  <a:pt x="584660" y="695573"/>
                  <a:pt x="585787" y="692943"/>
                </a:cubicBezTo>
                <a:cubicBezTo>
                  <a:pt x="590458" y="682044"/>
                  <a:pt x="584506" y="675115"/>
                  <a:pt x="602456" y="669131"/>
                </a:cubicBezTo>
                <a:lnTo>
                  <a:pt x="616744" y="664368"/>
                </a:lnTo>
                <a:cubicBezTo>
                  <a:pt x="619125" y="665162"/>
                  <a:pt x="621642" y="665627"/>
                  <a:pt x="623887" y="666750"/>
                </a:cubicBezTo>
                <a:cubicBezTo>
                  <a:pt x="626447" y="668030"/>
                  <a:pt x="628178" y="671293"/>
                  <a:pt x="631031" y="671512"/>
                </a:cubicBezTo>
                <a:cubicBezTo>
                  <a:pt x="638985" y="672124"/>
                  <a:pt x="646906" y="669925"/>
                  <a:pt x="654844" y="669131"/>
                </a:cubicBezTo>
                <a:cubicBezTo>
                  <a:pt x="657225" y="667543"/>
                  <a:pt x="659963" y="666392"/>
                  <a:pt x="661987" y="664368"/>
                </a:cubicBezTo>
                <a:cubicBezTo>
                  <a:pt x="664011" y="662344"/>
                  <a:pt x="666506" y="660076"/>
                  <a:pt x="666750" y="657225"/>
                </a:cubicBezTo>
                <a:cubicBezTo>
                  <a:pt x="668920" y="631905"/>
                  <a:pt x="668337" y="606425"/>
                  <a:pt x="669131" y="581025"/>
                </a:cubicBezTo>
                <a:cubicBezTo>
                  <a:pt x="699435" y="583045"/>
                  <a:pt x="710265" y="585354"/>
                  <a:pt x="740569" y="581025"/>
                </a:cubicBezTo>
                <a:cubicBezTo>
                  <a:pt x="745539" y="580315"/>
                  <a:pt x="754856" y="576262"/>
                  <a:pt x="754856" y="576262"/>
                </a:cubicBezTo>
                <a:cubicBezTo>
                  <a:pt x="757237" y="573881"/>
                  <a:pt x="760329" y="572042"/>
                  <a:pt x="762000" y="569118"/>
                </a:cubicBezTo>
                <a:cubicBezTo>
                  <a:pt x="763624" y="566276"/>
                  <a:pt x="763482" y="562740"/>
                  <a:pt x="764381" y="559593"/>
                </a:cubicBezTo>
                <a:cubicBezTo>
                  <a:pt x="765070" y="557180"/>
                  <a:pt x="766072" y="554863"/>
                  <a:pt x="766762" y="552450"/>
                </a:cubicBezTo>
                <a:cubicBezTo>
                  <a:pt x="773963" y="527249"/>
                  <a:pt x="762585" y="562605"/>
                  <a:pt x="773906" y="528637"/>
                </a:cubicBezTo>
                <a:cubicBezTo>
                  <a:pt x="774700" y="526256"/>
                  <a:pt x="774894" y="523581"/>
                  <a:pt x="776287" y="521493"/>
                </a:cubicBezTo>
                <a:lnTo>
                  <a:pt x="781050" y="514350"/>
                </a:lnTo>
                <a:lnTo>
                  <a:pt x="785812" y="500062"/>
                </a:lnTo>
                <a:cubicBezTo>
                  <a:pt x="786606" y="497681"/>
                  <a:pt x="786802" y="495007"/>
                  <a:pt x="788194" y="492918"/>
                </a:cubicBezTo>
                <a:lnTo>
                  <a:pt x="792956" y="485775"/>
                </a:lnTo>
                <a:cubicBezTo>
                  <a:pt x="793750" y="483394"/>
                  <a:pt x="793945" y="480720"/>
                  <a:pt x="795337" y="478631"/>
                </a:cubicBezTo>
                <a:cubicBezTo>
                  <a:pt x="797971" y="474680"/>
                  <a:pt x="805231" y="468922"/>
                  <a:pt x="809625" y="466725"/>
                </a:cubicBezTo>
                <a:cubicBezTo>
                  <a:pt x="811870" y="465602"/>
                  <a:pt x="814484" y="465382"/>
                  <a:pt x="816769" y="464343"/>
                </a:cubicBezTo>
                <a:cubicBezTo>
                  <a:pt x="861482" y="444018"/>
                  <a:pt x="814116" y="455541"/>
                  <a:pt x="907256" y="452437"/>
                </a:cubicBezTo>
                <a:cubicBezTo>
                  <a:pt x="905826" y="446716"/>
                  <a:pt x="905252" y="439880"/>
                  <a:pt x="900112" y="435768"/>
                </a:cubicBezTo>
                <a:cubicBezTo>
                  <a:pt x="898152" y="434200"/>
                  <a:pt x="895350" y="434181"/>
                  <a:pt x="892969" y="433387"/>
                </a:cubicBezTo>
                <a:cubicBezTo>
                  <a:pt x="891381" y="431006"/>
                  <a:pt x="888465" y="429093"/>
                  <a:pt x="888206" y="426243"/>
                </a:cubicBezTo>
                <a:cubicBezTo>
                  <a:pt x="887244" y="415661"/>
                  <a:pt x="889996" y="408966"/>
                  <a:pt x="892969" y="400050"/>
                </a:cubicBezTo>
                <a:cubicBezTo>
                  <a:pt x="892175" y="397669"/>
                  <a:pt x="891196" y="395341"/>
                  <a:pt x="890587" y="392906"/>
                </a:cubicBezTo>
                <a:cubicBezTo>
                  <a:pt x="889605" y="388980"/>
                  <a:pt x="891068" y="383862"/>
                  <a:pt x="888206" y="381000"/>
                </a:cubicBezTo>
                <a:cubicBezTo>
                  <a:pt x="885344" y="378138"/>
                  <a:pt x="880257" y="379466"/>
                  <a:pt x="876300" y="378618"/>
                </a:cubicBezTo>
                <a:lnTo>
                  <a:pt x="854869" y="373856"/>
                </a:lnTo>
                <a:cubicBezTo>
                  <a:pt x="854075" y="371475"/>
                  <a:pt x="853610" y="368957"/>
                  <a:pt x="852487" y="366712"/>
                </a:cubicBezTo>
                <a:cubicBezTo>
                  <a:pt x="851207" y="364152"/>
                  <a:pt x="847984" y="362418"/>
                  <a:pt x="847725" y="359568"/>
                </a:cubicBezTo>
                <a:cubicBezTo>
                  <a:pt x="847146" y="353195"/>
                  <a:pt x="847954" y="346545"/>
                  <a:pt x="850106" y="340518"/>
                </a:cubicBezTo>
                <a:cubicBezTo>
                  <a:pt x="852031" y="335128"/>
                  <a:pt x="856456" y="330993"/>
                  <a:pt x="859631" y="326231"/>
                </a:cubicBezTo>
                <a:lnTo>
                  <a:pt x="864394" y="319087"/>
                </a:lnTo>
                <a:cubicBezTo>
                  <a:pt x="845927" y="306776"/>
                  <a:pt x="855539" y="311373"/>
                  <a:pt x="835819" y="304800"/>
                </a:cubicBezTo>
                <a:lnTo>
                  <a:pt x="828675" y="302418"/>
                </a:lnTo>
                <a:lnTo>
                  <a:pt x="821531" y="300037"/>
                </a:lnTo>
                <a:cubicBezTo>
                  <a:pt x="819944" y="297656"/>
                  <a:pt x="817028" y="295743"/>
                  <a:pt x="816769" y="292893"/>
                </a:cubicBezTo>
                <a:cubicBezTo>
                  <a:pt x="815346" y="277241"/>
                  <a:pt x="817460" y="276378"/>
                  <a:pt x="823912" y="266700"/>
                </a:cubicBezTo>
                <a:cubicBezTo>
                  <a:pt x="823118" y="264319"/>
                  <a:pt x="822221" y="261970"/>
                  <a:pt x="821531" y="259556"/>
                </a:cubicBezTo>
                <a:cubicBezTo>
                  <a:pt x="819345" y="251904"/>
                  <a:pt x="820188" y="248688"/>
                  <a:pt x="814387" y="242887"/>
                </a:cubicBezTo>
                <a:cubicBezTo>
                  <a:pt x="812364" y="240864"/>
                  <a:pt x="809625" y="239712"/>
                  <a:pt x="807244" y="238125"/>
                </a:cubicBezTo>
                <a:cubicBezTo>
                  <a:pt x="805656" y="235744"/>
                  <a:pt x="803608" y="233612"/>
                  <a:pt x="802481" y="230981"/>
                </a:cubicBezTo>
                <a:cubicBezTo>
                  <a:pt x="797791" y="220038"/>
                  <a:pt x="800687" y="209305"/>
                  <a:pt x="802481" y="197643"/>
                </a:cubicBezTo>
                <a:cubicBezTo>
                  <a:pt x="802863" y="195162"/>
                  <a:pt x="804068" y="192881"/>
                  <a:pt x="804862" y="190500"/>
                </a:cubicBezTo>
                <a:cubicBezTo>
                  <a:pt x="804068" y="177800"/>
                  <a:pt x="805241" y="164822"/>
                  <a:pt x="802481" y="152400"/>
                </a:cubicBezTo>
                <a:cubicBezTo>
                  <a:pt x="801860" y="149606"/>
                  <a:pt x="795772" y="150466"/>
                  <a:pt x="795337" y="147637"/>
                </a:cubicBezTo>
                <a:cubicBezTo>
                  <a:pt x="794004" y="138972"/>
                  <a:pt x="794770" y="129700"/>
                  <a:pt x="797719" y="121443"/>
                </a:cubicBezTo>
                <a:cubicBezTo>
                  <a:pt x="799054" y="117706"/>
                  <a:pt x="803798" y="116269"/>
                  <a:pt x="807244" y="114300"/>
                </a:cubicBezTo>
                <a:cubicBezTo>
                  <a:pt x="814529" y="110137"/>
                  <a:pt x="835490" y="109808"/>
                  <a:pt x="838200" y="109537"/>
                </a:cubicBezTo>
                <a:cubicBezTo>
                  <a:pt x="842962" y="106362"/>
                  <a:pt x="850677" y="105442"/>
                  <a:pt x="852487" y="100012"/>
                </a:cubicBezTo>
                <a:cubicBezTo>
                  <a:pt x="853281" y="97631"/>
                  <a:pt x="853477" y="94957"/>
                  <a:pt x="854869" y="92868"/>
                </a:cubicBezTo>
                <a:cubicBezTo>
                  <a:pt x="856545" y="90354"/>
                  <a:pt x="865577" y="81938"/>
                  <a:pt x="869156" y="80962"/>
                </a:cubicBezTo>
                <a:cubicBezTo>
                  <a:pt x="875330" y="79278"/>
                  <a:pt x="881856" y="79375"/>
                  <a:pt x="888206" y="78581"/>
                </a:cubicBezTo>
                <a:cubicBezTo>
                  <a:pt x="890587" y="77787"/>
                  <a:pt x="893105" y="77323"/>
                  <a:pt x="895350" y="76200"/>
                </a:cubicBezTo>
                <a:cubicBezTo>
                  <a:pt x="897910" y="74920"/>
                  <a:pt x="899879" y="72599"/>
                  <a:pt x="902494" y="71437"/>
                </a:cubicBezTo>
                <a:cubicBezTo>
                  <a:pt x="907081" y="69398"/>
                  <a:pt x="916781" y="66675"/>
                  <a:pt x="916781" y="66675"/>
                </a:cubicBezTo>
                <a:cubicBezTo>
                  <a:pt x="932857" y="55957"/>
                  <a:pt x="928428" y="56827"/>
                  <a:pt x="962025" y="64293"/>
                </a:cubicBezTo>
                <a:cubicBezTo>
                  <a:pt x="964819" y="64914"/>
                  <a:pt x="964589" y="69605"/>
                  <a:pt x="966787" y="71437"/>
                </a:cubicBezTo>
                <a:cubicBezTo>
                  <a:pt x="969514" y="73710"/>
                  <a:pt x="973137" y="74612"/>
                  <a:pt x="976312" y="76200"/>
                </a:cubicBezTo>
                <a:cubicBezTo>
                  <a:pt x="977106" y="78581"/>
                  <a:pt x="976919" y="81568"/>
                  <a:pt x="978694" y="83343"/>
                </a:cubicBezTo>
                <a:cubicBezTo>
                  <a:pt x="986882" y="91530"/>
                  <a:pt x="991142" y="92255"/>
                  <a:pt x="1000125" y="95250"/>
                </a:cubicBezTo>
                <a:cubicBezTo>
                  <a:pt x="1001712" y="97631"/>
                  <a:pt x="1002506" y="100806"/>
                  <a:pt x="1004887" y="102393"/>
                </a:cubicBezTo>
                <a:cubicBezTo>
                  <a:pt x="1011556" y="106839"/>
                  <a:pt x="1017268" y="104299"/>
                  <a:pt x="1023937" y="102393"/>
                </a:cubicBezTo>
                <a:cubicBezTo>
                  <a:pt x="1026351" y="101703"/>
                  <a:pt x="1028700" y="100806"/>
                  <a:pt x="1031081" y="100012"/>
                </a:cubicBezTo>
                <a:cubicBezTo>
                  <a:pt x="1030287" y="95250"/>
                  <a:pt x="1030227" y="90305"/>
                  <a:pt x="1028700" y="85725"/>
                </a:cubicBezTo>
                <a:cubicBezTo>
                  <a:pt x="1026730" y="79815"/>
                  <a:pt x="1020477" y="75856"/>
                  <a:pt x="1016794" y="71437"/>
                </a:cubicBezTo>
                <a:cubicBezTo>
                  <a:pt x="1006874" y="59533"/>
                  <a:pt x="1017981" y="68259"/>
                  <a:pt x="1004887" y="59531"/>
                </a:cubicBezTo>
                <a:cubicBezTo>
                  <a:pt x="1005681" y="56356"/>
                  <a:pt x="1005224" y="52562"/>
                  <a:pt x="1007269" y="50006"/>
                </a:cubicBezTo>
                <a:cubicBezTo>
                  <a:pt x="1008837" y="48046"/>
                  <a:pt x="1012233" y="48870"/>
                  <a:pt x="1014412" y="47625"/>
                </a:cubicBezTo>
                <a:cubicBezTo>
                  <a:pt x="1017858" y="45656"/>
                  <a:pt x="1020686" y="42757"/>
                  <a:pt x="1023937" y="40481"/>
                </a:cubicBezTo>
                <a:cubicBezTo>
                  <a:pt x="1028626" y="37199"/>
                  <a:pt x="1038225" y="30956"/>
                  <a:pt x="1038225" y="30956"/>
                </a:cubicBezTo>
                <a:cubicBezTo>
                  <a:pt x="1039812" y="28575"/>
                  <a:pt x="1040833" y="25697"/>
                  <a:pt x="1042987" y="23812"/>
                </a:cubicBezTo>
                <a:cubicBezTo>
                  <a:pt x="1056738" y="11779"/>
                  <a:pt x="1054423" y="15595"/>
                  <a:pt x="1069181" y="11906"/>
                </a:cubicBezTo>
                <a:cubicBezTo>
                  <a:pt x="1071616" y="11297"/>
                  <a:pt x="1073921" y="10246"/>
                  <a:pt x="1076325" y="9525"/>
                </a:cubicBezTo>
                <a:cubicBezTo>
                  <a:pt x="1100069" y="2402"/>
                  <a:pt x="1085435" y="7785"/>
                  <a:pt x="1104900" y="0"/>
                </a:cubicBezTo>
                <a:lnTo>
                  <a:pt x="1214437" y="2381"/>
                </a:lnTo>
                <a:cubicBezTo>
                  <a:pt x="1218529" y="2545"/>
                  <a:pt x="1236663" y="8996"/>
                  <a:pt x="1238250" y="9525"/>
                </a:cubicBezTo>
                <a:lnTo>
                  <a:pt x="1245394" y="11906"/>
                </a:lnTo>
                <a:cubicBezTo>
                  <a:pt x="1247775" y="13493"/>
                  <a:pt x="1249978" y="15388"/>
                  <a:pt x="1252537" y="16668"/>
                </a:cubicBezTo>
                <a:cubicBezTo>
                  <a:pt x="1256348" y="18574"/>
                  <a:pt x="1265639" y="20412"/>
                  <a:pt x="1269206" y="21431"/>
                </a:cubicBezTo>
                <a:cubicBezTo>
                  <a:pt x="1271620" y="22121"/>
                  <a:pt x="1273936" y="23122"/>
                  <a:pt x="1276350" y="23812"/>
                </a:cubicBezTo>
                <a:cubicBezTo>
                  <a:pt x="1297255" y="29784"/>
                  <a:pt x="1275910" y="22870"/>
                  <a:pt x="1293019" y="28575"/>
                </a:cubicBezTo>
                <a:cubicBezTo>
                  <a:pt x="1296334" y="31890"/>
                  <a:pt x="1303268" y="37890"/>
                  <a:pt x="1304925" y="42862"/>
                </a:cubicBezTo>
                <a:cubicBezTo>
                  <a:pt x="1306452" y="47443"/>
                  <a:pt x="1306259" y="52437"/>
                  <a:pt x="1307306" y="57150"/>
                </a:cubicBezTo>
                <a:cubicBezTo>
                  <a:pt x="1307850" y="59600"/>
                  <a:pt x="1309078" y="61858"/>
                  <a:pt x="1309687" y="64293"/>
                </a:cubicBezTo>
                <a:cubicBezTo>
                  <a:pt x="1310669" y="68220"/>
                  <a:pt x="1311087" y="72273"/>
                  <a:pt x="1312069" y="76200"/>
                </a:cubicBezTo>
                <a:cubicBezTo>
                  <a:pt x="1312678" y="78635"/>
                  <a:pt x="1313841" y="80908"/>
                  <a:pt x="1314450" y="83343"/>
                </a:cubicBezTo>
                <a:cubicBezTo>
                  <a:pt x="1315432" y="87270"/>
                  <a:pt x="1315378" y="91472"/>
                  <a:pt x="1316831" y="95250"/>
                </a:cubicBezTo>
                <a:cubicBezTo>
                  <a:pt x="1319379" y="101876"/>
                  <a:pt x="1324111" y="107565"/>
                  <a:pt x="1326356" y="114300"/>
                </a:cubicBezTo>
                <a:lnTo>
                  <a:pt x="1331119" y="128587"/>
                </a:lnTo>
                <a:cubicBezTo>
                  <a:pt x="1331913" y="130968"/>
                  <a:pt x="1331725" y="133956"/>
                  <a:pt x="1333500" y="135731"/>
                </a:cubicBezTo>
                <a:lnTo>
                  <a:pt x="1340644" y="142875"/>
                </a:lnTo>
                <a:cubicBezTo>
                  <a:pt x="1341438" y="145256"/>
                  <a:pt x="1341250" y="148243"/>
                  <a:pt x="1343025" y="150018"/>
                </a:cubicBezTo>
                <a:cubicBezTo>
                  <a:pt x="1344800" y="151793"/>
                  <a:pt x="1347663" y="152261"/>
                  <a:pt x="1350169" y="152400"/>
                </a:cubicBezTo>
                <a:cubicBezTo>
                  <a:pt x="1376334" y="153854"/>
                  <a:pt x="1402556" y="153987"/>
                  <a:pt x="1428750" y="154781"/>
                </a:cubicBezTo>
                <a:cubicBezTo>
                  <a:pt x="1446454" y="160681"/>
                  <a:pt x="1425563" y="154325"/>
                  <a:pt x="1462087" y="159543"/>
                </a:cubicBezTo>
                <a:cubicBezTo>
                  <a:pt x="1471681" y="160914"/>
                  <a:pt x="1467444" y="162718"/>
                  <a:pt x="1476375" y="166687"/>
                </a:cubicBezTo>
                <a:cubicBezTo>
                  <a:pt x="1483834" y="170002"/>
                  <a:pt x="1492267" y="171851"/>
                  <a:pt x="1500187" y="173831"/>
                </a:cubicBezTo>
                <a:cubicBezTo>
                  <a:pt x="1506628" y="178124"/>
                  <a:pt x="1509307" y="180337"/>
                  <a:pt x="1516856" y="183356"/>
                </a:cubicBezTo>
                <a:cubicBezTo>
                  <a:pt x="1533674" y="190083"/>
                  <a:pt x="1526649" y="186294"/>
                  <a:pt x="1540669" y="190500"/>
                </a:cubicBezTo>
                <a:cubicBezTo>
                  <a:pt x="1545477" y="191943"/>
                  <a:pt x="1550194" y="193675"/>
                  <a:pt x="1554956" y="195262"/>
                </a:cubicBezTo>
                <a:lnTo>
                  <a:pt x="1562100" y="197643"/>
                </a:lnTo>
                <a:cubicBezTo>
                  <a:pt x="1570689" y="203369"/>
                  <a:pt x="1577006" y="206907"/>
                  <a:pt x="1583531" y="216693"/>
                </a:cubicBezTo>
                <a:cubicBezTo>
                  <a:pt x="1590162" y="226639"/>
                  <a:pt x="1586270" y="221813"/>
                  <a:pt x="1595437" y="230981"/>
                </a:cubicBezTo>
                <a:cubicBezTo>
                  <a:pt x="1621631" y="230187"/>
                  <a:pt x="1647899" y="230718"/>
                  <a:pt x="1674019" y="228600"/>
                </a:cubicBezTo>
                <a:cubicBezTo>
                  <a:pt x="1677557" y="228313"/>
                  <a:pt x="1680176" y="224960"/>
                  <a:pt x="1683544" y="223837"/>
                </a:cubicBezTo>
                <a:cubicBezTo>
                  <a:pt x="1687384" y="222557"/>
                  <a:pt x="1691481" y="222250"/>
                  <a:pt x="1695450" y="221456"/>
                </a:cubicBezTo>
                <a:cubicBezTo>
                  <a:pt x="1698625" y="219868"/>
                  <a:pt x="1701712" y="218091"/>
                  <a:pt x="1704975" y="216693"/>
                </a:cubicBezTo>
                <a:cubicBezTo>
                  <a:pt x="1707282" y="215704"/>
                  <a:pt x="1709874" y="215434"/>
                  <a:pt x="1712119" y="214312"/>
                </a:cubicBezTo>
                <a:cubicBezTo>
                  <a:pt x="1714679" y="213032"/>
                  <a:pt x="1716777" y="210970"/>
                  <a:pt x="1719262" y="209550"/>
                </a:cubicBezTo>
                <a:cubicBezTo>
                  <a:pt x="1725396" y="206045"/>
                  <a:pt x="1736565" y="200955"/>
                  <a:pt x="1743075" y="200025"/>
                </a:cubicBezTo>
                <a:lnTo>
                  <a:pt x="1759744" y="197643"/>
                </a:lnTo>
                <a:lnTo>
                  <a:pt x="1771650" y="200025"/>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cxnSp>
        <p:nvCxnSpPr>
          <p:cNvPr id="26" name="25 Conector recto"/>
          <p:cNvCxnSpPr/>
          <p:nvPr/>
        </p:nvCxnSpPr>
        <p:spPr>
          <a:xfrm flipV="1">
            <a:off x="4871864" y="5589240"/>
            <a:ext cx="1008112" cy="36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0588" t="78638" r="62988" b="14444"/>
          <a:stretch/>
        </p:blipFill>
        <p:spPr bwMode="auto">
          <a:xfrm>
            <a:off x="4284453" y="5365631"/>
            <a:ext cx="587411" cy="47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35 Llamada con línea 1"/>
          <p:cNvSpPr/>
          <p:nvPr/>
        </p:nvSpPr>
        <p:spPr>
          <a:xfrm>
            <a:off x="3190875" y="6085472"/>
            <a:ext cx="1186736" cy="193340"/>
          </a:xfrm>
          <a:prstGeom prst="borderCallout1">
            <a:avLst>
              <a:gd name="adj1" fmla="val 620"/>
              <a:gd name="adj2" fmla="val -352"/>
              <a:gd name="adj3" fmla="val -268149"/>
              <a:gd name="adj4" fmla="val 11661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PE" sz="750" b="1" dirty="0">
                <a:solidFill>
                  <a:schemeClr val="tx1"/>
                </a:solidFill>
                <a:latin typeface="Arial" pitchFamily="34" charset="0"/>
                <a:cs typeface="Arial" pitchFamily="34" charset="0"/>
              </a:rPr>
              <a:t>EMBALSE AVERÍAS</a:t>
            </a:r>
          </a:p>
        </p:txBody>
      </p:sp>
      <p:sp>
        <p:nvSpPr>
          <p:cNvPr id="37" name="36 Forma libre"/>
          <p:cNvSpPr/>
          <p:nvPr/>
        </p:nvSpPr>
        <p:spPr>
          <a:xfrm>
            <a:off x="3900270" y="4129088"/>
            <a:ext cx="626486" cy="1314450"/>
          </a:xfrm>
          <a:custGeom>
            <a:avLst/>
            <a:gdLst>
              <a:gd name="connsiteX0" fmla="*/ 626486 w 626486"/>
              <a:gd name="connsiteY0" fmla="*/ 1314450 h 1314450"/>
              <a:gd name="connsiteX1" fmla="*/ 614580 w 626486"/>
              <a:gd name="connsiteY1" fmla="*/ 1309687 h 1314450"/>
              <a:gd name="connsiteX2" fmla="*/ 605055 w 626486"/>
              <a:gd name="connsiteY2" fmla="*/ 1302543 h 1314450"/>
              <a:gd name="connsiteX3" fmla="*/ 597911 w 626486"/>
              <a:gd name="connsiteY3" fmla="*/ 1297781 h 1314450"/>
              <a:gd name="connsiteX4" fmla="*/ 588386 w 626486"/>
              <a:gd name="connsiteY4" fmla="*/ 1283493 h 1314450"/>
              <a:gd name="connsiteX5" fmla="*/ 583624 w 626486"/>
              <a:gd name="connsiteY5" fmla="*/ 1276350 h 1314450"/>
              <a:gd name="connsiteX6" fmla="*/ 559811 w 626486"/>
              <a:gd name="connsiteY6" fmla="*/ 1281112 h 1314450"/>
              <a:gd name="connsiteX7" fmla="*/ 543143 w 626486"/>
              <a:gd name="connsiteY7" fmla="*/ 1290637 h 1314450"/>
              <a:gd name="connsiteX8" fmla="*/ 526474 w 626486"/>
              <a:gd name="connsiteY8" fmla="*/ 1288256 h 1314450"/>
              <a:gd name="connsiteX9" fmla="*/ 519330 w 626486"/>
              <a:gd name="connsiteY9" fmla="*/ 1283493 h 1314450"/>
              <a:gd name="connsiteX10" fmla="*/ 512186 w 626486"/>
              <a:gd name="connsiteY10" fmla="*/ 1281112 h 1314450"/>
              <a:gd name="connsiteX11" fmla="*/ 509805 w 626486"/>
              <a:gd name="connsiteY11" fmla="*/ 1271587 h 1314450"/>
              <a:gd name="connsiteX12" fmla="*/ 507424 w 626486"/>
              <a:gd name="connsiteY12" fmla="*/ 1264443 h 1314450"/>
              <a:gd name="connsiteX13" fmla="*/ 509805 w 626486"/>
              <a:gd name="connsiteY13" fmla="*/ 1252537 h 1314450"/>
              <a:gd name="connsiteX14" fmla="*/ 521711 w 626486"/>
              <a:gd name="connsiteY14" fmla="*/ 1238250 h 1314450"/>
              <a:gd name="connsiteX15" fmla="*/ 524093 w 626486"/>
              <a:gd name="connsiteY15" fmla="*/ 1231106 h 1314450"/>
              <a:gd name="connsiteX16" fmla="*/ 531236 w 626486"/>
              <a:gd name="connsiteY16" fmla="*/ 1221581 h 1314450"/>
              <a:gd name="connsiteX17" fmla="*/ 535999 w 626486"/>
              <a:gd name="connsiteY17" fmla="*/ 1214437 h 1314450"/>
              <a:gd name="connsiteX18" fmla="*/ 540761 w 626486"/>
              <a:gd name="connsiteY18" fmla="*/ 1200150 h 1314450"/>
              <a:gd name="connsiteX19" fmla="*/ 545524 w 626486"/>
              <a:gd name="connsiteY19" fmla="*/ 1183481 h 1314450"/>
              <a:gd name="connsiteX20" fmla="*/ 550286 w 626486"/>
              <a:gd name="connsiteY20" fmla="*/ 1176337 h 1314450"/>
              <a:gd name="connsiteX21" fmla="*/ 557430 w 626486"/>
              <a:gd name="connsiteY21" fmla="*/ 1143000 h 1314450"/>
              <a:gd name="connsiteX22" fmla="*/ 562193 w 626486"/>
              <a:gd name="connsiteY22" fmla="*/ 1135856 h 1314450"/>
              <a:gd name="connsiteX23" fmla="*/ 564574 w 626486"/>
              <a:gd name="connsiteY23" fmla="*/ 1112043 h 1314450"/>
              <a:gd name="connsiteX24" fmla="*/ 564574 w 626486"/>
              <a:gd name="connsiteY24" fmla="*/ 1085850 h 1314450"/>
              <a:gd name="connsiteX25" fmla="*/ 557430 w 626486"/>
              <a:gd name="connsiteY25" fmla="*/ 1081087 h 1314450"/>
              <a:gd name="connsiteX26" fmla="*/ 538380 w 626486"/>
              <a:gd name="connsiteY26" fmla="*/ 1083468 h 1314450"/>
              <a:gd name="connsiteX27" fmla="*/ 524093 w 626486"/>
              <a:gd name="connsiteY27" fmla="*/ 1088231 h 1314450"/>
              <a:gd name="connsiteX28" fmla="*/ 502661 w 626486"/>
              <a:gd name="connsiteY28" fmla="*/ 1069181 h 1314450"/>
              <a:gd name="connsiteX29" fmla="*/ 464561 w 626486"/>
              <a:gd name="connsiteY29" fmla="*/ 1071562 h 1314450"/>
              <a:gd name="connsiteX30" fmla="*/ 450274 w 626486"/>
              <a:gd name="connsiteY30" fmla="*/ 1057275 h 1314450"/>
              <a:gd name="connsiteX31" fmla="*/ 445511 w 626486"/>
              <a:gd name="connsiteY31" fmla="*/ 1050131 h 1314450"/>
              <a:gd name="connsiteX32" fmla="*/ 435986 w 626486"/>
              <a:gd name="connsiteY32" fmla="*/ 1047750 h 1314450"/>
              <a:gd name="connsiteX33" fmla="*/ 407411 w 626486"/>
              <a:gd name="connsiteY33" fmla="*/ 1050131 h 1314450"/>
              <a:gd name="connsiteX34" fmla="*/ 400268 w 626486"/>
              <a:gd name="connsiteY34" fmla="*/ 1052512 h 1314450"/>
              <a:gd name="connsiteX35" fmla="*/ 362168 w 626486"/>
              <a:gd name="connsiteY35" fmla="*/ 1050131 h 1314450"/>
              <a:gd name="connsiteX36" fmla="*/ 345499 w 626486"/>
              <a:gd name="connsiteY36" fmla="*/ 1045368 h 1314450"/>
              <a:gd name="connsiteX37" fmla="*/ 285968 w 626486"/>
              <a:gd name="connsiteY37" fmla="*/ 1040606 h 1314450"/>
              <a:gd name="connsiteX38" fmla="*/ 283586 w 626486"/>
              <a:gd name="connsiteY38" fmla="*/ 1033462 h 1314450"/>
              <a:gd name="connsiteX39" fmla="*/ 278824 w 626486"/>
              <a:gd name="connsiteY39" fmla="*/ 1026318 h 1314450"/>
              <a:gd name="connsiteX40" fmla="*/ 264536 w 626486"/>
              <a:gd name="connsiteY40" fmla="*/ 1016793 h 1314450"/>
              <a:gd name="connsiteX41" fmla="*/ 257393 w 626486"/>
              <a:gd name="connsiteY41" fmla="*/ 1012031 h 1314450"/>
              <a:gd name="connsiteX42" fmla="*/ 235961 w 626486"/>
              <a:gd name="connsiteY42" fmla="*/ 997743 h 1314450"/>
              <a:gd name="connsiteX43" fmla="*/ 228818 w 626486"/>
              <a:gd name="connsiteY43" fmla="*/ 992981 h 1314450"/>
              <a:gd name="connsiteX44" fmla="*/ 221674 w 626486"/>
              <a:gd name="connsiteY44" fmla="*/ 976312 h 1314450"/>
              <a:gd name="connsiteX45" fmla="*/ 216911 w 626486"/>
              <a:gd name="connsiteY45" fmla="*/ 969168 h 1314450"/>
              <a:gd name="connsiteX46" fmla="*/ 207386 w 626486"/>
              <a:gd name="connsiteY46" fmla="*/ 947737 h 1314450"/>
              <a:gd name="connsiteX47" fmla="*/ 193099 w 626486"/>
              <a:gd name="connsiteY47" fmla="*/ 933450 h 1314450"/>
              <a:gd name="connsiteX48" fmla="*/ 185955 w 626486"/>
              <a:gd name="connsiteY48" fmla="*/ 931068 h 1314450"/>
              <a:gd name="connsiteX49" fmla="*/ 176430 w 626486"/>
              <a:gd name="connsiteY49" fmla="*/ 914400 h 1314450"/>
              <a:gd name="connsiteX50" fmla="*/ 174049 w 626486"/>
              <a:gd name="connsiteY50" fmla="*/ 907256 h 1314450"/>
              <a:gd name="connsiteX51" fmla="*/ 157380 w 626486"/>
              <a:gd name="connsiteY51" fmla="*/ 895350 h 1314450"/>
              <a:gd name="connsiteX52" fmla="*/ 124043 w 626486"/>
              <a:gd name="connsiteY52" fmla="*/ 897731 h 1314450"/>
              <a:gd name="connsiteX53" fmla="*/ 119280 w 626486"/>
              <a:gd name="connsiteY53" fmla="*/ 890587 h 1314450"/>
              <a:gd name="connsiteX54" fmla="*/ 114518 w 626486"/>
              <a:gd name="connsiteY54" fmla="*/ 876300 h 1314450"/>
              <a:gd name="connsiteX55" fmla="*/ 112136 w 626486"/>
              <a:gd name="connsiteY55" fmla="*/ 869156 h 1314450"/>
              <a:gd name="connsiteX56" fmla="*/ 107374 w 626486"/>
              <a:gd name="connsiteY56" fmla="*/ 862012 h 1314450"/>
              <a:gd name="connsiteX57" fmla="*/ 100230 w 626486"/>
              <a:gd name="connsiteY57" fmla="*/ 857250 h 1314450"/>
              <a:gd name="connsiteX58" fmla="*/ 93086 w 626486"/>
              <a:gd name="connsiteY58" fmla="*/ 850106 h 1314450"/>
              <a:gd name="connsiteX59" fmla="*/ 88324 w 626486"/>
              <a:gd name="connsiteY59" fmla="*/ 831056 h 1314450"/>
              <a:gd name="connsiteX60" fmla="*/ 85943 w 626486"/>
              <a:gd name="connsiteY60" fmla="*/ 821531 h 1314450"/>
              <a:gd name="connsiteX61" fmla="*/ 78799 w 626486"/>
              <a:gd name="connsiteY61" fmla="*/ 819150 h 1314450"/>
              <a:gd name="connsiteX62" fmla="*/ 66893 w 626486"/>
              <a:gd name="connsiteY62" fmla="*/ 807243 h 1314450"/>
              <a:gd name="connsiteX63" fmla="*/ 59749 w 626486"/>
              <a:gd name="connsiteY63" fmla="*/ 804862 h 1314450"/>
              <a:gd name="connsiteX64" fmla="*/ 45461 w 626486"/>
              <a:gd name="connsiteY64" fmla="*/ 795337 h 1314450"/>
              <a:gd name="connsiteX65" fmla="*/ 38318 w 626486"/>
              <a:gd name="connsiteY65" fmla="*/ 790575 h 1314450"/>
              <a:gd name="connsiteX66" fmla="*/ 35936 w 626486"/>
              <a:gd name="connsiteY66" fmla="*/ 783431 h 1314450"/>
              <a:gd name="connsiteX67" fmla="*/ 33555 w 626486"/>
              <a:gd name="connsiteY67" fmla="*/ 769143 h 1314450"/>
              <a:gd name="connsiteX68" fmla="*/ 19268 w 626486"/>
              <a:gd name="connsiteY68" fmla="*/ 771525 h 1314450"/>
              <a:gd name="connsiteX69" fmla="*/ 4980 w 626486"/>
              <a:gd name="connsiteY69" fmla="*/ 778668 h 1314450"/>
              <a:gd name="connsiteX70" fmla="*/ 4980 w 626486"/>
              <a:gd name="connsiteY70" fmla="*/ 757237 h 1314450"/>
              <a:gd name="connsiteX71" fmla="*/ 7361 w 626486"/>
              <a:gd name="connsiteY71" fmla="*/ 750093 h 1314450"/>
              <a:gd name="connsiteX72" fmla="*/ 31174 w 626486"/>
              <a:gd name="connsiteY72" fmla="*/ 726281 h 1314450"/>
              <a:gd name="connsiteX73" fmla="*/ 57368 w 626486"/>
              <a:gd name="connsiteY73" fmla="*/ 719137 h 1314450"/>
              <a:gd name="connsiteX74" fmla="*/ 64511 w 626486"/>
              <a:gd name="connsiteY74" fmla="*/ 714375 h 1314450"/>
              <a:gd name="connsiteX75" fmla="*/ 64511 w 626486"/>
              <a:gd name="connsiteY75" fmla="*/ 685800 h 1314450"/>
              <a:gd name="connsiteX76" fmla="*/ 57368 w 626486"/>
              <a:gd name="connsiteY76" fmla="*/ 683418 h 1314450"/>
              <a:gd name="connsiteX77" fmla="*/ 45461 w 626486"/>
              <a:gd name="connsiteY77" fmla="*/ 681037 h 1314450"/>
              <a:gd name="connsiteX78" fmla="*/ 40699 w 626486"/>
              <a:gd name="connsiteY78" fmla="*/ 673893 h 1314450"/>
              <a:gd name="connsiteX79" fmla="*/ 35936 w 626486"/>
              <a:gd name="connsiteY79" fmla="*/ 659606 h 1314450"/>
              <a:gd name="connsiteX80" fmla="*/ 40699 w 626486"/>
              <a:gd name="connsiteY80" fmla="*/ 585787 h 1314450"/>
              <a:gd name="connsiteX81" fmla="*/ 50224 w 626486"/>
              <a:gd name="connsiteY81" fmla="*/ 583406 h 1314450"/>
              <a:gd name="connsiteX82" fmla="*/ 71655 w 626486"/>
              <a:gd name="connsiteY82" fmla="*/ 576262 h 1314450"/>
              <a:gd name="connsiteX83" fmla="*/ 81180 w 626486"/>
              <a:gd name="connsiteY83" fmla="*/ 569118 h 1314450"/>
              <a:gd name="connsiteX84" fmla="*/ 83561 w 626486"/>
              <a:gd name="connsiteY84" fmla="*/ 528637 h 1314450"/>
              <a:gd name="connsiteX85" fmla="*/ 85943 w 626486"/>
              <a:gd name="connsiteY85" fmla="*/ 521493 h 1314450"/>
              <a:gd name="connsiteX86" fmla="*/ 78799 w 626486"/>
              <a:gd name="connsiteY86" fmla="*/ 519112 h 1314450"/>
              <a:gd name="connsiteX87" fmla="*/ 74036 w 626486"/>
              <a:gd name="connsiteY87" fmla="*/ 502443 h 1314450"/>
              <a:gd name="connsiteX88" fmla="*/ 76418 w 626486"/>
              <a:gd name="connsiteY88" fmla="*/ 492918 h 1314450"/>
              <a:gd name="connsiteX89" fmla="*/ 112136 w 626486"/>
              <a:gd name="connsiteY89" fmla="*/ 495300 h 1314450"/>
              <a:gd name="connsiteX90" fmla="*/ 145474 w 626486"/>
              <a:gd name="connsiteY90" fmla="*/ 492918 h 1314450"/>
              <a:gd name="connsiteX91" fmla="*/ 154999 w 626486"/>
              <a:gd name="connsiteY91" fmla="*/ 478631 h 1314450"/>
              <a:gd name="connsiteX92" fmla="*/ 150236 w 626486"/>
              <a:gd name="connsiteY92" fmla="*/ 471487 h 1314450"/>
              <a:gd name="connsiteX93" fmla="*/ 150236 w 626486"/>
              <a:gd name="connsiteY93" fmla="*/ 454818 h 1314450"/>
              <a:gd name="connsiteX94" fmla="*/ 152618 w 626486"/>
              <a:gd name="connsiteY94" fmla="*/ 447675 h 1314450"/>
              <a:gd name="connsiteX95" fmla="*/ 174049 w 626486"/>
              <a:gd name="connsiteY95" fmla="*/ 445293 h 1314450"/>
              <a:gd name="connsiteX96" fmla="*/ 176430 w 626486"/>
              <a:gd name="connsiteY96" fmla="*/ 438150 h 1314450"/>
              <a:gd name="connsiteX97" fmla="*/ 178811 w 626486"/>
              <a:gd name="connsiteY97" fmla="*/ 423862 h 1314450"/>
              <a:gd name="connsiteX98" fmla="*/ 193099 w 626486"/>
              <a:gd name="connsiteY98" fmla="*/ 416718 h 1314450"/>
              <a:gd name="connsiteX99" fmla="*/ 197861 w 626486"/>
              <a:gd name="connsiteY99" fmla="*/ 409575 h 1314450"/>
              <a:gd name="connsiteX100" fmla="*/ 195480 w 626486"/>
              <a:gd name="connsiteY100" fmla="*/ 402431 h 1314450"/>
              <a:gd name="connsiteX101" fmla="*/ 193099 w 626486"/>
              <a:gd name="connsiteY101" fmla="*/ 390525 h 1314450"/>
              <a:gd name="connsiteX102" fmla="*/ 195480 w 626486"/>
              <a:gd name="connsiteY102" fmla="*/ 381000 h 1314450"/>
              <a:gd name="connsiteX103" fmla="*/ 216911 w 626486"/>
              <a:gd name="connsiteY103" fmla="*/ 373856 h 1314450"/>
              <a:gd name="connsiteX104" fmla="*/ 221674 w 626486"/>
              <a:gd name="connsiteY104" fmla="*/ 364331 h 1314450"/>
              <a:gd name="connsiteX105" fmla="*/ 214530 w 626486"/>
              <a:gd name="connsiteY105" fmla="*/ 338137 h 1314450"/>
              <a:gd name="connsiteX106" fmla="*/ 207386 w 626486"/>
              <a:gd name="connsiteY106" fmla="*/ 323850 h 1314450"/>
              <a:gd name="connsiteX107" fmla="*/ 205005 w 626486"/>
              <a:gd name="connsiteY107" fmla="*/ 316706 h 1314450"/>
              <a:gd name="connsiteX108" fmla="*/ 195480 w 626486"/>
              <a:gd name="connsiteY108" fmla="*/ 302418 h 1314450"/>
              <a:gd name="connsiteX109" fmla="*/ 193099 w 626486"/>
              <a:gd name="connsiteY109" fmla="*/ 280987 h 1314450"/>
              <a:gd name="connsiteX110" fmla="*/ 207386 w 626486"/>
              <a:gd name="connsiteY110" fmla="*/ 276225 h 1314450"/>
              <a:gd name="connsiteX111" fmla="*/ 214530 w 626486"/>
              <a:gd name="connsiteY111" fmla="*/ 273843 h 1314450"/>
              <a:gd name="connsiteX112" fmla="*/ 219293 w 626486"/>
              <a:gd name="connsiteY112" fmla="*/ 252412 h 1314450"/>
              <a:gd name="connsiteX113" fmla="*/ 221674 w 626486"/>
              <a:gd name="connsiteY113" fmla="*/ 245268 h 1314450"/>
              <a:gd name="connsiteX114" fmla="*/ 216911 w 626486"/>
              <a:gd name="connsiteY114" fmla="*/ 238125 h 1314450"/>
              <a:gd name="connsiteX115" fmla="*/ 195480 w 626486"/>
              <a:gd name="connsiteY115" fmla="*/ 221456 h 1314450"/>
              <a:gd name="connsiteX116" fmla="*/ 174049 w 626486"/>
              <a:gd name="connsiteY116" fmla="*/ 216693 h 1314450"/>
              <a:gd name="connsiteX117" fmla="*/ 171668 w 626486"/>
              <a:gd name="connsiteY117" fmla="*/ 207168 h 1314450"/>
              <a:gd name="connsiteX118" fmla="*/ 176430 w 626486"/>
              <a:gd name="connsiteY118" fmla="*/ 178593 h 1314450"/>
              <a:gd name="connsiteX119" fmla="*/ 174049 w 626486"/>
              <a:gd name="connsiteY119" fmla="*/ 171450 h 1314450"/>
              <a:gd name="connsiteX120" fmla="*/ 164524 w 626486"/>
              <a:gd name="connsiteY120" fmla="*/ 157162 h 1314450"/>
              <a:gd name="connsiteX121" fmla="*/ 166905 w 626486"/>
              <a:gd name="connsiteY121" fmla="*/ 147637 h 1314450"/>
              <a:gd name="connsiteX122" fmla="*/ 169286 w 626486"/>
              <a:gd name="connsiteY122" fmla="*/ 140493 h 1314450"/>
              <a:gd name="connsiteX123" fmla="*/ 183574 w 626486"/>
              <a:gd name="connsiteY123" fmla="*/ 135731 h 1314450"/>
              <a:gd name="connsiteX124" fmla="*/ 190718 w 626486"/>
              <a:gd name="connsiteY124" fmla="*/ 130968 h 1314450"/>
              <a:gd name="connsiteX125" fmla="*/ 200243 w 626486"/>
              <a:gd name="connsiteY125" fmla="*/ 128587 h 1314450"/>
              <a:gd name="connsiteX126" fmla="*/ 216911 w 626486"/>
              <a:gd name="connsiteY126" fmla="*/ 123825 h 1314450"/>
              <a:gd name="connsiteX127" fmla="*/ 233580 w 626486"/>
              <a:gd name="connsiteY127" fmla="*/ 121443 h 1314450"/>
              <a:gd name="connsiteX128" fmla="*/ 243105 w 626486"/>
              <a:gd name="connsiteY128" fmla="*/ 119062 h 1314450"/>
              <a:gd name="connsiteX129" fmla="*/ 257393 w 626486"/>
              <a:gd name="connsiteY129" fmla="*/ 114300 h 1314450"/>
              <a:gd name="connsiteX130" fmla="*/ 264536 w 626486"/>
              <a:gd name="connsiteY130" fmla="*/ 100012 h 1314450"/>
              <a:gd name="connsiteX131" fmla="*/ 271680 w 626486"/>
              <a:gd name="connsiteY131" fmla="*/ 95250 h 1314450"/>
              <a:gd name="connsiteX132" fmla="*/ 281205 w 626486"/>
              <a:gd name="connsiteY132" fmla="*/ 80962 h 1314450"/>
              <a:gd name="connsiteX133" fmla="*/ 288349 w 626486"/>
              <a:gd name="connsiteY133" fmla="*/ 57150 h 1314450"/>
              <a:gd name="connsiteX134" fmla="*/ 297874 w 626486"/>
              <a:gd name="connsiteY134" fmla="*/ 38100 h 1314450"/>
              <a:gd name="connsiteX135" fmla="*/ 302636 w 626486"/>
              <a:gd name="connsiteY135" fmla="*/ 30956 h 1314450"/>
              <a:gd name="connsiteX136" fmla="*/ 305018 w 626486"/>
              <a:gd name="connsiteY136" fmla="*/ 23812 h 1314450"/>
              <a:gd name="connsiteX137" fmla="*/ 312161 w 626486"/>
              <a:gd name="connsiteY137" fmla="*/ 7143 h 1314450"/>
              <a:gd name="connsiteX138" fmla="*/ 312161 w 626486"/>
              <a:gd name="connsiteY138" fmla="*/ 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26486" h="1314450">
                <a:moveTo>
                  <a:pt x="626486" y="1314450"/>
                </a:moveTo>
                <a:cubicBezTo>
                  <a:pt x="622517" y="1312862"/>
                  <a:pt x="618316" y="1311763"/>
                  <a:pt x="614580" y="1309687"/>
                </a:cubicBezTo>
                <a:cubicBezTo>
                  <a:pt x="611111" y="1307759"/>
                  <a:pt x="608285" y="1304850"/>
                  <a:pt x="605055" y="1302543"/>
                </a:cubicBezTo>
                <a:cubicBezTo>
                  <a:pt x="602726" y="1300880"/>
                  <a:pt x="600292" y="1299368"/>
                  <a:pt x="597911" y="1297781"/>
                </a:cubicBezTo>
                <a:lnTo>
                  <a:pt x="588386" y="1283493"/>
                </a:lnTo>
                <a:lnTo>
                  <a:pt x="583624" y="1276350"/>
                </a:lnTo>
                <a:cubicBezTo>
                  <a:pt x="575686" y="1277937"/>
                  <a:pt x="567594" y="1278888"/>
                  <a:pt x="559811" y="1281112"/>
                </a:cubicBezTo>
                <a:cubicBezTo>
                  <a:pt x="554526" y="1282622"/>
                  <a:pt x="547759" y="1287560"/>
                  <a:pt x="543143" y="1290637"/>
                </a:cubicBezTo>
                <a:cubicBezTo>
                  <a:pt x="537587" y="1289843"/>
                  <a:pt x="531850" y="1289869"/>
                  <a:pt x="526474" y="1288256"/>
                </a:cubicBezTo>
                <a:cubicBezTo>
                  <a:pt x="523733" y="1287434"/>
                  <a:pt x="521890" y="1284773"/>
                  <a:pt x="519330" y="1283493"/>
                </a:cubicBezTo>
                <a:cubicBezTo>
                  <a:pt x="517085" y="1282370"/>
                  <a:pt x="514567" y="1281906"/>
                  <a:pt x="512186" y="1281112"/>
                </a:cubicBezTo>
                <a:cubicBezTo>
                  <a:pt x="511392" y="1277937"/>
                  <a:pt x="510704" y="1274734"/>
                  <a:pt x="509805" y="1271587"/>
                </a:cubicBezTo>
                <a:cubicBezTo>
                  <a:pt x="509115" y="1269173"/>
                  <a:pt x="507424" y="1266953"/>
                  <a:pt x="507424" y="1264443"/>
                </a:cubicBezTo>
                <a:cubicBezTo>
                  <a:pt x="507424" y="1260396"/>
                  <a:pt x="508384" y="1256327"/>
                  <a:pt x="509805" y="1252537"/>
                </a:cubicBezTo>
                <a:cubicBezTo>
                  <a:pt x="511794" y="1247233"/>
                  <a:pt x="518005" y="1241956"/>
                  <a:pt x="521711" y="1238250"/>
                </a:cubicBezTo>
                <a:cubicBezTo>
                  <a:pt x="522505" y="1235869"/>
                  <a:pt x="522848" y="1233285"/>
                  <a:pt x="524093" y="1231106"/>
                </a:cubicBezTo>
                <a:cubicBezTo>
                  <a:pt x="526062" y="1227660"/>
                  <a:pt x="528929" y="1224810"/>
                  <a:pt x="531236" y="1221581"/>
                </a:cubicBezTo>
                <a:cubicBezTo>
                  <a:pt x="532900" y="1219252"/>
                  <a:pt x="534411" y="1216818"/>
                  <a:pt x="535999" y="1214437"/>
                </a:cubicBezTo>
                <a:cubicBezTo>
                  <a:pt x="537586" y="1209675"/>
                  <a:pt x="539543" y="1205020"/>
                  <a:pt x="540761" y="1200150"/>
                </a:cubicBezTo>
                <a:cubicBezTo>
                  <a:pt x="541523" y="1197103"/>
                  <a:pt x="543818" y="1186894"/>
                  <a:pt x="545524" y="1183481"/>
                </a:cubicBezTo>
                <a:cubicBezTo>
                  <a:pt x="546804" y="1180921"/>
                  <a:pt x="548699" y="1178718"/>
                  <a:pt x="550286" y="1176337"/>
                </a:cubicBezTo>
                <a:cubicBezTo>
                  <a:pt x="551293" y="1168280"/>
                  <a:pt x="552211" y="1150828"/>
                  <a:pt x="557430" y="1143000"/>
                </a:cubicBezTo>
                <a:lnTo>
                  <a:pt x="562193" y="1135856"/>
                </a:lnTo>
                <a:cubicBezTo>
                  <a:pt x="562987" y="1127918"/>
                  <a:pt x="563361" y="1119928"/>
                  <a:pt x="564574" y="1112043"/>
                </a:cubicBezTo>
                <a:cubicBezTo>
                  <a:pt x="566620" y="1098741"/>
                  <a:pt x="573280" y="1107615"/>
                  <a:pt x="564574" y="1085850"/>
                </a:cubicBezTo>
                <a:cubicBezTo>
                  <a:pt x="563511" y="1083193"/>
                  <a:pt x="559811" y="1082675"/>
                  <a:pt x="557430" y="1081087"/>
                </a:cubicBezTo>
                <a:cubicBezTo>
                  <a:pt x="551080" y="1081881"/>
                  <a:pt x="544637" y="1082127"/>
                  <a:pt x="538380" y="1083468"/>
                </a:cubicBezTo>
                <a:cubicBezTo>
                  <a:pt x="533471" y="1084520"/>
                  <a:pt x="524093" y="1088231"/>
                  <a:pt x="524093" y="1088231"/>
                </a:cubicBezTo>
                <a:cubicBezTo>
                  <a:pt x="507781" y="1071919"/>
                  <a:pt x="515409" y="1077679"/>
                  <a:pt x="502661" y="1069181"/>
                </a:cubicBezTo>
                <a:cubicBezTo>
                  <a:pt x="489961" y="1069975"/>
                  <a:pt x="477270" y="1072197"/>
                  <a:pt x="464561" y="1071562"/>
                </a:cubicBezTo>
                <a:cubicBezTo>
                  <a:pt x="454288" y="1071048"/>
                  <a:pt x="454196" y="1064139"/>
                  <a:pt x="450274" y="1057275"/>
                </a:cubicBezTo>
                <a:cubicBezTo>
                  <a:pt x="448854" y="1054790"/>
                  <a:pt x="447892" y="1051719"/>
                  <a:pt x="445511" y="1050131"/>
                </a:cubicBezTo>
                <a:cubicBezTo>
                  <a:pt x="442788" y="1048316"/>
                  <a:pt x="439161" y="1048544"/>
                  <a:pt x="435986" y="1047750"/>
                </a:cubicBezTo>
                <a:cubicBezTo>
                  <a:pt x="426461" y="1048544"/>
                  <a:pt x="416885" y="1048868"/>
                  <a:pt x="407411" y="1050131"/>
                </a:cubicBezTo>
                <a:cubicBezTo>
                  <a:pt x="404923" y="1050463"/>
                  <a:pt x="402778" y="1052512"/>
                  <a:pt x="400268" y="1052512"/>
                </a:cubicBezTo>
                <a:cubicBezTo>
                  <a:pt x="387543" y="1052512"/>
                  <a:pt x="374868" y="1050925"/>
                  <a:pt x="362168" y="1050131"/>
                </a:cubicBezTo>
                <a:cubicBezTo>
                  <a:pt x="356612" y="1048543"/>
                  <a:pt x="351233" y="1046085"/>
                  <a:pt x="345499" y="1045368"/>
                </a:cubicBezTo>
                <a:cubicBezTo>
                  <a:pt x="325746" y="1042899"/>
                  <a:pt x="305517" y="1044365"/>
                  <a:pt x="285968" y="1040606"/>
                </a:cubicBezTo>
                <a:cubicBezTo>
                  <a:pt x="283503" y="1040132"/>
                  <a:pt x="284709" y="1035707"/>
                  <a:pt x="283586" y="1033462"/>
                </a:cubicBezTo>
                <a:cubicBezTo>
                  <a:pt x="282306" y="1030902"/>
                  <a:pt x="280978" y="1028203"/>
                  <a:pt x="278824" y="1026318"/>
                </a:cubicBezTo>
                <a:cubicBezTo>
                  <a:pt x="274516" y="1022549"/>
                  <a:pt x="269299" y="1019968"/>
                  <a:pt x="264536" y="1016793"/>
                </a:cubicBezTo>
                <a:lnTo>
                  <a:pt x="257393" y="1012031"/>
                </a:lnTo>
                <a:lnTo>
                  <a:pt x="235961" y="997743"/>
                </a:lnTo>
                <a:lnTo>
                  <a:pt x="228818" y="992981"/>
                </a:lnTo>
                <a:cubicBezTo>
                  <a:pt x="216860" y="975045"/>
                  <a:pt x="230901" y="997840"/>
                  <a:pt x="221674" y="976312"/>
                </a:cubicBezTo>
                <a:cubicBezTo>
                  <a:pt x="220547" y="973681"/>
                  <a:pt x="218499" y="971549"/>
                  <a:pt x="216911" y="969168"/>
                </a:cubicBezTo>
                <a:cubicBezTo>
                  <a:pt x="213891" y="960106"/>
                  <a:pt x="213425" y="954530"/>
                  <a:pt x="207386" y="947737"/>
                </a:cubicBezTo>
                <a:cubicBezTo>
                  <a:pt x="202912" y="942703"/>
                  <a:pt x="199488" y="935580"/>
                  <a:pt x="193099" y="933450"/>
                </a:cubicBezTo>
                <a:lnTo>
                  <a:pt x="185955" y="931068"/>
                </a:lnTo>
                <a:cubicBezTo>
                  <a:pt x="180919" y="910922"/>
                  <a:pt x="187780" y="931424"/>
                  <a:pt x="176430" y="914400"/>
                </a:cubicBezTo>
                <a:cubicBezTo>
                  <a:pt x="175038" y="912311"/>
                  <a:pt x="175441" y="909345"/>
                  <a:pt x="174049" y="907256"/>
                </a:cubicBezTo>
                <a:cubicBezTo>
                  <a:pt x="169222" y="900015"/>
                  <a:pt x="164829" y="899074"/>
                  <a:pt x="157380" y="895350"/>
                </a:cubicBezTo>
                <a:cubicBezTo>
                  <a:pt x="146268" y="896144"/>
                  <a:pt x="135098" y="899113"/>
                  <a:pt x="124043" y="897731"/>
                </a:cubicBezTo>
                <a:cubicBezTo>
                  <a:pt x="121203" y="897376"/>
                  <a:pt x="120442" y="893202"/>
                  <a:pt x="119280" y="890587"/>
                </a:cubicBezTo>
                <a:cubicBezTo>
                  <a:pt x="117241" y="886000"/>
                  <a:pt x="116105" y="881062"/>
                  <a:pt x="114518" y="876300"/>
                </a:cubicBezTo>
                <a:cubicBezTo>
                  <a:pt x="113724" y="873919"/>
                  <a:pt x="113528" y="871245"/>
                  <a:pt x="112136" y="869156"/>
                </a:cubicBezTo>
                <a:cubicBezTo>
                  <a:pt x="110549" y="866775"/>
                  <a:pt x="109398" y="864036"/>
                  <a:pt x="107374" y="862012"/>
                </a:cubicBezTo>
                <a:cubicBezTo>
                  <a:pt x="105350" y="859988"/>
                  <a:pt x="102429" y="859082"/>
                  <a:pt x="100230" y="857250"/>
                </a:cubicBezTo>
                <a:cubicBezTo>
                  <a:pt x="97643" y="855094"/>
                  <a:pt x="95467" y="852487"/>
                  <a:pt x="93086" y="850106"/>
                </a:cubicBezTo>
                <a:cubicBezTo>
                  <a:pt x="88831" y="837340"/>
                  <a:pt x="92155" y="848297"/>
                  <a:pt x="88324" y="831056"/>
                </a:cubicBezTo>
                <a:cubicBezTo>
                  <a:pt x="87614" y="827861"/>
                  <a:pt x="87987" y="824087"/>
                  <a:pt x="85943" y="821531"/>
                </a:cubicBezTo>
                <a:cubicBezTo>
                  <a:pt x="84375" y="819571"/>
                  <a:pt x="81180" y="819944"/>
                  <a:pt x="78799" y="819150"/>
                </a:cubicBezTo>
                <a:cubicBezTo>
                  <a:pt x="74037" y="812008"/>
                  <a:pt x="74829" y="811211"/>
                  <a:pt x="66893" y="807243"/>
                </a:cubicBezTo>
                <a:cubicBezTo>
                  <a:pt x="64648" y="806120"/>
                  <a:pt x="61943" y="806081"/>
                  <a:pt x="59749" y="804862"/>
                </a:cubicBezTo>
                <a:cubicBezTo>
                  <a:pt x="54745" y="802082"/>
                  <a:pt x="50224" y="798512"/>
                  <a:pt x="45461" y="795337"/>
                </a:cubicBezTo>
                <a:lnTo>
                  <a:pt x="38318" y="790575"/>
                </a:lnTo>
                <a:cubicBezTo>
                  <a:pt x="37524" y="788194"/>
                  <a:pt x="36481" y="785881"/>
                  <a:pt x="35936" y="783431"/>
                </a:cubicBezTo>
                <a:cubicBezTo>
                  <a:pt x="34889" y="778718"/>
                  <a:pt x="37484" y="771949"/>
                  <a:pt x="33555" y="769143"/>
                </a:cubicBezTo>
                <a:cubicBezTo>
                  <a:pt x="29626" y="766337"/>
                  <a:pt x="23981" y="770478"/>
                  <a:pt x="19268" y="771525"/>
                </a:cubicBezTo>
                <a:cubicBezTo>
                  <a:pt x="11873" y="773169"/>
                  <a:pt x="11404" y="774386"/>
                  <a:pt x="4980" y="778668"/>
                </a:cubicBezTo>
                <a:cubicBezTo>
                  <a:pt x="-2567" y="767348"/>
                  <a:pt x="-687" y="774240"/>
                  <a:pt x="4980" y="757237"/>
                </a:cubicBezTo>
                <a:cubicBezTo>
                  <a:pt x="5774" y="754856"/>
                  <a:pt x="5969" y="752182"/>
                  <a:pt x="7361" y="750093"/>
                </a:cubicBezTo>
                <a:cubicBezTo>
                  <a:pt x="13712" y="740567"/>
                  <a:pt x="18473" y="729456"/>
                  <a:pt x="31174" y="726281"/>
                </a:cubicBezTo>
                <a:cubicBezTo>
                  <a:pt x="52659" y="720909"/>
                  <a:pt x="44014" y="723588"/>
                  <a:pt x="57368" y="719137"/>
                </a:cubicBezTo>
                <a:cubicBezTo>
                  <a:pt x="59749" y="717550"/>
                  <a:pt x="62723" y="716610"/>
                  <a:pt x="64511" y="714375"/>
                </a:cubicBezTo>
                <a:cubicBezTo>
                  <a:pt x="69729" y="707853"/>
                  <a:pt x="65560" y="688422"/>
                  <a:pt x="64511" y="685800"/>
                </a:cubicBezTo>
                <a:cubicBezTo>
                  <a:pt x="63579" y="683470"/>
                  <a:pt x="59803" y="684027"/>
                  <a:pt x="57368" y="683418"/>
                </a:cubicBezTo>
                <a:cubicBezTo>
                  <a:pt x="53441" y="682436"/>
                  <a:pt x="49430" y="681831"/>
                  <a:pt x="45461" y="681037"/>
                </a:cubicBezTo>
                <a:cubicBezTo>
                  <a:pt x="43874" y="678656"/>
                  <a:pt x="41861" y="676508"/>
                  <a:pt x="40699" y="673893"/>
                </a:cubicBezTo>
                <a:cubicBezTo>
                  <a:pt x="38660" y="669306"/>
                  <a:pt x="35936" y="659606"/>
                  <a:pt x="35936" y="659606"/>
                </a:cubicBezTo>
                <a:cubicBezTo>
                  <a:pt x="37524" y="635000"/>
                  <a:pt x="36155" y="610022"/>
                  <a:pt x="40699" y="585787"/>
                </a:cubicBezTo>
                <a:cubicBezTo>
                  <a:pt x="41302" y="582570"/>
                  <a:pt x="47216" y="584695"/>
                  <a:pt x="50224" y="583406"/>
                </a:cubicBezTo>
                <a:cubicBezTo>
                  <a:pt x="71532" y="574274"/>
                  <a:pt x="37427" y="581966"/>
                  <a:pt x="71655" y="576262"/>
                </a:cubicBezTo>
                <a:cubicBezTo>
                  <a:pt x="74830" y="573881"/>
                  <a:pt x="80217" y="572968"/>
                  <a:pt x="81180" y="569118"/>
                </a:cubicBezTo>
                <a:cubicBezTo>
                  <a:pt x="84458" y="556005"/>
                  <a:pt x="82216" y="542087"/>
                  <a:pt x="83561" y="528637"/>
                </a:cubicBezTo>
                <a:cubicBezTo>
                  <a:pt x="83811" y="526139"/>
                  <a:pt x="85149" y="523874"/>
                  <a:pt x="85943" y="521493"/>
                </a:cubicBezTo>
                <a:cubicBezTo>
                  <a:pt x="83562" y="520699"/>
                  <a:pt x="80574" y="520887"/>
                  <a:pt x="78799" y="519112"/>
                </a:cubicBezTo>
                <a:cubicBezTo>
                  <a:pt x="77662" y="517975"/>
                  <a:pt x="74056" y="502523"/>
                  <a:pt x="74036" y="502443"/>
                </a:cubicBezTo>
                <a:cubicBezTo>
                  <a:pt x="74830" y="499268"/>
                  <a:pt x="73201" y="493521"/>
                  <a:pt x="76418" y="492918"/>
                </a:cubicBezTo>
                <a:cubicBezTo>
                  <a:pt x="88146" y="490719"/>
                  <a:pt x="100204" y="495300"/>
                  <a:pt x="112136" y="495300"/>
                </a:cubicBezTo>
                <a:cubicBezTo>
                  <a:pt x="123277" y="495300"/>
                  <a:pt x="134361" y="493712"/>
                  <a:pt x="145474" y="492918"/>
                </a:cubicBezTo>
                <a:cubicBezTo>
                  <a:pt x="148449" y="489944"/>
                  <a:pt x="155984" y="484540"/>
                  <a:pt x="154999" y="478631"/>
                </a:cubicBezTo>
                <a:cubicBezTo>
                  <a:pt x="154528" y="475808"/>
                  <a:pt x="151824" y="473868"/>
                  <a:pt x="150236" y="471487"/>
                </a:cubicBezTo>
                <a:cubicBezTo>
                  <a:pt x="146997" y="461768"/>
                  <a:pt x="147016" y="466087"/>
                  <a:pt x="150236" y="454818"/>
                </a:cubicBezTo>
                <a:cubicBezTo>
                  <a:pt x="150926" y="452405"/>
                  <a:pt x="150288" y="448607"/>
                  <a:pt x="152618" y="447675"/>
                </a:cubicBezTo>
                <a:cubicBezTo>
                  <a:pt x="159292" y="445006"/>
                  <a:pt x="166905" y="446087"/>
                  <a:pt x="174049" y="445293"/>
                </a:cubicBezTo>
                <a:cubicBezTo>
                  <a:pt x="174843" y="442912"/>
                  <a:pt x="175886" y="440600"/>
                  <a:pt x="176430" y="438150"/>
                </a:cubicBezTo>
                <a:cubicBezTo>
                  <a:pt x="177477" y="433437"/>
                  <a:pt x="176652" y="428181"/>
                  <a:pt x="178811" y="423862"/>
                </a:cubicBezTo>
                <a:cubicBezTo>
                  <a:pt x="180657" y="420171"/>
                  <a:pt x="189719" y="417845"/>
                  <a:pt x="193099" y="416718"/>
                </a:cubicBezTo>
                <a:cubicBezTo>
                  <a:pt x="194686" y="414337"/>
                  <a:pt x="197391" y="412398"/>
                  <a:pt x="197861" y="409575"/>
                </a:cubicBezTo>
                <a:cubicBezTo>
                  <a:pt x="198274" y="407099"/>
                  <a:pt x="196089" y="404866"/>
                  <a:pt x="195480" y="402431"/>
                </a:cubicBezTo>
                <a:cubicBezTo>
                  <a:pt x="194498" y="398505"/>
                  <a:pt x="193893" y="394494"/>
                  <a:pt x="193099" y="390525"/>
                </a:cubicBezTo>
                <a:cubicBezTo>
                  <a:pt x="193893" y="387350"/>
                  <a:pt x="193665" y="383723"/>
                  <a:pt x="195480" y="381000"/>
                </a:cubicBezTo>
                <a:cubicBezTo>
                  <a:pt x="199666" y="374721"/>
                  <a:pt x="211568" y="374747"/>
                  <a:pt x="216911" y="373856"/>
                </a:cubicBezTo>
                <a:cubicBezTo>
                  <a:pt x="218499" y="370681"/>
                  <a:pt x="221353" y="367866"/>
                  <a:pt x="221674" y="364331"/>
                </a:cubicBezTo>
                <a:cubicBezTo>
                  <a:pt x="222971" y="350066"/>
                  <a:pt x="219160" y="348939"/>
                  <a:pt x="214530" y="338137"/>
                </a:cubicBezTo>
                <a:cubicBezTo>
                  <a:pt x="208614" y="324334"/>
                  <a:pt x="216540" y="337578"/>
                  <a:pt x="207386" y="323850"/>
                </a:cubicBezTo>
                <a:cubicBezTo>
                  <a:pt x="206592" y="321469"/>
                  <a:pt x="206224" y="318900"/>
                  <a:pt x="205005" y="316706"/>
                </a:cubicBezTo>
                <a:cubicBezTo>
                  <a:pt x="202225" y="311702"/>
                  <a:pt x="195480" y="302418"/>
                  <a:pt x="195480" y="302418"/>
                </a:cubicBezTo>
                <a:cubicBezTo>
                  <a:pt x="194809" y="300403"/>
                  <a:pt x="186688" y="285566"/>
                  <a:pt x="193099" y="280987"/>
                </a:cubicBezTo>
                <a:cubicBezTo>
                  <a:pt x="197184" y="278069"/>
                  <a:pt x="202624" y="277812"/>
                  <a:pt x="207386" y="276225"/>
                </a:cubicBezTo>
                <a:lnTo>
                  <a:pt x="214530" y="273843"/>
                </a:lnTo>
                <a:cubicBezTo>
                  <a:pt x="219890" y="257764"/>
                  <a:pt x="213706" y="277554"/>
                  <a:pt x="219293" y="252412"/>
                </a:cubicBezTo>
                <a:cubicBezTo>
                  <a:pt x="219838" y="249962"/>
                  <a:pt x="220880" y="247649"/>
                  <a:pt x="221674" y="245268"/>
                </a:cubicBezTo>
                <a:cubicBezTo>
                  <a:pt x="220086" y="242887"/>
                  <a:pt x="218743" y="240323"/>
                  <a:pt x="216911" y="238125"/>
                </a:cubicBezTo>
                <a:cubicBezTo>
                  <a:pt x="212168" y="232434"/>
                  <a:pt x="201611" y="223499"/>
                  <a:pt x="195480" y="221456"/>
                </a:cubicBezTo>
                <a:cubicBezTo>
                  <a:pt x="183756" y="217548"/>
                  <a:pt x="190812" y="219488"/>
                  <a:pt x="174049" y="216693"/>
                </a:cubicBezTo>
                <a:cubicBezTo>
                  <a:pt x="173255" y="213518"/>
                  <a:pt x="171668" y="210441"/>
                  <a:pt x="171668" y="207168"/>
                </a:cubicBezTo>
                <a:cubicBezTo>
                  <a:pt x="171668" y="191218"/>
                  <a:pt x="172705" y="189771"/>
                  <a:pt x="176430" y="178593"/>
                </a:cubicBezTo>
                <a:cubicBezTo>
                  <a:pt x="175636" y="176212"/>
                  <a:pt x="175268" y="173644"/>
                  <a:pt x="174049" y="171450"/>
                </a:cubicBezTo>
                <a:cubicBezTo>
                  <a:pt x="171269" y="166446"/>
                  <a:pt x="164524" y="157162"/>
                  <a:pt x="164524" y="157162"/>
                </a:cubicBezTo>
                <a:cubicBezTo>
                  <a:pt x="165318" y="153987"/>
                  <a:pt x="166006" y="150784"/>
                  <a:pt x="166905" y="147637"/>
                </a:cubicBezTo>
                <a:cubicBezTo>
                  <a:pt x="167595" y="145223"/>
                  <a:pt x="167243" y="141952"/>
                  <a:pt x="169286" y="140493"/>
                </a:cubicBezTo>
                <a:cubicBezTo>
                  <a:pt x="173371" y="137575"/>
                  <a:pt x="183574" y="135731"/>
                  <a:pt x="183574" y="135731"/>
                </a:cubicBezTo>
                <a:cubicBezTo>
                  <a:pt x="185955" y="134143"/>
                  <a:pt x="188087" y="132095"/>
                  <a:pt x="190718" y="130968"/>
                </a:cubicBezTo>
                <a:cubicBezTo>
                  <a:pt x="193726" y="129679"/>
                  <a:pt x="197096" y="129486"/>
                  <a:pt x="200243" y="128587"/>
                </a:cubicBezTo>
                <a:cubicBezTo>
                  <a:pt x="209174" y="126036"/>
                  <a:pt x="206669" y="125687"/>
                  <a:pt x="216911" y="123825"/>
                </a:cubicBezTo>
                <a:cubicBezTo>
                  <a:pt x="222433" y="122821"/>
                  <a:pt x="228058" y="122447"/>
                  <a:pt x="233580" y="121443"/>
                </a:cubicBezTo>
                <a:cubicBezTo>
                  <a:pt x="236800" y="120858"/>
                  <a:pt x="239970" y="120002"/>
                  <a:pt x="243105" y="119062"/>
                </a:cubicBezTo>
                <a:cubicBezTo>
                  <a:pt x="247914" y="117620"/>
                  <a:pt x="257393" y="114300"/>
                  <a:pt x="257393" y="114300"/>
                </a:cubicBezTo>
                <a:cubicBezTo>
                  <a:pt x="259329" y="108491"/>
                  <a:pt x="259921" y="104627"/>
                  <a:pt x="264536" y="100012"/>
                </a:cubicBezTo>
                <a:cubicBezTo>
                  <a:pt x="266560" y="97988"/>
                  <a:pt x="269299" y="96837"/>
                  <a:pt x="271680" y="95250"/>
                </a:cubicBezTo>
                <a:cubicBezTo>
                  <a:pt x="279555" y="71622"/>
                  <a:pt x="266344" y="107710"/>
                  <a:pt x="281205" y="80962"/>
                </a:cubicBezTo>
                <a:cubicBezTo>
                  <a:pt x="290131" y="64896"/>
                  <a:pt x="282711" y="70681"/>
                  <a:pt x="288349" y="57150"/>
                </a:cubicBezTo>
                <a:cubicBezTo>
                  <a:pt x="291080" y="50597"/>
                  <a:pt x="293936" y="44007"/>
                  <a:pt x="297874" y="38100"/>
                </a:cubicBezTo>
                <a:cubicBezTo>
                  <a:pt x="299461" y="35719"/>
                  <a:pt x="301356" y="33516"/>
                  <a:pt x="302636" y="30956"/>
                </a:cubicBezTo>
                <a:cubicBezTo>
                  <a:pt x="303759" y="28711"/>
                  <a:pt x="304029" y="26119"/>
                  <a:pt x="305018" y="23812"/>
                </a:cubicBezTo>
                <a:cubicBezTo>
                  <a:pt x="307384" y="18292"/>
                  <a:pt x="311146" y="13235"/>
                  <a:pt x="312161" y="7143"/>
                </a:cubicBezTo>
                <a:cubicBezTo>
                  <a:pt x="312552" y="4794"/>
                  <a:pt x="312161" y="2381"/>
                  <a:pt x="312161" y="0"/>
                </a:cubicBezTo>
              </a:path>
            </a:pathLst>
          </a:custGeom>
          <a:ln w="1905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PE"/>
          </a:p>
        </p:txBody>
      </p:sp>
      <p:pic>
        <p:nvPicPr>
          <p:cNvPr id="4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337" t="52500" r="66491" b="20625"/>
          <a:stretch/>
        </p:blipFill>
        <p:spPr bwMode="auto">
          <a:xfrm>
            <a:off x="3190875" y="3609113"/>
            <a:ext cx="1387282" cy="184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37 Forma libre"/>
          <p:cNvSpPr/>
          <p:nvPr/>
        </p:nvSpPr>
        <p:spPr>
          <a:xfrm>
            <a:off x="3883836" y="4129088"/>
            <a:ext cx="626486" cy="1314450"/>
          </a:xfrm>
          <a:custGeom>
            <a:avLst/>
            <a:gdLst>
              <a:gd name="connsiteX0" fmla="*/ 626486 w 626486"/>
              <a:gd name="connsiteY0" fmla="*/ 1314450 h 1314450"/>
              <a:gd name="connsiteX1" fmla="*/ 614580 w 626486"/>
              <a:gd name="connsiteY1" fmla="*/ 1309687 h 1314450"/>
              <a:gd name="connsiteX2" fmla="*/ 605055 w 626486"/>
              <a:gd name="connsiteY2" fmla="*/ 1302543 h 1314450"/>
              <a:gd name="connsiteX3" fmla="*/ 597911 w 626486"/>
              <a:gd name="connsiteY3" fmla="*/ 1297781 h 1314450"/>
              <a:gd name="connsiteX4" fmla="*/ 588386 w 626486"/>
              <a:gd name="connsiteY4" fmla="*/ 1283493 h 1314450"/>
              <a:gd name="connsiteX5" fmla="*/ 583624 w 626486"/>
              <a:gd name="connsiteY5" fmla="*/ 1276350 h 1314450"/>
              <a:gd name="connsiteX6" fmla="*/ 559811 w 626486"/>
              <a:gd name="connsiteY6" fmla="*/ 1281112 h 1314450"/>
              <a:gd name="connsiteX7" fmla="*/ 543143 w 626486"/>
              <a:gd name="connsiteY7" fmla="*/ 1290637 h 1314450"/>
              <a:gd name="connsiteX8" fmla="*/ 526474 w 626486"/>
              <a:gd name="connsiteY8" fmla="*/ 1288256 h 1314450"/>
              <a:gd name="connsiteX9" fmla="*/ 519330 w 626486"/>
              <a:gd name="connsiteY9" fmla="*/ 1283493 h 1314450"/>
              <a:gd name="connsiteX10" fmla="*/ 512186 w 626486"/>
              <a:gd name="connsiteY10" fmla="*/ 1281112 h 1314450"/>
              <a:gd name="connsiteX11" fmla="*/ 509805 w 626486"/>
              <a:gd name="connsiteY11" fmla="*/ 1271587 h 1314450"/>
              <a:gd name="connsiteX12" fmla="*/ 507424 w 626486"/>
              <a:gd name="connsiteY12" fmla="*/ 1264443 h 1314450"/>
              <a:gd name="connsiteX13" fmla="*/ 509805 w 626486"/>
              <a:gd name="connsiteY13" fmla="*/ 1252537 h 1314450"/>
              <a:gd name="connsiteX14" fmla="*/ 521711 w 626486"/>
              <a:gd name="connsiteY14" fmla="*/ 1238250 h 1314450"/>
              <a:gd name="connsiteX15" fmla="*/ 524093 w 626486"/>
              <a:gd name="connsiteY15" fmla="*/ 1231106 h 1314450"/>
              <a:gd name="connsiteX16" fmla="*/ 531236 w 626486"/>
              <a:gd name="connsiteY16" fmla="*/ 1221581 h 1314450"/>
              <a:gd name="connsiteX17" fmla="*/ 535999 w 626486"/>
              <a:gd name="connsiteY17" fmla="*/ 1214437 h 1314450"/>
              <a:gd name="connsiteX18" fmla="*/ 540761 w 626486"/>
              <a:gd name="connsiteY18" fmla="*/ 1200150 h 1314450"/>
              <a:gd name="connsiteX19" fmla="*/ 545524 w 626486"/>
              <a:gd name="connsiteY19" fmla="*/ 1183481 h 1314450"/>
              <a:gd name="connsiteX20" fmla="*/ 550286 w 626486"/>
              <a:gd name="connsiteY20" fmla="*/ 1176337 h 1314450"/>
              <a:gd name="connsiteX21" fmla="*/ 557430 w 626486"/>
              <a:gd name="connsiteY21" fmla="*/ 1143000 h 1314450"/>
              <a:gd name="connsiteX22" fmla="*/ 562193 w 626486"/>
              <a:gd name="connsiteY22" fmla="*/ 1135856 h 1314450"/>
              <a:gd name="connsiteX23" fmla="*/ 564574 w 626486"/>
              <a:gd name="connsiteY23" fmla="*/ 1112043 h 1314450"/>
              <a:gd name="connsiteX24" fmla="*/ 564574 w 626486"/>
              <a:gd name="connsiteY24" fmla="*/ 1085850 h 1314450"/>
              <a:gd name="connsiteX25" fmla="*/ 557430 w 626486"/>
              <a:gd name="connsiteY25" fmla="*/ 1081087 h 1314450"/>
              <a:gd name="connsiteX26" fmla="*/ 538380 w 626486"/>
              <a:gd name="connsiteY26" fmla="*/ 1083468 h 1314450"/>
              <a:gd name="connsiteX27" fmla="*/ 524093 w 626486"/>
              <a:gd name="connsiteY27" fmla="*/ 1088231 h 1314450"/>
              <a:gd name="connsiteX28" fmla="*/ 502661 w 626486"/>
              <a:gd name="connsiteY28" fmla="*/ 1069181 h 1314450"/>
              <a:gd name="connsiteX29" fmla="*/ 464561 w 626486"/>
              <a:gd name="connsiteY29" fmla="*/ 1071562 h 1314450"/>
              <a:gd name="connsiteX30" fmla="*/ 450274 w 626486"/>
              <a:gd name="connsiteY30" fmla="*/ 1057275 h 1314450"/>
              <a:gd name="connsiteX31" fmla="*/ 445511 w 626486"/>
              <a:gd name="connsiteY31" fmla="*/ 1050131 h 1314450"/>
              <a:gd name="connsiteX32" fmla="*/ 435986 w 626486"/>
              <a:gd name="connsiteY32" fmla="*/ 1047750 h 1314450"/>
              <a:gd name="connsiteX33" fmla="*/ 407411 w 626486"/>
              <a:gd name="connsiteY33" fmla="*/ 1050131 h 1314450"/>
              <a:gd name="connsiteX34" fmla="*/ 400268 w 626486"/>
              <a:gd name="connsiteY34" fmla="*/ 1052512 h 1314450"/>
              <a:gd name="connsiteX35" fmla="*/ 362168 w 626486"/>
              <a:gd name="connsiteY35" fmla="*/ 1050131 h 1314450"/>
              <a:gd name="connsiteX36" fmla="*/ 345499 w 626486"/>
              <a:gd name="connsiteY36" fmla="*/ 1045368 h 1314450"/>
              <a:gd name="connsiteX37" fmla="*/ 285968 w 626486"/>
              <a:gd name="connsiteY37" fmla="*/ 1040606 h 1314450"/>
              <a:gd name="connsiteX38" fmla="*/ 283586 w 626486"/>
              <a:gd name="connsiteY38" fmla="*/ 1033462 h 1314450"/>
              <a:gd name="connsiteX39" fmla="*/ 278824 w 626486"/>
              <a:gd name="connsiteY39" fmla="*/ 1026318 h 1314450"/>
              <a:gd name="connsiteX40" fmla="*/ 264536 w 626486"/>
              <a:gd name="connsiteY40" fmla="*/ 1016793 h 1314450"/>
              <a:gd name="connsiteX41" fmla="*/ 257393 w 626486"/>
              <a:gd name="connsiteY41" fmla="*/ 1012031 h 1314450"/>
              <a:gd name="connsiteX42" fmla="*/ 235961 w 626486"/>
              <a:gd name="connsiteY42" fmla="*/ 997743 h 1314450"/>
              <a:gd name="connsiteX43" fmla="*/ 228818 w 626486"/>
              <a:gd name="connsiteY43" fmla="*/ 992981 h 1314450"/>
              <a:gd name="connsiteX44" fmla="*/ 221674 w 626486"/>
              <a:gd name="connsiteY44" fmla="*/ 976312 h 1314450"/>
              <a:gd name="connsiteX45" fmla="*/ 216911 w 626486"/>
              <a:gd name="connsiteY45" fmla="*/ 969168 h 1314450"/>
              <a:gd name="connsiteX46" fmla="*/ 207386 w 626486"/>
              <a:gd name="connsiteY46" fmla="*/ 947737 h 1314450"/>
              <a:gd name="connsiteX47" fmla="*/ 193099 w 626486"/>
              <a:gd name="connsiteY47" fmla="*/ 933450 h 1314450"/>
              <a:gd name="connsiteX48" fmla="*/ 185955 w 626486"/>
              <a:gd name="connsiteY48" fmla="*/ 931068 h 1314450"/>
              <a:gd name="connsiteX49" fmla="*/ 176430 w 626486"/>
              <a:gd name="connsiteY49" fmla="*/ 914400 h 1314450"/>
              <a:gd name="connsiteX50" fmla="*/ 174049 w 626486"/>
              <a:gd name="connsiteY50" fmla="*/ 907256 h 1314450"/>
              <a:gd name="connsiteX51" fmla="*/ 157380 w 626486"/>
              <a:gd name="connsiteY51" fmla="*/ 895350 h 1314450"/>
              <a:gd name="connsiteX52" fmla="*/ 124043 w 626486"/>
              <a:gd name="connsiteY52" fmla="*/ 897731 h 1314450"/>
              <a:gd name="connsiteX53" fmla="*/ 119280 w 626486"/>
              <a:gd name="connsiteY53" fmla="*/ 890587 h 1314450"/>
              <a:gd name="connsiteX54" fmla="*/ 114518 w 626486"/>
              <a:gd name="connsiteY54" fmla="*/ 876300 h 1314450"/>
              <a:gd name="connsiteX55" fmla="*/ 112136 w 626486"/>
              <a:gd name="connsiteY55" fmla="*/ 869156 h 1314450"/>
              <a:gd name="connsiteX56" fmla="*/ 107374 w 626486"/>
              <a:gd name="connsiteY56" fmla="*/ 862012 h 1314450"/>
              <a:gd name="connsiteX57" fmla="*/ 100230 w 626486"/>
              <a:gd name="connsiteY57" fmla="*/ 857250 h 1314450"/>
              <a:gd name="connsiteX58" fmla="*/ 93086 w 626486"/>
              <a:gd name="connsiteY58" fmla="*/ 850106 h 1314450"/>
              <a:gd name="connsiteX59" fmla="*/ 88324 w 626486"/>
              <a:gd name="connsiteY59" fmla="*/ 831056 h 1314450"/>
              <a:gd name="connsiteX60" fmla="*/ 85943 w 626486"/>
              <a:gd name="connsiteY60" fmla="*/ 821531 h 1314450"/>
              <a:gd name="connsiteX61" fmla="*/ 78799 w 626486"/>
              <a:gd name="connsiteY61" fmla="*/ 819150 h 1314450"/>
              <a:gd name="connsiteX62" fmla="*/ 66893 w 626486"/>
              <a:gd name="connsiteY62" fmla="*/ 807243 h 1314450"/>
              <a:gd name="connsiteX63" fmla="*/ 59749 w 626486"/>
              <a:gd name="connsiteY63" fmla="*/ 804862 h 1314450"/>
              <a:gd name="connsiteX64" fmla="*/ 45461 w 626486"/>
              <a:gd name="connsiteY64" fmla="*/ 795337 h 1314450"/>
              <a:gd name="connsiteX65" fmla="*/ 38318 w 626486"/>
              <a:gd name="connsiteY65" fmla="*/ 790575 h 1314450"/>
              <a:gd name="connsiteX66" fmla="*/ 35936 w 626486"/>
              <a:gd name="connsiteY66" fmla="*/ 783431 h 1314450"/>
              <a:gd name="connsiteX67" fmla="*/ 33555 w 626486"/>
              <a:gd name="connsiteY67" fmla="*/ 769143 h 1314450"/>
              <a:gd name="connsiteX68" fmla="*/ 19268 w 626486"/>
              <a:gd name="connsiteY68" fmla="*/ 771525 h 1314450"/>
              <a:gd name="connsiteX69" fmla="*/ 4980 w 626486"/>
              <a:gd name="connsiteY69" fmla="*/ 778668 h 1314450"/>
              <a:gd name="connsiteX70" fmla="*/ 4980 w 626486"/>
              <a:gd name="connsiteY70" fmla="*/ 757237 h 1314450"/>
              <a:gd name="connsiteX71" fmla="*/ 7361 w 626486"/>
              <a:gd name="connsiteY71" fmla="*/ 750093 h 1314450"/>
              <a:gd name="connsiteX72" fmla="*/ 31174 w 626486"/>
              <a:gd name="connsiteY72" fmla="*/ 726281 h 1314450"/>
              <a:gd name="connsiteX73" fmla="*/ 57368 w 626486"/>
              <a:gd name="connsiteY73" fmla="*/ 719137 h 1314450"/>
              <a:gd name="connsiteX74" fmla="*/ 64511 w 626486"/>
              <a:gd name="connsiteY74" fmla="*/ 714375 h 1314450"/>
              <a:gd name="connsiteX75" fmla="*/ 64511 w 626486"/>
              <a:gd name="connsiteY75" fmla="*/ 685800 h 1314450"/>
              <a:gd name="connsiteX76" fmla="*/ 57368 w 626486"/>
              <a:gd name="connsiteY76" fmla="*/ 683418 h 1314450"/>
              <a:gd name="connsiteX77" fmla="*/ 45461 w 626486"/>
              <a:gd name="connsiteY77" fmla="*/ 681037 h 1314450"/>
              <a:gd name="connsiteX78" fmla="*/ 40699 w 626486"/>
              <a:gd name="connsiteY78" fmla="*/ 673893 h 1314450"/>
              <a:gd name="connsiteX79" fmla="*/ 35936 w 626486"/>
              <a:gd name="connsiteY79" fmla="*/ 659606 h 1314450"/>
              <a:gd name="connsiteX80" fmla="*/ 40699 w 626486"/>
              <a:gd name="connsiteY80" fmla="*/ 585787 h 1314450"/>
              <a:gd name="connsiteX81" fmla="*/ 50224 w 626486"/>
              <a:gd name="connsiteY81" fmla="*/ 583406 h 1314450"/>
              <a:gd name="connsiteX82" fmla="*/ 71655 w 626486"/>
              <a:gd name="connsiteY82" fmla="*/ 576262 h 1314450"/>
              <a:gd name="connsiteX83" fmla="*/ 81180 w 626486"/>
              <a:gd name="connsiteY83" fmla="*/ 569118 h 1314450"/>
              <a:gd name="connsiteX84" fmla="*/ 83561 w 626486"/>
              <a:gd name="connsiteY84" fmla="*/ 528637 h 1314450"/>
              <a:gd name="connsiteX85" fmla="*/ 85943 w 626486"/>
              <a:gd name="connsiteY85" fmla="*/ 521493 h 1314450"/>
              <a:gd name="connsiteX86" fmla="*/ 78799 w 626486"/>
              <a:gd name="connsiteY86" fmla="*/ 519112 h 1314450"/>
              <a:gd name="connsiteX87" fmla="*/ 74036 w 626486"/>
              <a:gd name="connsiteY87" fmla="*/ 502443 h 1314450"/>
              <a:gd name="connsiteX88" fmla="*/ 76418 w 626486"/>
              <a:gd name="connsiteY88" fmla="*/ 492918 h 1314450"/>
              <a:gd name="connsiteX89" fmla="*/ 112136 w 626486"/>
              <a:gd name="connsiteY89" fmla="*/ 495300 h 1314450"/>
              <a:gd name="connsiteX90" fmla="*/ 145474 w 626486"/>
              <a:gd name="connsiteY90" fmla="*/ 492918 h 1314450"/>
              <a:gd name="connsiteX91" fmla="*/ 154999 w 626486"/>
              <a:gd name="connsiteY91" fmla="*/ 478631 h 1314450"/>
              <a:gd name="connsiteX92" fmla="*/ 150236 w 626486"/>
              <a:gd name="connsiteY92" fmla="*/ 471487 h 1314450"/>
              <a:gd name="connsiteX93" fmla="*/ 150236 w 626486"/>
              <a:gd name="connsiteY93" fmla="*/ 454818 h 1314450"/>
              <a:gd name="connsiteX94" fmla="*/ 152618 w 626486"/>
              <a:gd name="connsiteY94" fmla="*/ 447675 h 1314450"/>
              <a:gd name="connsiteX95" fmla="*/ 174049 w 626486"/>
              <a:gd name="connsiteY95" fmla="*/ 445293 h 1314450"/>
              <a:gd name="connsiteX96" fmla="*/ 176430 w 626486"/>
              <a:gd name="connsiteY96" fmla="*/ 438150 h 1314450"/>
              <a:gd name="connsiteX97" fmla="*/ 178811 w 626486"/>
              <a:gd name="connsiteY97" fmla="*/ 423862 h 1314450"/>
              <a:gd name="connsiteX98" fmla="*/ 193099 w 626486"/>
              <a:gd name="connsiteY98" fmla="*/ 416718 h 1314450"/>
              <a:gd name="connsiteX99" fmla="*/ 197861 w 626486"/>
              <a:gd name="connsiteY99" fmla="*/ 409575 h 1314450"/>
              <a:gd name="connsiteX100" fmla="*/ 195480 w 626486"/>
              <a:gd name="connsiteY100" fmla="*/ 402431 h 1314450"/>
              <a:gd name="connsiteX101" fmla="*/ 193099 w 626486"/>
              <a:gd name="connsiteY101" fmla="*/ 390525 h 1314450"/>
              <a:gd name="connsiteX102" fmla="*/ 195480 w 626486"/>
              <a:gd name="connsiteY102" fmla="*/ 381000 h 1314450"/>
              <a:gd name="connsiteX103" fmla="*/ 216911 w 626486"/>
              <a:gd name="connsiteY103" fmla="*/ 373856 h 1314450"/>
              <a:gd name="connsiteX104" fmla="*/ 221674 w 626486"/>
              <a:gd name="connsiteY104" fmla="*/ 364331 h 1314450"/>
              <a:gd name="connsiteX105" fmla="*/ 214530 w 626486"/>
              <a:gd name="connsiteY105" fmla="*/ 338137 h 1314450"/>
              <a:gd name="connsiteX106" fmla="*/ 207386 w 626486"/>
              <a:gd name="connsiteY106" fmla="*/ 323850 h 1314450"/>
              <a:gd name="connsiteX107" fmla="*/ 205005 w 626486"/>
              <a:gd name="connsiteY107" fmla="*/ 316706 h 1314450"/>
              <a:gd name="connsiteX108" fmla="*/ 195480 w 626486"/>
              <a:gd name="connsiteY108" fmla="*/ 302418 h 1314450"/>
              <a:gd name="connsiteX109" fmla="*/ 193099 w 626486"/>
              <a:gd name="connsiteY109" fmla="*/ 280987 h 1314450"/>
              <a:gd name="connsiteX110" fmla="*/ 207386 w 626486"/>
              <a:gd name="connsiteY110" fmla="*/ 276225 h 1314450"/>
              <a:gd name="connsiteX111" fmla="*/ 214530 w 626486"/>
              <a:gd name="connsiteY111" fmla="*/ 273843 h 1314450"/>
              <a:gd name="connsiteX112" fmla="*/ 219293 w 626486"/>
              <a:gd name="connsiteY112" fmla="*/ 252412 h 1314450"/>
              <a:gd name="connsiteX113" fmla="*/ 221674 w 626486"/>
              <a:gd name="connsiteY113" fmla="*/ 245268 h 1314450"/>
              <a:gd name="connsiteX114" fmla="*/ 216911 w 626486"/>
              <a:gd name="connsiteY114" fmla="*/ 238125 h 1314450"/>
              <a:gd name="connsiteX115" fmla="*/ 195480 w 626486"/>
              <a:gd name="connsiteY115" fmla="*/ 221456 h 1314450"/>
              <a:gd name="connsiteX116" fmla="*/ 174049 w 626486"/>
              <a:gd name="connsiteY116" fmla="*/ 216693 h 1314450"/>
              <a:gd name="connsiteX117" fmla="*/ 171668 w 626486"/>
              <a:gd name="connsiteY117" fmla="*/ 207168 h 1314450"/>
              <a:gd name="connsiteX118" fmla="*/ 176430 w 626486"/>
              <a:gd name="connsiteY118" fmla="*/ 178593 h 1314450"/>
              <a:gd name="connsiteX119" fmla="*/ 174049 w 626486"/>
              <a:gd name="connsiteY119" fmla="*/ 171450 h 1314450"/>
              <a:gd name="connsiteX120" fmla="*/ 164524 w 626486"/>
              <a:gd name="connsiteY120" fmla="*/ 157162 h 1314450"/>
              <a:gd name="connsiteX121" fmla="*/ 166905 w 626486"/>
              <a:gd name="connsiteY121" fmla="*/ 147637 h 1314450"/>
              <a:gd name="connsiteX122" fmla="*/ 169286 w 626486"/>
              <a:gd name="connsiteY122" fmla="*/ 140493 h 1314450"/>
              <a:gd name="connsiteX123" fmla="*/ 183574 w 626486"/>
              <a:gd name="connsiteY123" fmla="*/ 135731 h 1314450"/>
              <a:gd name="connsiteX124" fmla="*/ 190718 w 626486"/>
              <a:gd name="connsiteY124" fmla="*/ 130968 h 1314450"/>
              <a:gd name="connsiteX125" fmla="*/ 200243 w 626486"/>
              <a:gd name="connsiteY125" fmla="*/ 128587 h 1314450"/>
              <a:gd name="connsiteX126" fmla="*/ 216911 w 626486"/>
              <a:gd name="connsiteY126" fmla="*/ 123825 h 1314450"/>
              <a:gd name="connsiteX127" fmla="*/ 233580 w 626486"/>
              <a:gd name="connsiteY127" fmla="*/ 121443 h 1314450"/>
              <a:gd name="connsiteX128" fmla="*/ 243105 w 626486"/>
              <a:gd name="connsiteY128" fmla="*/ 119062 h 1314450"/>
              <a:gd name="connsiteX129" fmla="*/ 257393 w 626486"/>
              <a:gd name="connsiteY129" fmla="*/ 114300 h 1314450"/>
              <a:gd name="connsiteX130" fmla="*/ 264536 w 626486"/>
              <a:gd name="connsiteY130" fmla="*/ 100012 h 1314450"/>
              <a:gd name="connsiteX131" fmla="*/ 271680 w 626486"/>
              <a:gd name="connsiteY131" fmla="*/ 95250 h 1314450"/>
              <a:gd name="connsiteX132" fmla="*/ 281205 w 626486"/>
              <a:gd name="connsiteY132" fmla="*/ 80962 h 1314450"/>
              <a:gd name="connsiteX133" fmla="*/ 288349 w 626486"/>
              <a:gd name="connsiteY133" fmla="*/ 57150 h 1314450"/>
              <a:gd name="connsiteX134" fmla="*/ 297874 w 626486"/>
              <a:gd name="connsiteY134" fmla="*/ 38100 h 1314450"/>
              <a:gd name="connsiteX135" fmla="*/ 302636 w 626486"/>
              <a:gd name="connsiteY135" fmla="*/ 30956 h 1314450"/>
              <a:gd name="connsiteX136" fmla="*/ 305018 w 626486"/>
              <a:gd name="connsiteY136" fmla="*/ 23812 h 1314450"/>
              <a:gd name="connsiteX137" fmla="*/ 312161 w 626486"/>
              <a:gd name="connsiteY137" fmla="*/ 7143 h 1314450"/>
              <a:gd name="connsiteX138" fmla="*/ 312161 w 626486"/>
              <a:gd name="connsiteY138" fmla="*/ 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26486" h="1314450">
                <a:moveTo>
                  <a:pt x="626486" y="1314450"/>
                </a:moveTo>
                <a:cubicBezTo>
                  <a:pt x="622517" y="1312862"/>
                  <a:pt x="618316" y="1311763"/>
                  <a:pt x="614580" y="1309687"/>
                </a:cubicBezTo>
                <a:cubicBezTo>
                  <a:pt x="611111" y="1307759"/>
                  <a:pt x="608285" y="1304850"/>
                  <a:pt x="605055" y="1302543"/>
                </a:cubicBezTo>
                <a:cubicBezTo>
                  <a:pt x="602726" y="1300880"/>
                  <a:pt x="600292" y="1299368"/>
                  <a:pt x="597911" y="1297781"/>
                </a:cubicBezTo>
                <a:lnTo>
                  <a:pt x="588386" y="1283493"/>
                </a:lnTo>
                <a:lnTo>
                  <a:pt x="583624" y="1276350"/>
                </a:lnTo>
                <a:cubicBezTo>
                  <a:pt x="575686" y="1277937"/>
                  <a:pt x="567594" y="1278888"/>
                  <a:pt x="559811" y="1281112"/>
                </a:cubicBezTo>
                <a:cubicBezTo>
                  <a:pt x="554526" y="1282622"/>
                  <a:pt x="547759" y="1287560"/>
                  <a:pt x="543143" y="1290637"/>
                </a:cubicBezTo>
                <a:cubicBezTo>
                  <a:pt x="537587" y="1289843"/>
                  <a:pt x="531850" y="1289869"/>
                  <a:pt x="526474" y="1288256"/>
                </a:cubicBezTo>
                <a:cubicBezTo>
                  <a:pt x="523733" y="1287434"/>
                  <a:pt x="521890" y="1284773"/>
                  <a:pt x="519330" y="1283493"/>
                </a:cubicBezTo>
                <a:cubicBezTo>
                  <a:pt x="517085" y="1282370"/>
                  <a:pt x="514567" y="1281906"/>
                  <a:pt x="512186" y="1281112"/>
                </a:cubicBezTo>
                <a:cubicBezTo>
                  <a:pt x="511392" y="1277937"/>
                  <a:pt x="510704" y="1274734"/>
                  <a:pt x="509805" y="1271587"/>
                </a:cubicBezTo>
                <a:cubicBezTo>
                  <a:pt x="509115" y="1269173"/>
                  <a:pt x="507424" y="1266953"/>
                  <a:pt x="507424" y="1264443"/>
                </a:cubicBezTo>
                <a:cubicBezTo>
                  <a:pt x="507424" y="1260396"/>
                  <a:pt x="508384" y="1256327"/>
                  <a:pt x="509805" y="1252537"/>
                </a:cubicBezTo>
                <a:cubicBezTo>
                  <a:pt x="511794" y="1247233"/>
                  <a:pt x="518005" y="1241956"/>
                  <a:pt x="521711" y="1238250"/>
                </a:cubicBezTo>
                <a:cubicBezTo>
                  <a:pt x="522505" y="1235869"/>
                  <a:pt x="522848" y="1233285"/>
                  <a:pt x="524093" y="1231106"/>
                </a:cubicBezTo>
                <a:cubicBezTo>
                  <a:pt x="526062" y="1227660"/>
                  <a:pt x="528929" y="1224810"/>
                  <a:pt x="531236" y="1221581"/>
                </a:cubicBezTo>
                <a:cubicBezTo>
                  <a:pt x="532900" y="1219252"/>
                  <a:pt x="534411" y="1216818"/>
                  <a:pt x="535999" y="1214437"/>
                </a:cubicBezTo>
                <a:cubicBezTo>
                  <a:pt x="537586" y="1209675"/>
                  <a:pt x="539543" y="1205020"/>
                  <a:pt x="540761" y="1200150"/>
                </a:cubicBezTo>
                <a:cubicBezTo>
                  <a:pt x="541523" y="1197103"/>
                  <a:pt x="543818" y="1186894"/>
                  <a:pt x="545524" y="1183481"/>
                </a:cubicBezTo>
                <a:cubicBezTo>
                  <a:pt x="546804" y="1180921"/>
                  <a:pt x="548699" y="1178718"/>
                  <a:pt x="550286" y="1176337"/>
                </a:cubicBezTo>
                <a:cubicBezTo>
                  <a:pt x="551293" y="1168280"/>
                  <a:pt x="552211" y="1150828"/>
                  <a:pt x="557430" y="1143000"/>
                </a:cubicBezTo>
                <a:lnTo>
                  <a:pt x="562193" y="1135856"/>
                </a:lnTo>
                <a:cubicBezTo>
                  <a:pt x="562987" y="1127918"/>
                  <a:pt x="563361" y="1119928"/>
                  <a:pt x="564574" y="1112043"/>
                </a:cubicBezTo>
                <a:cubicBezTo>
                  <a:pt x="566620" y="1098741"/>
                  <a:pt x="573280" y="1107615"/>
                  <a:pt x="564574" y="1085850"/>
                </a:cubicBezTo>
                <a:cubicBezTo>
                  <a:pt x="563511" y="1083193"/>
                  <a:pt x="559811" y="1082675"/>
                  <a:pt x="557430" y="1081087"/>
                </a:cubicBezTo>
                <a:cubicBezTo>
                  <a:pt x="551080" y="1081881"/>
                  <a:pt x="544637" y="1082127"/>
                  <a:pt x="538380" y="1083468"/>
                </a:cubicBezTo>
                <a:cubicBezTo>
                  <a:pt x="533471" y="1084520"/>
                  <a:pt x="524093" y="1088231"/>
                  <a:pt x="524093" y="1088231"/>
                </a:cubicBezTo>
                <a:cubicBezTo>
                  <a:pt x="507781" y="1071919"/>
                  <a:pt x="515409" y="1077679"/>
                  <a:pt x="502661" y="1069181"/>
                </a:cubicBezTo>
                <a:cubicBezTo>
                  <a:pt x="489961" y="1069975"/>
                  <a:pt x="477270" y="1072197"/>
                  <a:pt x="464561" y="1071562"/>
                </a:cubicBezTo>
                <a:cubicBezTo>
                  <a:pt x="454288" y="1071048"/>
                  <a:pt x="454196" y="1064139"/>
                  <a:pt x="450274" y="1057275"/>
                </a:cubicBezTo>
                <a:cubicBezTo>
                  <a:pt x="448854" y="1054790"/>
                  <a:pt x="447892" y="1051719"/>
                  <a:pt x="445511" y="1050131"/>
                </a:cubicBezTo>
                <a:cubicBezTo>
                  <a:pt x="442788" y="1048316"/>
                  <a:pt x="439161" y="1048544"/>
                  <a:pt x="435986" y="1047750"/>
                </a:cubicBezTo>
                <a:cubicBezTo>
                  <a:pt x="426461" y="1048544"/>
                  <a:pt x="416885" y="1048868"/>
                  <a:pt x="407411" y="1050131"/>
                </a:cubicBezTo>
                <a:cubicBezTo>
                  <a:pt x="404923" y="1050463"/>
                  <a:pt x="402778" y="1052512"/>
                  <a:pt x="400268" y="1052512"/>
                </a:cubicBezTo>
                <a:cubicBezTo>
                  <a:pt x="387543" y="1052512"/>
                  <a:pt x="374868" y="1050925"/>
                  <a:pt x="362168" y="1050131"/>
                </a:cubicBezTo>
                <a:cubicBezTo>
                  <a:pt x="356612" y="1048543"/>
                  <a:pt x="351233" y="1046085"/>
                  <a:pt x="345499" y="1045368"/>
                </a:cubicBezTo>
                <a:cubicBezTo>
                  <a:pt x="325746" y="1042899"/>
                  <a:pt x="305517" y="1044365"/>
                  <a:pt x="285968" y="1040606"/>
                </a:cubicBezTo>
                <a:cubicBezTo>
                  <a:pt x="283503" y="1040132"/>
                  <a:pt x="284709" y="1035707"/>
                  <a:pt x="283586" y="1033462"/>
                </a:cubicBezTo>
                <a:cubicBezTo>
                  <a:pt x="282306" y="1030902"/>
                  <a:pt x="280978" y="1028203"/>
                  <a:pt x="278824" y="1026318"/>
                </a:cubicBezTo>
                <a:cubicBezTo>
                  <a:pt x="274516" y="1022549"/>
                  <a:pt x="269299" y="1019968"/>
                  <a:pt x="264536" y="1016793"/>
                </a:cubicBezTo>
                <a:lnTo>
                  <a:pt x="257393" y="1012031"/>
                </a:lnTo>
                <a:lnTo>
                  <a:pt x="235961" y="997743"/>
                </a:lnTo>
                <a:lnTo>
                  <a:pt x="228818" y="992981"/>
                </a:lnTo>
                <a:cubicBezTo>
                  <a:pt x="216860" y="975045"/>
                  <a:pt x="230901" y="997840"/>
                  <a:pt x="221674" y="976312"/>
                </a:cubicBezTo>
                <a:cubicBezTo>
                  <a:pt x="220547" y="973681"/>
                  <a:pt x="218499" y="971549"/>
                  <a:pt x="216911" y="969168"/>
                </a:cubicBezTo>
                <a:cubicBezTo>
                  <a:pt x="213891" y="960106"/>
                  <a:pt x="213425" y="954530"/>
                  <a:pt x="207386" y="947737"/>
                </a:cubicBezTo>
                <a:cubicBezTo>
                  <a:pt x="202912" y="942703"/>
                  <a:pt x="199488" y="935580"/>
                  <a:pt x="193099" y="933450"/>
                </a:cubicBezTo>
                <a:lnTo>
                  <a:pt x="185955" y="931068"/>
                </a:lnTo>
                <a:cubicBezTo>
                  <a:pt x="180919" y="910922"/>
                  <a:pt x="187780" y="931424"/>
                  <a:pt x="176430" y="914400"/>
                </a:cubicBezTo>
                <a:cubicBezTo>
                  <a:pt x="175038" y="912311"/>
                  <a:pt x="175441" y="909345"/>
                  <a:pt x="174049" y="907256"/>
                </a:cubicBezTo>
                <a:cubicBezTo>
                  <a:pt x="169222" y="900015"/>
                  <a:pt x="164829" y="899074"/>
                  <a:pt x="157380" y="895350"/>
                </a:cubicBezTo>
                <a:cubicBezTo>
                  <a:pt x="146268" y="896144"/>
                  <a:pt x="135098" y="899113"/>
                  <a:pt x="124043" y="897731"/>
                </a:cubicBezTo>
                <a:cubicBezTo>
                  <a:pt x="121203" y="897376"/>
                  <a:pt x="120442" y="893202"/>
                  <a:pt x="119280" y="890587"/>
                </a:cubicBezTo>
                <a:cubicBezTo>
                  <a:pt x="117241" y="886000"/>
                  <a:pt x="116105" y="881062"/>
                  <a:pt x="114518" y="876300"/>
                </a:cubicBezTo>
                <a:cubicBezTo>
                  <a:pt x="113724" y="873919"/>
                  <a:pt x="113528" y="871245"/>
                  <a:pt x="112136" y="869156"/>
                </a:cubicBezTo>
                <a:cubicBezTo>
                  <a:pt x="110549" y="866775"/>
                  <a:pt x="109398" y="864036"/>
                  <a:pt x="107374" y="862012"/>
                </a:cubicBezTo>
                <a:cubicBezTo>
                  <a:pt x="105350" y="859988"/>
                  <a:pt x="102429" y="859082"/>
                  <a:pt x="100230" y="857250"/>
                </a:cubicBezTo>
                <a:cubicBezTo>
                  <a:pt x="97643" y="855094"/>
                  <a:pt x="95467" y="852487"/>
                  <a:pt x="93086" y="850106"/>
                </a:cubicBezTo>
                <a:cubicBezTo>
                  <a:pt x="88831" y="837340"/>
                  <a:pt x="92155" y="848297"/>
                  <a:pt x="88324" y="831056"/>
                </a:cubicBezTo>
                <a:cubicBezTo>
                  <a:pt x="87614" y="827861"/>
                  <a:pt x="87987" y="824087"/>
                  <a:pt x="85943" y="821531"/>
                </a:cubicBezTo>
                <a:cubicBezTo>
                  <a:pt x="84375" y="819571"/>
                  <a:pt x="81180" y="819944"/>
                  <a:pt x="78799" y="819150"/>
                </a:cubicBezTo>
                <a:cubicBezTo>
                  <a:pt x="74037" y="812008"/>
                  <a:pt x="74829" y="811211"/>
                  <a:pt x="66893" y="807243"/>
                </a:cubicBezTo>
                <a:cubicBezTo>
                  <a:pt x="64648" y="806120"/>
                  <a:pt x="61943" y="806081"/>
                  <a:pt x="59749" y="804862"/>
                </a:cubicBezTo>
                <a:cubicBezTo>
                  <a:pt x="54745" y="802082"/>
                  <a:pt x="50224" y="798512"/>
                  <a:pt x="45461" y="795337"/>
                </a:cubicBezTo>
                <a:lnTo>
                  <a:pt x="38318" y="790575"/>
                </a:lnTo>
                <a:cubicBezTo>
                  <a:pt x="37524" y="788194"/>
                  <a:pt x="36481" y="785881"/>
                  <a:pt x="35936" y="783431"/>
                </a:cubicBezTo>
                <a:cubicBezTo>
                  <a:pt x="34889" y="778718"/>
                  <a:pt x="37484" y="771949"/>
                  <a:pt x="33555" y="769143"/>
                </a:cubicBezTo>
                <a:cubicBezTo>
                  <a:pt x="29626" y="766337"/>
                  <a:pt x="23981" y="770478"/>
                  <a:pt x="19268" y="771525"/>
                </a:cubicBezTo>
                <a:cubicBezTo>
                  <a:pt x="11873" y="773169"/>
                  <a:pt x="11404" y="774386"/>
                  <a:pt x="4980" y="778668"/>
                </a:cubicBezTo>
                <a:cubicBezTo>
                  <a:pt x="-2567" y="767348"/>
                  <a:pt x="-687" y="774240"/>
                  <a:pt x="4980" y="757237"/>
                </a:cubicBezTo>
                <a:cubicBezTo>
                  <a:pt x="5774" y="754856"/>
                  <a:pt x="5969" y="752182"/>
                  <a:pt x="7361" y="750093"/>
                </a:cubicBezTo>
                <a:cubicBezTo>
                  <a:pt x="13712" y="740567"/>
                  <a:pt x="18473" y="729456"/>
                  <a:pt x="31174" y="726281"/>
                </a:cubicBezTo>
                <a:cubicBezTo>
                  <a:pt x="52659" y="720909"/>
                  <a:pt x="44014" y="723588"/>
                  <a:pt x="57368" y="719137"/>
                </a:cubicBezTo>
                <a:cubicBezTo>
                  <a:pt x="59749" y="717550"/>
                  <a:pt x="62723" y="716610"/>
                  <a:pt x="64511" y="714375"/>
                </a:cubicBezTo>
                <a:cubicBezTo>
                  <a:pt x="69729" y="707853"/>
                  <a:pt x="65560" y="688422"/>
                  <a:pt x="64511" y="685800"/>
                </a:cubicBezTo>
                <a:cubicBezTo>
                  <a:pt x="63579" y="683470"/>
                  <a:pt x="59803" y="684027"/>
                  <a:pt x="57368" y="683418"/>
                </a:cubicBezTo>
                <a:cubicBezTo>
                  <a:pt x="53441" y="682436"/>
                  <a:pt x="49430" y="681831"/>
                  <a:pt x="45461" y="681037"/>
                </a:cubicBezTo>
                <a:cubicBezTo>
                  <a:pt x="43874" y="678656"/>
                  <a:pt x="41861" y="676508"/>
                  <a:pt x="40699" y="673893"/>
                </a:cubicBezTo>
                <a:cubicBezTo>
                  <a:pt x="38660" y="669306"/>
                  <a:pt x="35936" y="659606"/>
                  <a:pt x="35936" y="659606"/>
                </a:cubicBezTo>
                <a:cubicBezTo>
                  <a:pt x="37524" y="635000"/>
                  <a:pt x="36155" y="610022"/>
                  <a:pt x="40699" y="585787"/>
                </a:cubicBezTo>
                <a:cubicBezTo>
                  <a:pt x="41302" y="582570"/>
                  <a:pt x="47216" y="584695"/>
                  <a:pt x="50224" y="583406"/>
                </a:cubicBezTo>
                <a:cubicBezTo>
                  <a:pt x="71532" y="574274"/>
                  <a:pt x="37427" y="581966"/>
                  <a:pt x="71655" y="576262"/>
                </a:cubicBezTo>
                <a:cubicBezTo>
                  <a:pt x="74830" y="573881"/>
                  <a:pt x="80217" y="572968"/>
                  <a:pt x="81180" y="569118"/>
                </a:cubicBezTo>
                <a:cubicBezTo>
                  <a:pt x="84458" y="556005"/>
                  <a:pt x="82216" y="542087"/>
                  <a:pt x="83561" y="528637"/>
                </a:cubicBezTo>
                <a:cubicBezTo>
                  <a:pt x="83811" y="526139"/>
                  <a:pt x="85149" y="523874"/>
                  <a:pt x="85943" y="521493"/>
                </a:cubicBezTo>
                <a:cubicBezTo>
                  <a:pt x="83562" y="520699"/>
                  <a:pt x="80574" y="520887"/>
                  <a:pt x="78799" y="519112"/>
                </a:cubicBezTo>
                <a:cubicBezTo>
                  <a:pt x="77662" y="517975"/>
                  <a:pt x="74056" y="502523"/>
                  <a:pt x="74036" y="502443"/>
                </a:cubicBezTo>
                <a:cubicBezTo>
                  <a:pt x="74830" y="499268"/>
                  <a:pt x="73201" y="493521"/>
                  <a:pt x="76418" y="492918"/>
                </a:cubicBezTo>
                <a:cubicBezTo>
                  <a:pt x="88146" y="490719"/>
                  <a:pt x="100204" y="495300"/>
                  <a:pt x="112136" y="495300"/>
                </a:cubicBezTo>
                <a:cubicBezTo>
                  <a:pt x="123277" y="495300"/>
                  <a:pt x="134361" y="493712"/>
                  <a:pt x="145474" y="492918"/>
                </a:cubicBezTo>
                <a:cubicBezTo>
                  <a:pt x="148449" y="489944"/>
                  <a:pt x="155984" y="484540"/>
                  <a:pt x="154999" y="478631"/>
                </a:cubicBezTo>
                <a:cubicBezTo>
                  <a:pt x="154528" y="475808"/>
                  <a:pt x="151824" y="473868"/>
                  <a:pt x="150236" y="471487"/>
                </a:cubicBezTo>
                <a:cubicBezTo>
                  <a:pt x="146997" y="461768"/>
                  <a:pt x="147016" y="466087"/>
                  <a:pt x="150236" y="454818"/>
                </a:cubicBezTo>
                <a:cubicBezTo>
                  <a:pt x="150926" y="452405"/>
                  <a:pt x="150288" y="448607"/>
                  <a:pt x="152618" y="447675"/>
                </a:cubicBezTo>
                <a:cubicBezTo>
                  <a:pt x="159292" y="445006"/>
                  <a:pt x="166905" y="446087"/>
                  <a:pt x="174049" y="445293"/>
                </a:cubicBezTo>
                <a:cubicBezTo>
                  <a:pt x="174843" y="442912"/>
                  <a:pt x="175886" y="440600"/>
                  <a:pt x="176430" y="438150"/>
                </a:cubicBezTo>
                <a:cubicBezTo>
                  <a:pt x="177477" y="433437"/>
                  <a:pt x="176652" y="428181"/>
                  <a:pt x="178811" y="423862"/>
                </a:cubicBezTo>
                <a:cubicBezTo>
                  <a:pt x="180657" y="420171"/>
                  <a:pt x="189719" y="417845"/>
                  <a:pt x="193099" y="416718"/>
                </a:cubicBezTo>
                <a:cubicBezTo>
                  <a:pt x="194686" y="414337"/>
                  <a:pt x="197391" y="412398"/>
                  <a:pt x="197861" y="409575"/>
                </a:cubicBezTo>
                <a:cubicBezTo>
                  <a:pt x="198274" y="407099"/>
                  <a:pt x="196089" y="404866"/>
                  <a:pt x="195480" y="402431"/>
                </a:cubicBezTo>
                <a:cubicBezTo>
                  <a:pt x="194498" y="398505"/>
                  <a:pt x="193893" y="394494"/>
                  <a:pt x="193099" y="390525"/>
                </a:cubicBezTo>
                <a:cubicBezTo>
                  <a:pt x="193893" y="387350"/>
                  <a:pt x="193665" y="383723"/>
                  <a:pt x="195480" y="381000"/>
                </a:cubicBezTo>
                <a:cubicBezTo>
                  <a:pt x="199666" y="374721"/>
                  <a:pt x="211568" y="374747"/>
                  <a:pt x="216911" y="373856"/>
                </a:cubicBezTo>
                <a:cubicBezTo>
                  <a:pt x="218499" y="370681"/>
                  <a:pt x="221353" y="367866"/>
                  <a:pt x="221674" y="364331"/>
                </a:cubicBezTo>
                <a:cubicBezTo>
                  <a:pt x="222971" y="350066"/>
                  <a:pt x="219160" y="348939"/>
                  <a:pt x="214530" y="338137"/>
                </a:cubicBezTo>
                <a:cubicBezTo>
                  <a:pt x="208614" y="324334"/>
                  <a:pt x="216540" y="337578"/>
                  <a:pt x="207386" y="323850"/>
                </a:cubicBezTo>
                <a:cubicBezTo>
                  <a:pt x="206592" y="321469"/>
                  <a:pt x="206224" y="318900"/>
                  <a:pt x="205005" y="316706"/>
                </a:cubicBezTo>
                <a:cubicBezTo>
                  <a:pt x="202225" y="311702"/>
                  <a:pt x="195480" y="302418"/>
                  <a:pt x="195480" y="302418"/>
                </a:cubicBezTo>
                <a:cubicBezTo>
                  <a:pt x="194809" y="300403"/>
                  <a:pt x="186688" y="285566"/>
                  <a:pt x="193099" y="280987"/>
                </a:cubicBezTo>
                <a:cubicBezTo>
                  <a:pt x="197184" y="278069"/>
                  <a:pt x="202624" y="277812"/>
                  <a:pt x="207386" y="276225"/>
                </a:cubicBezTo>
                <a:lnTo>
                  <a:pt x="214530" y="273843"/>
                </a:lnTo>
                <a:cubicBezTo>
                  <a:pt x="219890" y="257764"/>
                  <a:pt x="213706" y="277554"/>
                  <a:pt x="219293" y="252412"/>
                </a:cubicBezTo>
                <a:cubicBezTo>
                  <a:pt x="219838" y="249962"/>
                  <a:pt x="220880" y="247649"/>
                  <a:pt x="221674" y="245268"/>
                </a:cubicBezTo>
                <a:cubicBezTo>
                  <a:pt x="220086" y="242887"/>
                  <a:pt x="218743" y="240323"/>
                  <a:pt x="216911" y="238125"/>
                </a:cubicBezTo>
                <a:cubicBezTo>
                  <a:pt x="212168" y="232434"/>
                  <a:pt x="201611" y="223499"/>
                  <a:pt x="195480" y="221456"/>
                </a:cubicBezTo>
                <a:cubicBezTo>
                  <a:pt x="183756" y="217548"/>
                  <a:pt x="190812" y="219488"/>
                  <a:pt x="174049" y="216693"/>
                </a:cubicBezTo>
                <a:cubicBezTo>
                  <a:pt x="173255" y="213518"/>
                  <a:pt x="171668" y="210441"/>
                  <a:pt x="171668" y="207168"/>
                </a:cubicBezTo>
                <a:cubicBezTo>
                  <a:pt x="171668" y="191218"/>
                  <a:pt x="172705" y="189771"/>
                  <a:pt x="176430" y="178593"/>
                </a:cubicBezTo>
                <a:cubicBezTo>
                  <a:pt x="175636" y="176212"/>
                  <a:pt x="175268" y="173644"/>
                  <a:pt x="174049" y="171450"/>
                </a:cubicBezTo>
                <a:cubicBezTo>
                  <a:pt x="171269" y="166446"/>
                  <a:pt x="164524" y="157162"/>
                  <a:pt x="164524" y="157162"/>
                </a:cubicBezTo>
                <a:cubicBezTo>
                  <a:pt x="165318" y="153987"/>
                  <a:pt x="166006" y="150784"/>
                  <a:pt x="166905" y="147637"/>
                </a:cubicBezTo>
                <a:cubicBezTo>
                  <a:pt x="167595" y="145223"/>
                  <a:pt x="167243" y="141952"/>
                  <a:pt x="169286" y="140493"/>
                </a:cubicBezTo>
                <a:cubicBezTo>
                  <a:pt x="173371" y="137575"/>
                  <a:pt x="183574" y="135731"/>
                  <a:pt x="183574" y="135731"/>
                </a:cubicBezTo>
                <a:cubicBezTo>
                  <a:pt x="185955" y="134143"/>
                  <a:pt x="188087" y="132095"/>
                  <a:pt x="190718" y="130968"/>
                </a:cubicBezTo>
                <a:cubicBezTo>
                  <a:pt x="193726" y="129679"/>
                  <a:pt x="197096" y="129486"/>
                  <a:pt x="200243" y="128587"/>
                </a:cubicBezTo>
                <a:cubicBezTo>
                  <a:pt x="209174" y="126036"/>
                  <a:pt x="206669" y="125687"/>
                  <a:pt x="216911" y="123825"/>
                </a:cubicBezTo>
                <a:cubicBezTo>
                  <a:pt x="222433" y="122821"/>
                  <a:pt x="228058" y="122447"/>
                  <a:pt x="233580" y="121443"/>
                </a:cubicBezTo>
                <a:cubicBezTo>
                  <a:pt x="236800" y="120858"/>
                  <a:pt x="239970" y="120002"/>
                  <a:pt x="243105" y="119062"/>
                </a:cubicBezTo>
                <a:cubicBezTo>
                  <a:pt x="247914" y="117620"/>
                  <a:pt x="257393" y="114300"/>
                  <a:pt x="257393" y="114300"/>
                </a:cubicBezTo>
                <a:cubicBezTo>
                  <a:pt x="259329" y="108491"/>
                  <a:pt x="259921" y="104627"/>
                  <a:pt x="264536" y="100012"/>
                </a:cubicBezTo>
                <a:cubicBezTo>
                  <a:pt x="266560" y="97988"/>
                  <a:pt x="269299" y="96837"/>
                  <a:pt x="271680" y="95250"/>
                </a:cubicBezTo>
                <a:cubicBezTo>
                  <a:pt x="279555" y="71622"/>
                  <a:pt x="266344" y="107710"/>
                  <a:pt x="281205" y="80962"/>
                </a:cubicBezTo>
                <a:cubicBezTo>
                  <a:pt x="290131" y="64896"/>
                  <a:pt x="282711" y="70681"/>
                  <a:pt x="288349" y="57150"/>
                </a:cubicBezTo>
                <a:cubicBezTo>
                  <a:pt x="291080" y="50597"/>
                  <a:pt x="293936" y="44007"/>
                  <a:pt x="297874" y="38100"/>
                </a:cubicBezTo>
                <a:cubicBezTo>
                  <a:pt x="299461" y="35719"/>
                  <a:pt x="301356" y="33516"/>
                  <a:pt x="302636" y="30956"/>
                </a:cubicBezTo>
                <a:cubicBezTo>
                  <a:pt x="303759" y="28711"/>
                  <a:pt x="304029" y="26119"/>
                  <a:pt x="305018" y="23812"/>
                </a:cubicBezTo>
                <a:cubicBezTo>
                  <a:pt x="307384" y="18292"/>
                  <a:pt x="311146" y="13235"/>
                  <a:pt x="312161" y="7143"/>
                </a:cubicBezTo>
                <a:cubicBezTo>
                  <a:pt x="312552" y="4794"/>
                  <a:pt x="312161" y="2381"/>
                  <a:pt x="312161" y="0"/>
                </a:cubicBezTo>
              </a:path>
            </a:pathLst>
          </a:custGeom>
          <a:ln w="381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PE"/>
          </a:p>
        </p:txBody>
      </p:sp>
      <p:cxnSp>
        <p:nvCxnSpPr>
          <p:cNvPr id="17" name="16 Conector recto"/>
          <p:cNvCxnSpPr/>
          <p:nvPr/>
        </p:nvCxnSpPr>
        <p:spPr>
          <a:xfrm flipV="1">
            <a:off x="6291536" y="4293096"/>
            <a:ext cx="524545" cy="64807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4" name="13 Objeto"/>
          <p:cNvGraphicFramePr>
            <a:graphicFrameLocks noChangeAspect="1"/>
          </p:cNvGraphicFramePr>
          <p:nvPr/>
        </p:nvGraphicFramePr>
        <p:xfrm>
          <a:off x="6689142" y="4581128"/>
          <a:ext cx="3871355" cy="266700"/>
        </p:xfrm>
        <a:graphic>
          <a:graphicData uri="http://schemas.openxmlformats.org/presentationml/2006/ole">
            <mc:AlternateContent xmlns:mc="http://schemas.openxmlformats.org/markup-compatibility/2006">
              <mc:Choice xmlns:v="urn:schemas-microsoft-com:vml" Requires="v">
                <p:oleObj name="Hoja de cálculo" r:id="rId6" imgW="5505444" imgH="266694" progId="Excel.Sheet.12">
                  <p:embed/>
                </p:oleObj>
              </mc:Choice>
              <mc:Fallback>
                <p:oleObj name="Hoja de cálculo" r:id="rId6" imgW="5505444" imgH="266694" progId="Excel.Sheet.12">
                  <p:embed/>
                  <p:pic>
                    <p:nvPicPr>
                      <p:cNvPr id="14" name="13 Objeto"/>
                      <p:cNvPicPr/>
                      <p:nvPr/>
                    </p:nvPicPr>
                    <p:blipFill>
                      <a:blip r:embed="rId7"/>
                      <a:stretch>
                        <a:fillRect/>
                      </a:stretch>
                    </p:blipFill>
                    <p:spPr>
                      <a:xfrm>
                        <a:off x="6689142" y="4581128"/>
                        <a:ext cx="3871355" cy="266700"/>
                      </a:xfrm>
                      <a:prstGeom prst="rect">
                        <a:avLst/>
                      </a:prstGeom>
                      <a:solidFill>
                        <a:schemeClr val="accent1">
                          <a:lumMod val="75000"/>
                        </a:schemeClr>
                      </a:solidFill>
                    </p:spPr>
                  </p:pic>
                </p:oleObj>
              </mc:Fallback>
            </mc:AlternateContent>
          </a:graphicData>
        </a:graphic>
      </p:graphicFrame>
      <p:graphicFrame>
        <p:nvGraphicFramePr>
          <p:cNvPr id="15" name="14 Objeto"/>
          <p:cNvGraphicFramePr>
            <a:graphicFrameLocks noChangeAspect="1"/>
          </p:cNvGraphicFramePr>
          <p:nvPr/>
        </p:nvGraphicFramePr>
        <p:xfrm>
          <a:off x="6694110" y="4860205"/>
          <a:ext cx="3866387" cy="266400"/>
        </p:xfrm>
        <a:graphic>
          <a:graphicData uri="http://schemas.openxmlformats.org/presentationml/2006/ole">
            <mc:AlternateContent xmlns:mc="http://schemas.openxmlformats.org/markup-compatibility/2006">
              <mc:Choice xmlns:v="urn:schemas-microsoft-com:vml" Requires="v">
                <p:oleObj name="Hoja de cálculo" r:id="rId8" imgW="5505444" imgH="266694" progId="Excel.Sheet.12">
                  <p:embed/>
                </p:oleObj>
              </mc:Choice>
              <mc:Fallback>
                <p:oleObj name="Hoja de cálculo" r:id="rId8" imgW="5505444" imgH="266694" progId="Excel.Sheet.12">
                  <p:embed/>
                  <p:pic>
                    <p:nvPicPr>
                      <p:cNvPr id="15" name="14 Objeto"/>
                      <p:cNvPicPr/>
                      <p:nvPr/>
                    </p:nvPicPr>
                    <p:blipFill>
                      <a:blip r:embed="rId9"/>
                      <a:stretch>
                        <a:fillRect/>
                      </a:stretch>
                    </p:blipFill>
                    <p:spPr>
                      <a:xfrm>
                        <a:off x="6694110" y="4860205"/>
                        <a:ext cx="3866387" cy="266400"/>
                      </a:xfrm>
                      <a:prstGeom prst="rect">
                        <a:avLst/>
                      </a:prstGeom>
                    </p:spPr>
                  </p:pic>
                </p:oleObj>
              </mc:Fallback>
            </mc:AlternateContent>
          </a:graphicData>
        </a:graphic>
      </p:graphicFrame>
      <p:graphicFrame>
        <p:nvGraphicFramePr>
          <p:cNvPr id="16" name="15 Objeto"/>
          <p:cNvGraphicFramePr>
            <a:graphicFrameLocks noChangeAspect="1"/>
          </p:cNvGraphicFramePr>
          <p:nvPr/>
        </p:nvGraphicFramePr>
        <p:xfrm>
          <a:off x="6690496" y="5157193"/>
          <a:ext cx="3870000" cy="1298739"/>
        </p:xfrm>
        <a:graphic>
          <a:graphicData uri="http://schemas.openxmlformats.org/presentationml/2006/ole">
            <mc:AlternateContent xmlns:mc="http://schemas.openxmlformats.org/markup-compatibility/2006">
              <mc:Choice xmlns:v="urn:schemas-microsoft-com:vml" Requires="v">
                <p:oleObj name="Hoja de cálculo" r:id="rId10" imgW="5505444" imgH="1304859" progId="Excel.Sheet.12">
                  <p:embed/>
                </p:oleObj>
              </mc:Choice>
              <mc:Fallback>
                <p:oleObj name="Hoja de cálculo" r:id="rId10" imgW="5505444" imgH="1304859" progId="Excel.Sheet.12">
                  <p:embed/>
                  <p:pic>
                    <p:nvPicPr>
                      <p:cNvPr id="16" name="15 Objeto"/>
                      <p:cNvPicPr/>
                      <p:nvPr/>
                    </p:nvPicPr>
                    <p:blipFill>
                      <a:blip r:embed="rId11"/>
                      <a:stretch>
                        <a:fillRect/>
                      </a:stretch>
                    </p:blipFill>
                    <p:spPr>
                      <a:xfrm>
                        <a:off x="6690496" y="5157193"/>
                        <a:ext cx="3870000" cy="1298739"/>
                      </a:xfrm>
                      <a:prstGeom prst="rect">
                        <a:avLst/>
                      </a:prstGeom>
                    </p:spPr>
                  </p:pic>
                </p:oleObj>
              </mc:Fallback>
            </mc:AlternateContent>
          </a:graphicData>
        </a:graphic>
      </p:graphicFrame>
      <p:grpSp>
        <p:nvGrpSpPr>
          <p:cNvPr id="25" name="Grupo 24">
            <a:extLst>
              <a:ext uri="{FF2B5EF4-FFF2-40B4-BE49-F238E27FC236}">
                <a16:creationId xmlns:a16="http://schemas.microsoft.com/office/drawing/2014/main" id="{21A40D72-6A44-4503-90E1-9DA5E290D781}"/>
              </a:ext>
            </a:extLst>
          </p:cNvPr>
          <p:cNvGrpSpPr/>
          <p:nvPr/>
        </p:nvGrpSpPr>
        <p:grpSpPr>
          <a:xfrm>
            <a:off x="0" y="0"/>
            <a:ext cx="12192000" cy="823119"/>
            <a:chOff x="0" y="0"/>
            <a:chExt cx="12192000" cy="823119"/>
          </a:xfrm>
          <a:solidFill>
            <a:schemeClr val="accent1">
              <a:lumMod val="75000"/>
            </a:schemeClr>
          </a:solidFill>
        </p:grpSpPr>
        <p:sp>
          <p:nvSpPr>
            <p:cNvPr id="27" name="Rectángulo 26">
              <a:extLst>
                <a:ext uri="{FF2B5EF4-FFF2-40B4-BE49-F238E27FC236}">
                  <a16:creationId xmlns:a16="http://schemas.microsoft.com/office/drawing/2014/main" id="{29B1C2F9-10D1-41EA-B9BC-5F1FDB6B8FB2}"/>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Rectángulo 7">
              <a:extLst>
                <a:ext uri="{FF2B5EF4-FFF2-40B4-BE49-F238E27FC236}">
                  <a16:creationId xmlns:a16="http://schemas.microsoft.com/office/drawing/2014/main" id="{A916645F-449E-404E-A713-224F33D554DE}"/>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Diagrama de flujo: cinta perforada 16">
              <a:extLst>
                <a:ext uri="{FF2B5EF4-FFF2-40B4-BE49-F238E27FC236}">
                  <a16:creationId xmlns:a16="http://schemas.microsoft.com/office/drawing/2014/main" id="{F7261A1C-40A6-42DE-B179-B98E597F3523}"/>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31" name="Imagen 8">
            <a:extLst>
              <a:ext uri="{FF2B5EF4-FFF2-40B4-BE49-F238E27FC236}">
                <a16:creationId xmlns:a16="http://schemas.microsoft.com/office/drawing/2014/main" id="{5302FEF8-32DF-482F-91C2-705F2ABB099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470" y="43091"/>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uadroTexto 31">
            <a:extLst>
              <a:ext uri="{FF2B5EF4-FFF2-40B4-BE49-F238E27FC236}">
                <a16:creationId xmlns:a16="http://schemas.microsoft.com/office/drawing/2014/main" id="{1598677B-1D0A-4733-89CE-86AF2CEB48F7}"/>
              </a:ext>
            </a:extLst>
          </p:cNvPr>
          <p:cNvSpPr txBox="1"/>
          <p:nvPr/>
        </p:nvSpPr>
        <p:spPr>
          <a:xfrm>
            <a:off x="461196" y="178337"/>
            <a:ext cx="2733926" cy="492443"/>
          </a:xfrm>
          <a:prstGeom prst="rect">
            <a:avLst/>
          </a:prstGeom>
          <a:noFill/>
        </p:spPr>
        <p:txBody>
          <a:bodyPr wrap="square" rtlCol="0">
            <a:spAutoFit/>
          </a:bodyPr>
          <a:lstStyle/>
          <a:p>
            <a:pPr algn="ctr"/>
            <a:r>
              <a:rPr lang="es-PE" sz="1200" b="1" dirty="0">
                <a:solidFill>
                  <a:schemeClr val="bg1"/>
                </a:solidFill>
                <a:latin typeface="+mn-lt"/>
                <a:cs typeface="+mn-cs"/>
              </a:rPr>
              <a:t>GOBIERNO REGIONAL DE TUMBES</a:t>
            </a:r>
          </a:p>
          <a:p>
            <a:pPr algn="ctr"/>
            <a:r>
              <a:rPr lang="es-PE" sz="700" b="1" dirty="0">
                <a:solidFill>
                  <a:schemeClr val="bg1"/>
                </a:solidFill>
                <a:latin typeface="+mn-lt"/>
                <a:cs typeface="+mn-cs"/>
              </a:rPr>
              <a:t>GERENCIA REGIONAL DE PLANEAMIENTO, PRESUPUESTO</a:t>
            </a:r>
          </a:p>
          <a:p>
            <a:pPr algn="ctr"/>
            <a:r>
              <a:rPr lang="es-PE" sz="700" b="1" dirty="0">
                <a:solidFill>
                  <a:schemeClr val="bg1"/>
                </a:solidFill>
                <a:latin typeface="+mn-lt"/>
                <a:cs typeface="+mn-cs"/>
              </a:rPr>
              <a:t>Y ACONDICIONAMIENTO TERRITORIAL</a:t>
            </a:r>
          </a:p>
        </p:txBody>
      </p:sp>
      <p:sp>
        <p:nvSpPr>
          <p:cNvPr id="33" name="Rectángulo 32">
            <a:extLst>
              <a:ext uri="{FF2B5EF4-FFF2-40B4-BE49-F238E27FC236}">
                <a16:creationId xmlns:a16="http://schemas.microsoft.com/office/drawing/2014/main" id="{DF58AFE0-36F5-4195-BDB7-0695BAB936D8}"/>
              </a:ext>
            </a:extLst>
          </p:cNvPr>
          <p:cNvSpPr/>
          <p:nvPr/>
        </p:nvSpPr>
        <p:spPr>
          <a:xfrm>
            <a:off x="0" y="66827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D856BA87-1016-4AB0-85F4-5F6B546E0D4D}"/>
              </a:ext>
            </a:extLst>
          </p:cNvPr>
          <p:cNvSpPr/>
          <p:nvPr/>
        </p:nvSpPr>
        <p:spPr>
          <a:xfrm>
            <a:off x="2828002" y="254817"/>
            <a:ext cx="8333616" cy="52322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sz="2800" b="1" dirty="0">
                <a:solidFill>
                  <a:srgbClr val="0070C0"/>
                </a:solidFill>
                <a:effectLst>
                  <a:outerShdw blurRad="38100" dist="38100" dir="2700000" algn="tl">
                    <a:srgbClr val="C0C0C0"/>
                  </a:outerShdw>
                </a:effectLst>
              </a:rPr>
              <a:t>IRRIGACIÓN DE LA MARGEN DERECHA</a:t>
            </a:r>
          </a:p>
        </p:txBody>
      </p:sp>
    </p:spTree>
    <p:extLst>
      <p:ext uri="{BB962C8B-B14F-4D97-AF65-F5344CB8AC3E}">
        <p14:creationId xmlns:p14="http://schemas.microsoft.com/office/powerpoint/2010/main" val="9288621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ircle(in)">
                                      <p:cBhvr>
                                        <p:cTn id="33" dur="20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par>
                                <p:cTn id="39" presetID="6" presetClass="entr" presetSubtype="16"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2000"/>
                                        <p:tgtEl>
                                          <p:spTgt spid="18"/>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circle(in)">
                                      <p:cBhvr>
                                        <p:cTn id="44" dur="20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arn(inVertical)">
                                      <p:cBhvr>
                                        <p:cTn id="54" dur="500"/>
                                        <p:tgtEl>
                                          <p:spTgt spid="28"/>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barn(inVertical)">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arn(inVertical)">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barn(inVertical)">
                                      <p:cBhvr>
                                        <p:cTn id="67" dur="500"/>
                                        <p:tgtEl>
                                          <p:spTgt spid="41"/>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arn(inVertical)">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arn(inVertic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barn(inVertical)">
                                      <p:cBhvr>
                                        <p:cTn id="8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3" grpId="0" animBg="1"/>
      <p:bldP spid="34" grpId="0" animBg="1"/>
      <p:bldP spid="36"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955540" y="3424885"/>
            <a:ext cx="8280920" cy="954107"/>
          </a:xfrm>
          <a:prstGeom prst="rect">
            <a:avLst/>
          </a:prstGeom>
        </p:spPr>
        <p:txBody>
          <a:bodyPr wrap="square">
            <a:spAutoFit/>
          </a:bodyPr>
          <a:lstStyle/>
          <a:p>
            <a:pPr lvl="0" algn="ctr"/>
            <a:r>
              <a:rPr lang="es-PE" sz="2800" b="1" dirty="0">
                <a:solidFill>
                  <a:srgbClr val="002060"/>
                </a:solidFill>
                <a:latin typeface="Verdana" panose="020B0604030504040204" pitchFamily="34" charset="0"/>
                <a:ea typeface="Verdana" panose="020B0604030504040204" pitchFamily="34" charset="0"/>
              </a:rPr>
              <a:t>EJECUCION FINANCIERA DE METAS  APROBADAS EN EL PRESUPUESTO 2020</a:t>
            </a:r>
          </a:p>
        </p:txBody>
      </p:sp>
      <p:grpSp>
        <p:nvGrpSpPr>
          <p:cNvPr id="8" name="Grupo 7">
            <a:extLst>
              <a:ext uri="{FF2B5EF4-FFF2-40B4-BE49-F238E27FC236}">
                <a16:creationId xmlns:a16="http://schemas.microsoft.com/office/drawing/2014/main" id="{F0A9AA1B-8A0F-45B4-AFAD-E73E6874DD16}"/>
              </a:ext>
            </a:extLst>
          </p:cNvPr>
          <p:cNvGrpSpPr/>
          <p:nvPr/>
        </p:nvGrpSpPr>
        <p:grpSpPr>
          <a:xfrm>
            <a:off x="0" y="0"/>
            <a:ext cx="12192000" cy="823119"/>
            <a:chOff x="0" y="0"/>
            <a:chExt cx="12192000" cy="823119"/>
          </a:xfrm>
          <a:solidFill>
            <a:schemeClr val="accent1">
              <a:lumMod val="75000"/>
            </a:schemeClr>
          </a:solidFill>
        </p:grpSpPr>
        <p:sp>
          <p:nvSpPr>
            <p:cNvPr id="9" name="Rectángulo 8">
              <a:extLst>
                <a:ext uri="{FF2B5EF4-FFF2-40B4-BE49-F238E27FC236}">
                  <a16:creationId xmlns:a16="http://schemas.microsoft.com/office/drawing/2014/main" id="{1F087469-7EA9-44D3-94CC-01DF853A3AB5}"/>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7">
              <a:extLst>
                <a:ext uri="{FF2B5EF4-FFF2-40B4-BE49-F238E27FC236}">
                  <a16:creationId xmlns:a16="http://schemas.microsoft.com/office/drawing/2014/main" id="{4BA73CB2-7619-4614-9BAA-B5DE297431F7}"/>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Diagrama de flujo: cinta perforada 16">
              <a:extLst>
                <a:ext uri="{FF2B5EF4-FFF2-40B4-BE49-F238E27FC236}">
                  <a16:creationId xmlns:a16="http://schemas.microsoft.com/office/drawing/2014/main" id="{A035D5BB-438F-4E28-8C54-5C09CB0B4671}"/>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2" name="Imagen 8">
            <a:extLst>
              <a:ext uri="{FF2B5EF4-FFF2-40B4-BE49-F238E27FC236}">
                <a16:creationId xmlns:a16="http://schemas.microsoft.com/office/drawing/2014/main" id="{D827B854-FC33-47DB-93A8-E06E174935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 y="43091"/>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3955AAC2-0157-481D-8A5A-46068C218850}"/>
              </a:ext>
            </a:extLst>
          </p:cNvPr>
          <p:cNvSpPr txBox="1"/>
          <p:nvPr/>
        </p:nvSpPr>
        <p:spPr>
          <a:xfrm>
            <a:off x="461196" y="178337"/>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sp>
        <p:nvSpPr>
          <p:cNvPr id="14" name="Rectángulo 13">
            <a:extLst>
              <a:ext uri="{FF2B5EF4-FFF2-40B4-BE49-F238E27FC236}">
                <a16:creationId xmlns:a16="http://schemas.microsoft.com/office/drawing/2014/main" id="{3E31A544-15E8-41BA-A9F5-BD5F6647D752}"/>
              </a:ext>
            </a:extLst>
          </p:cNvPr>
          <p:cNvSpPr/>
          <p:nvPr/>
        </p:nvSpPr>
        <p:spPr>
          <a:xfrm>
            <a:off x="0" y="66446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Picture 2" descr="LOGO GRT OK">
            <a:extLst>
              <a:ext uri="{FF2B5EF4-FFF2-40B4-BE49-F238E27FC236}">
                <a16:creationId xmlns:a16="http://schemas.microsoft.com/office/drawing/2014/main" id="{EBE51DCE-CED8-4383-A880-15286B028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908" y="730622"/>
            <a:ext cx="1656184" cy="216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617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2783869692"/>
              </p:ext>
            </p:extLst>
          </p:nvPr>
        </p:nvGraphicFramePr>
        <p:xfrm>
          <a:off x="1991544" y="3068960"/>
          <a:ext cx="8712968" cy="2439263"/>
        </p:xfrm>
        <a:graphic>
          <a:graphicData uri="http://schemas.openxmlformats.org/drawingml/2006/table">
            <a:tbl>
              <a:tblPr/>
              <a:tblGrid>
                <a:gridCol w="5990182">
                  <a:extLst>
                    <a:ext uri="{9D8B030D-6E8A-4147-A177-3AD203B41FA5}">
                      <a16:colId xmlns:a16="http://schemas.microsoft.com/office/drawing/2014/main" val="20000"/>
                    </a:ext>
                  </a:extLst>
                </a:gridCol>
                <a:gridCol w="2722786">
                  <a:extLst>
                    <a:ext uri="{9D8B030D-6E8A-4147-A177-3AD203B41FA5}">
                      <a16:colId xmlns:a16="http://schemas.microsoft.com/office/drawing/2014/main" val="20001"/>
                    </a:ext>
                  </a:extLst>
                </a:gridCol>
              </a:tblGrid>
              <a:tr h="648071">
                <a:tc>
                  <a:txBody>
                    <a:bodyPr/>
                    <a:lstStyle/>
                    <a:p>
                      <a:pPr marL="0" algn="ctr" defTabSz="914400" rtl="0" eaLnBrk="1" fontAlgn="b" latinLnBrk="0" hangingPunct="1"/>
                      <a:r>
                        <a:rPr lang="es-PE" sz="2000" b="1" i="0" u="none" strike="noStrike" kern="1200" dirty="0">
                          <a:solidFill>
                            <a:schemeClr val="tx1"/>
                          </a:solidFill>
                          <a:latin typeface="Calibri"/>
                          <a:ea typeface="+mn-ea"/>
                          <a:cs typeface="+mn-cs"/>
                        </a:rPr>
                        <a:t>RUBRO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s-PE" sz="2000" b="1" i="0" u="none" strike="noStrike" kern="1200" dirty="0">
                          <a:solidFill>
                            <a:schemeClr val="tx1"/>
                          </a:solidFill>
                          <a:latin typeface="Calibri"/>
                          <a:ea typeface="+mn-ea"/>
                          <a:cs typeface="+mn-cs"/>
                        </a:rPr>
                        <a:t>MONTO REQUERIDO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720080">
                <a:tc>
                  <a:txBody>
                    <a:bodyPr/>
                    <a:lstStyle/>
                    <a:p>
                      <a:pPr algn="ctr" fontAlgn="b"/>
                      <a:r>
                        <a:rPr lang="es-PE" sz="2000" b="0" i="0" u="none" strike="noStrike" dirty="0">
                          <a:solidFill>
                            <a:schemeClr val="tx1"/>
                          </a:solidFill>
                          <a:latin typeface="Calibri"/>
                        </a:rPr>
                        <a:t>PARA IMPULSAR PROYECTOS EMBLEMATICOS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ES" sz="2000" b="1" i="0" u="none" strike="noStrike" dirty="0">
                          <a:solidFill>
                            <a:srgbClr val="210ACC"/>
                          </a:solidFill>
                          <a:latin typeface="Verdana" panose="020B0604030504040204" pitchFamily="34" charset="0"/>
                          <a:ea typeface="Verdana" panose="020B0604030504040204" pitchFamily="34" charset="0"/>
                          <a:cs typeface="Verdana" panose="020B0604030504040204" pitchFamily="34" charset="0"/>
                        </a:rPr>
                        <a:t>286,722,764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04056">
                <a:tc>
                  <a:txBody>
                    <a:bodyPr/>
                    <a:lstStyle/>
                    <a:p>
                      <a:pPr algn="ctr" fontAlgn="b"/>
                      <a:r>
                        <a:rPr lang="es-PE" sz="2000" b="0" i="0" u="none" strike="noStrike" dirty="0">
                          <a:solidFill>
                            <a:schemeClr val="tx1"/>
                          </a:solidFill>
                          <a:latin typeface="Calibri"/>
                        </a:rPr>
                        <a:t>DEMANDA – DEUDA SOCIAL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ES" sz="2000" b="1" i="0" u="none" strike="noStrike" dirty="0">
                          <a:solidFill>
                            <a:srgbClr val="210ACC"/>
                          </a:solidFill>
                          <a:latin typeface="Verdana" panose="020B0604030504040204" pitchFamily="34" charset="0"/>
                          <a:ea typeface="Verdana" panose="020B0604030504040204" pitchFamily="34" charset="0"/>
                        </a:rPr>
                        <a:t>153,571,057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705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E" sz="2000" b="1" i="0" u="none" strike="noStrike" kern="1200" dirty="0">
                          <a:solidFill>
                            <a:schemeClr val="tx1"/>
                          </a:solidFill>
                          <a:latin typeface="Calibri"/>
                          <a:ea typeface="+mn-ea"/>
                          <a:cs typeface="+mn-cs"/>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r" rtl="0" fontAlgn="b"/>
                      <a:r>
                        <a:rPr lang="es-ES" sz="2000" b="1" i="0" u="none" strike="noStrike">
                          <a:solidFill>
                            <a:srgbClr val="C00000"/>
                          </a:solidFill>
                          <a:latin typeface="Verdana" panose="020B0604030504040204" pitchFamily="34" charset="0"/>
                          <a:ea typeface="Verdana" panose="020B0604030504040204" pitchFamily="34" charset="0"/>
                        </a:rPr>
                        <a:t>440,293,821</a:t>
                      </a:r>
                      <a:endParaRPr lang="es-ES" sz="2000" b="1" i="0" u="none" strike="noStrike" dirty="0">
                        <a:solidFill>
                          <a:srgbClr val="C00000"/>
                        </a:solidFill>
                        <a:latin typeface="Verdana" panose="020B0604030504040204" pitchFamily="34" charset="0"/>
                        <a:ea typeface="Verdana" panose="020B060403050404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grpSp>
        <p:nvGrpSpPr>
          <p:cNvPr id="6" name="Grupo 5">
            <a:extLst>
              <a:ext uri="{FF2B5EF4-FFF2-40B4-BE49-F238E27FC236}">
                <a16:creationId xmlns:a16="http://schemas.microsoft.com/office/drawing/2014/main" id="{7E11363B-AE62-43A0-AD71-A7EF5A95D936}"/>
              </a:ext>
            </a:extLst>
          </p:cNvPr>
          <p:cNvGrpSpPr/>
          <p:nvPr/>
        </p:nvGrpSpPr>
        <p:grpSpPr>
          <a:xfrm>
            <a:off x="0" y="-17865"/>
            <a:ext cx="12192000" cy="823119"/>
            <a:chOff x="0" y="0"/>
            <a:chExt cx="12192000" cy="823119"/>
          </a:xfrm>
          <a:solidFill>
            <a:schemeClr val="accent1">
              <a:lumMod val="75000"/>
            </a:schemeClr>
          </a:solidFill>
        </p:grpSpPr>
        <p:sp>
          <p:nvSpPr>
            <p:cNvPr id="8" name="Rectángulo 7">
              <a:extLst>
                <a:ext uri="{FF2B5EF4-FFF2-40B4-BE49-F238E27FC236}">
                  <a16:creationId xmlns:a16="http://schemas.microsoft.com/office/drawing/2014/main" id="{EE5C6DA6-9E6A-4B32-9058-8C7367FF51D4}"/>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7">
              <a:extLst>
                <a:ext uri="{FF2B5EF4-FFF2-40B4-BE49-F238E27FC236}">
                  <a16:creationId xmlns:a16="http://schemas.microsoft.com/office/drawing/2014/main" id="{D1BEA107-24C5-4400-95B3-BC708F52318D}"/>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Diagrama de flujo: cinta perforada 16">
              <a:extLst>
                <a:ext uri="{FF2B5EF4-FFF2-40B4-BE49-F238E27FC236}">
                  <a16:creationId xmlns:a16="http://schemas.microsoft.com/office/drawing/2014/main" id="{D67FB322-FF81-4A03-9CBD-5BC1035E085B}"/>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1" name="Imagen 8">
            <a:extLst>
              <a:ext uri="{FF2B5EF4-FFF2-40B4-BE49-F238E27FC236}">
                <a16:creationId xmlns:a16="http://schemas.microsoft.com/office/drawing/2014/main" id="{4416A4A2-E53A-4B34-845F-D6F2B04CF1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 y="25226"/>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ángulo 12">
            <a:extLst>
              <a:ext uri="{FF2B5EF4-FFF2-40B4-BE49-F238E27FC236}">
                <a16:creationId xmlns:a16="http://schemas.microsoft.com/office/drawing/2014/main" id="{D90FBBC5-5D9B-4F80-8B02-7507F221362E}"/>
              </a:ext>
            </a:extLst>
          </p:cNvPr>
          <p:cNvSpPr/>
          <p:nvPr/>
        </p:nvSpPr>
        <p:spPr>
          <a:xfrm>
            <a:off x="0" y="6626779"/>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CuadroTexto 1">
            <a:extLst>
              <a:ext uri="{FF2B5EF4-FFF2-40B4-BE49-F238E27FC236}">
                <a16:creationId xmlns:a16="http://schemas.microsoft.com/office/drawing/2014/main" id="{CC56C67E-BA81-4D57-ADCE-66CD51136A9B}"/>
              </a:ext>
            </a:extLst>
          </p:cNvPr>
          <p:cNvSpPr txBox="1"/>
          <p:nvPr/>
        </p:nvSpPr>
        <p:spPr>
          <a:xfrm>
            <a:off x="435994" y="147393"/>
            <a:ext cx="2733926" cy="492443"/>
          </a:xfrm>
          <a:prstGeom prst="rect">
            <a:avLst/>
          </a:prstGeom>
          <a:noFill/>
        </p:spPr>
        <p:txBody>
          <a:bodyPr wrap="square" rtlCol="0">
            <a:spAutoFit/>
          </a:bodyPr>
          <a:lstStyle/>
          <a:p>
            <a:pPr algn="ctr"/>
            <a:r>
              <a:rPr lang="es-PE" sz="1200" b="1" dirty="0">
                <a:solidFill>
                  <a:schemeClr val="bg1"/>
                </a:solidFill>
                <a:latin typeface="+mn-lt"/>
                <a:cs typeface="+mn-cs"/>
              </a:rPr>
              <a:t>GOBIERNO REGIONAL DE TUMBES</a:t>
            </a:r>
          </a:p>
          <a:p>
            <a:pPr algn="ctr"/>
            <a:r>
              <a:rPr lang="es-PE" sz="700" b="1" dirty="0">
                <a:solidFill>
                  <a:schemeClr val="bg1"/>
                </a:solidFill>
                <a:latin typeface="+mn-lt"/>
                <a:cs typeface="+mn-cs"/>
              </a:rPr>
              <a:t>GERENCIA REGIONAL DE PLANEAMIENTO, PRESUPUESTO</a:t>
            </a:r>
          </a:p>
          <a:p>
            <a:pPr algn="ctr"/>
            <a:r>
              <a:rPr lang="es-PE" sz="700" b="1" dirty="0">
                <a:solidFill>
                  <a:schemeClr val="bg1"/>
                </a:solidFill>
                <a:latin typeface="+mn-lt"/>
                <a:cs typeface="+mn-cs"/>
              </a:rPr>
              <a:t>Y ACONDICIONAMIENTO TERRITORIAL</a:t>
            </a:r>
          </a:p>
        </p:txBody>
      </p:sp>
      <p:sp>
        <p:nvSpPr>
          <p:cNvPr id="3" name="Rectángulo 2">
            <a:extLst>
              <a:ext uri="{FF2B5EF4-FFF2-40B4-BE49-F238E27FC236}">
                <a16:creationId xmlns:a16="http://schemas.microsoft.com/office/drawing/2014/main" id="{B68FFE95-0B1A-4019-820D-CB393CFE8BE3}"/>
              </a:ext>
            </a:extLst>
          </p:cNvPr>
          <p:cNvSpPr/>
          <p:nvPr/>
        </p:nvSpPr>
        <p:spPr>
          <a:xfrm>
            <a:off x="3647728" y="713328"/>
            <a:ext cx="5544616" cy="163121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sz="3600" b="1" dirty="0">
                <a:solidFill>
                  <a:srgbClr val="0070C0"/>
                </a:solidFill>
                <a:effectLst>
                  <a:outerShdw blurRad="38100" dist="38100" dir="2700000" algn="tl">
                    <a:srgbClr val="C0C0C0"/>
                  </a:outerShdw>
                </a:effectLst>
              </a:rPr>
              <a:t>DEMANDA ADICIONAL</a:t>
            </a:r>
          </a:p>
          <a:p>
            <a:pPr algn="ctr"/>
            <a:r>
              <a:rPr lang="es-PE" sz="3600" b="1" dirty="0">
                <a:solidFill>
                  <a:srgbClr val="0070C0"/>
                </a:solidFill>
                <a:effectLst>
                  <a:outerShdw blurRad="38100" dist="38100" dir="2700000" algn="tl">
                    <a:srgbClr val="C0C0C0"/>
                  </a:outerShdw>
                </a:effectLst>
              </a:rPr>
              <a:t>NECESARIA PARA EL 2022 </a:t>
            </a:r>
          </a:p>
          <a:p>
            <a:pPr algn="ctr"/>
            <a:r>
              <a:rPr lang="es-PE" sz="2800" b="1" dirty="0">
                <a:solidFill>
                  <a:srgbClr val="C00000"/>
                </a:solidFill>
                <a:effectLst>
                  <a:outerShdw blurRad="38100" dist="38100" dir="2700000" algn="tl">
                    <a:srgbClr val="C0C0C0"/>
                  </a:outerShdw>
                </a:effectLst>
              </a:rPr>
              <a:t>(Millones de Nuevos Soles)</a:t>
            </a:r>
          </a:p>
        </p:txBody>
      </p:sp>
    </p:spTree>
    <p:extLst>
      <p:ext uri="{BB962C8B-B14F-4D97-AF65-F5344CB8AC3E}">
        <p14:creationId xmlns:p14="http://schemas.microsoft.com/office/powerpoint/2010/main" val="2686859339"/>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864541" y="2996952"/>
            <a:ext cx="8496944" cy="2308324"/>
          </a:xfrm>
          <a:prstGeom prst="rect">
            <a:avLst/>
          </a:prstGeom>
        </p:spPr>
        <p:txBody>
          <a:bodyPr wrap="square">
            <a:spAutoFit/>
          </a:bodyPr>
          <a:lstStyle/>
          <a:p>
            <a:pPr lvl="0" algn="ctr"/>
            <a:r>
              <a:rPr lang="es-ES" sz="3600" b="1" dirty="0">
                <a:solidFill>
                  <a:srgbClr val="002060"/>
                </a:solidFill>
                <a:latin typeface="+mn-lt"/>
              </a:rPr>
              <a:t>PROBLEMÁTICA PRESENTADA EN LA EJECUCIÓN DEL GASTO Y MEDIDAS CORRECTIVAS QUE PROPONE PARA UNA MEJOR EJECUCIÓN DEL GASTO PÚBLICO.</a:t>
            </a:r>
            <a:endParaRPr lang="es-PE" sz="3600" b="1" dirty="0">
              <a:solidFill>
                <a:srgbClr val="002060"/>
              </a:solidFill>
              <a:latin typeface="+mn-lt"/>
            </a:endParaRPr>
          </a:p>
        </p:txBody>
      </p:sp>
      <p:grpSp>
        <p:nvGrpSpPr>
          <p:cNvPr id="6" name="Grupo 5">
            <a:extLst>
              <a:ext uri="{FF2B5EF4-FFF2-40B4-BE49-F238E27FC236}">
                <a16:creationId xmlns:a16="http://schemas.microsoft.com/office/drawing/2014/main" id="{FBC75330-55C3-4754-A3B4-2E725CC6211D}"/>
              </a:ext>
            </a:extLst>
          </p:cNvPr>
          <p:cNvGrpSpPr/>
          <p:nvPr/>
        </p:nvGrpSpPr>
        <p:grpSpPr>
          <a:xfrm>
            <a:off x="0" y="-17865"/>
            <a:ext cx="12192000" cy="823119"/>
            <a:chOff x="0" y="0"/>
            <a:chExt cx="12192000" cy="823119"/>
          </a:xfrm>
          <a:solidFill>
            <a:schemeClr val="accent1">
              <a:lumMod val="75000"/>
            </a:schemeClr>
          </a:solidFill>
        </p:grpSpPr>
        <p:sp>
          <p:nvSpPr>
            <p:cNvPr id="8" name="Rectángulo 7">
              <a:extLst>
                <a:ext uri="{FF2B5EF4-FFF2-40B4-BE49-F238E27FC236}">
                  <a16:creationId xmlns:a16="http://schemas.microsoft.com/office/drawing/2014/main" id="{CD1A90F0-B637-4D9C-B7D2-480D9A6603F6}"/>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7">
              <a:extLst>
                <a:ext uri="{FF2B5EF4-FFF2-40B4-BE49-F238E27FC236}">
                  <a16:creationId xmlns:a16="http://schemas.microsoft.com/office/drawing/2014/main" id="{E5A39EC9-F7C9-4997-A1AD-49AA593C1371}"/>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Diagrama de flujo: cinta perforada 16">
              <a:extLst>
                <a:ext uri="{FF2B5EF4-FFF2-40B4-BE49-F238E27FC236}">
                  <a16:creationId xmlns:a16="http://schemas.microsoft.com/office/drawing/2014/main" id="{EADAABAC-5F81-4199-8826-CDAB0036A08F}"/>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1" name="Imagen 8">
            <a:extLst>
              <a:ext uri="{FF2B5EF4-FFF2-40B4-BE49-F238E27FC236}">
                <a16:creationId xmlns:a16="http://schemas.microsoft.com/office/drawing/2014/main" id="{AB08BB58-E3BB-4924-A6F9-BF562E8CBA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 y="25226"/>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a:extLst>
              <a:ext uri="{FF2B5EF4-FFF2-40B4-BE49-F238E27FC236}">
                <a16:creationId xmlns:a16="http://schemas.microsoft.com/office/drawing/2014/main" id="{88D8A5E6-C7CE-4BA2-A952-6C456518AC7B}"/>
              </a:ext>
            </a:extLst>
          </p:cNvPr>
          <p:cNvSpPr/>
          <p:nvPr/>
        </p:nvSpPr>
        <p:spPr>
          <a:xfrm>
            <a:off x="0" y="6626779"/>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CuadroTexto 12">
            <a:extLst>
              <a:ext uri="{FF2B5EF4-FFF2-40B4-BE49-F238E27FC236}">
                <a16:creationId xmlns:a16="http://schemas.microsoft.com/office/drawing/2014/main" id="{D913D388-13A1-4B37-97FF-DDA324B3DCE0}"/>
              </a:ext>
            </a:extLst>
          </p:cNvPr>
          <p:cNvSpPr txBox="1"/>
          <p:nvPr/>
        </p:nvSpPr>
        <p:spPr>
          <a:xfrm>
            <a:off x="435994" y="147393"/>
            <a:ext cx="2733926" cy="492443"/>
          </a:xfrm>
          <a:prstGeom prst="rect">
            <a:avLst/>
          </a:prstGeom>
          <a:noFill/>
        </p:spPr>
        <p:txBody>
          <a:bodyPr wrap="square" rtlCol="0">
            <a:spAutoFit/>
          </a:bodyPr>
          <a:lstStyle/>
          <a:p>
            <a:pPr algn="ctr"/>
            <a:r>
              <a:rPr lang="es-PE" sz="1200" b="1" dirty="0">
                <a:solidFill>
                  <a:schemeClr val="bg1"/>
                </a:solidFill>
                <a:latin typeface="+mn-lt"/>
                <a:cs typeface="+mn-cs"/>
              </a:rPr>
              <a:t>GOBIERNO REGIONAL DE TUMBES</a:t>
            </a:r>
          </a:p>
          <a:p>
            <a:pPr algn="ctr"/>
            <a:r>
              <a:rPr lang="es-PE" sz="700" b="1" dirty="0">
                <a:solidFill>
                  <a:schemeClr val="bg1"/>
                </a:solidFill>
                <a:latin typeface="+mn-lt"/>
                <a:cs typeface="+mn-cs"/>
              </a:rPr>
              <a:t>GERENCIA REGIONAL DE PLANEAMIENTO, PRESUPUESTO</a:t>
            </a:r>
          </a:p>
          <a:p>
            <a:pPr algn="ctr"/>
            <a:r>
              <a:rPr lang="es-PE" sz="700" b="1" dirty="0">
                <a:solidFill>
                  <a:schemeClr val="bg1"/>
                </a:solidFill>
                <a:latin typeface="+mn-lt"/>
                <a:cs typeface="+mn-cs"/>
              </a:rPr>
              <a:t>Y ACONDICIONAMIENTO TERRITORIAL</a:t>
            </a:r>
          </a:p>
        </p:txBody>
      </p:sp>
      <p:pic>
        <p:nvPicPr>
          <p:cNvPr id="2" name="Picture 2" descr="LOGO GRT OK">
            <a:extLst>
              <a:ext uri="{FF2B5EF4-FFF2-40B4-BE49-F238E27FC236}">
                <a16:creationId xmlns:a16="http://schemas.microsoft.com/office/drawing/2014/main" id="{35A48EBB-55C3-4E49-97C7-F20E91C87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921" y="639836"/>
            <a:ext cx="1656184" cy="216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981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4810882" y="6139423"/>
            <a:ext cx="4044342" cy="336377"/>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s-PE" sz="1200" b="1" dirty="0">
                <a:solidFill>
                  <a:srgbClr val="FF0000"/>
                </a:solidFill>
                <a:latin typeface="Arial" panose="020B0604020202020204" pitchFamily="34" charset="0"/>
                <a:ea typeface="Verdana" panose="020B0604030504040204" pitchFamily="34" charset="0"/>
                <a:cs typeface="Arial" panose="020B0604020202020204" pitchFamily="34" charset="0"/>
              </a:rPr>
              <a:t>*RECAUDACION AL MES DE SEPTIEMBRE DEL 2021    </a:t>
            </a:r>
          </a:p>
        </p:txBody>
      </p:sp>
      <p:grpSp>
        <p:nvGrpSpPr>
          <p:cNvPr id="8" name="Grupo 7">
            <a:extLst>
              <a:ext uri="{FF2B5EF4-FFF2-40B4-BE49-F238E27FC236}">
                <a16:creationId xmlns:a16="http://schemas.microsoft.com/office/drawing/2014/main" id="{55C0786C-CAB0-4C9C-8391-1E567BD37082}"/>
              </a:ext>
            </a:extLst>
          </p:cNvPr>
          <p:cNvGrpSpPr/>
          <p:nvPr/>
        </p:nvGrpSpPr>
        <p:grpSpPr>
          <a:xfrm>
            <a:off x="0" y="-17865"/>
            <a:ext cx="12192000" cy="823119"/>
            <a:chOff x="0" y="0"/>
            <a:chExt cx="12192000" cy="823119"/>
          </a:xfrm>
          <a:solidFill>
            <a:schemeClr val="accent1">
              <a:lumMod val="75000"/>
            </a:schemeClr>
          </a:solidFill>
        </p:grpSpPr>
        <p:sp>
          <p:nvSpPr>
            <p:cNvPr id="9" name="Rectángulo 8">
              <a:extLst>
                <a:ext uri="{FF2B5EF4-FFF2-40B4-BE49-F238E27FC236}">
                  <a16:creationId xmlns:a16="http://schemas.microsoft.com/office/drawing/2014/main" id="{BA456488-ACC6-4747-A761-5BD1F04FA4EB}"/>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7">
              <a:extLst>
                <a:ext uri="{FF2B5EF4-FFF2-40B4-BE49-F238E27FC236}">
                  <a16:creationId xmlns:a16="http://schemas.microsoft.com/office/drawing/2014/main" id="{45DB0F59-1F1D-456A-8D03-E245081A64A9}"/>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Diagrama de flujo: cinta perforada 16">
              <a:extLst>
                <a:ext uri="{FF2B5EF4-FFF2-40B4-BE49-F238E27FC236}">
                  <a16:creationId xmlns:a16="http://schemas.microsoft.com/office/drawing/2014/main" id="{929EC7B5-1E85-43AB-8656-7B82AE4306C5}"/>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3" name="Imagen 8">
            <a:extLst>
              <a:ext uri="{FF2B5EF4-FFF2-40B4-BE49-F238E27FC236}">
                <a16:creationId xmlns:a16="http://schemas.microsoft.com/office/drawing/2014/main" id="{8D354FBB-DC13-40CB-A5EB-26D4AF0DD8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 y="25226"/>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a:extLst>
              <a:ext uri="{FF2B5EF4-FFF2-40B4-BE49-F238E27FC236}">
                <a16:creationId xmlns:a16="http://schemas.microsoft.com/office/drawing/2014/main" id="{7C3378CE-E53A-4EC0-B63C-CEE233DC0867}"/>
              </a:ext>
            </a:extLst>
          </p:cNvPr>
          <p:cNvSpPr/>
          <p:nvPr/>
        </p:nvSpPr>
        <p:spPr>
          <a:xfrm>
            <a:off x="0" y="6626779"/>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CuadroTexto 14">
            <a:extLst>
              <a:ext uri="{FF2B5EF4-FFF2-40B4-BE49-F238E27FC236}">
                <a16:creationId xmlns:a16="http://schemas.microsoft.com/office/drawing/2014/main" id="{5369A939-5A62-4327-9E99-1A5164C0EEE4}"/>
              </a:ext>
            </a:extLst>
          </p:cNvPr>
          <p:cNvSpPr txBox="1"/>
          <p:nvPr/>
        </p:nvSpPr>
        <p:spPr>
          <a:xfrm>
            <a:off x="435994" y="147393"/>
            <a:ext cx="2733926" cy="492443"/>
          </a:xfrm>
          <a:prstGeom prst="rect">
            <a:avLst/>
          </a:prstGeom>
          <a:noFill/>
        </p:spPr>
        <p:txBody>
          <a:bodyPr wrap="square" rtlCol="0">
            <a:spAutoFit/>
          </a:bodyPr>
          <a:lstStyle/>
          <a:p>
            <a:pPr algn="ctr"/>
            <a:r>
              <a:rPr lang="es-PE" sz="1200" b="1" dirty="0">
                <a:solidFill>
                  <a:schemeClr val="bg1"/>
                </a:solidFill>
                <a:latin typeface="+mn-lt"/>
                <a:cs typeface="+mn-cs"/>
              </a:rPr>
              <a:t>GOBIERNO REGIONAL DE TUMBES</a:t>
            </a:r>
          </a:p>
          <a:p>
            <a:pPr algn="ctr"/>
            <a:r>
              <a:rPr lang="es-PE" sz="700" b="1" dirty="0">
                <a:solidFill>
                  <a:schemeClr val="bg1"/>
                </a:solidFill>
                <a:latin typeface="+mn-lt"/>
                <a:cs typeface="+mn-cs"/>
              </a:rPr>
              <a:t>GERENCIA REGIONAL DE PLANEAMIENTO, PRESUPUESTO</a:t>
            </a:r>
          </a:p>
          <a:p>
            <a:pPr algn="ctr"/>
            <a:r>
              <a:rPr lang="es-PE" sz="700" b="1" dirty="0">
                <a:solidFill>
                  <a:schemeClr val="bg1"/>
                </a:solidFill>
                <a:latin typeface="+mn-lt"/>
                <a:cs typeface="+mn-cs"/>
              </a:rPr>
              <a:t>Y ACONDICIONAMIENTO TERRITORIAL</a:t>
            </a:r>
          </a:p>
        </p:txBody>
      </p:sp>
      <p:sp>
        <p:nvSpPr>
          <p:cNvPr id="3" name="Rectángulo 2">
            <a:extLst>
              <a:ext uri="{FF2B5EF4-FFF2-40B4-BE49-F238E27FC236}">
                <a16:creationId xmlns:a16="http://schemas.microsoft.com/office/drawing/2014/main" id="{FFF32095-8E3E-4EB4-BA71-659CBD79E1B3}"/>
              </a:ext>
            </a:extLst>
          </p:cNvPr>
          <p:cNvSpPr/>
          <p:nvPr/>
        </p:nvSpPr>
        <p:spPr>
          <a:xfrm>
            <a:off x="3446377" y="334638"/>
            <a:ext cx="7572734" cy="46166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sz="2400" b="1" dirty="0">
                <a:solidFill>
                  <a:srgbClr val="0070C0"/>
                </a:solidFill>
                <a:effectLst>
                  <a:outerShdw blurRad="38100" dist="38100" dir="2700000" algn="tl">
                    <a:srgbClr val="C0C0C0"/>
                  </a:outerShdw>
                </a:effectLst>
              </a:rPr>
              <a:t>PLIEGO 461 GOBIERNO REGIONAL DE TUMBES</a:t>
            </a:r>
          </a:p>
        </p:txBody>
      </p:sp>
      <p:sp>
        <p:nvSpPr>
          <p:cNvPr id="17" name="Rectángulo 16">
            <a:extLst>
              <a:ext uri="{FF2B5EF4-FFF2-40B4-BE49-F238E27FC236}">
                <a16:creationId xmlns:a16="http://schemas.microsoft.com/office/drawing/2014/main" id="{506132CB-FB31-487F-81B8-A4904E28A00F}"/>
              </a:ext>
            </a:extLst>
          </p:cNvPr>
          <p:cNvSpPr/>
          <p:nvPr/>
        </p:nvSpPr>
        <p:spPr>
          <a:xfrm>
            <a:off x="2927648" y="1083667"/>
            <a:ext cx="7312614" cy="1015663"/>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b="1" dirty="0">
                <a:solidFill>
                  <a:srgbClr val="0070C0"/>
                </a:solidFill>
                <a:effectLst>
                  <a:outerShdw blurRad="38100" dist="38100" dir="2700000" algn="tl">
                    <a:srgbClr val="C0C0C0"/>
                  </a:outerShdw>
                </a:effectLst>
              </a:rPr>
              <a:t>VARIACION ANUAL – CANON y SOBRE CANON</a:t>
            </a:r>
          </a:p>
          <a:p>
            <a:pPr algn="ctr"/>
            <a:r>
              <a:rPr lang="es-PE" b="1" dirty="0">
                <a:solidFill>
                  <a:srgbClr val="0070C0"/>
                </a:solidFill>
                <a:effectLst>
                  <a:outerShdw blurRad="38100" dist="38100" dir="2700000" algn="tl">
                    <a:srgbClr val="C0C0C0"/>
                  </a:outerShdw>
                </a:effectLst>
              </a:rPr>
              <a:t>RECAUDACION (Menor) VS MARCO PRESUPUESTAL </a:t>
            </a:r>
          </a:p>
          <a:p>
            <a:pPr algn="ctr"/>
            <a:r>
              <a:rPr lang="es-PE" b="1" dirty="0">
                <a:solidFill>
                  <a:srgbClr val="0070C0"/>
                </a:solidFill>
                <a:effectLst>
                  <a:outerShdw blurRad="38100" dist="38100" dir="2700000" algn="tl">
                    <a:srgbClr val="C0C0C0"/>
                  </a:outerShdw>
                </a:effectLst>
              </a:rPr>
              <a:t>AÑOS  2010 – 2021 –GOBIERNO REGIONAL DE TUMBES</a:t>
            </a:r>
          </a:p>
        </p:txBody>
      </p:sp>
      <p:graphicFrame>
        <p:nvGraphicFramePr>
          <p:cNvPr id="6" name="Tabla 5"/>
          <p:cNvGraphicFramePr>
            <a:graphicFrameLocks noGrp="1"/>
          </p:cNvGraphicFramePr>
          <p:nvPr>
            <p:extLst>
              <p:ext uri="{D42A27DB-BD31-4B8C-83A1-F6EECF244321}">
                <p14:modId xmlns:p14="http://schemas.microsoft.com/office/powerpoint/2010/main" val="1860758356"/>
              </p:ext>
            </p:extLst>
          </p:nvPr>
        </p:nvGraphicFramePr>
        <p:xfrm>
          <a:off x="4511824" y="2235595"/>
          <a:ext cx="4343400" cy="3752850"/>
        </p:xfrm>
        <a:graphic>
          <a:graphicData uri="http://schemas.openxmlformats.org/drawingml/2006/table">
            <a:tbl>
              <a:tblPr/>
              <a:tblGrid>
                <a:gridCol w="1308100">
                  <a:extLst>
                    <a:ext uri="{9D8B030D-6E8A-4147-A177-3AD203B41FA5}">
                      <a16:colId xmlns:a16="http://schemas.microsoft.com/office/drawing/2014/main" val="2349807613"/>
                    </a:ext>
                  </a:extLst>
                </a:gridCol>
                <a:gridCol w="3035300">
                  <a:extLst>
                    <a:ext uri="{9D8B030D-6E8A-4147-A177-3AD203B41FA5}">
                      <a16:colId xmlns:a16="http://schemas.microsoft.com/office/drawing/2014/main" val="3796647240"/>
                    </a:ext>
                  </a:extLst>
                </a:gridCol>
              </a:tblGrid>
              <a:tr h="295275">
                <a:tc>
                  <a:txBody>
                    <a:bodyPr/>
                    <a:lstStyle/>
                    <a:p>
                      <a:pPr algn="ctr" rtl="0" fontAlgn="ctr"/>
                      <a:r>
                        <a:rPr lang="es-PE" sz="1800" b="1" i="0" u="none" strike="noStrike">
                          <a:solidFill>
                            <a:srgbClr val="000000"/>
                          </a:solidFill>
                          <a:effectLst/>
                          <a:latin typeface="Arial" panose="020B0604020202020204" pitchFamily="34" charset="0"/>
                        </a:rPr>
                        <a:t>AÑO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PE" sz="1800" b="1" i="0" u="none" strike="noStrike">
                          <a:solidFill>
                            <a:srgbClr val="000000"/>
                          </a:solidFill>
                          <a:effectLst/>
                          <a:latin typeface="Arial" panose="020B0604020202020204" pitchFamily="34" charset="0"/>
                        </a:rPr>
                        <a:t>RECAUDACIONES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55183203"/>
                  </a:ext>
                </a:extLst>
              </a:tr>
              <a:tr h="257175">
                <a:tc>
                  <a:txBody>
                    <a:bodyPr/>
                    <a:lstStyle/>
                    <a:p>
                      <a:pPr algn="ctr" rtl="0" fontAlgn="b"/>
                      <a:r>
                        <a:rPr lang="es-PE" sz="1600" b="0" i="0" u="none" strike="noStrike">
                          <a:solidFill>
                            <a:srgbClr val="000000"/>
                          </a:solidFill>
                          <a:effectLst/>
                          <a:latin typeface="Arial" panose="020B0604020202020204" pitchFamily="34" charset="0"/>
                        </a:rPr>
                        <a:t>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1600" b="0" i="0" u="none" strike="noStrike">
                          <a:solidFill>
                            <a:srgbClr val="000000"/>
                          </a:solidFill>
                          <a:effectLst/>
                          <a:latin typeface="Arial" panose="020B0604020202020204" pitchFamily="34" charset="0"/>
                        </a:rPr>
                        <a:t>36,366,329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497838"/>
                  </a:ext>
                </a:extLst>
              </a:tr>
              <a:tr h="257175">
                <a:tc>
                  <a:txBody>
                    <a:bodyPr/>
                    <a:lstStyle/>
                    <a:p>
                      <a:pPr algn="ctr" rtl="0" fontAlgn="b"/>
                      <a:r>
                        <a:rPr lang="es-PE" sz="1600" b="0" i="0" u="none" strike="noStrike">
                          <a:solidFill>
                            <a:srgbClr val="000000"/>
                          </a:solidFill>
                          <a:effectLst/>
                          <a:latin typeface="Arial" panose="020B0604020202020204" pitchFamily="34" charset="0"/>
                        </a:rPr>
                        <a:t>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1600" b="0" i="0" u="none" strike="noStrike">
                          <a:solidFill>
                            <a:srgbClr val="000000"/>
                          </a:solidFill>
                          <a:effectLst/>
                          <a:latin typeface="Arial" panose="020B0604020202020204" pitchFamily="34" charset="0"/>
                        </a:rPr>
                        <a:t>46,407,469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749926"/>
                  </a:ext>
                </a:extLst>
              </a:tr>
              <a:tr h="257175">
                <a:tc>
                  <a:txBody>
                    <a:bodyPr/>
                    <a:lstStyle/>
                    <a:p>
                      <a:pPr algn="ctr" rtl="0" fontAlgn="b"/>
                      <a:r>
                        <a:rPr lang="es-PE" sz="1600" b="0" i="0" u="none" strike="noStrike">
                          <a:solidFill>
                            <a:srgbClr val="000000"/>
                          </a:solidFill>
                          <a:effectLst/>
                          <a:latin typeface="Arial" panose="020B0604020202020204" pitchFamily="34" charset="0"/>
                        </a:rPr>
                        <a:t>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1600" b="0" i="0" u="none" strike="noStrike">
                          <a:solidFill>
                            <a:srgbClr val="000000"/>
                          </a:solidFill>
                          <a:effectLst/>
                          <a:latin typeface="Arial" panose="020B0604020202020204" pitchFamily="34" charset="0"/>
                        </a:rPr>
                        <a:t>65,182,848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369064"/>
                  </a:ext>
                </a:extLst>
              </a:tr>
              <a:tr h="257175">
                <a:tc>
                  <a:txBody>
                    <a:bodyPr/>
                    <a:lstStyle/>
                    <a:p>
                      <a:pPr algn="ctr" rtl="0" fontAlgn="b"/>
                      <a:r>
                        <a:rPr lang="es-PE" sz="1600" b="0" i="0" u="none" strike="noStrike">
                          <a:solidFill>
                            <a:srgbClr val="000000"/>
                          </a:solidFill>
                          <a:effectLst/>
                          <a:latin typeface="Arial" panose="020B0604020202020204" pitchFamily="34" charset="0"/>
                        </a:rPr>
                        <a:t>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1600" b="0" i="0" u="none" strike="noStrike">
                          <a:solidFill>
                            <a:srgbClr val="000000"/>
                          </a:solidFill>
                          <a:effectLst/>
                          <a:latin typeface="Arial" panose="020B0604020202020204" pitchFamily="34" charset="0"/>
                        </a:rPr>
                        <a:t>63,036,483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5658267"/>
                  </a:ext>
                </a:extLst>
              </a:tr>
              <a:tr h="257175">
                <a:tc>
                  <a:txBody>
                    <a:bodyPr/>
                    <a:lstStyle/>
                    <a:p>
                      <a:pPr algn="ctr" rtl="0" fontAlgn="b"/>
                      <a:r>
                        <a:rPr lang="es-PE" sz="1600" b="0" i="0" u="none" strike="noStrike">
                          <a:solidFill>
                            <a:srgbClr val="000000"/>
                          </a:solidFill>
                          <a:effectLst/>
                          <a:latin typeface="Arial" panose="020B0604020202020204" pitchFamily="34" charset="0"/>
                        </a:rPr>
                        <a:t>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1600" b="0" i="0" u="none" strike="noStrike">
                          <a:solidFill>
                            <a:srgbClr val="000000"/>
                          </a:solidFill>
                          <a:effectLst/>
                          <a:latin typeface="Arial" panose="020B0604020202020204" pitchFamily="34" charset="0"/>
                        </a:rPr>
                        <a:t>79,209,936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102398"/>
                  </a:ext>
                </a:extLst>
              </a:tr>
              <a:tr h="257175">
                <a:tc>
                  <a:txBody>
                    <a:bodyPr/>
                    <a:lstStyle/>
                    <a:p>
                      <a:pPr algn="ctr" rtl="0" fontAlgn="b"/>
                      <a:r>
                        <a:rPr lang="es-PE" sz="1600" b="0" i="0" u="none" strike="noStrike">
                          <a:solidFill>
                            <a:srgbClr val="000000"/>
                          </a:solidFill>
                          <a:effectLst/>
                          <a:latin typeface="Arial" panose="020B060402020202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1600" b="0" i="0" u="none" strike="noStrike">
                          <a:solidFill>
                            <a:srgbClr val="000000"/>
                          </a:solidFill>
                          <a:effectLst/>
                          <a:latin typeface="Arial" panose="020B0604020202020204" pitchFamily="34" charset="0"/>
                        </a:rPr>
                        <a:t>46,926,468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2377950"/>
                  </a:ext>
                </a:extLst>
              </a:tr>
              <a:tr h="257175">
                <a:tc>
                  <a:txBody>
                    <a:bodyPr/>
                    <a:lstStyle/>
                    <a:p>
                      <a:pPr algn="ctr" rtl="0" fontAlgn="b"/>
                      <a:r>
                        <a:rPr lang="es-PE" sz="1600" b="0" i="0" u="none" strike="noStrike">
                          <a:solidFill>
                            <a:srgbClr val="000000"/>
                          </a:solidFill>
                          <a:effectLst/>
                          <a:latin typeface="Arial" panose="020B060402020202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1600" b="0" i="0" u="none" strike="noStrike">
                          <a:solidFill>
                            <a:srgbClr val="000000"/>
                          </a:solidFill>
                          <a:effectLst/>
                          <a:latin typeface="Arial" panose="020B0604020202020204" pitchFamily="34" charset="0"/>
                        </a:rPr>
                        <a:t>32,803,099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441337"/>
                  </a:ext>
                </a:extLst>
              </a:tr>
              <a:tr h="257175">
                <a:tc>
                  <a:txBody>
                    <a:bodyPr/>
                    <a:lstStyle/>
                    <a:p>
                      <a:pPr algn="ctr" rtl="0" fontAlgn="b"/>
                      <a:r>
                        <a:rPr lang="es-PE" sz="1600" b="0" i="0" u="none" strike="noStrike">
                          <a:solidFill>
                            <a:srgbClr val="000000"/>
                          </a:solidFill>
                          <a:effectLst/>
                          <a:latin typeface="Arial" panose="020B060402020202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1600" b="0" i="0" u="none" strike="noStrike" dirty="0">
                          <a:solidFill>
                            <a:srgbClr val="000000"/>
                          </a:solidFill>
                          <a:effectLst/>
                          <a:latin typeface="Arial" panose="020B0604020202020204" pitchFamily="34" charset="0"/>
                        </a:rPr>
                        <a:t>32,682,229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115378"/>
                  </a:ext>
                </a:extLst>
              </a:tr>
              <a:tr h="257175">
                <a:tc>
                  <a:txBody>
                    <a:bodyPr/>
                    <a:lstStyle/>
                    <a:p>
                      <a:pPr algn="ctr" rtl="0" fontAlgn="b"/>
                      <a:r>
                        <a:rPr lang="es-PE" sz="1600" b="0" i="0" u="none" strike="noStrike">
                          <a:solidFill>
                            <a:srgbClr val="000000"/>
                          </a:solidFill>
                          <a:effectLst/>
                          <a:latin typeface="Arial" panose="020B060402020202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1600" b="0" i="0" u="none" strike="noStrike">
                          <a:solidFill>
                            <a:srgbClr val="000000"/>
                          </a:solidFill>
                          <a:effectLst/>
                          <a:latin typeface="Arial" panose="020B0604020202020204" pitchFamily="34" charset="0"/>
                        </a:rPr>
                        <a:t>41,292,887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076181"/>
                  </a:ext>
                </a:extLst>
              </a:tr>
              <a:tr h="257175">
                <a:tc>
                  <a:txBody>
                    <a:bodyPr/>
                    <a:lstStyle/>
                    <a:p>
                      <a:pPr algn="ctr" rtl="0" fontAlgn="b"/>
                      <a:r>
                        <a:rPr lang="es-PE" sz="1600" b="0" i="0" u="none" strike="noStrike">
                          <a:solidFill>
                            <a:srgbClr val="000000"/>
                          </a:solidFill>
                          <a:effectLst/>
                          <a:latin typeface="Arial" panose="020B060402020202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PE" sz="1600" b="0" i="0" u="none" strike="noStrike">
                          <a:solidFill>
                            <a:srgbClr val="000000"/>
                          </a:solidFill>
                          <a:effectLst/>
                          <a:latin typeface="Arial" panose="020B0604020202020204" pitchFamily="34" charset="0"/>
                        </a:rPr>
                        <a:t>38,134,390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464608"/>
                  </a:ext>
                </a:extLst>
              </a:tr>
              <a:tr h="295275">
                <a:tc>
                  <a:txBody>
                    <a:bodyPr/>
                    <a:lstStyle/>
                    <a:p>
                      <a:pPr algn="ctr" rtl="0" fontAlgn="b"/>
                      <a:r>
                        <a:rPr lang="es-PE" sz="1800" b="0" i="0" u="none" strike="noStrike">
                          <a:solidFill>
                            <a:srgbClr val="000000"/>
                          </a:solidFill>
                          <a:effectLst/>
                          <a:latin typeface="Arial" panose="020B060402020202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PE" sz="1800" b="0" i="0" u="none" strike="noStrike">
                          <a:solidFill>
                            <a:srgbClr val="000000"/>
                          </a:solidFill>
                          <a:effectLst/>
                          <a:latin typeface="Arial" panose="020B0604020202020204" pitchFamily="34" charset="0"/>
                        </a:rPr>
                        <a:t>21,141,974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291643"/>
                  </a:ext>
                </a:extLst>
              </a:tr>
              <a:tr h="295275">
                <a:tc>
                  <a:txBody>
                    <a:bodyPr/>
                    <a:lstStyle/>
                    <a:p>
                      <a:pPr algn="ctr" rtl="0" fontAlgn="b"/>
                      <a:r>
                        <a:rPr lang="es-PE" sz="1800" b="0" i="0" u="none" strike="noStrike">
                          <a:solidFill>
                            <a:srgbClr val="000000"/>
                          </a:solidFill>
                          <a:effectLst/>
                          <a:latin typeface="Arial" panose="020B060402020202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s-PE" sz="1800" b="0" i="0" u="none" strike="noStrike">
                          <a:solidFill>
                            <a:srgbClr val="000000"/>
                          </a:solidFill>
                          <a:effectLst/>
                          <a:latin typeface="Arial" panose="020B0604020202020204" pitchFamily="34" charset="0"/>
                        </a:rPr>
                        <a:t>17,497,863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437933"/>
                  </a:ext>
                </a:extLst>
              </a:tr>
              <a:tr h="295275">
                <a:tc>
                  <a:txBody>
                    <a:bodyPr/>
                    <a:lstStyle/>
                    <a:p>
                      <a:pPr algn="ctr" rtl="0" fontAlgn="ctr"/>
                      <a:r>
                        <a:rPr lang="es-PE" sz="1800" b="1" i="0" u="none" strike="noStrike">
                          <a:solidFill>
                            <a:srgbClr val="000000"/>
                          </a:solidFill>
                          <a:effectLst/>
                          <a:latin typeface="Arial" panose="020B06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PE" sz="1800" b="1" i="0" u="none" strike="noStrike" dirty="0">
                          <a:solidFill>
                            <a:srgbClr val="000000"/>
                          </a:solidFill>
                          <a:effectLst/>
                          <a:latin typeface="Arial" panose="020B0604020202020204" pitchFamily="34" charset="0"/>
                        </a:rPr>
                        <a:t>520,681,975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80249930"/>
                  </a:ext>
                </a:extLst>
              </a:tr>
            </a:tbl>
          </a:graphicData>
        </a:graphic>
      </p:graphicFrame>
    </p:spTree>
    <p:extLst>
      <p:ext uri="{BB962C8B-B14F-4D97-AF65-F5344CB8AC3E}">
        <p14:creationId xmlns:p14="http://schemas.microsoft.com/office/powerpoint/2010/main" val="2663279623"/>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9133F7E6-7B52-4B01-A3D2-6E28DE180980}"/>
              </a:ext>
            </a:extLst>
          </p:cNvPr>
          <p:cNvGrpSpPr/>
          <p:nvPr/>
        </p:nvGrpSpPr>
        <p:grpSpPr>
          <a:xfrm>
            <a:off x="0" y="-17865"/>
            <a:ext cx="12192000" cy="823119"/>
            <a:chOff x="0" y="0"/>
            <a:chExt cx="12192000" cy="823119"/>
          </a:xfrm>
          <a:solidFill>
            <a:schemeClr val="accent1">
              <a:lumMod val="75000"/>
            </a:schemeClr>
          </a:solidFill>
        </p:grpSpPr>
        <p:sp>
          <p:nvSpPr>
            <p:cNvPr id="12" name="Rectángulo 11">
              <a:extLst>
                <a:ext uri="{FF2B5EF4-FFF2-40B4-BE49-F238E27FC236}">
                  <a16:creationId xmlns:a16="http://schemas.microsoft.com/office/drawing/2014/main" id="{A077F93E-52A7-4B39-B234-091E847639FD}"/>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7">
              <a:extLst>
                <a:ext uri="{FF2B5EF4-FFF2-40B4-BE49-F238E27FC236}">
                  <a16:creationId xmlns:a16="http://schemas.microsoft.com/office/drawing/2014/main" id="{42A77125-66FC-4FE7-9B35-824C3226521B}"/>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Diagrama de flujo: cinta perforada 16">
              <a:extLst>
                <a:ext uri="{FF2B5EF4-FFF2-40B4-BE49-F238E27FC236}">
                  <a16:creationId xmlns:a16="http://schemas.microsoft.com/office/drawing/2014/main" id="{A291196E-99FB-40AB-B2FA-60150EAD4846}"/>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5" name="Imagen 8">
            <a:extLst>
              <a:ext uri="{FF2B5EF4-FFF2-40B4-BE49-F238E27FC236}">
                <a16:creationId xmlns:a16="http://schemas.microsoft.com/office/drawing/2014/main" id="{88CAFBF5-486D-4D58-BFCD-92D6324211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 y="25226"/>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uadroTexto 15">
            <a:extLst>
              <a:ext uri="{FF2B5EF4-FFF2-40B4-BE49-F238E27FC236}">
                <a16:creationId xmlns:a16="http://schemas.microsoft.com/office/drawing/2014/main" id="{BFAECFD9-6B9E-41BD-9982-47A53E4E753A}"/>
              </a:ext>
            </a:extLst>
          </p:cNvPr>
          <p:cNvSpPr txBox="1"/>
          <p:nvPr/>
        </p:nvSpPr>
        <p:spPr>
          <a:xfrm>
            <a:off x="461196" y="160472"/>
            <a:ext cx="2733926" cy="492443"/>
          </a:xfrm>
          <a:prstGeom prst="rect">
            <a:avLst/>
          </a:prstGeom>
          <a:noFill/>
        </p:spPr>
        <p:txBody>
          <a:bodyPr wrap="square" rtlCol="0">
            <a:spAutoFit/>
          </a:bodyPr>
          <a:lstStyle/>
          <a:p>
            <a:pPr algn="ctr"/>
            <a:r>
              <a:rPr lang="es-PE" sz="1200" b="1" dirty="0">
                <a:solidFill>
                  <a:schemeClr val="bg1"/>
                </a:solidFill>
                <a:latin typeface="+mn-lt"/>
                <a:cs typeface="+mn-cs"/>
              </a:rPr>
              <a:t>GOBIERNO REGIONAL DE TUMBES</a:t>
            </a:r>
          </a:p>
          <a:p>
            <a:pPr algn="ctr"/>
            <a:r>
              <a:rPr lang="es-PE" sz="700" b="1" dirty="0">
                <a:solidFill>
                  <a:schemeClr val="bg1"/>
                </a:solidFill>
                <a:latin typeface="+mn-lt"/>
                <a:cs typeface="+mn-cs"/>
              </a:rPr>
              <a:t>GERENCIA REGIONAL DE PLANEAMIENTO, PRESUPUESTO</a:t>
            </a:r>
          </a:p>
          <a:p>
            <a:pPr algn="ctr"/>
            <a:r>
              <a:rPr lang="es-PE" sz="700" b="1" dirty="0">
                <a:solidFill>
                  <a:schemeClr val="bg1"/>
                </a:solidFill>
                <a:latin typeface="+mn-lt"/>
                <a:cs typeface="+mn-cs"/>
              </a:rPr>
              <a:t>Y ACONDICIONAMIENTO TERRITORIAL</a:t>
            </a:r>
          </a:p>
        </p:txBody>
      </p:sp>
      <p:sp>
        <p:nvSpPr>
          <p:cNvPr id="17" name="Rectángulo 16">
            <a:extLst>
              <a:ext uri="{FF2B5EF4-FFF2-40B4-BE49-F238E27FC236}">
                <a16:creationId xmlns:a16="http://schemas.microsoft.com/office/drawing/2014/main" id="{033A410A-E349-44B1-8E83-7E341777BB49}"/>
              </a:ext>
            </a:extLst>
          </p:cNvPr>
          <p:cNvSpPr/>
          <p:nvPr/>
        </p:nvSpPr>
        <p:spPr>
          <a:xfrm>
            <a:off x="0" y="6617428"/>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a:extLst>
              <a:ext uri="{FF2B5EF4-FFF2-40B4-BE49-F238E27FC236}">
                <a16:creationId xmlns:a16="http://schemas.microsoft.com/office/drawing/2014/main" id="{128DCE73-D5F7-4E5A-9500-B9F7EFCB8DEE}"/>
              </a:ext>
            </a:extLst>
          </p:cNvPr>
          <p:cNvSpPr/>
          <p:nvPr/>
        </p:nvSpPr>
        <p:spPr>
          <a:xfrm>
            <a:off x="2351584" y="652915"/>
            <a:ext cx="8333616" cy="52322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sz="2800" b="1" dirty="0">
                <a:solidFill>
                  <a:srgbClr val="0070C0"/>
                </a:solidFill>
                <a:effectLst>
                  <a:outerShdw blurRad="38100" dist="38100" dir="2700000" algn="tl">
                    <a:srgbClr val="C0C0C0"/>
                  </a:outerShdw>
                </a:effectLst>
              </a:rPr>
              <a:t>PLIEGO 461 GOBIERNO REGIONAL DE TUMBES</a:t>
            </a:r>
          </a:p>
        </p:txBody>
      </p:sp>
      <p:pic>
        <p:nvPicPr>
          <p:cNvPr id="3" name="Imagen 2"/>
          <p:cNvPicPr>
            <a:picLocks noChangeAspect="1"/>
          </p:cNvPicPr>
          <p:nvPr/>
        </p:nvPicPr>
        <p:blipFill>
          <a:blip r:embed="rId3"/>
          <a:stretch>
            <a:fillRect/>
          </a:stretch>
        </p:blipFill>
        <p:spPr>
          <a:xfrm>
            <a:off x="911424" y="1096092"/>
            <a:ext cx="10147991" cy="5150296"/>
          </a:xfrm>
          <a:prstGeom prst="rect">
            <a:avLst/>
          </a:prstGeom>
        </p:spPr>
      </p:pic>
    </p:spTree>
    <p:extLst>
      <p:ext uri="{BB962C8B-B14F-4D97-AF65-F5344CB8AC3E}">
        <p14:creationId xmlns:p14="http://schemas.microsoft.com/office/powerpoint/2010/main" val="1077011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4294967295"/>
          </p:nvPr>
        </p:nvSpPr>
        <p:spPr>
          <a:xfrm>
            <a:off x="590008" y="1159902"/>
            <a:ext cx="11011984" cy="4453471"/>
          </a:xfrm>
        </p:spPr>
        <p:txBody>
          <a:bodyPr/>
          <a:lstStyle/>
          <a:p>
            <a:pPr marL="0" indent="0" algn="just" eaLnBrk="1" hangingPunct="1">
              <a:lnSpc>
                <a:spcPct val="80000"/>
              </a:lnSpc>
              <a:buNone/>
            </a:pPr>
            <a:endParaRPr lang="es-ES" sz="1000" dirty="0">
              <a:solidFill>
                <a:schemeClr val="tx1"/>
              </a:solidFill>
              <a:latin typeface="Arial" charset="0"/>
            </a:endParaRPr>
          </a:p>
          <a:p>
            <a:pPr algn="just" eaLnBrk="1" hangingPunct="1">
              <a:lnSpc>
                <a:spcPct val="80000"/>
              </a:lnSpc>
            </a:pPr>
            <a:r>
              <a:rPr lang="es-419" sz="2000" dirty="0">
                <a:solidFill>
                  <a:schemeClr val="tx1"/>
                </a:solidFill>
                <a:latin typeface="Arial" charset="0"/>
              </a:rPr>
              <a:t>Nuestro  PIA 2021 presenta recursos restringidos, tanto para el pago oportuno del personal activo, así como también para el personal pensionista, los mismos que no se pueden disponer hasta la fecha, generando malestar a los trabajadores y pensionistas, a quienes no se les puede pagar la totalidad de sus ingresos que venían percibiendo hasta el 31/12/2021.</a:t>
            </a:r>
          </a:p>
          <a:p>
            <a:pPr algn="just" eaLnBrk="1" hangingPunct="1">
              <a:lnSpc>
                <a:spcPct val="80000"/>
              </a:lnSpc>
            </a:pPr>
            <a:r>
              <a:rPr lang="es-ES" sz="2000" dirty="0">
                <a:solidFill>
                  <a:schemeClr val="tx1"/>
                </a:solidFill>
                <a:latin typeface="Arial" charset="0"/>
              </a:rPr>
              <a:t>La atención  por parte de la Dirección General de los Recursos Humanos del MEF es muy lenta y descoordinada contando con información presentada desde marzo y que a la fecha no ha concluido su proceso, lo que no permite liberar recursos restringidos de nuestro Presupuesto para el pago oportuno de la planilla única de remuneraciones.</a:t>
            </a:r>
            <a:endParaRPr lang="es-419" sz="2000" dirty="0">
              <a:solidFill>
                <a:schemeClr val="tx1"/>
              </a:solidFill>
              <a:latin typeface="Arial" charset="0"/>
            </a:endParaRPr>
          </a:p>
          <a:p>
            <a:pPr algn="just" eaLnBrk="1" hangingPunct="1">
              <a:lnSpc>
                <a:spcPct val="80000"/>
              </a:lnSpc>
            </a:pPr>
            <a:r>
              <a:rPr lang="es-419" sz="2000" dirty="0">
                <a:solidFill>
                  <a:schemeClr val="tx1"/>
                </a:solidFill>
                <a:latin typeface="Arial" charset="0"/>
              </a:rPr>
              <a:t>Los recursos presupuestales para adquirir bienes y servicios, son insuficientes en el sector Salud, resaltando que dicho sector demanda constantemente recursos adicionales al Ministerio de Economía y Finanzas (recursos para combatir el COVID-19) y hasta la fecha todas viene siendo rechazadas. (Carecen de combustible, mantenimiento de ambulancias, personal asistencial COVID-19, etc)</a:t>
            </a:r>
          </a:p>
          <a:p>
            <a:pPr algn="just" eaLnBrk="1" hangingPunct="1">
              <a:lnSpc>
                <a:spcPct val="80000"/>
              </a:lnSpc>
            </a:pPr>
            <a:r>
              <a:rPr lang="es-419" sz="2000" dirty="0">
                <a:solidFill>
                  <a:schemeClr val="tx1"/>
                </a:solidFill>
                <a:latin typeface="Arial" charset="0"/>
              </a:rPr>
              <a:t>Transferencias financieras reducidas no acordes al marco presupuestal en nuestro PIM 2021 (Recursos de Canon  y Sobre Canon) que no permiten ejecutar la totalidad del presupuesto asignado y por ende existe poco avance físico de las inversiones.</a:t>
            </a:r>
          </a:p>
          <a:p>
            <a:pPr algn="just" eaLnBrk="1" hangingPunct="1">
              <a:lnSpc>
                <a:spcPct val="80000"/>
              </a:lnSpc>
            </a:pPr>
            <a:endParaRPr lang="es-ES" sz="2800" dirty="0">
              <a:solidFill>
                <a:schemeClr val="tx1"/>
              </a:solidFill>
              <a:latin typeface="Arial" charset="0"/>
            </a:endParaRPr>
          </a:p>
          <a:p>
            <a:pPr algn="just" eaLnBrk="1" hangingPunct="1">
              <a:lnSpc>
                <a:spcPct val="80000"/>
              </a:lnSpc>
            </a:pPr>
            <a:endParaRPr lang="es-ES" dirty="0">
              <a:solidFill>
                <a:schemeClr val="tx1"/>
              </a:solidFill>
              <a:latin typeface="Arial" charset="0"/>
            </a:endParaRPr>
          </a:p>
          <a:p>
            <a:pPr algn="just" eaLnBrk="1" hangingPunct="1">
              <a:lnSpc>
                <a:spcPct val="80000"/>
              </a:lnSpc>
            </a:pPr>
            <a:endParaRPr lang="es-ES" dirty="0">
              <a:solidFill>
                <a:schemeClr val="tx1"/>
              </a:solidFill>
              <a:latin typeface="Arial" charset="0"/>
            </a:endParaRPr>
          </a:p>
          <a:p>
            <a:pPr marL="0" indent="0" algn="just" eaLnBrk="1" hangingPunct="1">
              <a:lnSpc>
                <a:spcPct val="80000"/>
              </a:lnSpc>
              <a:buNone/>
            </a:pPr>
            <a:endParaRPr lang="es-ES" dirty="0">
              <a:solidFill>
                <a:schemeClr val="tx1"/>
              </a:solidFill>
              <a:latin typeface="Arial" charset="0"/>
            </a:endParaRPr>
          </a:p>
          <a:p>
            <a:pPr algn="just" eaLnBrk="1" hangingPunct="1">
              <a:lnSpc>
                <a:spcPct val="80000"/>
              </a:lnSpc>
            </a:pPr>
            <a:endParaRPr lang="es-ES" dirty="0">
              <a:solidFill>
                <a:schemeClr val="tx1"/>
              </a:solidFill>
              <a:latin typeface="Arial" charset="0"/>
            </a:endParaRPr>
          </a:p>
          <a:p>
            <a:pPr algn="just" eaLnBrk="1" hangingPunct="1">
              <a:lnSpc>
                <a:spcPct val="80000"/>
              </a:lnSpc>
            </a:pPr>
            <a:endParaRPr lang="es-ES" dirty="0">
              <a:solidFill>
                <a:schemeClr val="tx1"/>
              </a:solidFill>
              <a:latin typeface="Arial" charset="0"/>
            </a:endParaRPr>
          </a:p>
          <a:p>
            <a:pPr algn="just" eaLnBrk="1" hangingPunct="1">
              <a:lnSpc>
                <a:spcPct val="80000"/>
              </a:lnSpc>
              <a:buFont typeface="Wingdings" pitchFamily="2" charset="2"/>
              <a:buNone/>
            </a:pPr>
            <a:endParaRPr lang="es-ES" dirty="0">
              <a:solidFill>
                <a:schemeClr val="tx1"/>
              </a:solidFill>
              <a:latin typeface="Arial" charset="0"/>
            </a:endParaRPr>
          </a:p>
        </p:txBody>
      </p:sp>
      <p:grpSp>
        <p:nvGrpSpPr>
          <p:cNvPr id="6" name="Grupo 5">
            <a:extLst>
              <a:ext uri="{FF2B5EF4-FFF2-40B4-BE49-F238E27FC236}">
                <a16:creationId xmlns:a16="http://schemas.microsoft.com/office/drawing/2014/main" id="{DD73FDFB-7ECB-49F1-818F-9E8627096424}"/>
              </a:ext>
            </a:extLst>
          </p:cNvPr>
          <p:cNvGrpSpPr/>
          <p:nvPr/>
        </p:nvGrpSpPr>
        <p:grpSpPr>
          <a:xfrm>
            <a:off x="0" y="-17865"/>
            <a:ext cx="12192000" cy="823119"/>
            <a:chOff x="0" y="0"/>
            <a:chExt cx="12192000" cy="823119"/>
          </a:xfrm>
          <a:solidFill>
            <a:schemeClr val="accent1">
              <a:lumMod val="75000"/>
            </a:schemeClr>
          </a:solidFill>
        </p:grpSpPr>
        <p:sp>
          <p:nvSpPr>
            <p:cNvPr id="7" name="Rectángulo 6">
              <a:extLst>
                <a:ext uri="{FF2B5EF4-FFF2-40B4-BE49-F238E27FC236}">
                  <a16:creationId xmlns:a16="http://schemas.microsoft.com/office/drawing/2014/main" id="{638A7587-0180-4442-B185-31BA47C40070}"/>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a:extLst>
                <a:ext uri="{FF2B5EF4-FFF2-40B4-BE49-F238E27FC236}">
                  <a16:creationId xmlns:a16="http://schemas.microsoft.com/office/drawing/2014/main" id="{DB21677B-DE19-4A57-83D4-05F8F5915E62}"/>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Diagrama de flujo: cinta perforada 16">
              <a:extLst>
                <a:ext uri="{FF2B5EF4-FFF2-40B4-BE49-F238E27FC236}">
                  <a16:creationId xmlns:a16="http://schemas.microsoft.com/office/drawing/2014/main" id="{33D192B2-0449-4206-B846-DBC3AD351C21}"/>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0" name="Imagen 8">
            <a:extLst>
              <a:ext uri="{FF2B5EF4-FFF2-40B4-BE49-F238E27FC236}">
                <a16:creationId xmlns:a16="http://schemas.microsoft.com/office/drawing/2014/main" id="{CB470C32-1AF2-4337-9022-578AD1E720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 y="25226"/>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a:extLst>
              <a:ext uri="{FF2B5EF4-FFF2-40B4-BE49-F238E27FC236}">
                <a16:creationId xmlns:a16="http://schemas.microsoft.com/office/drawing/2014/main" id="{99DDEBC5-DC5B-481E-B7E1-D46786EE702C}"/>
              </a:ext>
            </a:extLst>
          </p:cNvPr>
          <p:cNvSpPr/>
          <p:nvPr/>
        </p:nvSpPr>
        <p:spPr>
          <a:xfrm>
            <a:off x="0" y="6626779"/>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CuadroTexto 11">
            <a:extLst>
              <a:ext uri="{FF2B5EF4-FFF2-40B4-BE49-F238E27FC236}">
                <a16:creationId xmlns:a16="http://schemas.microsoft.com/office/drawing/2014/main" id="{62954463-BD9C-4C53-A083-DFFC979A7494}"/>
              </a:ext>
            </a:extLst>
          </p:cNvPr>
          <p:cNvSpPr txBox="1"/>
          <p:nvPr/>
        </p:nvSpPr>
        <p:spPr>
          <a:xfrm>
            <a:off x="435994" y="147393"/>
            <a:ext cx="2733926" cy="492443"/>
          </a:xfrm>
          <a:prstGeom prst="rect">
            <a:avLst/>
          </a:prstGeom>
          <a:noFill/>
        </p:spPr>
        <p:txBody>
          <a:bodyPr wrap="square" rtlCol="0">
            <a:spAutoFit/>
          </a:bodyPr>
          <a:lstStyle/>
          <a:p>
            <a:pPr algn="ctr"/>
            <a:r>
              <a:rPr lang="es-PE" sz="1200" b="1" dirty="0">
                <a:solidFill>
                  <a:schemeClr val="bg1"/>
                </a:solidFill>
                <a:latin typeface="+mn-lt"/>
                <a:cs typeface="+mn-cs"/>
              </a:rPr>
              <a:t>GOBIERNO REGIONAL DE TUMBES</a:t>
            </a:r>
          </a:p>
          <a:p>
            <a:pPr algn="ctr"/>
            <a:r>
              <a:rPr lang="es-PE" sz="700" b="1" dirty="0">
                <a:solidFill>
                  <a:schemeClr val="bg1"/>
                </a:solidFill>
                <a:latin typeface="+mn-lt"/>
                <a:cs typeface="+mn-cs"/>
              </a:rPr>
              <a:t>GERENCIA REGIONAL DE PLANEAMIENTO, PRESUPUESTO</a:t>
            </a:r>
          </a:p>
          <a:p>
            <a:pPr algn="ctr"/>
            <a:r>
              <a:rPr lang="es-PE" sz="700" b="1" dirty="0">
                <a:solidFill>
                  <a:schemeClr val="bg1"/>
                </a:solidFill>
                <a:latin typeface="+mn-lt"/>
                <a:cs typeface="+mn-cs"/>
              </a:rPr>
              <a:t>Y ACONDICIONAMIENTO TERRITORIAL</a:t>
            </a:r>
          </a:p>
        </p:txBody>
      </p:sp>
      <p:sp>
        <p:nvSpPr>
          <p:cNvPr id="2" name="Rectángulo 1">
            <a:extLst>
              <a:ext uri="{FF2B5EF4-FFF2-40B4-BE49-F238E27FC236}">
                <a16:creationId xmlns:a16="http://schemas.microsoft.com/office/drawing/2014/main" id="{2F605463-129C-4CF9-869F-A5FA20FB528B}"/>
              </a:ext>
            </a:extLst>
          </p:cNvPr>
          <p:cNvSpPr/>
          <p:nvPr/>
        </p:nvSpPr>
        <p:spPr>
          <a:xfrm>
            <a:off x="1802957" y="468723"/>
            <a:ext cx="8333616" cy="646331"/>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sz="3600" b="1" dirty="0">
                <a:solidFill>
                  <a:srgbClr val="0070C0"/>
                </a:solidFill>
                <a:effectLst>
                  <a:outerShdw blurRad="38100" dist="38100" dir="2700000" algn="tl">
                    <a:srgbClr val="C0C0C0"/>
                  </a:outerShdw>
                </a:effectLst>
              </a:rPr>
              <a:t>PROBLEMAS</a:t>
            </a:r>
          </a:p>
        </p:txBody>
      </p:sp>
    </p:spTree>
    <p:extLst>
      <p:ext uri="{BB962C8B-B14F-4D97-AF65-F5344CB8AC3E}">
        <p14:creationId xmlns:p14="http://schemas.microsoft.com/office/powerpoint/2010/main" val="902119050"/>
      </p:ext>
    </p:extLst>
  </p:cSld>
  <p:clrMapOvr>
    <a:masterClrMapping/>
  </p:clrMapOvr>
  <p:transition>
    <p:strips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2653495" y="2846190"/>
          <a:ext cx="3496513" cy="1782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6" name="AutoShape 2" descr="http://www.condistintosacentos.com/wp-content/uploads/2013/07/congresoPeru.jpg"/>
          <p:cNvSpPr>
            <a:spLocks noChangeAspect="1" noChangeArrowheads="1"/>
          </p:cNvSpPr>
          <p:nvPr/>
        </p:nvSpPr>
        <p:spPr bwMode="auto">
          <a:xfrm>
            <a:off x="2714625" y="754856"/>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PE" altLang="es-PE" sz="1500">
              <a:latin typeface="Arial Black" panose="020B0A04020102020204" pitchFamily="34" charset="0"/>
            </a:endParaRPr>
          </a:p>
        </p:txBody>
      </p:sp>
      <p:sp>
        <p:nvSpPr>
          <p:cNvPr id="3" name="Rectángulo redondeado 2"/>
          <p:cNvSpPr/>
          <p:nvPr/>
        </p:nvSpPr>
        <p:spPr bwMode="auto">
          <a:xfrm>
            <a:off x="6363893" y="983458"/>
            <a:ext cx="2917031" cy="4713685"/>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nchor="ctr"/>
          <a:lstStyle/>
          <a:p>
            <a:pPr fontAlgn="auto">
              <a:spcBef>
                <a:spcPts val="0"/>
              </a:spcBef>
              <a:spcAft>
                <a:spcPts val="0"/>
              </a:spcAft>
              <a:defRPr/>
            </a:pPr>
            <a:endParaRPr lang="es-PE" sz="1500">
              <a:solidFill>
                <a:schemeClr val="tx1"/>
              </a:solidFill>
              <a:latin typeface="Arial Black" pitchFamily="34" charset="0"/>
            </a:endParaRPr>
          </a:p>
        </p:txBody>
      </p:sp>
      <p:pic>
        <p:nvPicPr>
          <p:cNvPr id="23558" name="8 Imagen" descr="Congreso 2"/>
          <p:cNvPicPr>
            <a:picLocks noChangeAspect="1" noChangeArrowheads="1"/>
          </p:cNvPicPr>
          <p:nvPr/>
        </p:nvPicPr>
        <p:blipFill>
          <a:blip r:embed="rId7">
            <a:extLst>
              <a:ext uri="{28A0092B-C50C-407E-A947-70E740481C1C}">
                <a14:useLocalDpi xmlns:a14="http://schemas.microsoft.com/office/drawing/2010/main" val="0"/>
              </a:ext>
            </a:extLst>
          </a:blip>
          <a:srcRect t="12952"/>
          <a:stretch>
            <a:fillRect/>
          </a:stretch>
        </p:blipFill>
        <p:spPr bwMode="auto">
          <a:xfrm>
            <a:off x="6437710" y="1484710"/>
            <a:ext cx="2770584" cy="215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10 Imagen" descr="Congreso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7710" y="3699273"/>
            <a:ext cx="2770584" cy="176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6 CuadroTexto"/>
          <p:cNvSpPr txBox="1">
            <a:spLocks noChangeArrowheads="1"/>
          </p:cNvSpPr>
          <p:nvPr/>
        </p:nvSpPr>
        <p:spPr bwMode="auto">
          <a:xfrm>
            <a:off x="6636544" y="1045370"/>
            <a:ext cx="2213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PE" sz="1200">
                <a:latin typeface="Arial Black" panose="020B0A04020102020204" pitchFamily="34" charset="0"/>
              </a:rPr>
              <a:t>CONGRESO DE LA REPÚBLICA</a:t>
            </a:r>
            <a:endParaRPr lang="es-PE" altLang="es-PE" sz="1200">
              <a:latin typeface="Arial Black" panose="020B0A04020102020204" pitchFamily="34" charset="0"/>
            </a:endParaRPr>
          </a:p>
        </p:txBody>
      </p:sp>
      <p:grpSp>
        <p:nvGrpSpPr>
          <p:cNvPr id="12" name="Grupo 11">
            <a:extLst>
              <a:ext uri="{FF2B5EF4-FFF2-40B4-BE49-F238E27FC236}">
                <a16:creationId xmlns:a16="http://schemas.microsoft.com/office/drawing/2014/main" id="{DE5E3F6A-1E2F-453C-8834-2A5F85B6FC81}"/>
              </a:ext>
            </a:extLst>
          </p:cNvPr>
          <p:cNvGrpSpPr/>
          <p:nvPr/>
        </p:nvGrpSpPr>
        <p:grpSpPr>
          <a:xfrm>
            <a:off x="0" y="-17865"/>
            <a:ext cx="12192000" cy="823119"/>
            <a:chOff x="0" y="0"/>
            <a:chExt cx="12192000" cy="823119"/>
          </a:xfrm>
          <a:solidFill>
            <a:schemeClr val="accent1">
              <a:lumMod val="75000"/>
            </a:schemeClr>
          </a:solidFill>
        </p:grpSpPr>
        <p:sp>
          <p:nvSpPr>
            <p:cNvPr id="13" name="Rectángulo 12">
              <a:extLst>
                <a:ext uri="{FF2B5EF4-FFF2-40B4-BE49-F238E27FC236}">
                  <a16:creationId xmlns:a16="http://schemas.microsoft.com/office/drawing/2014/main" id="{9CB82E38-2521-45C3-8FB7-2CA774EBF200}"/>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7">
              <a:extLst>
                <a:ext uri="{FF2B5EF4-FFF2-40B4-BE49-F238E27FC236}">
                  <a16:creationId xmlns:a16="http://schemas.microsoft.com/office/drawing/2014/main" id="{7B520027-F0CC-4F10-949B-4E2731C5EEF2}"/>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Diagrama de flujo: cinta perforada 16">
              <a:extLst>
                <a:ext uri="{FF2B5EF4-FFF2-40B4-BE49-F238E27FC236}">
                  <a16:creationId xmlns:a16="http://schemas.microsoft.com/office/drawing/2014/main" id="{67BD829E-F816-4CFB-A7F4-75242B5F21EA}"/>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6" name="Imagen 8">
            <a:extLst>
              <a:ext uri="{FF2B5EF4-FFF2-40B4-BE49-F238E27FC236}">
                <a16:creationId xmlns:a16="http://schemas.microsoft.com/office/drawing/2014/main" id="{87E0AF6D-B087-4808-A948-B467061DD9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70" y="25226"/>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a:extLst>
              <a:ext uri="{FF2B5EF4-FFF2-40B4-BE49-F238E27FC236}">
                <a16:creationId xmlns:a16="http://schemas.microsoft.com/office/drawing/2014/main" id="{0E55407D-74B8-41F3-9FB5-6FC13001FBBA}"/>
              </a:ext>
            </a:extLst>
          </p:cNvPr>
          <p:cNvSpPr txBox="1"/>
          <p:nvPr/>
        </p:nvSpPr>
        <p:spPr>
          <a:xfrm>
            <a:off x="461196" y="160472"/>
            <a:ext cx="2733926" cy="492443"/>
          </a:xfrm>
          <a:prstGeom prst="rect">
            <a:avLst/>
          </a:prstGeom>
          <a:noFill/>
        </p:spPr>
        <p:txBody>
          <a:bodyPr wrap="square" rtlCol="0">
            <a:spAutoFit/>
          </a:bodyPr>
          <a:lstStyle/>
          <a:p>
            <a:pPr algn="ctr"/>
            <a:r>
              <a:rPr lang="es-PE" sz="1200" b="1" dirty="0">
                <a:solidFill>
                  <a:schemeClr val="bg1"/>
                </a:solidFill>
                <a:latin typeface="+mn-lt"/>
                <a:cs typeface="+mn-cs"/>
              </a:rPr>
              <a:t>GOBIERNO REGIONAL DE TUMBES</a:t>
            </a:r>
          </a:p>
          <a:p>
            <a:pPr algn="ctr"/>
            <a:r>
              <a:rPr lang="es-PE" sz="700" b="1" dirty="0">
                <a:solidFill>
                  <a:schemeClr val="bg1"/>
                </a:solidFill>
                <a:latin typeface="+mn-lt"/>
                <a:cs typeface="+mn-cs"/>
              </a:rPr>
              <a:t>GERENCIA REGIONAL DE PLANEAMIENTO, PRESUPUESTO</a:t>
            </a:r>
          </a:p>
          <a:p>
            <a:pPr algn="ctr"/>
            <a:r>
              <a:rPr lang="es-PE" sz="700" b="1" dirty="0">
                <a:solidFill>
                  <a:schemeClr val="bg1"/>
                </a:solidFill>
                <a:latin typeface="+mn-lt"/>
                <a:cs typeface="+mn-cs"/>
              </a:rPr>
              <a:t>Y ACONDICIONAMIENTO TERRITORIAL</a:t>
            </a:r>
          </a:p>
        </p:txBody>
      </p:sp>
      <p:sp>
        <p:nvSpPr>
          <p:cNvPr id="18" name="Rectángulo 17">
            <a:extLst>
              <a:ext uri="{FF2B5EF4-FFF2-40B4-BE49-F238E27FC236}">
                <a16:creationId xmlns:a16="http://schemas.microsoft.com/office/drawing/2014/main" id="{0FE22F43-3BBD-4577-82A0-3D0216305134}"/>
              </a:ext>
            </a:extLst>
          </p:cNvPr>
          <p:cNvSpPr/>
          <p:nvPr/>
        </p:nvSpPr>
        <p:spPr>
          <a:xfrm>
            <a:off x="0" y="6626779"/>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2493962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4583832" y="458786"/>
          <a:ext cx="2304256" cy="793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1" name="1 CuadroTexto"/>
          <p:cNvSpPr txBox="1">
            <a:spLocks noChangeArrowheads="1"/>
          </p:cNvSpPr>
          <p:nvPr/>
        </p:nvSpPr>
        <p:spPr bwMode="auto">
          <a:xfrm>
            <a:off x="2840996" y="1412776"/>
            <a:ext cx="6600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PE" altLang="es-PE" sz="1400" b="1" dirty="0">
                <a:solidFill>
                  <a:srgbClr val="1D09AF"/>
                </a:solidFill>
                <a:latin typeface="Arial Black" panose="020B0A04020102020204" pitchFamily="34" charset="0"/>
              </a:rPr>
              <a:t>PROPONEMOS LOS SIGUIENTES ARTICULADOS PARA QUE SEAN CONSIDERADOS EN LA LEY DE PRESUPUESTO 2022</a:t>
            </a:r>
            <a:endParaRPr lang="es-ES" altLang="es-PE" sz="1400" dirty="0">
              <a:solidFill>
                <a:srgbClr val="1D09AF"/>
              </a:solidFill>
              <a:latin typeface="Arial Black" panose="020B0A04020102020204" pitchFamily="34" charset="0"/>
            </a:endParaRPr>
          </a:p>
        </p:txBody>
      </p:sp>
      <p:sp>
        <p:nvSpPr>
          <p:cNvPr id="10" name="Rectángulo 9"/>
          <p:cNvSpPr/>
          <p:nvPr/>
        </p:nvSpPr>
        <p:spPr>
          <a:xfrm>
            <a:off x="1955540" y="1935996"/>
            <a:ext cx="8280920" cy="4893647"/>
          </a:xfrm>
          <a:prstGeom prst="rect">
            <a:avLst/>
          </a:prstGeom>
        </p:spPr>
        <p:txBody>
          <a:bodyPr wrap="square">
            <a:spAutoFit/>
          </a:bodyPr>
          <a:lstStyle/>
          <a:p>
            <a:pPr algn="just"/>
            <a:r>
              <a:rPr lang="es-PE" sz="2400" dirty="0">
                <a:solidFill>
                  <a:srgbClr val="FF0000"/>
                </a:solidFill>
              </a:rPr>
              <a:t>Art. N° xxx.- </a:t>
            </a:r>
            <a:r>
              <a:rPr lang="es-ES" sz="1600" dirty="0">
                <a:latin typeface="Arial" panose="020B0604020202020204" pitchFamily="34" charset="0"/>
                <a:cs typeface="Arial" panose="020B0604020202020204" pitchFamily="34" charset="0"/>
              </a:rPr>
              <a:t>Autorizase durante el año fiscal 2022, al Pliego 461 Gobierno Regional de Tumbes, a realizar modificaciones presupuestarias en el nivel funcional programático con cargo a los saldos disponibles en la Genérica del Gasto 2.1. “Personal y Obligaciones Sociales”, a fin de habilitar las específicas del gasto 2.3.2 8.1 1 “Contrato Administrativo de Servicios”; 2.3.2 8.1 2 “Contribuciones a </a:t>
            </a:r>
            <a:r>
              <a:rPr lang="es-ES" sz="1600" dirty="0" err="1">
                <a:latin typeface="Arial" panose="020B0604020202020204" pitchFamily="34" charset="0"/>
                <a:cs typeface="Arial" panose="020B0604020202020204" pitchFamily="34" charset="0"/>
              </a:rPr>
              <a:t>EsSalud</a:t>
            </a:r>
            <a:r>
              <a:rPr lang="es-ES" sz="1600" dirty="0">
                <a:latin typeface="Arial" panose="020B0604020202020204" pitchFamily="34" charset="0"/>
                <a:cs typeface="Arial" panose="020B0604020202020204" pitchFamily="34" charset="0"/>
              </a:rPr>
              <a:t> de C.A.S.”; y, 2.3.2 8.1 4 “Aguinaldos de C.A.S.”, para efectos de garantizar el financiamiento de la continuidad de los Contratos Administrativos de Servicios – C.A.S. que se encontraban vigentes al 10 de marzo de 2021, en atención a la Ley N°31131. Para tal fin, el Gobierno Regional queda exceptuado de lo dispuesto en los numerales 9.1, 9.4 y 9.5 del artículo 9 del presente proyecto de Ley del Presupuesto del Sector Público para el Año Fiscal 2022.</a:t>
            </a:r>
          </a:p>
          <a:p>
            <a:pPr algn="just"/>
            <a:r>
              <a:rPr lang="es-ES" sz="1600" dirty="0">
                <a:latin typeface="Arial" panose="020B0604020202020204" pitchFamily="34" charset="0"/>
                <a:cs typeface="Arial" panose="020B0604020202020204" pitchFamily="34" charset="0"/>
              </a:rPr>
              <a:t>Las modificaciones presupuestarias que se autoricen en el numeral precedente deben contar con informe favorable de la Dirección General de Presupuesto Público. Para tal fin el Gobierno regional de Tumbes debe presentar su solicitud de informe favorable al Ministerio de Economía y Finanzas, dentro de los treinta (30) días calendarios siguientes a la entrada en vigencia de la presente norma.</a:t>
            </a:r>
          </a:p>
          <a:p>
            <a:pPr algn="just"/>
            <a:r>
              <a:rPr lang="es-ES" sz="1600" dirty="0">
                <a:latin typeface="Arial" panose="020B0604020202020204" pitchFamily="34" charset="0"/>
                <a:cs typeface="Arial" panose="020B0604020202020204" pitchFamily="34" charset="0"/>
              </a:rPr>
              <a:t>En ningún caso, la aplicación de lo establecido en el presente artículo deriva en el desfinanciamiento de la planilla anualizada de gastos en personal, bajo responsabilidad del titular de la entidad.</a:t>
            </a:r>
          </a:p>
          <a:p>
            <a:pPr algn="just"/>
            <a:r>
              <a:rPr lang="es-PE" sz="1600" dirty="0">
                <a:latin typeface="Arial" panose="020B0604020202020204" pitchFamily="34" charset="0"/>
                <a:cs typeface="Arial" panose="020B0604020202020204" pitchFamily="34" charset="0"/>
              </a:rPr>
              <a:t>.</a:t>
            </a:r>
          </a:p>
        </p:txBody>
      </p:sp>
      <p:grpSp>
        <p:nvGrpSpPr>
          <p:cNvPr id="7" name="Grupo 6">
            <a:extLst>
              <a:ext uri="{FF2B5EF4-FFF2-40B4-BE49-F238E27FC236}">
                <a16:creationId xmlns:a16="http://schemas.microsoft.com/office/drawing/2014/main" id="{8869BEA3-AD53-47EA-A7A9-953462AC2550}"/>
              </a:ext>
            </a:extLst>
          </p:cNvPr>
          <p:cNvGrpSpPr/>
          <p:nvPr/>
        </p:nvGrpSpPr>
        <p:grpSpPr>
          <a:xfrm>
            <a:off x="0" y="0"/>
            <a:ext cx="12192000" cy="823119"/>
            <a:chOff x="0" y="0"/>
            <a:chExt cx="12192000" cy="823119"/>
          </a:xfrm>
          <a:solidFill>
            <a:schemeClr val="accent1">
              <a:lumMod val="75000"/>
            </a:schemeClr>
          </a:solidFill>
        </p:grpSpPr>
        <p:sp>
          <p:nvSpPr>
            <p:cNvPr id="9" name="Rectángulo 8">
              <a:extLst>
                <a:ext uri="{FF2B5EF4-FFF2-40B4-BE49-F238E27FC236}">
                  <a16:creationId xmlns:a16="http://schemas.microsoft.com/office/drawing/2014/main" id="{96D06192-8188-40A4-9819-DD545C2B85C5}"/>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7">
              <a:extLst>
                <a:ext uri="{FF2B5EF4-FFF2-40B4-BE49-F238E27FC236}">
                  <a16:creationId xmlns:a16="http://schemas.microsoft.com/office/drawing/2014/main" id="{268106B8-DDD8-4A28-84F9-E1ADE3B023C8}"/>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Diagrama de flujo: cinta perforada 16">
              <a:extLst>
                <a:ext uri="{FF2B5EF4-FFF2-40B4-BE49-F238E27FC236}">
                  <a16:creationId xmlns:a16="http://schemas.microsoft.com/office/drawing/2014/main" id="{D610E2F5-04A9-48AE-809B-39053CAE371A}"/>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3" name="Imagen 8">
            <a:extLst>
              <a:ext uri="{FF2B5EF4-FFF2-40B4-BE49-F238E27FC236}">
                <a16:creationId xmlns:a16="http://schemas.microsoft.com/office/drawing/2014/main" id="{E6F8A4F9-03FE-4838-AE2E-A9B6855A2D1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70" y="43091"/>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3">
            <a:extLst>
              <a:ext uri="{FF2B5EF4-FFF2-40B4-BE49-F238E27FC236}">
                <a16:creationId xmlns:a16="http://schemas.microsoft.com/office/drawing/2014/main" id="{B56515E2-AA0F-4ACD-994C-653E0E350E26}"/>
              </a:ext>
            </a:extLst>
          </p:cNvPr>
          <p:cNvSpPr txBox="1"/>
          <p:nvPr/>
        </p:nvSpPr>
        <p:spPr>
          <a:xfrm>
            <a:off x="461196" y="178337"/>
            <a:ext cx="2733926" cy="492443"/>
          </a:xfrm>
          <a:prstGeom prst="rect">
            <a:avLst/>
          </a:prstGeom>
          <a:noFill/>
        </p:spPr>
        <p:txBody>
          <a:bodyPr wrap="square" rtlCol="0">
            <a:spAutoFit/>
          </a:bodyPr>
          <a:lstStyle/>
          <a:p>
            <a:pPr algn="ctr"/>
            <a:r>
              <a:rPr lang="es-PE" sz="1200" b="1" dirty="0">
                <a:solidFill>
                  <a:schemeClr val="bg1"/>
                </a:solidFill>
                <a:latin typeface="+mn-lt"/>
                <a:cs typeface="+mn-cs"/>
              </a:rPr>
              <a:t>GOBIERNO REGIONAL DE TUMBES</a:t>
            </a:r>
          </a:p>
          <a:p>
            <a:pPr algn="ctr"/>
            <a:r>
              <a:rPr lang="es-PE" sz="700" b="1" dirty="0">
                <a:solidFill>
                  <a:schemeClr val="bg1"/>
                </a:solidFill>
                <a:latin typeface="+mn-lt"/>
                <a:cs typeface="+mn-cs"/>
              </a:rPr>
              <a:t>GERENCIA REGIONAL DE PLANEAMIENTO, PRESUPUESTO</a:t>
            </a:r>
          </a:p>
          <a:p>
            <a:pPr algn="ctr"/>
            <a:r>
              <a:rPr lang="es-PE" sz="700" b="1" dirty="0">
                <a:solidFill>
                  <a:schemeClr val="bg1"/>
                </a:solidFill>
                <a:latin typeface="+mn-lt"/>
                <a:cs typeface="+mn-cs"/>
              </a:rPr>
              <a:t>Y ACONDICIONAMIENTO TERRITORIAL</a:t>
            </a:r>
            <a:endParaRPr lang="es-PE" sz="600" b="1" dirty="0">
              <a:solidFill>
                <a:schemeClr val="bg1"/>
              </a:solidFill>
              <a:latin typeface="+mn-lt"/>
              <a:cs typeface="+mn-cs"/>
            </a:endParaRPr>
          </a:p>
        </p:txBody>
      </p:sp>
      <p:sp>
        <p:nvSpPr>
          <p:cNvPr id="15" name="Rectángulo 14">
            <a:extLst>
              <a:ext uri="{FF2B5EF4-FFF2-40B4-BE49-F238E27FC236}">
                <a16:creationId xmlns:a16="http://schemas.microsoft.com/office/drawing/2014/main" id="{F7C7062B-5A88-4E65-BDC9-33654FAC0E2D}"/>
              </a:ext>
            </a:extLst>
          </p:cNvPr>
          <p:cNvSpPr/>
          <p:nvPr/>
        </p:nvSpPr>
        <p:spPr>
          <a:xfrm>
            <a:off x="0" y="66446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36221151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p:cNvSpPr>
            <a:spLocks noChangeShapeType="1"/>
          </p:cNvSpPr>
          <p:nvPr/>
        </p:nvSpPr>
        <p:spPr bwMode="auto">
          <a:xfrm>
            <a:off x="9840913" y="404814"/>
            <a:ext cx="0" cy="720725"/>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PE"/>
          </a:p>
        </p:txBody>
      </p:sp>
      <p:sp>
        <p:nvSpPr>
          <p:cNvPr id="46083" name="AutoShape 4" descr="http://www.go2peru.com/destinos/large/Tumbes_Feb08-2-042.jpg"/>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Black" panose="020B0A04020102020204" pitchFamily="34" charset="0"/>
                <a:cs typeface="Tahoma" panose="020B0604030504040204" pitchFamily="34" charset="0"/>
              </a:defRPr>
            </a:lvl1pPr>
            <a:lvl2pPr marL="742950" indent="-285750">
              <a:defRPr sz="2000">
                <a:solidFill>
                  <a:schemeClr val="tx1"/>
                </a:solidFill>
                <a:latin typeface="Arial Black" panose="020B0A04020102020204" pitchFamily="34" charset="0"/>
                <a:cs typeface="Tahoma" panose="020B0604030504040204" pitchFamily="34" charset="0"/>
              </a:defRPr>
            </a:lvl2pPr>
            <a:lvl3pPr marL="1143000" indent="-228600">
              <a:defRPr sz="2000">
                <a:solidFill>
                  <a:schemeClr val="tx1"/>
                </a:solidFill>
                <a:latin typeface="Arial Black" panose="020B0A04020102020204" pitchFamily="34" charset="0"/>
                <a:cs typeface="Tahoma" panose="020B0604030504040204" pitchFamily="34" charset="0"/>
              </a:defRPr>
            </a:lvl3pPr>
            <a:lvl4pPr marL="1600200" indent="-228600">
              <a:defRPr sz="2000">
                <a:solidFill>
                  <a:schemeClr val="tx1"/>
                </a:solidFill>
                <a:latin typeface="Arial Black" panose="020B0A04020102020204" pitchFamily="34" charset="0"/>
                <a:cs typeface="Tahoma" panose="020B0604030504040204" pitchFamily="34" charset="0"/>
              </a:defRPr>
            </a:lvl4pPr>
            <a:lvl5pPr marL="2057400" indent="-228600">
              <a:defRPr sz="2000">
                <a:solidFill>
                  <a:schemeClr val="tx1"/>
                </a:solidFill>
                <a:latin typeface="Arial Black" panose="020B0A04020102020204" pitchFamily="34" charset="0"/>
                <a:cs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Arial Black" panose="020B0A04020102020204" pitchFamily="34" charset="0"/>
                <a:cs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Arial Black" panose="020B0A04020102020204" pitchFamily="34" charset="0"/>
                <a:cs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Arial Black" panose="020B0A04020102020204" pitchFamily="34" charset="0"/>
                <a:cs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Arial Black" panose="020B0A04020102020204" pitchFamily="34" charset="0"/>
                <a:cs typeface="Tahoma" panose="020B0604030504040204" pitchFamily="34" charset="0"/>
              </a:defRPr>
            </a:lvl9pPr>
          </a:lstStyle>
          <a:p>
            <a:pPr eaLnBrk="1" hangingPunct="1"/>
            <a:endParaRPr lang="es-PE"/>
          </a:p>
        </p:txBody>
      </p:sp>
      <p:grpSp>
        <p:nvGrpSpPr>
          <p:cNvPr id="8" name="Grupo 7">
            <a:extLst>
              <a:ext uri="{FF2B5EF4-FFF2-40B4-BE49-F238E27FC236}">
                <a16:creationId xmlns:a16="http://schemas.microsoft.com/office/drawing/2014/main" id="{1CC1DEC3-10B5-4622-990D-C4B758BF902C}"/>
              </a:ext>
            </a:extLst>
          </p:cNvPr>
          <p:cNvGrpSpPr/>
          <p:nvPr/>
        </p:nvGrpSpPr>
        <p:grpSpPr>
          <a:xfrm>
            <a:off x="0" y="0"/>
            <a:ext cx="12192000" cy="823119"/>
            <a:chOff x="0" y="0"/>
            <a:chExt cx="12192000" cy="823119"/>
          </a:xfrm>
          <a:solidFill>
            <a:schemeClr val="accent1">
              <a:lumMod val="75000"/>
            </a:schemeClr>
          </a:solidFill>
        </p:grpSpPr>
        <p:sp>
          <p:nvSpPr>
            <p:cNvPr id="9" name="Rectángulo 8">
              <a:extLst>
                <a:ext uri="{FF2B5EF4-FFF2-40B4-BE49-F238E27FC236}">
                  <a16:creationId xmlns:a16="http://schemas.microsoft.com/office/drawing/2014/main" id="{E8055630-84A7-49A1-8F6E-09273F97F7CF}"/>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7">
              <a:extLst>
                <a:ext uri="{FF2B5EF4-FFF2-40B4-BE49-F238E27FC236}">
                  <a16:creationId xmlns:a16="http://schemas.microsoft.com/office/drawing/2014/main" id="{5D4A85A3-1FDE-4656-B3C7-A1F1AFD38F1A}"/>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Diagrama de flujo: cinta perforada 16">
              <a:extLst>
                <a:ext uri="{FF2B5EF4-FFF2-40B4-BE49-F238E27FC236}">
                  <a16:creationId xmlns:a16="http://schemas.microsoft.com/office/drawing/2014/main" id="{C5D3FB1C-03D2-4A4D-839D-028145249DA7}"/>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2" name="Imagen 8">
            <a:extLst>
              <a:ext uri="{FF2B5EF4-FFF2-40B4-BE49-F238E27FC236}">
                <a16:creationId xmlns:a16="http://schemas.microsoft.com/office/drawing/2014/main" id="{4465C0DA-497F-4E92-A617-EA6F49BBA3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 y="43091"/>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0190F94A-56A0-4088-949A-7611181AA02C}"/>
              </a:ext>
            </a:extLst>
          </p:cNvPr>
          <p:cNvSpPr txBox="1"/>
          <p:nvPr/>
        </p:nvSpPr>
        <p:spPr>
          <a:xfrm>
            <a:off x="461196" y="178337"/>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sp>
        <p:nvSpPr>
          <p:cNvPr id="14" name="Rectángulo 13">
            <a:extLst>
              <a:ext uri="{FF2B5EF4-FFF2-40B4-BE49-F238E27FC236}">
                <a16:creationId xmlns:a16="http://schemas.microsoft.com/office/drawing/2014/main" id="{BBBD68A2-C9CF-4B49-9AC2-98BB6BF3B99C}"/>
              </a:ext>
            </a:extLst>
          </p:cNvPr>
          <p:cNvSpPr/>
          <p:nvPr/>
        </p:nvSpPr>
        <p:spPr>
          <a:xfrm>
            <a:off x="0" y="66446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a:extLst>
              <a:ext uri="{FF2B5EF4-FFF2-40B4-BE49-F238E27FC236}">
                <a16:creationId xmlns:a16="http://schemas.microsoft.com/office/drawing/2014/main" id="{7D5CCDE8-A8F0-430E-9C4C-9683113758BC}"/>
              </a:ext>
            </a:extLst>
          </p:cNvPr>
          <p:cNvSpPr/>
          <p:nvPr/>
        </p:nvSpPr>
        <p:spPr>
          <a:xfrm>
            <a:off x="1932078" y="2464340"/>
            <a:ext cx="8327843" cy="769441"/>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sz="4400" b="1" dirty="0">
                <a:solidFill>
                  <a:srgbClr val="0070C0"/>
                </a:solidFill>
                <a:effectLst>
                  <a:outerShdw blurRad="38100" dist="38100" dir="2700000" algn="tl">
                    <a:srgbClr val="C0C0C0"/>
                  </a:outerShdw>
                </a:effectLst>
              </a:rPr>
              <a:t>GRACIAS POR SU ATENCIÓN</a:t>
            </a:r>
          </a:p>
        </p:txBody>
      </p:sp>
      <p:sp>
        <p:nvSpPr>
          <p:cNvPr id="17" name="Rectángulo 16">
            <a:extLst>
              <a:ext uri="{FF2B5EF4-FFF2-40B4-BE49-F238E27FC236}">
                <a16:creationId xmlns:a16="http://schemas.microsoft.com/office/drawing/2014/main" id="{FB86F0CB-097F-40B4-9F1A-A386C00F5EA0}"/>
              </a:ext>
            </a:extLst>
          </p:cNvPr>
          <p:cNvSpPr/>
          <p:nvPr/>
        </p:nvSpPr>
        <p:spPr>
          <a:xfrm>
            <a:off x="2351584" y="3618379"/>
            <a:ext cx="7383327" cy="738664"/>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sz="2400" b="1" dirty="0" err="1">
                <a:solidFill>
                  <a:srgbClr val="0070C0"/>
                </a:solidFill>
                <a:effectLst>
                  <a:outerShdw blurRad="38100" dist="38100" dir="2700000" algn="tl">
                    <a:srgbClr val="C0C0C0"/>
                  </a:outerShdw>
                </a:effectLst>
              </a:rPr>
              <a:t>Ing°</a:t>
            </a:r>
            <a:r>
              <a:rPr lang="es-PE" sz="2400" b="1" dirty="0">
                <a:solidFill>
                  <a:srgbClr val="0070C0"/>
                </a:solidFill>
                <a:effectLst>
                  <a:outerShdw blurRad="38100" dist="38100" dir="2700000" algn="tl">
                    <a:srgbClr val="C0C0C0"/>
                  </a:outerShdw>
                </a:effectLst>
              </a:rPr>
              <a:t> WILMER FLORENTINO DIOS BENITES</a:t>
            </a:r>
          </a:p>
          <a:p>
            <a:pPr algn="ctr"/>
            <a:r>
              <a:rPr lang="es-PE" sz="1800" b="1" dirty="0">
                <a:solidFill>
                  <a:srgbClr val="0070C0"/>
                </a:solidFill>
                <a:effectLst>
                  <a:outerShdw blurRad="38100" dist="38100" dir="2700000" algn="tl">
                    <a:srgbClr val="C0C0C0"/>
                  </a:outerShdw>
                </a:effectLst>
              </a:rPr>
              <a:t>GOBERNADOR REGIONAL  - TUMBES</a:t>
            </a:r>
          </a:p>
        </p:txBody>
      </p:sp>
      <p:grpSp>
        <p:nvGrpSpPr>
          <p:cNvPr id="23" name="Grupo 22">
            <a:extLst>
              <a:ext uri="{FF2B5EF4-FFF2-40B4-BE49-F238E27FC236}">
                <a16:creationId xmlns:a16="http://schemas.microsoft.com/office/drawing/2014/main" id="{1B24102E-6630-4D58-B6CB-185E1BA711AB}"/>
              </a:ext>
            </a:extLst>
          </p:cNvPr>
          <p:cNvGrpSpPr/>
          <p:nvPr/>
        </p:nvGrpSpPr>
        <p:grpSpPr>
          <a:xfrm>
            <a:off x="0" y="-17865"/>
            <a:ext cx="12192000" cy="823119"/>
            <a:chOff x="0" y="0"/>
            <a:chExt cx="12192000" cy="823119"/>
          </a:xfrm>
          <a:solidFill>
            <a:schemeClr val="accent1">
              <a:lumMod val="75000"/>
            </a:schemeClr>
          </a:solidFill>
        </p:grpSpPr>
        <p:sp>
          <p:nvSpPr>
            <p:cNvPr id="24" name="Rectángulo 23">
              <a:extLst>
                <a:ext uri="{FF2B5EF4-FFF2-40B4-BE49-F238E27FC236}">
                  <a16:creationId xmlns:a16="http://schemas.microsoft.com/office/drawing/2014/main" id="{026CB3AE-A694-4993-BBC8-5EEF5AF01C72}"/>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Rectángulo 7">
              <a:extLst>
                <a:ext uri="{FF2B5EF4-FFF2-40B4-BE49-F238E27FC236}">
                  <a16:creationId xmlns:a16="http://schemas.microsoft.com/office/drawing/2014/main" id="{FA43CE6F-3804-4F80-8E32-72F5385C9F6A}"/>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Diagrama de flujo: cinta perforada 16">
              <a:extLst>
                <a:ext uri="{FF2B5EF4-FFF2-40B4-BE49-F238E27FC236}">
                  <a16:creationId xmlns:a16="http://schemas.microsoft.com/office/drawing/2014/main" id="{095F1373-ACC0-4A39-A953-CC748EC8B987}"/>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27" name="Imagen 8">
            <a:extLst>
              <a:ext uri="{FF2B5EF4-FFF2-40B4-BE49-F238E27FC236}">
                <a16:creationId xmlns:a16="http://schemas.microsoft.com/office/drawing/2014/main" id="{7A82B67A-9709-48F2-87E0-50CF6D5F4A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 y="25226"/>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CuadroTexto 27">
            <a:extLst>
              <a:ext uri="{FF2B5EF4-FFF2-40B4-BE49-F238E27FC236}">
                <a16:creationId xmlns:a16="http://schemas.microsoft.com/office/drawing/2014/main" id="{4DFF1C2A-0803-4B32-B368-11E0A05BF777}"/>
              </a:ext>
            </a:extLst>
          </p:cNvPr>
          <p:cNvSpPr txBox="1"/>
          <p:nvPr/>
        </p:nvSpPr>
        <p:spPr>
          <a:xfrm>
            <a:off x="461196" y="160472"/>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sp>
        <p:nvSpPr>
          <p:cNvPr id="29" name="Rectángulo 28">
            <a:extLst>
              <a:ext uri="{FF2B5EF4-FFF2-40B4-BE49-F238E27FC236}">
                <a16:creationId xmlns:a16="http://schemas.microsoft.com/office/drawing/2014/main" id="{F2BE031A-A898-4CD5-B16F-E8C31837D996}"/>
              </a:ext>
            </a:extLst>
          </p:cNvPr>
          <p:cNvSpPr/>
          <p:nvPr/>
        </p:nvSpPr>
        <p:spPr>
          <a:xfrm>
            <a:off x="0" y="6626779"/>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668465223"/>
      </p:ext>
    </p:extLst>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1 Gráfico"/>
          <p:cNvGraphicFramePr/>
          <p:nvPr>
            <p:extLst>
              <p:ext uri="{D42A27DB-BD31-4B8C-83A1-F6EECF244321}">
                <p14:modId xmlns:p14="http://schemas.microsoft.com/office/powerpoint/2010/main" val="2898803173"/>
              </p:ext>
            </p:extLst>
          </p:nvPr>
        </p:nvGraphicFramePr>
        <p:xfrm>
          <a:off x="538874" y="609765"/>
          <a:ext cx="10188624" cy="569955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2840660" y="2503952"/>
            <a:ext cx="2411238" cy="400110"/>
          </a:xfrm>
          <a:prstGeom prst="rect">
            <a:avLst/>
          </a:prstGeom>
        </p:spPr>
        <p:txBody>
          <a:bodyPr wrap="none">
            <a:spAutoFit/>
          </a:bodyPr>
          <a:lstStyle/>
          <a:p>
            <a:r>
              <a:rPr lang="es-PE" b="1" dirty="0">
                <a:solidFill>
                  <a:srgbClr val="FF0000"/>
                </a:solidFill>
              </a:rPr>
              <a:t>455’143,095.00 </a:t>
            </a:r>
          </a:p>
        </p:txBody>
      </p:sp>
      <p:sp>
        <p:nvSpPr>
          <p:cNvPr id="5" name="Rectángulo 4"/>
          <p:cNvSpPr/>
          <p:nvPr/>
        </p:nvSpPr>
        <p:spPr>
          <a:xfrm>
            <a:off x="5303912" y="1876762"/>
            <a:ext cx="1965603" cy="400110"/>
          </a:xfrm>
          <a:prstGeom prst="rect">
            <a:avLst/>
          </a:prstGeom>
        </p:spPr>
        <p:txBody>
          <a:bodyPr wrap="none">
            <a:spAutoFit/>
          </a:bodyPr>
          <a:lstStyle/>
          <a:p>
            <a:r>
              <a:rPr lang="es-PE" b="1" dirty="0">
                <a:solidFill>
                  <a:srgbClr val="210ACC"/>
                </a:solidFill>
                <a:latin typeface="Arial" panose="020B0604020202020204" pitchFamily="34" charset="0"/>
              </a:rPr>
              <a:t>620’346,000.00</a:t>
            </a:r>
            <a:endParaRPr lang="es-PE" dirty="0"/>
          </a:p>
        </p:txBody>
      </p:sp>
      <p:sp>
        <p:nvSpPr>
          <p:cNvPr id="6" name="Rectángulo 5"/>
          <p:cNvSpPr/>
          <p:nvPr/>
        </p:nvSpPr>
        <p:spPr>
          <a:xfrm>
            <a:off x="8040217" y="2076817"/>
            <a:ext cx="2050561" cy="400110"/>
          </a:xfrm>
          <a:prstGeom prst="rect">
            <a:avLst/>
          </a:prstGeom>
        </p:spPr>
        <p:txBody>
          <a:bodyPr wrap="none">
            <a:spAutoFit/>
          </a:bodyPr>
          <a:lstStyle/>
          <a:p>
            <a:r>
              <a:rPr lang="es-PE" b="1" dirty="0">
                <a:solidFill>
                  <a:srgbClr val="FF0000"/>
                </a:solidFill>
                <a:latin typeface="Arial" panose="020B0604020202020204" pitchFamily="34" charset="0"/>
              </a:rPr>
              <a:t>498’850,379.00</a:t>
            </a:r>
            <a:r>
              <a:rPr lang="es-PE" b="1" dirty="0">
                <a:solidFill>
                  <a:srgbClr val="FF0000"/>
                </a:solidFill>
              </a:rPr>
              <a:t> </a:t>
            </a:r>
          </a:p>
        </p:txBody>
      </p:sp>
      <p:sp>
        <p:nvSpPr>
          <p:cNvPr id="7" name="Rectángulo 6"/>
          <p:cNvSpPr/>
          <p:nvPr/>
        </p:nvSpPr>
        <p:spPr>
          <a:xfrm>
            <a:off x="3196288" y="209988"/>
            <a:ext cx="7383327" cy="1015663"/>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b="1" dirty="0">
                <a:solidFill>
                  <a:srgbClr val="0070C0"/>
                </a:solidFill>
                <a:effectLst>
                  <a:outerShdw blurRad="38100" dist="38100" dir="2700000" algn="tl">
                    <a:srgbClr val="C0C0C0"/>
                  </a:outerShdw>
                </a:effectLst>
              </a:rPr>
              <a:t>EJECUCIÓN FINANCIERA </a:t>
            </a:r>
          </a:p>
          <a:p>
            <a:pPr algn="ctr"/>
            <a:r>
              <a:rPr lang="es-PE" b="1" dirty="0">
                <a:solidFill>
                  <a:srgbClr val="0070C0"/>
                </a:solidFill>
                <a:effectLst>
                  <a:outerShdw blurRad="38100" dist="38100" dir="2700000" algn="tl">
                    <a:srgbClr val="C0C0C0"/>
                  </a:outerShdw>
                </a:effectLst>
              </a:rPr>
              <a:t>METAS PROPUESTAS: PRESUPUESTO  2020 </a:t>
            </a:r>
          </a:p>
          <a:p>
            <a:pPr algn="ctr"/>
            <a:r>
              <a:rPr lang="es-PE" b="1" dirty="0">
                <a:solidFill>
                  <a:srgbClr val="0070C0"/>
                </a:solidFill>
                <a:effectLst>
                  <a:outerShdw blurRad="38100" dist="38100" dir="2700000" algn="tl">
                    <a:srgbClr val="C0C0C0"/>
                  </a:outerShdw>
                </a:effectLst>
              </a:rPr>
              <a:t>TODA FTE. FTO.</a:t>
            </a:r>
          </a:p>
        </p:txBody>
      </p:sp>
      <p:sp>
        <p:nvSpPr>
          <p:cNvPr id="8" name="Rectángulo 7"/>
          <p:cNvSpPr/>
          <p:nvPr/>
        </p:nvSpPr>
        <p:spPr>
          <a:xfrm>
            <a:off x="3398207" y="4723543"/>
            <a:ext cx="1296144" cy="400110"/>
          </a:xfrm>
          <a:prstGeom prst="rect">
            <a:avLst/>
          </a:prstGeom>
        </p:spPr>
        <p:txBody>
          <a:bodyPr wrap="square">
            <a:spAutoFit/>
          </a:bodyPr>
          <a:lstStyle/>
          <a:p>
            <a:r>
              <a:rPr lang="es-PE" b="1" dirty="0">
                <a:solidFill>
                  <a:srgbClr val="1D09AF"/>
                </a:solidFill>
                <a:latin typeface="Arial" panose="020B0604020202020204" pitchFamily="34" charset="0"/>
              </a:rPr>
              <a:t>PIA</a:t>
            </a:r>
            <a:r>
              <a:rPr lang="es-PE" b="1" dirty="0">
                <a:solidFill>
                  <a:srgbClr val="1D09AF"/>
                </a:solidFill>
              </a:rPr>
              <a:t> </a:t>
            </a:r>
          </a:p>
        </p:txBody>
      </p:sp>
      <p:sp>
        <p:nvSpPr>
          <p:cNvPr id="9" name="Rectángulo 8"/>
          <p:cNvSpPr/>
          <p:nvPr/>
        </p:nvSpPr>
        <p:spPr>
          <a:xfrm>
            <a:off x="5988114" y="4723543"/>
            <a:ext cx="1224136" cy="400110"/>
          </a:xfrm>
          <a:prstGeom prst="rect">
            <a:avLst/>
          </a:prstGeom>
        </p:spPr>
        <p:txBody>
          <a:bodyPr wrap="square">
            <a:spAutoFit/>
          </a:bodyPr>
          <a:lstStyle/>
          <a:p>
            <a:r>
              <a:rPr lang="es-PE" b="1" dirty="0">
                <a:solidFill>
                  <a:srgbClr val="FFFF00"/>
                </a:solidFill>
                <a:latin typeface="Arial" panose="020B0604020202020204" pitchFamily="34" charset="0"/>
              </a:rPr>
              <a:t>PIM</a:t>
            </a:r>
            <a:r>
              <a:rPr lang="es-PE" dirty="0"/>
              <a:t> </a:t>
            </a:r>
          </a:p>
        </p:txBody>
      </p:sp>
      <p:sp>
        <p:nvSpPr>
          <p:cNvPr id="10" name="Rectángulo 9"/>
          <p:cNvSpPr/>
          <p:nvPr/>
        </p:nvSpPr>
        <p:spPr>
          <a:xfrm rot="16200000">
            <a:off x="7861812" y="4812717"/>
            <a:ext cx="1871400" cy="400110"/>
          </a:xfrm>
          <a:prstGeom prst="rect">
            <a:avLst/>
          </a:prstGeom>
        </p:spPr>
        <p:txBody>
          <a:bodyPr wrap="square">
            <a:spAutoFit/>
          </a:bodyPr>
          <a:lstStyle/>
          <a:p>
            <a:r>
              <a:rPr lang="es-PE" b="1" dirty="0">
                <a:latin typeface="Arial" panose="020B0604020202020204" pitchFamily="34" charset="0"/>
              </a:rPr>
              <a:t>EJECUCION</a:t>
            </a:r>
            <a:r>
              <a:rPr lang="es-PE" dirty="0"/>
              <a:t> </a:t>
            </a:r>
          </a:p>
        </p:txBody>
      </p:sp>
      <p:sp>
        <p:nvSpPr>
          <p:cNvPr id="11" name="Rectángulo 10"/>
          <p:cNvSpPr/>
          <p:nvPr/>
        </p:nvSpPr>
        <p:spPr>
          <a:xfrm>
            <a:off x="9192344" y="2940350"/>
            <a:ext cx="1224136" cy="584775"/>
          </a:xfrm>
          <a:prstGeom prst="rect">
            <a:avLst/>
          </a:prstGeom>
        </p:spPr>
        <p:txBody>
          <a:bodyPr wrap="square">
            <a:spAutoFit/>
          </a:bodyPr>
          <a:lstStyle/>
          <a:p>
            <a:r>
              <a:rPr lang="es-PE" dirty="0">
                <a:solidFill>
                  <a:srgbClr val="000000"/>
                </a:solidFill>
                <a:latin typeface="Arial" panose="020B0604020202020204" pitchFamily="34" charset="0"/>
              </a:rPr>
              <a:t>  </a:t>
            </a:r>
            <a:r>
              <a:rPr lang="es-PE" b="1" dirty="0">
                <a:solidFill>
                  <a:srgbClr val="1D09AF"/>
                </a:solidFill>
                <a:latin typeface="Arial" panose="020B0604020202020204" pitchFamily="34" charset="0"/>
              </a:rPr>
              <a:t>80.4 %</a:t>
            </a:r>
            <a:r>
              <a:rPr lang="es-PE" sz="3200" dirty="0">
                <a:solidFill>
                  <a:srgbClr val="210ACC"/>
                </a:solidFill>
              </a:rPr>
              <a:t> </a:t>
            </a:r>
          </a:p>
        </p:txBody>
      </p:sp>
      <p:grpSp>
        <p:nvGrpSpPr>
          <p:cNvPr id="13" name="Grupo 12">
            <a:extLst>
              <a:ext uri="{FF2B5EF4-FFF2-40B4-BE49-F238E27FC236}">
                <a16:creationId xmlns:a16="http://schemas.microsoft.com/office/drawing/2014/main" id="{D1EA2D1D-6763-4ABE-9C9C-8796310B208E}"/>
              </a:ext>
            </a:extLst>
          </p:cNvPr>
          <p:cNvGrpSpPr/>
          <p:nvPr/>
        </p:nvGrpSpPr>
        <p:grpSpPr>
          <a:xfrm>
            <a:off x="0" y="0"/>
            <a:ext cx="12192000" cy="823119"/>
            <a:chOff x="0" y="0"/>
            <a:chExt cx="12192000" cy="823119"/>
          </a:xfrm>
          <a:solidFill>
            <a:schemeClr val="accent1">
              <a:lumMod val="75000"/>
            </a:schemeClr>
          </a:solidFill>
        </p:grpSpPr>
        <p:sp>
          <p:nvSpPr>
            <p:cNvPr id="14" name="Rectángulo 13">
              <a:extLst>
                <a:ext uri="{FF2B5EF4-FFF2-40B4-BE49-F238E27FC236}">
                  <a16:creationId xmlns:a16="http://schemas.microsoft.com/office/drawing/2014/main" id="{958DFAFC-9A8E-4E2C-A445-CC90D041EF9F}"/>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7">
              <a:extLst>
                <a:ext uri="{FF2B5EF4-FFF2-40B4-BE49-F238E27FC236}">
                  <a16:creationId xmlns:a16="http://schemas.microsoft.com/office/drawing/2014/main" id="{19E97E58-950F-4778-B6CD-135EF6A5C305}"/>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Diagrama de flujo: cinta perforada 16">
              <a:extLst>
                <a:ext uri="{FF2B5EF4-FFF2-40B4-BE49-F238E27FC236}">
                  <a16:creationId xmlns:a16="http://schemas.microsoft.com/office/drawing/2014/main" id="{4583F4E9-4422-4B6C-94E2-627C221B74E4}"/>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7" name="Imagen 8">
            <a:extLst>
              <a:ext uri="{FF2B5EF4-FFF2-40B4-BE49-F238E27FC236}">
                <a16:creationId xmlns:a16="http://schemas.microsoft.com/office/drawing/2014/main" id="{F422F185-E5FC-4C45-B0C0-62AB392DF8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70" y="43091"/>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id="{8DF61296-EF06-45F7-B871-0DB6AB2FAF7B}"/>
              </a:ext>
            </a:extLst>
          </p:cNvPr>
          <p:cNvSpPr txBox="1"/>
          <p:nvPr/>
        </p:nvSpPr>
        <p:spPr>
          <a:xfrm>
            <a:off x="461196" y="178337"/>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sp>
        <p:nvSpPr>
          <p:cNvPr id="19" name="Rectángulo 18">
            <a:extLst>
              <a:ext uri="{FF2B5EF4-FFF2-40B4-BE49-F238E27FC236}">
                <a16:creationId xmlns:a16="http://schemas.microsoft.com/office/drawing/2014/main" id="{10AFD4E7-661B-4EED-9F5B-308EA14FE50F}"/>
              </a:ext>
            </a:extLst>
          </p:cNvPr>
          <p:cNvSpPr/>
          <p:nvPr/>
        </p:nvSpPr>
        <p:spPr>
          <a:xfrm>
            <a:off x="0" y="66446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88992415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1489092538"/>
              </p:ext>
            </p:extLst>
          </p:nvPr>
        </p:nvGraphicFramePr>
        <p:xfrm>
          <a:off x="2981026" y="3233326"/>
          <a:ext cx="5995294" cy="330752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ángulo 5"/>
          <p:cNvSpPr/>
          <p:nvPr/>
        </p:nvSpPr>
        <p:spPr>
          <a:xfrm>
            <a:off x="4223071" y="5667450"/>
            <a:ext cx="595035" cy="338554"/>
          </a:xfrm>
          <a:prstGeom prst="rect">
            <a:avLst/>
          </a:prstGeom>
        </p:spPr>
        <p:txBody>
          <a:bodyPr wrap="none">
            <a:spAutoFit/>
          </a:bodyPr>
          <a:lstStyle/>
          <a:p>
            <a:r>
              <a:rPr lang="es-PE" sz="1600" b="1" dirty="0">
                <a:solidFill>
                  <a:srgbClr val="FFFF00"/>
                </a:solidFill>
                <a:latin typeface="Arial" panose="020B0604020202020204" pitchFamily="34" charset="0"/>
              </a:rPr>
              <a:t>PIA</a:t>
            </a:r>
            <a:r>
              <a:rPr lang="es-PE" sz="1600" b="1" dirty="0">
                <a:solidFill>
                  <a:srgbClr val="FFFF00"/>
                </a:solidFill>
              </a:rPr>
              <a:t> </a:t>
            </a:r>
          </a:p>
        </p:txBody>
      </p:sp>
      <p:sp>
        <p:nvSpPr>
          <p:cNvPr id="7" name="Rectángulo 6"/>
          <p:cNvSpPr/>
          <p:nvPr/>
        </p:nvSpPr>
        <p:spPr>
          <a:xfrm>
            <a:off x="5654552" y="5675022"/>
            <a:ext cx="619080" cy="338554"/>
          </a:xfrm>
          <a:prstGeom prst="rect">
            <a:avLst/>
          </a:prstGeom>
        </p:spPr>
        <p:txBody>
          <a:bodyPr wrap="none">
            <a:spAutoFit/>
          </a:bodyPr>
          <a:lstStyle/>
          <a:p>
            <a:r>
              <a:rPr lang="es-PE" sz="1600" b="1" dirty="0">
                <a:solidFill>
                  <a:srgbClr val="FFFF00"/>
                </a:solidFill>
                <a:latin typeface="Arial" panose="020B0604020202020204" pitchFamily="34" charset="0"/>
              </a:rPr>
              <a:t>PIM</a:t>
            </a:r>
            <a:r>
              <a:rPr lang="es-PE" sz="1600" dirty="0">
                <a:solidFill>
                  <a:srgbClr val="FFFF00"/>
                </a:solidFill>
              </a:rPr>
              <a:t> </a:t>
            </a:r>
          </a:p>
        </p:txBody>
      </p:sp>
      <p:sp>
        <p:nvSpPr>
          <p:cNvPr id="8" name="Rectángulo 7"/>
          <p:cNvSpPr/>
          <p:nvPr/>
        </p:nvSpPr>
        <p:spPr>
          <a:xfrm rot="16200000">
            <a:off x="6566188" y="5278098"/>
            <a:ext cx="1290738" cy="338554"/>
          </a:xfrm>
          <a:prstGeom prst="rect">
            <a:avLst/>
          </a:prstGeom>
        </p:spPr>
        <p:txBody>
          <a:bodyPr wrap="none">
            <a:spAutoFit/>
          </a:bodyPr>
          <a:lstStyle/>
          <a:p>
            <a:r>
              <a:rPr lang="es-PE" sz="1400" b="1" dirty="0">
                <a:solidFill>
                  <a:srgbClr val="FFFF00"/>
                </a:solidFill>
                <a:latin typeface="Arial" panose="020B0604020202020204" pitchFamily="34" charset="0"/>
              </a:rPr>
              <a:t>EJECUCION</a:t>
            </a:r>
            <a:r>
              <a:rPr lang="es-PE" sz="1600" b="1" dirty="0">
                <a:solidFill>
                  <a:srgbClr val="FFFF00"/>
                </a:solidFill>
                <a:latin typeface="Arial" panose="020B0604020202020204" pitchFamily="34" charset="0"/>
              </a:rPr>
              <a:t> </a:t>
            </a:r>
            <a:endParaRPr lang="es-PE" sz="1600" dirty="0">
              <a:solidFill>
                <a:srgbClr val="FFFF00"/>
              </a:solidFill>
            </a:endParaRPr>
          </a:p>
        </p:txBody>
      </p:sp>
      <p:sp>
        <p:nvSpPr>
          <p:cNvPr id="10" name="Rectángulo 9"/>
          <p:cNvSpPr/>
          <p:nvPr/>
        </p:nvSpPr>
        <p:spPr>
          <a:xfrm>
            <a:off x="8040216" y="5013176"/>
            <a:ext cx="936104" cy="369332"/>
          </a:xfrm>
          <a:prstGeom prst="rect">
            <a:avLst/>
          </a:prstGeom>
        </p:spPr>
        <p:txBody>
          <a:bodyPr wrap="square">
            <a:spAutoFit/>
          </a:bodyPr>
          <a:lstStyle/>
          <a:p>
            <a:r>
              <a:rPr lang="es-PE" sz="1800" b="1" dirty="0">
                <a:solidFill>
                  <a:srgbClr val="FF0000"/>
                </a:solidFill>
                <a:latin typeface="Arial" panose="020B0604020202020204" pitchFamily="34" charset="0"/>
              </a:rPr>
              <a:t>80.4 %</a:t>
            </a:r>
            <a:r>
              <a:rPr lang="es-PE" sz="1600" dirty="0">
                <a:solidFill>
                  <a:srgbClr val="FF0000"/>
                </a:solidFill>
              </a:rPr>
              <a:t> </a:t>
            </a:r>
          </a:p>
        </p:txBody>
      </p:sp>
      <p:grpSp>
        <p:nvGrpSpPr>
          <p:cNvPr id="14" name="Grupo 13">
            <a:extLst>
              <a:ext uri="{FF2B5EF4-FFF2-40B4-BE49-F238E27FC236}">
                <a16:creationId xmlns:a16="http://schemas.microsoft.com/office/drawing/2014/main" id="{A02D0B79-F8B0-4496-AAF5-7ABF83C35E99}"/>
              </a:ext>
            </a:extLst>
          </p:cNvPr>
          <p:cNvGrpSpPr/>
          <p:nvPr/>
        </p:nvGrpSpPr>
        <p:grpSpPr>
          <a:xfrm>
            <a:off x="0" y="0"/>
            <a:ext cx="12192000" cy="823119"/>
            <a:chOff x="0" y="0"/>
            <a:chExt cx="12192000" cy="823119"/>
          </a:xfrm>
          <a:solidFill>
            <a:schemeClr val="accent1">
              <a:lumMod val="75000"/>
            </a:schemeClr>
          </a:solidFill>
        </p:grpSpPr>
        <p:sp>
          <p:nvSpPr>
            <p:cNvPr id="15" name="Rectángulo 14">
              <a:extLst>
                <a:ext uri="{FF2B5EF4-FFF2-40B4-BE49-F238E27FC236}">
                  <a16:creationId xmlns:a16="http://schemas.microsoft.com/office/drawing/2014/main" id="{9A5ED207-70BC-407F-9043-39ECBEF7F01C}"/>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Rectángulo 7">
              <a:extLst>
                <a:ext uri="{FF2B5EF4-FFF2-40B4-BE49-F238E27FC236}">
                  <a16:creationId xmlns:a16="http://schemas.microsoft.com/office/drawing/2014/main" id="{EF3A0C01-CEAC-4D74-975B-FEAFC149DC86}"/>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Diagrama de flujo: cinta perforada 16">
              <a:extLst>
                <a:ext uri="{FF2B5EF4-FFF2-40B4-BE49-F238E27FC236}">
                  <a16:creationId xmlns:a16="http://schemas.microsoft.com/office/drawing/2014/main" id="{40CB6F89-4237-44FD-A073-C51C5B0D9618}"/>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8" name="Imagen 8">
            <a:extLst>
              <a:ext uri="{FF2B5EF4-FFF2-40B4-BE49-F238E27FC236}">
                <a16:creationId xmlns:a16="http://schemas.microsoft.com/office/drawing/2014/main" id="{4C6F6BE0-BC3D-4FB8-8B48-64F72992E6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70" y="43091"/>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adroTexto 18">
            <a:extLst>
              <a:ext uri="{FF2B5EF4-FFF2-40B4-BE49-F238E27FC236}">
                <a16:creationId xmlns:a16="http://schemas.microsoft.com/office/drawing/2014/main" id="{B7675CEB-8155-4A2A-9192-84F5C9A87656}"/>
              </a:ext>
            </a:extLst>
          </p:cNvPr>
          <p:cNvSpPr txBox="1"/>
          <p:nvPr/>
        </p:nvSpPr>
        <p:spPr>
          <a:xfrm>
            <a:off x="461196" y="178337"/>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sp>
        <p:nvSpPr>
          <p:cNvPr id="20" name="Rectángulo 19">
            <a:extLst>
              <a:ext uri="{FF2B5EF4-FFF2-40B4-BE49-F238E27FC236}">
                <a16:creationId xmlns:a16="http://schemas.microsoft.com/office/drawing/2014/main" id="{C02F9689-7017-4E98-9AAA-CD2AB175BCCF}"/>
              </a:ext>
            </a:extLst>
          </p:cNvPr>
          <p:cNvSpPr/>
          <p:nvPr/>
        </p:nvSpPr>
        <p:spPr>
          <a:xfrm>
            <a:off x="0" y="66446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a:extLst>
              <a:ext uri="{FF2B5EF4-FFF2-40B4-BE49-F238E27FC236}">
                <a16:creationId xmlns:a16="http://schemas.microsoft.com/office/drawing/2014/main" id="{E74D4203-D671-4D91-974F-B9CBA09F0717}"/>
              </a:ext>
            </a:extLst>
          </p:cNvPr>
          <p:cNvSpPr/>
          <p:nvPr/>
        </p:nvSpPr>
        <p:spPr>
          <a:xfrm>
            <a:off x="3303146" y="317146"/>
            <a:ext cx="7383327" cy="70788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b="1" dirty="0">
                <a:solidFill>
                  <a:srgbClr val="0070C0"/>
                </a:solidFill>
                <a:effectLst>
                  <a:outerShdw blurRad="38100" dist="38100" dir="2700000" algn="tl">
                    <a:srgbClr val="C0C0C0"/>
                  </a:outerShdw>
                </a:effectLst>
              </a:rPr>
              <a:t>EJECUCION FINANCIERA: POR TODA FUENTE DE FINANCIAMIENTO – AÑO 2020</a:t>
            </a:r>
          </a:p>
        </p:txBody>
      </p:sp>
      <p:graphicFrame>
        <p:nvGraphicFramePr>
          <p:cNvPr id="3" name="Tabla 2">
            <a:extLst>
              <a:ext uri="{FF2B5EF4-FFF2-40B4-BE49-F238E27FC236}">
                <a16:creationId xmlns:a16="http://schemas.microsoft.com/office/drawing/2014/main" id="{3BB7CBCE-C945-4EA3-8937-9F15492AE7B4}"/>
              </a:ext>
            </a:extLst>
          </p:cNvPr>
          <p:cNvGraphicFramePr>
            <a:graphicFrameLocks noGrp="1"/>
          </p:cNvGraphicFramePr>
          <p:nvPr>
            <p:extLst>
              <p:ext uri="{D42A27DB-BD31-4B8C-83A1-F6EECF244321}">
                <p14:modId xmlns:p14="http://schemas.microsoft.com/office/powerpoint/2010/main" val="1934796263"/>
              </p:ext>
            </p:extLst>
          </p:nvPr>
        </p:nvGraphicFramePr>
        <p:xfrm>
          <a:off x="1195287" y="1221708"/>
          <a:ext cx="9409112" cy="1645962"/>
        </p:xfrm>
        <a:graphic>
          <a:graphicData uri="http://schemas.openxmlformats.org/drawingml/2006/table">
            <a:tbl>
              <a:tblPr/>
              <a:tblGrid>
                <a:gridCol w="4414463">
                  <a:extLst>
                    <a:ext uri="{9D8B030D-6E8A-4147-A177-3AD203B41FA5}">
                      <a16:colId xmlns:a16="http://schemas.microsoft.com/office/drawing/2014/main" val="869892037"/>
                    </a:ext>
                  </a:extLst>
                </a:gridCol>
                <a:gridCol w="1412628">
                  <a:extLst>
                    <a:ext uri="{9D8B030D-6E8A-4147-A177-3AD203B41FA5}">
                      <a16:colId xmlns:a16="http://schemas.microsoft.com/office/drawing/2014/main" val="4027954301"/>
                    </a:ext>
                  </a:extLst>
                </a:gridCol>
                <a:gridCol w="1412628">
                  <a:extLst>
                    <a:ext uri="{9D8B030D-6E8A-4147-A177-3AD203B41FA5}">
                      <a16:colId xmlns:a16="http://schemas.microsoft.com/office/drawing/2014/main" val="2047983941"/>
                    </a:ext>
                  </a:extLst>
                </a:gridCol>
                <a:gridCol w="1412628">
                  <a:extLst>
                    <a:ext uri="{9D8B030D-6E8A-4147-A177-3AD203B41FA5}">
                      <a16:colId xmlns:a16="http://schemas.microsoft.com/office/drawing/2014/main" val="3967575075"/>
                    </a:ext>
                  </a:extLst>
                </a:gridCol>
                <a:gridCol w="756765">
                  <a:extLst>
                    <a:ext uri="{9D8B030D-6E8A-4147-A177-3AD203B41FA5}">
                      <a16:colId xmlns:a16="http://schemas.microsoft.com/office/drawing/2014/main" val="923782779"/>
                    </a:ext>
                  </a:extLst>
                </a:gridCol>
              </a:tblGrid>
              <a:tr h="368923">
                <a:tc>
                  <a:txBody>
                    <a:bodyPr/>
                    <a:lstStyle/>
                    <a:p>
                      <a:pPr algn="ctr" fontAlgn="ctr"/>
                      <a:r>
                        <a:rPr lang="es-PE" sz="1100" b="1" i="0" u="none" strike="noStrike" dirty="0">
                          <a:solidFill>
                            <a:srgbClr val="000000"/>
                          </a:solidFill>
                          <a:effectLst/>
                          <a:latin typeface="Arial" panose="020B0604020202020204" pitchFamily="34" charset="0"/>
                        </a:rPr>
                        <a:t>Fuente de Financiamiento</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PE" sz="1100" b="1" i="0" u="none" strike="noStrike">
                          <a:solidFill>
                            <a:srgbClr val="000000"/>
                          </a:solidFill>
                          <a:effectLst/>
                          <a:latin typeface="Arial" panose="020B0604020202020204" pitchFamily="34" charset="0"/>
                        </a:rPr>
                        <a:t>PIA</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PE" sz="1100" b="1" i="0" u="none" strike="noStrike">
                          <a:solidFill>
                            <a:srgbClr val="000000"/>
                          </a:solidFill>
                          <a:effectLst/>
                          <a:latin typeface="Arial" panose="020B0604020202020204" pitchFamily="34" charset="0"/>
                        </a:rPr>
                        <a:t>PIM</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PE" sz="1100" b="1" i="0" u="none" strike="noStrike">
                          <a:solidFill>
                            <a:srgbClr val="000000"/>
                          </a:solidFill>
                          <a:effectLst/>
                          <a:latin typeface="Arial" panose="020B0604020202020204" pitchFamily="34" charset="0"/>
                        </a:rPr>
                        <a:t>Devengado </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PE" sz="1100" b="1" i="0" u="none" strike="noStrike">
                          <a:solidFill>
                            <a:srgbClr val="000000"/>
                          </a:solidFill>
                          <a:effectLst/>
                          <a:latin typeface="Arial" panose="020B0604020202020204" pitchFamily="34" charset="0"/>
                        </a:rPr>
                        <a:t>Avance % </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40310972"/>
                  </a:ext>
                </a:extLst>
              </a:tr>
              <a:tr h="208110">
                <a:tc>
                  <a:txBody>
                    <a:bodyPr/>
                    <a:lstStyle/>
                    <a:p>
                      <a:pPr algn="l" fontAlgn="ctr"/>
                      <a:r>
                        <a:rPr lang="es-PE" sz="1100" b="0" i="0" u="none" strike="noStrike">
                          <a:solidFill>
                            <a:srgbClr val="000000"/>
                          </a:solidFill>
                          <a:effectLst/>
                          <a:latin typeface="Arial" panose="020B0604020202020204" pitchFamily="34" charset="0"/>
                        </a:rPr>
                        <a:t>1: RECURSOS ORDINARIOS</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100" b="0" i="0" u="none" strike="noStrike">
                          <a:solidFill>
                            <a:srgbClr val="000000"/>
                          </a:solidFill>
                          <a:effectLst/>
                          <a:latin typeface="Arial" panose="020B0604020202020204" pitchFamily="34" charset="0"/>
                        </a:rPr>
                        <a:t>392,627,470</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100" b="0" i="0" u="none" strike="noStrike">
                          <a:solidFill>
                            <a:srgbClr val="000000"/>
                          </a:solidFill>
                          <a:effectLst/>
                          <a:latin typeface="Arial" panose="020B0604020202020204" pitchFamily="34" charset="0"/>
                        </a:rPr>
                        <a:t>454,356,390</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100" b="0" i="0" u="none" strike="noStrike">
                          <a:solidFill>
                            <a:srgbClr val="000000"/>
                          </a:solidFill>
                          <a:effectLst/>
                          <a:latin typeface="Arial" panose="020B0604020202020204" pitchFamily="34" charset="0"/>
                        </a:rPr>
                        <a:t>425,261,880</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100" b="0" i="0" u="none" strike="noStrike">
                          <a:solidFill>
                            <a:srgbClr val="000000"/>
                          </a:solidFill>
                          <a:effectLst/>
                          <a:latin typeface="Arial" panose="020B0604020202020204" pitchFamily="34" charset="0"/>
                        </a:rPr>
                        <a:t>93.6</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0932647"/>
                  </a:ext>
                </a:extLst>
              </a:tr>
              <a:tr h="208110">
                <a:tc>
                  <a:txBody>
                    <a:bodyPr/>
                    <a:lstStyle/>
                    <a:p>
                      <a:pPr algn="l" fontAlgn="ctr"/>
                      <a:r>
                        <a:rPr lang="es-PE" sz="1100" b="0" i="0" u="none" strike="noStrike">
                          <a:solidFill>
                            <a:srgbClr val="000000"/>
                          </a:solidFill>
                          <a:effectLst/>
                          <a:latin typeface="Arial" panose="020B0604020202020204" pitchFamily="34" charset="0"/>
                        </a:rPr>
                        <a:t>2: RECURSOS DIRECTAMENTE RECAUDADOS</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100" b="0" i="0" u="none" strike="noStrike">
                          <a:solidFill>
                            <a:srgbClr val="000000"/>
                          </a:solidFill>
                          <a:effectLst/>
                          <a:latin typeface="Arial" panose="020B0604020202020204" pitchFamily="34" charset="0"/>
                        </a:rPr>
                        <a:t>8,993,188</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100" b="0" i="0" u="none" strike="noStrike">
                          <a:solidFill>
                            <a:srgbClr val="000000"/>
                          </a:solidFill>
                          <a:effectLst/>
                          <a:latin typeface="Arial" panose="020B0604020202020204" pitchFamily="34" charset="0"/>
                        </a:rPr>
                        <a:t>8,993,188</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100" b="0" i="0" u="none" strike="noStrike">
                          <a:solidFill>
                            <a:srgbClr val="000000"/>
                          </a:solidFill>
                          <a:effectLst/>
                          <a:latin typeface="Arial" panose="020B0604020202020204" pitchFamily="34" charset="0"/>
                        </a:rPr>
                        <a:t>3,924,253</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100" b="0" i="0" u="none" strike="noStrike">
                          <a:solidFill>
                            <a:srgbClr val="000000"/>
                          </a:solidFill>
                          <a:effectLst/>
                          <a:latin typeface="Arial" panose="020B0604020202020204" pitchFamily="34" charset="0"/>
                        </a:rPr>
                        <a:t>43.6</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0058837"/>
                  </a:ext>
                </a:extLst>
              </a:tr>
              <a:tr h="208110">
                <a:tc>
                  <a:txBody>
                    <a:bodyPr/>
                    <a:lstStyle/>
                    <a:p>
                      <a:pPr algn="l" fontAlgn="ctr"/>
                      <a:r>
                        <a:rPr lang="es-PE" sz="1100" b="0" i="0" u="none" strike="noStrike">
                          <a:solidFill>
                            <a:srgbClr val="000000"/>
                          </a:solidFill>
                          <a:effectLst/>
                          <a:latin typeface="Arial" panose="020B0604020202020204" pitchFamily="34" charset="0"/>
                        </a:rPr>
                        <a:t>3: RECURSOS POR OPERACIONES OFICIALES DE CREDITO</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100" b="0" i="0" u="none" strike="noStrike">
                          <a:solidFill>
                            <a:srgbClr val="000000"/>
                          </a:solidFill>
                          <a:effectLst/>
                          <a:latin typeface="Arial" panose="020B0604020202020204" pitchFamily="34" charset="0"/>
                        </a:rPr>
                        <a:t>4,480,689</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100" b="0" i="0" u="none" strike="noStrike">
                          <a:solidFill>
                            <a:srgbClr val="000000"/>
                          </a:solidFill>
                          <a:effectLst/>
                          <a:latin typeface="Arial" panose="020B0604020202020204" pitchFamily="34" charset="0"/>
                        </a:rPr>
                        <a:t>82,092,743</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100" b="0" i="0" u="none" strike="noStrike">
                          <a:solidFill>
                            <a:srgbClr val="000000"/>
                          </a:solidFill>
                          <a:effectLst/>
                          <a:latin typeface="Arial" panose="020B0604020202020204" pitchFamily="34" charset="0"/>
                        </a:rPr>
                        <a:t>24,300,351</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100" b="0" i="0" u="none" strike="noStrike">
                          <a:solidFill>
                            <a:srgbClr val="000000"/>
                          </a:solidFill>
                          <a:effectLst/>
                          <a:latin typeface="Arial" panose="020B0604020202020204" pitchFamily="34" charset="0"/>
                        </a:rPr>
                        <a:t>29.6</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4040952"/>
                  </a:ext>
                </a:extLst>
              </a:tr>
              <a:tr h="208110">
                <a:tc>
                  <a:txBody>
                    <a:bodyPr/>
                    <a:lstStyle/>
                    <a:p>
                      <a:pPr algn="l" fontAlgn="ctr"/>
                      <a:r>
                        <a:rPr lang="es-PE" sz="1100" b="0" i="0" u="none" strike="noStrike">
                          <a:solidFill>
                            <a:srgbClr val="000000"/>
                          </a:solidFill>
                          <a:effectLst/>
                          <a:latin typeface="Arial" panose="020B0604020202020204" pitchFamily="34" charset="0"/>
                        </a:rPr>
                        <a:t>4: DONACIONES Y TRANSFERENCIAS</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100" b="0" i="0" u="none" strike="noStrike">
                          <a:solidFill>
                            <a:srgbClr val="000000"/>
                          </a:solidFill>
                          <a:effectLst/>
                          <a:latin typeface="Arial" panose="020B0604020202020204" pitchFamily="34" charset="0"/>
                        </a:rPr>
                        <a:t>75,483</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100" b="0" i="0" u="none" strike="noStrike">
                          <a:solidFill>
                            <a:srgbClr val="000000"/>
                          </a:solidFill>
                          <a:effectLst/>
                          <a:latin typeface="Arial" panose="020B0604020202020204" pitchFamily="34" charset="0"/>
                        </a:rPr>
                        <a:t>16,511,824</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100" b="0" i="0" u="none" strike="noStrike">
                          <a:solidFill>
                            <a:srgbClr val="000000"/>
                          </a:solidFill>
                          <a:effectLst/>
                          <a:latin typeface="Arial" panose="020B0604020202020204" pitchFamily="34" charset="0"/>
                        </a:rPr>
                        <a:t>13,161,148</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100" b="0" i="0" u="none" strike="noStrike">
                          <a:solidFill>
                            <a:srgbClr val="000000"/>
                          </a:solidFill>
                          <a:effectLst/>
                          <a:latin typeface="Arial" panose="020B0604020202020204" pitchFamily="34" charset="0"/>
                        </a:rPr>
                        <a:t>79.7</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5535122"/>
                  </a:ext>
                </a:extLst>
              </a:tr>
              <a:tr h="208110">
                <a:tc>
                  <a:txBody>
                    <a:bodyPr/>
                    <a:lstStyle/>
                    <a:p>
                      <a:pPr algn="l" fontAlgn="ctr"/>
                      <a:r>
                        <a:rPr lang="es-PE" sz="1100" b="0" i="0" u="none" strike="noStrike">
                          <a:solidFill>
                            <a:srgbClr val="000000"/>
                          </a:solidFill>
                          <a:effectLst/>
                          <a:latin typeface="Arial" panose="020B0604020202020204" pitchFamily="34" charset="0"/>
                        </a:rPr>
                        <a:t>5: RECURSOS DETERMINADOS</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100" b="0" i="0" u="none" strike="noStrike">
                          <a:solidFill>
                            <a:srgbClr val="000000"/>
                          </a:solidFill>
                          <a:effectLst/>
                          <a:latin typeface="Arial" panose="020B0604020202020204" pitchFamily="34" charset="0"/>
                        </a:rPr>
                        <a:t>48,966,265</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100" b="0" i="0" u="none" strike="noStrike">
                          <a:solidFill>
                            <a:srgbClr val="000000"/>
                          </a:solidFill>
                          <a:effectLst/>
                          <a:latin typeface="Arial" panose="020B0604020202020204" pitchFamily="34" charset="0"/>
                        </a:rPr>
                        <a:t>58,391,855</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PE" sz="1100" b="0" i="0" u="none" strike="noStrike" dirty="0">
                          <a:solidFill>
                            <a:srgbClr val="000000"/>
                          </a:solidFill>
                          <a:effectLst/>
                          <a:latin typeface="Arial" panose="020B0604020202020204" pitchFamily="34" charset="0"/>
                        </a:rPr>
                        <a:t>32,202,747</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PE" sz="1100" b="0" i="0" u="none" strike="noStrike" dirty="0">
                          <a:solidFill>
                            <a:srgbClr val="000000"/>
                          </a:solidFill>
                          <a:effectLst/>
                          <a:latin typeface="Arial" panose="020B0604020202020204" pitchFamily="34" charset="0"/>
                        </a:rPr>
                        <a:t>55.1</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1184536"/>
                  </a:ext>
                </a:extLst>
              </a:tr>
              <a:tr h="236489">
                <a:tc>
                  <a:txBody>
                    <a:bodyPr/>
                    <a:lstStyle/>
                    <a:p>
                      <a:pPr algn="ctr" fontAlgn="ctr"/>
                      <a:r>
                        <a:rPr lang="es-ES" sz="1100" b="1" i="0" u="none" strike="noStrike" dirty="0">
                          <a:solidFill>
                            <a:srgbClr val="000000"/>
                          </a:solidFill>
                          <a:effectLst/>
                          <a:latin typeface="Arial" panose="020B0604020202020204" pitchFamily="34" charset="0"/>
                        </a:rPr>
                        <a:t>TOTAL PLIEGO TODA FTE FTO</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E" sz="1100" b="1" i="0" u="none" strike="noStrike">
                          <a:solidFill>
                            <a:srgbClr val="000000"/>
                          </a:solidFill>
                          <a:effectLst/>
                          <a:latin typeface="Arial" panose="020B0604020202020204" pitchFamily="34" charset="0"/>
                        </a:rPr>
                        <a:t>455,143,095</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E" sz="1100" b="1" i="0" u="none" strike="noStrike">
                          <a:solidFill>
                            <a:srgbClr val="000000"/>
                          </a:solidFill>
                          <a:effectLst/>
                          <a:latin typeface="Arial" panose="020B0604020202020204" pitchFamily="34" charset="0"/>
                        </a:rPr>
                        <a:t>620,346,000</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E" sz="1100" b="1" i="0" u="none" strike="noStrike">
                          <a:solidFill>
                            <a:srgbClr val="000000"/>
                          </a:solidFill>
                          <a:effectLst/>
                          <a:latin typeface="Arial" panose="020B0604020202020204" pitchFamily="34" charset="0"/>
                        </a:rPr>
                        <a:t>498,850,379</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PE" sz="1100" b="1" i="0" u="none" strike="noStrike" dirty="0">
                          <a:solidFill>
                            <a:srgbClr val="000000"/>
                          </a:solidFill>
                          <a:effectLst/>
                          <a:latin typeface="Arial" panose="020B0604020202020204" pitchFamily="34" charset="0"/>
                        </a:rPr>
                        <a:t>80.4</a:t>
                      </a:r>
                    </a:p>
                  </a:txBody>
                  <a:tcPr marL="9460" marR="9460" marT="9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20564168"/>
                  </a:ext>
                </a:extLst>
              </a:tr>
            </a:tbl>
          </a:graphicData>
        </a:graphic>
      </p:graphicFrame>
    </p:spTree>
    <p:extLst>
      <p:ext uri="{BB962C8B-B14F-4D97-AF65-F5344CB8AC3E}">
        <p14:creationId xmlns:p14="http://schemas.microsoft.com/office/powerpoint/2010/main" val="21626251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955540" y="3068960"/>
            <a:ext cx="8280920" cy="2677656"/>
          </a:xfrm>
          <a:prstGeom prst="rect">
            <a:avLst/>
          </a:prstGeom>
        </p:spPr>
        <p:txBody>
          <a:bodyPr wrap="square">
            <a:spAutoFit/>
          </a:bodyPr>
          <a:lstStyle/>
          <a:p>
            <a:pPr lvl="0" algn="ctr"/>
            <a:r>
              <a:rPr lang="es-PE" sz="2800" b="1" dirty="0">
                <a:solidFill>
                  <a:srgbClr val="002060"/>
                </a:solidFill>
                <a:latin typeface="Verdana" panose="020B0604030504040204" pitchFamily="34" charset="0"/>
                <a:ea typeface="Verdana" panose="020B0604030504040204" pitchFamily="34" charset="0"/>
              </a:rPr>
              <a:t>EJECUCIÓN FINANCIERA, AL II TRIMESTRE DEL 2021, DEL CUMPLIMIENTO DE METAS APROBADAS  Y  ESTIMADO AL CIERRE DEL AÑO FISCAL</a:t>
            </a:r>
          </a:p>
          <a:p>
            <a:pPr lvl="0" algn="ctr"/>
            <a:endParaRPr lang="es-PE" sz="2800" b="1" dirty="0">
              <a:solidFill>
                <a:srgbClr val="FF0000"/>
              </a:solidFill>
              <a:latin typeface="+mn-lt"/>
            </a:endParaRPr>
          </a:p>
        </p:txBody>
      </p:sp>
      <p:grpSp>
        <p:nvGrpSpPr>
          <p:cNvPr id="6" name="Grupo 5">
            <a:extLst>
              <a:ext uri="{FF2B5EF4-FFF2-40B4-BE49-F238E27FC236}">
                <a16:creationId xmlns:a16="http://schemas.microsoft.com/office/drawing/2014/main" id="{D36C4685-E614-46B6-9406-A48E3AC16D0A}"/>
              </a:ext>
            </a:extLst>
          </p:cNvPr>
          <p:cNvGrpSpPr/>
          <p:nvPr/>
        </p:nvGrpSpPr>
        <p:grpSpPr>
          <a:xfrm>
            <a:off x="0" y="0"/>
            <a:ext cx="12192000" cy="823119"/>
            <a:chOff x="0" y="0"/>
            <a:chExt cx="12192000" cy="823119"/>
          </a:xfrm>
          <a:solidFill>
            <a:schemeClr val="accent1">
              <a:lumMod val="75000"/>
            </a:schemeClr>
          </a:solidFill>
        </p:grpSpPr>
        <p:sp>
          <p:nvSpPr>
            <p:cNvPr id="8" name="Rectángulo 7">
              <a:extLst>
                <a:ext uri="{FF2B5EF4-FFF2-40B4-BE49-F238E27FC236}">
                  <a16:creationId xmlns:a16="http://schemas.microsoft.com/office/drawing/2014/main" id="{DA8B0D2A-1C98-44CF-8776-7A84916A2674}"/>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7">
              <a:extLst>
                <a:ext uri="{FF2B5EF4-FFF2-40B4-BE49-F238E27FC236}">
                  <a16:creationId xmlns:a16="http://schemas.microsoft.com/office/drawing/2014/main" id="{57E4BCE4-B9B3-4233-98D2-B9C107409F89}"/>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Diagrama de flujo: cinta perforada 16">
              <a:extLst>
                <a:ext uri="{FF2B5EF4-FFF2-40B4-BE49-F238E27FC236}">
                  <a16:creationId xmlns:a16="http://schemas.microsoft.com/office/drawing/2014/main" id="{C8CAAB6E-BA8C-4492-AB45-286334B0E5CA}"/>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1" name="Imagen 8">
            <a:extLst>
              <a:ext uri="{FF2B5EF4-FFF2-40B4-BE49-F238E27FC236}">
                <a16:creationId xmlns:a16="http://schemas.microsoft.com/office/drawing/2014/main" id="{4BD41943-B482-49ED-84B4-4F3312D8DA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 y="43091"/>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A3B8288F-DCF5-4424-8CB2-A7B597DFD4F6}"/>
              </a:ext>
            </a:extLst>
          </p:cNvPr>
          <p:cNvSpPr txBox="1"/>
          <p:nvPr/>
        </p:nvSpPr>
        <p:spPr>
          <a:xfrm>
            <a:off x="461196" y="178337"/>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sp>
        <p:nvSpPr>
          <p:cNvPr id="13" name="Rectángulo 12">
            <a:extLst>
              <a:ext uri="{FF2B5EF4-FFF2-40B4-BE49-F238E27FC236}">
                <a16:creationId xmlns:a16="http://schemas.microsoft.com/office/drawing/2014/main" id="{5BE0E264-E51B-4CA0-8868-73D709BB1155}"/>
              </a:ext>
            </a:extLst>
          </p:cNvPr>
          <p:cNvSpPr/>
          <p:nvPr/>
        </p:nvSpPr>
        <p:spPr>
          <a:xfrm>
            <a:off x="0" y="66446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Picture 2" descr="LOGO GRT OK">
            <a:extLst>
              <a:ext uri="{FF2B5EF4-FFF2-40B4-BE49-F238E27FC236}">
                <a16:creationId xmlns:a16="http://schemas.microsoft.com/office/drawing/2014/main" id="{04BAABF4-6FE1-4695-B353-A5F3D824A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908" y="730622"/>
            <a:ext cx="1656184" cy="216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197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648039916"/>
              </p:ext>
            </p:extLst>
          </p:nvPr>
        </p:nvGraphicFramePr>
        <p:xfrm>
          <a:off x="1941340" y="1406168"/>
          <a:ext cx="8309319" cy="935889"/>
        </p:xfrm>
        <a:graphic>
          <a:graphicData uri="http://schemas.openxmlformats.org/drawingml/2006/table">
            <a:tbl>
              <a:tblPr/>
              <a:tblGrid>
                <a:gridCol w="2300432">
                  <a:extLst>
                    <a:ext uri="{9D8B030D-6E8A-4147-A177-3AD203B41FA5}">
                      <a16:colId xmlns:a16="http://schemas.microsoft.com/office/drawing/2014/main" val="20000"/>
                    </a:ext>
                  </a:extLst>
                </a:gridCol>
                <a:gridCol w="2300432">
                  <a:extLst>
                    <a:ext uri="{9D8B030D-6E8A-4147-A177-3AD203B41FA5}">
                      <a16:colId xmlns:a16="http://schemas.microsoft.com/office/drawing/2014/main" val="20001"/>
                    </a:ext>
                  </a:extLst>
                </a:gridCol>
                <a:gridCol w="2121950">
                  <a:extLst>
                    <a:ext uri="{9D8B030D-6E8A-4147-A177-3AD203B41FA5}">
                      <a16:colId xmlns:a16="http://schemas.microsoft.com/office/drawing/2014/main" val="20002"/>
                    </a:ext>
                  </a:extLst>
                </a:gridCol>
                <a:gridCol w="1586505">
                  <a:extLst>
                    <a:ext uri="{9D8B030D-6E8A-4147-A177-3AD203B41FA5}">
                      <a16:colId xmlns:a16="http://schemas.microsoft.com/office/drawing/2014/main" val="20003"/>
                    </a:ext>
                  </a:extLst>
                </a:gridCol>
              </a:tblGrid>
              <a:tr h="432048">
                <a:tc>
                  <a:txBody>
                    <a:bodyPr/>
                    <a:lstStyle/>
                    <a:p>
                      <a:pPr algn="ctr" fontAlgn="ctr"/>
                      <a:r>
                        <a:rPr lang="es-PE" sz="1600" b="1" i="0" u="none" strike="noStrike" dirty="0">
                          <a:solidFill>
                            <a:srgbClr val="000000"/>
                          </a:solidFill>
                          <a:effectLst/>
                          <a:latin typeface="Arial"/>
                        </a:rPr>
                        <a:t>PIA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1600" b="1" i="0" u="none" strike="noStrike" dirty="0">
                          <a:solidFill>
                            <a:srgbClr val="000000"/>
                          </a:solidFill>
                          <a:effectLst/>
                          <a:latin typeface="Arial"/>
                        </a:rPr>
                        <a:t>PIM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1600" b="1" i="0" u="none" strike="noStrike" dirty="0">
                          <a:solidFill>
                            <a:srgbClr val="000000"/>
                          </a:solidFill>
                          <a:effectLst/>
                          <a:latin typeface="Arial"/>
                        </a:rPr>
                        <a:t>EJECUCION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s-PE" sz="1600" b="1" i="0" u="none" strike="noStrike" dirty="0">
                          <a:solidFill>
                            <a:srgbClr val="000000"/>
                          </a:solidFill>
                          <a:effectLst/>
                          <a:latin typeface="Arial"/>
                        </a:rPr>
                        <a:t>Avance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503841">
                <a:tc>
                  <a:txBody>
                    <a:bodyPr/>
                    <a:lstStyle/>
                    <a:p>
                      <a:pPr algn="ctr" fontAlgn="ctr"/>
                      <a:r>
                        <a:rPr lang="es-PE" sz="1600" dirty="0"/>
                        <a:t>464,020,359</a:t>
                      </a:r>
                      <a:endParaRPr lang="es-PE" sz="16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s-PE" sz="1600" dirty="0"/>
                        <a:t>574,200,859</a:t>
                      </a:r>
                      <a:endParaRPr lang="es-PE" sz="16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s-PE" sz="1600" dirty="0"/>
                        <a:t>243,448,728.73</a:t>
                      </a:r>
                      <a:endParaRPr lang="es-PE" sz="16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s-ES" sz="1600" b="1" i="0" u="none" strike="noStrike" dirty="0">
                          <a:solidFill>
                            <a:srgbClr val="000000"/>
                          </a:solidFill>
                          <a:effectLst/>
                          <a:latin typeface="Arial"/>
                        </a:rPr>
                        <a:t>4</a:t>
                      </a:r>
                      <a:r>
                        <a:rPr lang="es-PE" sz="1600" b="1" i="0" u="none" strike="noStrike" dirty="0">
                          <a:solidFill>
                            <a:srgbClr val="000000"/>
                          </a:solidFill>
                          <a:effectLst/>
                          <a:latin typeface="Arial"/>
                        </a:rPr>
                        <a:t>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5" name="1 Gráfico"/>
          <p:cNvGraphicFramePr>
            <a:graphicFrameLocks/>
          </p:cNvGraphicFramePr>
          <p:nvPr>
            <p:extLst>
              <p:ext uri="{D42A27DB-BD31-4B8C-83A1-F6EECF244321}">
                <p14:modId xmlns:p14="http://schemas.microsoft.com/office/powerpoint/2010/main" val="424783635"/>
              </p:ext>
            </p:extLst>
          </p:nvPr>
        </p:nvGraphicFramePr>
        <p:xfrm>
          <a:off x="3071664" y="2910991"/>
          <a:ext cx="6624736" cy="351975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upo 7">
            <a:extLst>
              <a:ext uri="{FF2B5EF4-FFF2-40B4-BE49-F238E27FC236}">
                <a16:creationId xmlns:a16="http://schemas.microsoft.com/office/drawing/2014/main" id="{E15F1D8F-C29F-4818-B5F6-FF2000ECC5E1}"/>
              </a:ext>
            </a:extLst>
          </p:cNvPr>
          <p:cNvGrpSpPr/>
          <p:nvPr/>
        </p:nvGrpSpPr>
        <p:grpSpPr>
          <a:xfrm>
            <a:off x="0" y="0"/>
            <a:ext cx="12192000" cy="823119"/>
            <a:chOff x="0" y="0"/>
            <a:chExt cx="12192000" cy="823119"/>
          </a:xfrm>
          <a:solidFill>
            <a:schemeClr val="accent1">
              <a:lumMod val="75000"/>
            </a:schemeClr>
          </a:solidFill>
        </p:grpSpPr>
        <p:sp>
          <p:nvSpPr>
            <p:cNvPr id="9" name="Rectángulo 8">
              <a:extLst>
                <a:ext uri="{FF2B5EF4-FFF2-40B4-BE49-F238E27FC236}">
                  <a16:creationId xmlns:a16="http://schemas.microsoft.com/office/drawing/2014/main" id="{AB0095E8-F75A-44E5-AA15-EAC5B4E244E0}"/>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7">
              <a:extLst>
                <a:ext uri="{FF2B5EF4-FFF2-40B4-BE49-F238E27FC236}">
                  <a16:creationId xmlns:a16="http://schemas.microsoft.com/office/drawing/2014/main" id="{12655B28-755A-474F-907B-4ED0BE991B55}"/>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Diagrama de flujo: cinta perforada 16">
              <a:extLst>
                <a:ext uri="{FF2B5EF4-FFF2-40B4-BE49-F238E27FC236}">
                  <a16:creationId xmlns:a16="http://schemas.microsoft.com/office/drawing/2014/main" id="{5619AF38-D28D-4B80-8E77-3B893C278709}"/>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2" name="Imagen 8">
            <a:extLst>
              <a:ext uri="{FF2B5EF4-FFF2-40B4-BE49-F238E27FC236}">
                <a16:creationId xmlns:a16="http://schemas.microsoft.com/office/drawing/2014/main" id="{0E677A11-0A04-4F61-A8C8-A6E2FA6814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70" y="43091"/>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15165E53-EA86-4355-920E-91268F032D3B}"/>
              </a:ext>
            </a:extLst>
          </p:cNvPr>
          <p:cNvSpPr txBox="1"/>
          <p:nvPr/>
        </p:nvSpPr>
        <p:spPr>
          <a:xfrm>
            <a:off x="461196" y="178337"/>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sp>
        <p:nvSpPr>
          <p:cNvPr id="14" name="Rectángulo 13">
            <a:extLst>
              <a:ext uri="{FF2B5EF4-FFF2-40B4-BE49-F238E27FC236}">
                <a16:creationId xmlns:a16="http://schemas.microsoft.com/office/drawing/2014/main" id="{7D24B3F0-BE92-4F05-B66B-E60DD2E25196}"/>
              </a:ext>
            </a:extLst>
          </p:cNvPr>
          <p:cNvSpPr/>
          <p:nvPr/>
        </p:nvSpPr>
        <p:spPr>
          <a:xfrm>
            <a:off x="0" y="66446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a:extLst>
              <a:ext uri="{FF2B5EF4-FFF2-40B4-BE49-F238E27FC236}">
                <a16:creationId xmlns:a16="http://schemas.microsoft.com/office/drawing/2014/main" id="{BFA1DF96-4835-4842-8AD5-A96233C451F7}"/>
              </a:ext>
            </a:extLst>
          </p:cNvPr>
          <p:cNvSpPr/>
          <p:nvPr/>
        </p:nvSpPr>
        <p:spPr>
          <a:xfrm>
            <a:off x="3303146" y="317146"/>
            <a:ext cx="7383327" cy="830997"/>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b="1" dirty="0">
                <a:solidFill>
                  <a:srgbClr val="0070C0"/>
                </a:solidFill>
                <a:effectLst>
                  <a:outerShdw blurRad="38100" dist="38100" dir="2700000" algn="tl">
                    <a:srgbClr val="C0C0C0"/>
                  </a:outerShdw>
                </a:effectLst>
              </a:rPr>
              <a:t>EJECUCION FINANCIERA AL II TRIMESTRE  2021 </a:t>
            </a:r>
          </a:p>
          <a:p>
            <a:pPr algn="ctr"/>
            <a:r>
              <a:rPr lang="es-PE" sz="1400" b="1" dirty="0">
                <a:solidFill>
                  <a:srgbClr val="0070C0"/>
                </a:solidFill>
                <a:effectLst>
                  <a:outerShdw blurRad="38100" dist="38100" dir="2700000" algn="tl">
                    <a:srgbClr val="C0C0C0"/>
                  </a:outerShdw>
                </a:effectLst>
              </a:rPr>
              <a:t>CUMPLIMIENTO DE METAS APROBADAS</a:t>
            </a:r>
          </a:p>
          <a:p>
            <a:pPr algn="ctr"/>
            <a:r>
              <a:rPr lang="es-PE" sz="1400" b="1" dirty="0">
                <a:solidFill>
                  <a:srgbClr val="0070C0"/>
                </a:solidFill>
                <a:effectLst>
                  <a:outerShdw blurRad="38100" dist="38100" dir="2700000" algn="tl">
                    <a:srgbClr val="C0C0C0"/>
                  </a:outerShdw>
                </a:effectLst>
              </a:rPr>
              <a:t>POR TODA FTE DE FTO (MES – JUNIO) GASTO CORRIENTE – GASTO CAPITAL </a:t>
            </a:r>
          </a:p>
        </p:txBody>
      </p:sp>
      <p:graphicFrame>
        <p:nvGraphicFramePr>
          <p:cNvPr id="17" name="Gráfico 16">
            <a:extLst>
              <a:ext uri="{FF2B5EF4-FFF2-40B4-BE49-F238E27FC236}">
                <a16:creationId xmlns:a16="http://schemas.microsoft.com/office/drawing/2014/main" id="{ACBE9255-F5DE-4937-B7D9-15606037CF16}"/>
              </a:ext>
            </a:extLst>
          </p:cNvPr>
          <p:cNvGraphicFramePr>
            <a:graphicFrameLocks/>
          </p:cNvGraphicFramePr>
          <p:nvPr>
            <p:extLst>
              <p:ext uri="{D42A27DB-BD31-4B8C-83A1-F6EECF244321}">
                <p14:modId xmlns:p14="http://schemas.microsoft.com/office/powerpoint/2010/main" val="2079915518"/>
              </p:ext>
            </p:extLst>
          </p:nvPr>
        </p:nvGraphicFramePr>
        <p:xfrm>
          <a:off x="2351584" y="2492897"/>
          <a:ext cx="6912768" cy="40479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3881926"/>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10"/>
          <p:cNvSpPr/>
          <p:nvPr/>
        </p:nvSpPr>
        <p:spPr>
          <a:xfrm>
            <a:off x="9120336" y="3357462"/>
            <a:ext cx="1296144" cy="369332"/>
          </a:xfrm>
          <a:prstGeom prst="rect">
            <a:avLst/>
          </a:prstGeom>
        </p:spPr>
        <p:txBody>
          <a:bodyPr wrap="square">
            <a:spAutoFit/>
          </a:bodyPr>
          <a:lstStyle/>
          <a:p>
            <a:r>
              <a:rPr lang="es-PE" sz="1800" b="1" dirty="0">
                <a:solidFill>
                  <a:srgbClr val="000000"/>
                </a:solidFill>
                <a:latin typeface="Arial" panose="020B0604020202020204" pitchFamily="34" charset="0"/>
              </a:rPr>
              <a:t>  </a:t>
            </a:r>
            <a:r>
              <a:rPr lang="es-PE" sz="1800" b="1" dirty="0">
                <a:solidFill>
                  <a:srgbClr val="1D09AF"/>
                </a:solidFill>
                <a:latin typeface="Arial" panose="020B0604020202020204" pitchFamily="34" charset="0"/>
              </a:rPr>
              <a:t>83.00 %</a:t>
            </a:r>
            <a:r>
              <a:rPr lang="es-PE" sz="1800" b="1" dirty="0">
                <a:solidFill>
                  <a:srgbClr val="210ACC"/>
                </a:solidFill>
              </a:rPr>
              <a:t> </a:t>
            </a:r>
          </a:p>
        </p:txBody>
      </p:sp>
      <p:grpSp>
        <p:nvGrpSpPr>
          <p:cNvPr id="10" name="Grupo 9">
            <a:extLst>
              <a:ext uri="{FF2B5EF4-FFF2-40B4-BE49-F238E27FC236}">
                <a16:creationId xmlns:a16="http://schemas.microsoft.com/office/drawing/2014/main" id="{DA1A05C7-9844-4DF8-BE79-421729D251D4}"/>
              </a:ext>
            </a:extLst>
          </p:cNvPr>
          <p:cNvGrpSpPr/>
          <p:nvPr/>
        </p:nvGrpSpPr>
        <p:grpSpPr>
          <a:xfrm>
            <a:off x="0" y="0"/>
            <a:ext cx="12192000" cy="823119"/>
            <a:chOff x="0" y="0"/>
            <a:chExt cx="12192000" cy="823119"/>
          </a:xfrm>
          <a:solidFill>
            <a:schemeClr val="accent1">
              <a:lumMod val="75000"/>
            </a:schemeClr>
          </a:solidFill>
        </p:grpSpPr>
        <p:sp>
          <p:nvSpPr>
            <p:cNvPr id="11" name="Rectángulo 10">
              <a:extLst>
                <a:ext uri="{FF2B5EF4-FFF2-40B4-BE49-F238E27FC236}">
                  <a16:creationId xmlns:a16="http://schemas.microsoft.com/office/drawing/2014/main" id="{AD4867DD-612E-4416-A438-5241C04D5C09}"/>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Rectángulo 7">
              <a:extLst>
                <a:ext uri="{FF2B5EF4-FFF2-40B4-BE49-F238E27FC236}">
                  <a16:creationId xmlns:a16="http://schemas.microsoft.com/office/drawing/2014/main" id="{14A544F1-4EED-4450-AA74-E1F7C4FD0626}"/>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Diagrama de flujo: cinta perforada 16">
              <a:extLst>
                <a:ext uri="{FF2B5EF4-FFF2-40B4-BE49-F238E27FC236}">
                  <a16:creationId xmlns:a16="http://schemas.microsoft.com/office/drawing/2014/main" id="{5FBB2C75-3F6E-497A-936A-B739467952E9}"/>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4" name="Imagen 8">
            <a:extLst>
              <a:ext uri="{FF2B5EF4-FFF2-40B4-BE49-F238E27FC236}">
                <a16:creationId xmlns:a16="http://schemas.microsoft.com/office/drawing/2014/main" id="{AE7BDA11-5A4F-4824-A61B-D79AD2B780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 y="43091"/>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0EC1C3D9-0EFA-4E79-A95D-010282506DB1}"/>
              </a:ext>
            </a:extLst>
          </p:cNvPr>
          <p:cNvSpPr txBox="1"/>
          <p:nvPr/>
        </p:nvSpPr>
        <p:spPr>
          <a:xfrm>
            <a:off x="461196" y="178337"/>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sp>
        <p:nvSpPr>
          <p:cNvPr id="16" name="Rectángulo 15">
            <a:extLst>
              <a:ext uri="{FF2B5EF4-FFF2-40B4-BE49-F238E27FC236}">
                <a16:creationId xmlns:a16="http://schemas.microsoft.com/office/drawing/2014/main" id="{E9B3137B-22F8-4A83-8F1C-479544F425BD}"/>
              </a:ext>
            </a:extLst>
          </p:cNvPr>
          <p:cNvSpPr/>
          <p:nvPr/>
        </p:nvSpPr>
        <p:spPr>
          <a:xfrm>
            <a:off x="0" y="66446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a:extLst>
              <a:ext uri="{FF2B5EF4-FFF2-40B4-BE49-F238E27FC236}">
                <a16:creationId xmlns:a16="http://schemas.microsoft.com/office/drawing/2014/main" id="{31EE2D88-E8EB-40E6-8E8B-BAFD92E67D75}"/>
              </a:ext>
            </a:extLst>
          </p:cNvPr>
          <p:cNvSpPr/>
          <p:nvPr/>
        </p:nvSpPr>
        <p:spPr>
          <a:xfrm>
            <a:off x="3631113" y="325223"/>
            <a:ext cx="7545382" cy="892552"/>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b="1" dirty="0">
                <a:solidFill>
                  <a:srgbClr val="0070C0"/>
                </a:solidFill>
                <a:effectLst>
                  <a:outerShdw blurRad="38100" dist="38100" dir="2700000" algn="tl">
                    <a:srgbClr val="C0C0C0"/>
                  </a:outerShdw>
                </a:effectLst>
              </a:rPr>
              <a:t>PROYECCION ESTIMADA AL CIERRE DEL AÑO FISCAL 2021</a:t>
            </a:r>
          </a:p>
          <a:p>
            <a:pPr algn="ctr"/>
            <a:r>
              <a:rPr lang="es-PE" sz="1600" b="1" dirty="0">
                <a:solidFill>
                  <a:srgbClr val="0070C0"/>
                </a:solidFill>
                <a:effectLst>
                  <a:outerShdw blurRad="38100" dist="38100" dir="2700000" algn="tl">
                    <a:srgbClr val="C0C0C0"/>
                  </a:outerShdw>
                </a:effectLst>
              </a:rPr>
              <a:t>CUMPLIMIENTO DE METAS APROBADAS</a:t>
            </a:r>
          </a:p>
          <a:p>
            <a:pPr algn="ctr"/>
            <a:r>
              <a:rPr lang="es-PE" sz="1600" b="1" dirty="0">
                <a:solidFill>
                  <a:srgbClr val="0070C0"/>
                </a:solidFill>
                <a:effectLst>
                  <a:outerShdw blurRad="38100" dist="38100" dir="2700000" algn="tl">
                    <a:srgbClr val="C0C0C0"/>
                  </a:outerShdw>
                </a:effectLst>
              </a:rPr>
              <a:t>POR TODA FTE DE FTO </a:t>
            </a:r>
          </a:p>
        </p:txBody>
      </p:sp>
      <p:graphicFrame>
        <p:nvGraphicFramePr>
          <p:cNvPr id="17" name="3 Gráfico">
            <a:extLst>
              <a:ext uri="{FF2B5EF4-FFF2-40B4-BE49-F238E27FC236}">
                <a16:creationId xmlns:a16="http://schemas.microsoft.com/office/drawing/2014/main" id="{03DB7FDA-A468-40F0-8AC0-0C6BD4B58434}"/>
              </a:ext>
            </a:extLst>
          </p:cNvPr>
          <p:cNvGraphicFramePr>
            <a:graphicFrameLocks/>
          </p:cNvGraphicFramePr>
          <p:nvPr>
            <p:extLst>
              <p:ext uri="{D42A27DB-BD31-4B8C-83A1-F6EECF244321}">
                <p14:modId xmlns:p14="http://schemas.microsoft.com/office/powerpoint/2010/main" val="1193432493"/>
              </p:ext>
            </p:extLst>
          </p:nvPr>
        </p:nvGraphicFramePr>
        <p:xfrm>
          <a:off x="2207568" y="2324063"/>
          <a:ext cx="7056784" cy="39647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a:extLst>
              <a:ext uri="{FF2B5EF4-FFF2-40B4-BE49-F238E27FC236}">
                <a16:creationId xmlns:a16="http://schemas.microsoft.com/office/drawing/2014/main" id="{A489CDDA-C1E4-4F51-BAC0-81598FEA4AA4}"/>
              </a:ext>
            </a:extLst>
          </p:cNvPr>
          <p:cNvGraphicFramePr>
            <a:graphicFrameLocks noGrp="1"/>
          </p:cNvGraphicFramePr>
          <p:nvPr>
            <p:extLst>
              <p:ext uri="{D42A27DB-BD31-4B8C-83A1-F6EECF244321}">
                <p14:modId xmlns:p14="http://schemas.microsoft.com/office/powerpoint/2010/main" val="1660291706"/>
              </p:ext>
            </p:extLst>
          </p:nvPr>
        </p:nvGraphicFramePr>
        <p:xfrm>
          <a:off x="1606748" y="1515878"/>
          <a:ext cx="8521700" cy="480060"/>
        </p:xfrm>
        <a:graphic>
          <a:graphicData uri="http://schemas.openxmlformats.org/drawingml/2006/table">
            <a:tbl>
              <a:tblPr/>
              <a:tblGrid>
                <a:gridCol w="2425700">
                  <a:extLst>
                    <a:ext uri="{9D8B030D-6E8A-4147-A177-3AD203B41FA5}">
                      <a16:colId xmlns:a16="http://schemas.microsoft.com/office/drawing/2014/main" val="2270980516"/>
                    </a:ext>
                  </a:extLst>
                </a:gridCol>
                <a:gridCol w="2425700">
                  <a:extLst>
                    <a:ext uri="{9D8B030D-6E8A-4147-A177-3AD203B41FA5}">
                      <a16:colId xmlns:a16="http://schemas.microsoft.com/office/drawing/2014/main" val="3714372794"/>
                    </a:ext>
                  </a:extLst>
                </a:gridCol>
                <a:gridCol w="2425700">
                  <a:extLst>
                    <a:ext uri="{9D8B030D-6E8A-4147-A177-3AD203B41FA5}">
                      <a16:colId xmlns:a16="http://schemas.microsoft.com/office/drawing/2014/main" val="655572444"/>
                    </a:ext>
                  </a:extLst>
                </a:gridCol>
                <a:gridCol w="1244600">
                  <a:extLst>
                    <a:ext uri="{9D8B030D-6E8A-4147-A177-3AD203B41FA5}">
                      <a16:colId xmlns:a16="http://schemas.microsoft.com/office/drawing/2014/main" val="3730597311"/>
                    </a:ext>
                  </a:extLst>
                </a:gridCol>
              </a:tblGrid>
              <a:tr h="129481">
                <a:tc>
                  <a:txBody>
                    <a:bodyPr/>
                    <a:lstStyle/>
                    <a:p>
                      <a:pPr algn="ctr" rtl="0" fontAlgn="ctr"/>
                      <a:r>
                        <a:rPr lang="es-PE" sz="1400" b="1" i="0" u="none" strike="noStrike">
                          <a:solidFill>
                            <a:srgbClr val="000000"/>
                          </a:solidFill>
                          <a:effectLst/>
                          <a:latin typeface="Arial" panose="020B0604020202020204" pitchFamily="34" charset="0"/>
                        </a:rPr>
                        <a:t>PIA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PE" sz="1400" b="1" i="0" u="none" strike="noStrike">
                          <a:solidFill>
                            <a:srgbClr val="000000"/>
                          </a:solidFill>
                          <a:effectLst/>
                          <a:latin typeface="Arial" panose="020B0604020202020204" pitchFamily="34" charset="0"/>
                        </a:rPr>
                        <a:t>PIM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PE" sz="1400" b="1" i="0" u="none" strike="noStrike">
                          <a:solidFill>
                            <a:srgbClr val="000000"/>
                          </a:solidFill>
                          <a:effectLst/>
                          <a:latin typeface="Arial" panose="020B0604020202020204" pitchFamily="34" charset="0"/>
                        </a:rPr>
                        <a:t>EJECUCION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PE" sz="1400" b="1" i="0" u="none" strike="noStrike">
                          <a:solidFill>
                            <a:srgbClr val="000000"/>
                          </a:solidFill>
                          <a:effectLst/>
                          <a:latin typeface="Arial" panose="020B0604020202020204" pitchFamily="34" charset="0"/>
                        </a:rPr>
                        <a:t>Avance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77927509"/>
                  </a:ext>
                </a:extLst>
              </a:tr>
              <a:tr h="257175">
                <a:tc>
                  <a:txBody>
                    <a:bodyPr/>
                    <a:lstStyle/>
                    <a:p>
                      <a:pPr algn="ctr" rtl="0" fontAlgn="ctr"/>
                      <a:r>
                        <a:rPr lang="es-PE" sz="1600" b="0" i="0" u="none" strike="noStrike">
                          <a:solidFill>
                            <a:srgbClr val="000000"/>
                          </a:solidFill>
                          <a:effectLst/>
                          <a:latin typeface="Arial" panose="020B0604020202020204" pitchFamily="34" charset="0"/>
                        </a:rPr>
                        <a:t>464,020,359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PE" sz="1600" b="0" i="0" u="none" strike="noStrike">
                          <a:solidFill>
                            <a:srgbClr val="000000"/>
                          </a:solidFill>
                          <a:effectLst/>
                          <a:latin typeface="Arial" panose="020B0604020202020204" pitchFamily="34" charset="0"/>
                        </a:rPr>
                        <a:t>632,445,437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PE" sz="1600" b="0" i="0" u="none" strike="noStrike">
                          <a:solidFill>
                            <a:srgbClr val="000000"/>
                          </a:solidFill>
                          <a:effectLst/>
                          <a:latin typeface="Arial" panose="020B0604020202020204" pitchFamily="34" charset="0"/>
                        </a:rPr>
                        <a:t>524,929,713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PE" sz="1600" b="1" i="0" u="none" strike="noStrike" dirty="0">
                          <a:solidFill>
                            <a:srgbClr val="000000"/>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99788503"/>
                  </a:ext>
                </a:extLst>
              </a:tr>
            </a:tbl>
          </a:graphicData>
        </a:graphic>
      </p:graphicFrame>
    </p:spTree>
    <p:extLst>
      <p:ext uri="{BB962C8B-B14F-4D97-AF65-F5344CB8AC3E}">
        <p14:creationId xmlns:p14="http://schemas.microsoft.com/office/powerpoint/2010/main" val="3250432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black">
          <a:xfrm>
            <a:off x="2614861" y="3166518"/>
            <a:ext cx="698477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PE" sz="3600" b="1" dirty="0">
                <a:solidFill>
                  <a:srgbClr val="002060"/>
                </a:solidFill>
                <a:latin typeface="+mj-lt"/>
              </a:rPr>
              <a:t>PRESUPUESTO ASIGNADO A METAS PROGRAMADAS QUE ESPERAMOS  ALCANZAR EN EL AÑO 2022</a:t>
            </a:r>
            <a:endParaRPr lang="es-PE" altLang="es-PE" sz="3600" b="1" dirty="0">
              <a:solidFill>
                <a:srgbClr val="002060"/>
              </a:solidFill>
              <a:latin typeface="+mj-lt"/>
            </a:endParaRPr>
          </a:p>
        </p:txBody>
      </p:sp>
      <p:grpSp>
        <p:nvGrpSpPr>
          <p:cNvPr id="7" name="Grupo 6">
            <a:extLst>
              <a:ext uri="{FF2B5EF4-FFF2-40B4-BE49-F238E27FC236}">
                <a16:creationId xmlns:a16="http://schemas.microsoft.com/office/drawing/2014/main" id="{CBB519F4-25C5-4821-8197-91CDA10E1CC9}"/>
              </a:ext>
            </a:extLst>
          </p:cNvPr>
          <p:cNvGrpSpPr/>
          <p:nvPr/>
        </p:nvGrpSpPr>
        <p:grpSpPr>
          <a:xfrm>
            <a:off x="0" y="0"/>
            <a:ext cx="12192000" cy="823119"/>
            <a:chOff x="0" y="0"/>
            <a:chExt cx="12192000" cy="823119"/>
          </a:xfrm>
          <a:solidFill>
            <a:schemeClr val="accent1">
              <a:lumMod val="75000"/>
            </a:schemeClr>
          </a:solidFill>
        </p:grpSpPr>
        <p:sp>
          <p:nvSpPr>
            <p:cNvPr id="8" name="Rectángulo 7">
              <a:extLst>
                <a:ext uri="{FF2B5EF4-FFF2-40B4-BE49-F238E27FC236}">
                  <a16:creationId xmlns:a16="http://schemas.microsoft.com/office/drawing/2014/main" id="{2B65945A-9BC7-4AF5-944C-A86D6CE50295}"/>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7">
              <a:extLst>
                <a:ext uri="{FF2B5EF4-FFF2-40B4-BE49-F238E27FC236}">
                  <a16:creationId xmlns:a16="http://schemas.microsoft.com/office/drawing/2014/main" id="{CFCAF133-CA30-4007-996C-59E0E4B31CD0}"/>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Diagrama de flujo: cinta perforada 16">
              <a:extLst>
                <a:ext uri="{FF2B5EF4-FFF2-40B4-BE49-F238E27FC236}">
                  <a16:creationId xmlns:a16="http://schemas.microsoft.com/office/drawing/2014/main" id="{F9D91329-36D5-4AF1-B747-52401E252D6B}"/>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1" name="Imagen 8">
            <a:extLst>
              <a:ext uri="{FF2B5EF4-FFF2-40B4-BE49-F238E27FC236}">
                <a16:creationId xmlns:a16="http://schemas.microsoft.com/office/drawing/2014/main" id="{0ACE4CDE-DC1C-49F8-8841-CA72743169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 y="43091"/>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9AC7BC32-DB36-4BE9-819F-33D5AE59F03F}"/>
              </a:ext>
            </a:extLst>
          </p:cNvPr>
          <p:cNvSpPr txBox="1"/>
          <p:nvPr/>
        </p:nvSpPr>
        <p:spPr>
          <a:xfrm>
            <a:off x="461196" y="178337"/>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sp>
        <p:nvSpPr>
          <p:cNvPr id="13" name="Rectángulo 12">
            <a:extLst>
              <a:ext uri="{FF2B5EF4-FFF2-40B4-BE49-F238E27FC236}">
                <a16:creationId xmlns:a16="http://schemas.microsoft.com/office/drawing/2014/main" id="{0F2A06CA-30F9-4044-9DF3-426A75FEF255}"/>
              </a:ext>
            </a:extLst>
          </p:cNvPr>
          <p:cNvSpPr/>
          <p:nvPr/>
        </p:nvSpPr>
        <p:spPr>
          <a:xfrm>
            <a:off x="0" y="66446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Picture 2" descr="LOGO GRT OK">
            <a:extLst>
              <a:ext uri="{FF2B5EF4-FFF2-40B4-BE49-F238E27FC236}">
                <a16:creationId xmlns:a16="http://schemas.microsoft.com/office/drawing/2014/main" id="{3581860B-7A4C-4A9E-A896-2BF70D258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908" y="730622"/>
            <a:ext cx="1656184" cy="216684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9F558DD1-CDA8-4A8D-8563-917EBADF1A0F}"/>
              </a:ext>
            </a:extLst>
          </p:cNvPr>
          <p:cNvGrpSpPr/>
          <p:nvPr/>
        </p:nvGrpSpPr>
        <p:grpSpPr>
          <a:xfrm>
            <a:off x="-12873" y="33820"/>
            <a:ext cx="12192000" cy="823119"/>
            <a:chOff x="0" y="0"/>
            <a:chExt cx="12192000" cy="823119"/>
          </a:xfrm>
          <a:solidFill>
            <a:schemeClr val="accent1">
              <a:lumMod val="75000"/>
            </a:schemeClr>
          </a:solidFill>
        </p:grpSpPr>
        <p:sp>
          <p:nvSpPr>
            <p:cNvPr id="16" name="Rectángulo 15">
              <a:extLst>
                <a:ext uri="{FF2B5EF4-FFF2-40B4-BE49-F238E27FC236}">
                  <a16:creationId xmlns:a16="http://schemas.microsoft.com/office/drawing/2014/main" id="{6D777695-C717-4A6E-B925-8E667EE7C2D4}"/>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7">
              <a:extLst>
                <a:ext uri="{FF2B5EF4-FFF2-40B4-BE49-F238E27FC236}">
                  <a16:creationId xmlns:a16="http://schemas.microsoft.com/office/drawing/2014/main" id="{9A2A1119-7E2B-4AFE-9C1F-89159858934B}"/>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Diagrama de flujo: cinta perforada 16">
              <a:extLst>
                <a:ext uri="{FF2B5EF4-FFF2-40B4-BE49-F238E27FC236}">
                  <a16:creationId xmlns:a16="http://schemas.microsoft.com/office/drawing/2014/main" id="{39684E07-03D1-4280-9CDA-3F1034ED9CA6}"/>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9" name="Imagen 8">
            <a:extLst>
              <a:ext uri="{FF2B5EF4-FFF2-40B4-BE49-F238E27FC236}">
                <a16:creationId xmlns:a16="http://schemas.microsoft.com/office/drawing/2014/main" id="{EA2C70B2-5F89-445F-AC56-526CA58D93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97" y="76911"/>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uadroTexto 19">
            <a:extLst>
              <a:ext uri="{FF2B5EF4-FFF2-40B4-BE49-F238E27FC236}">
                <a16:creationId xmlns:a16="http://schemas.microsoft.com/office/drawing/2014/main" id="{35BD4F2E-3ED0-4DBB-8913-FAB9971523AF}"/>
              </a:ext>
            </a:extLst>
          </p:cNvPr>
          <p:cNvSpPr txBox="1"/>
          <p:nvPr/>
        </p:nvSpPr>
        <p:spPr>
          <a:xfrm>
            <a:off x="448323" y="212157"/>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spTree>
    <p:extLst>
      <p:ext uri="{BB962C8B-B14F-4D97-AF65-F5344CB8AC3E}">
        <p14:creationId xmlns:p14="http://schemas.microsoft.com/office/powerpoint/2010/main" val="17885641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5267908" y="4221088"/>
            <a:ext cx="2844316" cy="1477804"/>
          </a:xfrm>
          <a:prstGeom prst="roundRect">
            <a:avLst/>
          </a:prstGeom>
          <a:no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ln w="57150">
                <a:solidFill>
                  <a:schemeClr val="tx1"/>
                </a:solidFill>
              </a:ln>
            </a:endParaRPr>
          </a:p>
        </p:txBody>
      </p:sp>
      <p:graphicFrame>
        <p:nvGraphicFramePr>
          <p:cNvPr id="7" name="6 Tabla"/>
          <p:cNvGraphicFramePr>
            <a:graphicFrameLocks noGrp="1"/>
          </p:cNvGraphicFramePr>
          <p:nvPr>
            <p:extLst>
              <p:ext uri="{D42A27DB-BD31-4B8C-83A1-F6EECF244321}">
                <p14:modId xmlns:p14="http://schemas.microsoft.com/office/powerpoint/2010/main" val="4081931871"/>
              </p:ext>
            </p:extLst>
          </p:nvPr>
        </p:nvGraphicFramePr>
        <p:xfrm>
          <a:off x="5609946" y="4330740"/>
          <a:ext cx="2160240" cy="1368152"/>
        </p:xfrm>
        <a:graphic>
          <a:graphicData uri="http://schemas.openxmlformats.org/drawingml/2006/table">
            <a:tbl>
              <a:tblPr/>
              <a:tblGrid>
                <a:gridCol w="2160240">
                  <a:extLst>
                    <a:ext uri="{9D8B030D-6E8A-4147-A177-3AD203B41FA5}">
                      <a16:colId xmlns:a16="http://schemas.microsoft.com/office/drawing/2014/main" val="20000"/>
                    </a:ext>
                  </a:extLst>
                </a:gridCol>
              </a:tblGrid>
              <a:tr h="1368152">
                <a:tc>
                  <a:txBody>
                    <a:bodyPr/>
                    <a:lstStyle/>
                    <a:p>
                      <a:pPr algn="ctr" fontAlgn="t"/>
                      <a:r>
                        <a:rPr lang="es-PE" sz="2400" b="1" i="0" u="none" strike="noStrike" dirty="0">
                          <a:solidFill>
                            <a:srgbClr val="FF0000"/>
                          </a:solidFill>
                          <a:effectLst/>
                          <a:latin typeface="Arial"/>
                        </a:rPr>
                        <a:t>-64,717,575.00</a:t>
                      </a:r>
                      <a:r>
                        <a:rPr lang="es-PE" sz="2400" b="1" i="0" u="none" strike="noStrike" dirty="0">
                          <a:solidFill>
                            <a:srgbClr val="000000"/>
                          </a:solidFill>
                          <a:effectLst/>
                          <a:latin typeface="Arial"/>
                        </a:rPr>
                        <a:t>    </a:t>
                      </a:r>
                      <a:r>
                        <a:rPr lang="es-PE" sz="1400" b="1" i="0" u="none" strike="noStrike" dirty="0">
                          <a:solidFill>
                            <a:srgbClr val="000000"/>
                          </a:solidFill>
                          <a:effectLst/>
                          <a:latin typeface="Arial"/>
                        </a:rPr>
                        <a:t>menos</a:t>
                      </a:r>
                      <a:r>
                        <a:rPr lang="es-PE" sz="1400" b="1" i="0" u="none" strike="noStrike" baseline="0" dirty="0">
                          <a:solidFill>
                            <a:srgbClr val="000000"/>
                          </a:solidFill>
                          <a:effectLst/>
                          <a:latin typeface="Arial"/>
                        </a:rPr>
                        <a:t> </a:t>
                      </a:r>
                      <a:r>
                        <a:rPr lang="es-PE" sz="1400" b="1" i="0" u="none" strike="noStrike" dirty="0">
                          <a:solidFill>
                            <a:srgbClr val="000000"/>
                          </a:solidFill>
                          <a:effectLst/>
                          <a:latin typeface="Arial"/>
                        </a:rPr>
                        <a:t>con</a:t>
                      </a:r>
                      <a:r>
                        <a:rPr lang="es-PE" sz="1400" b="1" i="0" u="none" strike="noStrike" baseline="0" dirty="0">
                          <a:solidFill>
                            <a:srgbClr val="000000"/>
                          </a:solidFill>
                          <a:effectLst/>
                          <a:latin typeface="Arial"/>
                        </a:rPr>
                        <a:t> respecto al año 2021, reflejado en todos los sectores e Inversiones</a:t>
                      </a:r>
                      <a:endParaRPr lang="es-PE" sz="1400" b="1" i="0" u="none" strike="noStrike" dirty="0">
                        <a:solidFill>
                          <a:srgbClr val="000000"/>
                        </a:solidFill>
                        <a:effectLst/>
                        <a:latin typeface="Arial"/>
                      </a:endParaRPr>
                    </a:p>
                  </a:txBody>
                  <a:tcPr marL="9525" marR="9525" marT="9525"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0" name="Rectángulo 9">
            <a:extLst>
              <a:ext uri="{FF2B5EF4-FFF2-40B4-BE49-F238E27FC236}">
                <a16:creationId xmlns:a16="http://schemas.microsoft.com/office/drawing/2014/main" id="{DEB5B58C-B078-495C-8FA0-1EF7AE9D14E5}"/>
              </a:ext>
            </a:extLst>
          </p:cNvPr>
          <p:cNvSpPr/>
          <p:nvPr/>
        </p:nvSpPr>
        <p:spPr>
          <a:xfrm>
            <a:off x="0" y="6644644"/>
            <a:ext cx="12192000" cy="203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1" name="Grupo 10">
            <a:extLst>
              <a:ext uri="{FF2B5EF4-FFF2-40B4-BE49-F238E27FC236}">
                <a16:creationId xmlns:a16="http://schemas.microsoft.com/office/drawing/2014/main" id="{37A39246-A876-4AC4-955A-116B3A17352A}"/>
              </a:ext>
            </a:extLst>
          </p:cNvPr>
          <p:cNvGrpSpPr/>
          <p:nvPr/>
        </p:nvGrpSpPr>
        <p:grpSpPr>
          <a:xfrm>
            <a:off x="-12873" y="-27384"/>
            <a:ext cx="12192000" cy="823119"/>
            <a:chOff x="0" y="0"/>
            <a:chExt cx="12192000" cy="823119"/>
          </a:xfrm>
          <a:solidFill>
            <a:schemeClr val="accent1">
              <a:lumMod val="75000"/>
            </a:schemeClr>
          </a:solidFill>
        </p:grpSpPr>
        <p:sp>
          <p:nvSpPr>
            <p:cNvPr id="12" name="Rectángulo 11">
              <a:extLst>
                <a:ext uri="{FF2B5EF4-FFF2-40B4-BE49-F238E27FC236}">
                  <a16:creationId xmlns:a16="http://schemas.microsoft.com/office/drawing/2014/main" id="{D4ADCC20-A18D-4594-9C7C-A8C115CFC1FC}"/>
                </a:ext>
              </a:extLst>
            </p:cNvPr>
            <p:cNvSpPr/>
            <p:nvPr/>
          </p:nvSpPr>
          <p:spPr>
            <a:xfrm>
              <a:off x="1442720" y="1"/>
              <a:ext cx="10749280" cy="20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7">
              <a:extLst>
                <a:ext uri="{FF2B5EF4-FFF2-40B4-BE49-F238E27FC236}">
                  <a16:creationId xmlns:a16="http://schemas.microsoft.com/office/drawing/2014/main" id="{EB87A6FC-113E-416D-BB68-E14F36BD5A23}"/>
                </a:ext>
              </a:extLst>
            </p:cNvPr>
            <p:cNvSpPr/>
            <p:nvPr/>
          </p:nvSpPr>
          <p:spPr>
            <a:xfrm>
              <a:off x="0" y="0"/>
              <a:ext cx="2615609" cy="822960"/>
            </a:xfrm>
            <a:custGeom>
              <a:avLst/>
              <a:gdLst>
                <a:gd name="connsiteX0" fmla="*/ 0 w 1767840"/>
                <a:gd name="connsiteY0" fmla="*/ 0 h 782320"/>
                <a:gd name="connsiteX1" fmla="*/ 1767840 w 1767840"/>
                <a:gd name="connsiteY1" fmla="*/ 0 h 782320"/>
                <a:gd name="connsiteX2" fmla="*/ 1767840 w 1767840"/>
                <a:gd name="connsiteY2" fmla="*/ 78232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7068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4480 w 1767840"/>
                <a:gd name="connsiteY2" fmla="*/ 762000 h 782320"/>
                <a:gd name="connsiteX3" fmla="*/ 0 w 1767840"/>
                <a:gd name="connsiteY3" fmla="*/ 782320 h 782320"/>
                <a:gd name="connsiteX4" fmla="*/ 0 w 1767840"/>
                <a:gd name="connsiteY4" fmla="*/ 0 h 782320"/>
                <a:gd name="connsiteX0" fmla="*/ 0 w 1767840"/>
                <a:gd name="connsiteY0" fmla="*/ 0 h 782320"/>
                <a:gd name="connsiteX1" fmla="*/ 1767840 w 1767840"/>
                <a:gd name="connsiteY1" fmla="*/ 0 h 782320"/>
                <a:gd name="connsiteX2" fmla="*/ 1559796 w 1767840"/>
                <a:gd name="connsiteY2" fmla="*/ 782214 h 782320"/>
                <a:gd name="connsiteX3" fmla="*/ 0 w 1767840"/>
                <a:gd name="connsiteY3" fmla="*/ 782320 h 782320"/>
                <a:gd name="connsiteX4" fmla="*/ 0 w 1767840"/>
                <a:gd name="connsiteY4" fmla="*/ 0 h 782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840" h="782320">
                  <a:moveTo>
                    <a:pt x="0" y="0"/>
                  </a:moveTo>
                  <a:lnTo>
                    <a:pt x="1767840" y="0"/>
                  </a:lnTo>
                  <a:lnTo>
                    <a:pt x="1559796" y="782214"/>
                  </a:lnTo>
                  <a:lnTo>
                    <a:pt x="0" y="78232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Diagrama de flujo: cinta perforada 16">
              <a:extLst>
                <a:ext uri="{FF2B5EF4-FFF2-40B4-BE49-F238E27FC236}">
                  <a16:creationId xmlns:a16="http://schemas.microsoft.com/office/drawing/2014/main" id="{588BCCEF-5EC0-4250-8891-109D53CAFCF9}"/>
                </a:ext>
              </a:extLst>
            </p:cNvPr>
            <p:cNvSpPr/>
            <p:nvPr/>
          </p:nvSpPr>
          <p:spPr>
            <a:xfrm rot="10800000">
              <a:off x="435994" y="10459"/>
              <a:ext cx="4761198" cy="81266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29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0 w 10000"/>
                <a:gd name="connsiteY10" fmla="*/ 1129 h 10129"/>
                <a:gd name="connsiteX0" fmla="*/ 129 w 10000"/>
                <a:gd name="connsiteY0" fmla="*/ 6546 h 10129"/>
                <a:gd name="connsiteX1" fmla="*/ 2500 w 10000"/>
                <a:gd name="connsiteY1" fmla="*/ 212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129 w 10000"/>
                <a:gd name="connsiteY0" fmla="*/ 6546 h 10129"/>
                <a:gd name="connsiteX1" fmla="*/ 2886 w 10000"/>
                <a:gd name="connsiteY1" fmla="*/ 5879 h 10129"/>
                <a:gd name="connsiteX2" fmla="*/ 5000 w 10000"/>
                <a:gd name="connsiteY2" fmla="*/ 1129 h 10129"/>
                <a:gd name="connsiteX3" fmla="*/ 7500 w 10000"/>
                <a:gd name="connsiteY3" fmla="*/ 129 h 10129"/>
                <a:gd name="connsiteX4" fmla="*/ 10000 w 10000"/>
                <a:gd name="connsiteY4" fmla="*/ 379 h 10129"/>
                <a:gd name="connsiteX5" fmla="*/ 10000 w 10000"/>
                <a:gd name="connsiteY5" fmla="*/ 9129 h 10129"/>
                <a:gd name="connsiteX6" fmla="*/ 7500 w 10000"/>
                <a:gd name="connsiteY6" fmla="*/ 8129 h 10129"/>
                <a:gd name="connsiteX7" fmla="*/ 5000 w 10000"/>
                <a:gd name="connsiteY7" fmla="*/ 9129 h 10129"/>
                <a:gd name="connsiteX8" fmla="*/ 2500 w 10000"/>
                <a:gd name="connsiteY8" fmla="*/ 10129 h 10129"/>
                <a:gd name="connsiteX9" fmla="*/ 0 w 10000"/>
                <a:gd name="connsiteY9" fmla="*/ 9129 h 10129"/>
                <a:gd name="connsiteX10" fmla="*/ 129 w 10000"/>
                <a:gd name="connsiteY10" fmla="*/ 6546 h 10129"/>
                <a:gd name="connsiteX0" fmla="*/ 0 w 9871"/>
                <a:gd name="connsiteY0" fmla="*/ 6546 h 10129"/>
                <a:gd name="connsiteX1" fmla="*/ 2757 w 9871"/>
                <a:gd name="connsiteY1" fmla="*/ 5879 h 10129"/>
                <a:gd name="connsiteX2" fmla="*/ 4871 w 9871"/>
                <a:gd name="connsiteY2" fmla="*/ 1129 h 10129"/>
                <a:gd name="connsiteX3" fmla="*/ 7371 w 9871"/>
                <a:gd name="connsiteY3" fmla="*/ 129 h 10129"/>
                <a:gd name="connsiteX4" fmla="*/ 9871 w 9871"/>
                <a:gd name="connsiteY4" fmla="*/ 379 h 10129"/>
                <a:gd name="connsiteX5" fmla="*/ 9871 w 9871"/>
                <a:gd name="connsiteY5" fmla="*/ 9129 h 10129"/>
                <a:gd name="connsiteX6" fmla="*/ 7371 w 9871"/>
                <a:gd name="connsiteY6" fmla="*/ 8129 h 10129"/>
                <a:gd name="connsiteX7" fmla="*/ 4871 w 9871"/>
                <a:gd name="connsiteY7" fmla="*/ 9129 h 10129"/>
                <a:gd name="connsiteX8" fmla="*/ 2371 w 9871"/>
                <a:gd name="connsiteY8" fmla="*/ 10129 h 10129"/>
                <a:gd name="connsiteX9" fmla="*/ 0 w 9871"/>
                <a:gd name="connsiteY9" fmla="*/ 8796 h 10129"/>
                <a:gd name="connsiteX10" fmla="*/ 0 w 9871"/>
                <a:gd name="connsiteY10" fmla="*/ 6546 h 10129"/>
                <a:gd name="connsiteX0" fmla="*/ 0 w 10000"/>
                <a:gd name="connsiteY0" fmla="*/ 6463 h 9018"/>
                <a:gd name="connsiteX1" fmla="*/ 2793 w 10000"/>
                <a:gd name="connsiteY1" fmla="*/ 5804 h 9018"/>
                <a:gd name="connsiteX2" fmla="*/ 4935 w 10000"/>
                <a:gd name="connsiteY2" fmla="*/ 1115 h 9018"/>
                <a:gd name="connsiteX3" fmla="*/ 7467 w 10000"/>
                <a:gd name="connsiteY3" fmla="*/ 127 h 9018"/>
                <a:gd name="connsiteX4" fmla="*/ 10000 w 10000"/>
                <a:gd name="connsiteY4" fmla="*/ 374 h 9018"/>
                <a:gd name="connsiteX5" fmla="*/ 10000 w 10000"/>
                <a:gd name="connsiteY5" fmla="*/ 9013 h 9018"/>
                <a:gd name="connsiteX6" fmla="*/ 7467 w 10000"/>
                <a:gd name="connsiteY6" fmla="*/ 8025 h 9018"/>
                <a:gd name="connsiteX7" fmla="*/ 4935 w 10000"/>
                <a:gd name="connsiteY7" fmla="*/ 9013 h 9018"/>
                <a:gd name="connsiteX8" fmla="*/ 2402 w 10000"/>
                <a:gd name="connsiteY8" fmla="*/ 8437 h 9018"/>
                <a:gd name="connsiteX9" fmla="*/ 0 w 10000"/>
                <a:gd name="connsiteY9" fmla="*/ 8684 h 9018"/>
                <a:gd name="connsiteX10" fmla="*/ 0 w 10000"/>
                <a:gd name="connsiteY10" fmla="*/ 6463 h 9018"/>
                <a:gd name="connsiteX0" fmla="*/ 0 w 10000"/>
                <a:gd name="connsiteY0" fmla="*/ 7168 h 9995"/>
                <a:gd name="connsiteX1" fmla="*/ 2793 w 10000"/>
                <a:gd name="connsiteY1" fmla="*/ 6437 h 9995"/>
                <a:gd name="connsiteX2" fmla="*/ 4935 w 10000"/>
                <a:gd name="connsiteY2" fmla="*/ 1237 h 9995"/>
                <a:gd name="connsiteX3" fmla="*/ 7467 w 10000"/>
                <a:gd name="connsiteY3" fmla="*/ 142 h 9995"/>
                <a:gd name="connsiteX4" fmla="*/ 10000 w 10000"/>
                <a:gd name="connsiteY4" fmla="*/ 416 h 9995"/>
                <a:gd name="connsiteX5" fmla="*/ 10000 w 10000"/>
                <a:gd name="connsiteY5" fmla="*/ 9995 h 9995"/>
                <a:gd name="connsiteX6" fmla="*/ 7467 w 10000"/>
                <a:gd name="connsiteY6" fmla="*/ 8900 h 9995"/>
                <a:gd name="connsiteX7" fmla="*/ 4978 w 10000"/>
                <a:gd name="connsiteY7" fmla="*/ 9448 h 9995"/>
                <a:gd name="connsiteX8" fmla="*/ 2402 w 10000"/>
                <a:gd name="connsiteY8" fmla="*/ 9357 h 9995"/>
                <a:gd name="connsiteX9" fmla="*/ 0 w 10000"/>
                <a:gd name="connsiteY9" fmla="*/ 9631 h 9995"/>
                <a:gd name="connsiteX10" fmla="*/ 0 w 10000"/>
                <a:gd name="connsiteY10" fmla="*/ 7168 h 9995"/>
                <a:gd name="connsiteX0" fmla="*/ 0 w 10000"/>
                <a:gd name="connsiteY0" fmla="*/ 7172 h 10000"/>
                <a:gd name="connsiteX1" fmla="*/ 2793 w 10000"/>
                <a:gd name="connsiteY1" fmla="*/ 6440 h 10000"/>
                <a:gd name="connsiteX2" fmla="*/ 4935 w 10000"/>
                <a:gd name="connsiteY2" fmla="*/ 1238 h 10000"/>
                <a:gd name="connsiteX3" fmla="*/ 7467 w 10000"/>
                <a:gd name="connsiteY3" fmla="*/ 142 h 10000"/>
                <a:gd name="connsiteX4" fmla="*/ 10000 w 10000"/>
                <a:gd name="connsiteY4" fmla="*/ 416 h 10000"/>
                <a:gd name="connsiteX5" fmla="*/ 10000 w 10000"/>
                <a:gd name="connsiteY5" fmla="*/ 10000 h 10000"/>
                <a:gd name="connsiteX6" fmla="*/ 7467 w 10000"/>
                <a:gd name="connsiteY6" fmla="*/ 9452 h 10000"/>
                <a:gd name="connsiteX7" fmla="*/ 4978 w 10000"/>
                <a:gd name="connsiteY7" fmla="*/ 9453 h 10000"/>
                <a:gd name="connsiteX8" fmla="*/ 2402 w 10000"/>
                <a:gd name="connsiteY8" fmla="*/ 9362 h 10000"/>
                <a:gd name="connsiteX9" fmla="*/ 0 w 10000"/>
                <a:gd name="connsiteY9" fmla="*/ 9636 h 10000"/>
                <a:gd name="connsiteX10" fmla="*/ 0 w 10000"/>
                <a:gd name="connsiteY10" fmla="*/ 7172 h 10000"/>
                <a:gd name="connsiteX0" fmla="*/ 0 w 10043"/>
                <a:gd name="connsiteY0" fmla="*/ 7172 h 9848"/>
                <a:gd name="connsiteX1" fmla="*/ 2793 w 10043"/>
                <a:gd name="connsiteY1" fmla="*/ 6440 h 9848"/>
                <a:gd name="connsiteX2" fmla="*/ 4935 w 10043"/>
                <a:gd name="connsiteY2" fmla="*/ 1238 h 9848"/>
                <a:gd name="connsiteX3" fmla="*/ 7467 w 10043"/>
                <a:gd name="connsiteY3" fmla="*/ 142 h 9848"/>
                <a:gd name="connsiteX4" fmla="*/ 10000 w 10043"/>
                <a:gd name="connsiteY4" fmla="*/ 416 h 9848"/>
                <a:gd name="connsiteX5" fmla="*/ 10043 w 10043"/>
                <a:gd name="connsiteY5" fmla="*/ 9544 h 9848"/>
                <a:gd name="connsiteX6" fmla="*/ 7467 w 10043"/>
                <a:gd name="connsiteY6" fmla="*/ 9452 h 9848"/>
                <a:gd name="connsiteX7" fmla="*/ 4978 w 10043"/>
                <a:gd name="connsiteY7" fmla="*/ 9453 h 9848"/>
                <a:gd name="connsiteX8" fmla="*/ 2402 w 10043"/>
                <a:gd name="connsiteY8" fmla="*/ 9362 h 9848"/>
                <a:gd name="connsiteX9" fmla="*/ 0 w 10043"/>
                <a:gd name="connsiteY9" fmla="*/ 9636 h 9848"/>
                <a:gd name="connsiteX10" fmla="*/ 0 w 10043"/>
                <a:gd name="connsiteY10" fmla="*/ 7172 h 9848"/>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98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0 w 10000"/>
                <a:gd name="connsiteY0" fmla="*/ 7283 h 10000"/>
                <a:gd name="connsiteX1" fmla="*/ 2781 w 10000"/>
                <a:gd name="connsiteY1" fmla="*/ 6539 h 10000"/>
                <a:gd name="connsiteX2" fmla="*/ 4914 w 10000"/>
                <a:gd name="connsiteY2" fmla="*/ 1257 h 10000"/>
                <a:gd name="connsiteX3" fmla="*/ 7435 w 10000"/>
                <a:gd name="connsiteY3" fmla="*/ 144 h 10000"/>
                <a:gd name="connsiteX4" fmla="*/ 9957 w 10000"/>
                <a:gd name="connsiteY4" fmla="*/ 422 h 10000"/>
                <a:gd name="connsiteX5" fmla="*/ 10000 w 10000"/>
                <a:gd name="connsiteY5" fmla="*/ 9691 h 10000"/>
                <a:gd name="connsiteX6" fmla="*/ 7435 w 10000"/>
                <a:gd name="connsiteY6" fmla="*/ 9505 h 10000"/>
                <a:gd name="connsiteX7" fmla="*/ 4957 w 10000"/>
                <a:gd name="connsiteY7" fmla="*/ 9414 h 10000"/>
                <a:gd name="connsiteX8" fmla="*/ 2392 w 10000"/>
                <a:gd name="connsiteY8" fmla="*/ 9506 h 10000"/>
                <a:gd name="connsiteX9" fmla="*/ 0 w 10000"/>
                <a:gd name="connsiteY9" fmla="*/ 9785 h 10000"/>
                <a:gd name="connsiteX10" fmla="*/ 0 w 10000"/>
                <a:gd name="connsiteY10" fmla="*/ 7283 h 10000"/>
                <a:gd name="connsiteX0" fmla="*/ 27 w 10027"/>
                <a:gd name="connsiteY0" fmla="*/ 7283 h 9691"/>
                <a:gd name="connsiteX1" fmla="*/ 2808 w 10027"/>
                <a:gd name="connsiteY1" fmla="*/ 6539 h 9691"/>
                <a:gd name="connsiteX2" fmla="*/ 4941 w 10027"/>
                <a:gd name="connsiteY2" fmla="*/ 1257 h 9691"/>
                <a:gd name="connsiteX3" fmla="*/ 7462 w 10027"/>
                <a:gd name="connsiteY3" fmla="*/ 144 h 9691"/>
                <a:gd name="connsiteX4" fmla="*/ 9984 w 10027"/>
                <a:gd name="connsiteY4" fmla="*/ 422 h 9691"/>
                <a:gd name="connsiteX5" fmla="*/ 10027 w 10027"/>
                <a:gd name="connsiteY5" fmla="*/ 9691 h 9691"/>
                <a:gd name="connsiteX6" fmla="*/ 7462 w 10027"/>
                <a:gd name="connsiteY6" fmla="*/ 9505 h 9691"/>
                <a:gd name="connsiteX7" fmla="*/ 4984 w 10027"/>
                <a:gd name="connsiteY7" fmla="*/ 9414 h 9691"/>
                <a:gd name="connsiteX8" fmla="*/ 2419 w 10027"/>
                <a:gd name="connsiteY8" fmla="*/ 9506 h 9691"/>
                <a:gd name="connsiteX9" fmla="*/ 0 w 10027"/>
                <a:gd name="connsiteY9" fmla="*/ 9322 h 9691"/>
                <a:gd name="connsiteX10" fmla="*/ 27 w 10027"/>
                <a:gd name="connsiteY10" fmla="*/ 7283 h 9691"/>
                <a:gd name="connsiteX0" fmla="*/ 3 w 9976"/>
                <a:gd name="connsiteY0" fmla="*/ 7515 h 10022"/>
                <a:gd name="connsiteX1" fmla="*/ 2776 w 9976"/>
                <a:gd name="connsiteY1" fmla="*/ 6747 h 10022"/>
                <a:gd name="connsiteX2" fmla="*/ 4904 w 9976"/>
                <a:gd name="connsiteY2" fmla="*/ 1297 h 10022"/>
                <a:gd name="connsiteX3" fmla="*/ 7418 w 9976"/>
                <a:gd name="connsiteY3" fmla="*/ 149 h 10022"/>
                <a:gd name="connsiteX4" fmla="*/ 9933 w 9976"/>
                <a:gd name="connsiteY4" fmla="*/ 435 h 10022"/>
                <a:gd name="connsiteX5" fmla="*/ 9976 w 9976"/>
                <a:gd name="connsiteY5" fmla="*/ 10000 h 10022"/>
                <a:gd name="connsiteX6" fmla="*/ 7418 w 9976"/>
                <a:gd name="connsiteY6" fmla="*/ 9808 h 10022"/>
                <a:gd name="connsiteX7" fmla="*/ 4947 w 9976"/>
                <a:gd name="connsiteY7" fmla="*/ 9714 h 10022"/>
                <a:gd name="connsiteX8" fmla="*/ 2388 w 9976"/>
                <a:gd name="connsiteY8" fmla="*/ 9809 h 10022"/>
                <a:gd name="connsiteX9" fmla="*/ 3 w 9976"/>
                <a:gd name="connsiteY9" fmla="*/ 9715 h 10022"/>
                <a:gd name="connsiteX10" fmla="*/ 3 w 9976"/>
                <a:gd name="connsiteY10" fmla="*/ 7515 h 10022"/>
                <a:gd name="connsiteX0" fmla="*/ 3 w 10000"/>
                <a:gd name="connsiteY0" fmla="*/ 7499 h 9978"/>
                <a:gd name="connsiteX1" fmla="*/ 2783 w 10000"/>
                <a:gd name="connsiteY1" fmla="*/ 6732 h 9978"/>
                <a:gd name="connsiteX2" fmla="*/ 4916 w 10000"/>
                <a:gd name="connsiteY2" fmla="*/ 1294 h 9978"/>
                <a:gd name="connsiteX3" fmla="*/ 7436 w 10000"/>
                <a:gd name="connsiteY3" fmla="*/ 149 h 9978"/>
                <a:gd name="connsiteX4" fmla="*/ 9957 w 10000"/>
                <a:gd name="connsiteY4" fmla="*/ 434 h 9978"/>
                <a:gd name="connsiteX5" fmla="*/ 10000 w 10000"/>
                <a:gd name="connsiteY5" fmla="*/ 9978 h 9978"/>
                <a:gd name="connsiteX6" fmla="*/ 7436 w 10000"/>
                <a:gd name="connsiteY6" fmla="*/ 9786 h 9978"/>
                <a:gd name="connsiteX7" fmla="*/ 4959 w 10000"/>
                <a:gd name="connsiteY7" fmla="*/ 9693 h 9978"/>
                <a:gd name="connsiteX8" fmla="*/ 2394 w 10000"/>
                <a:gd name="connsiteY8" fmla="*/ 9787 h 9978"/>
                <a:gd name="connsiteX9" fmla="*/ 3 w 10000"/>
                <a:gd name="connsiteY9" fmla="*/ 9599 h 9978"/>
                <a:gd name="connsiteX10" fmla="*/ 3 w 10000"/>
                <a:gd name="connsiteY10" fmla="*/ 7499 h 9978"/>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36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000"/>
                <a:gd name="connsiteX1" fmla="*/ 2783 w 10000"/>
                <a:gd name="connsiteY1" fmla="*/ 6747 h 10000"/>
                <a:gd name="connsiteX2" fmla="*/ 4916 w 10000"/>
                <a:gd name="connsiteY2" fmla="*/ 1297 h 10000"/>
                <a:gd name="connsiteX3" fmla="*/ 7436 w 10000"/>
                <a:gd name="connsiteY3" fmla="*/ 149 h 10000"/>
                <a:gd name="connsiteX4" fmla="*/ 9957 w 10000"/>
                <a:gd name="connsiteY4" fmla="*/ 435 h 10000"/>
                <a:gd name="connsiteX5" fmla="*/ 10000 w 10000"/>
                <a:gd name="connsiteY5" fmla="*/ 10000 h 10000"/>
                <a:gd name="connsiteX6" fmla="*/ 7409 w 10000"/>
                <a:gd name="connsiteY6" fmla="*/ 9808 h 10000"/>
                <a:gd name="connsiteX7" fmla="*/ 4959 w 10000"/>
                <a:gd name="connsiteY7" fmla="*/ 9714 h 10000"/>
                <a:gd name="connsiteX8" fmla="*/ 2394 w 10000"/>
                <a:gd name="connsiteY8" fmla="*/ 9809 h 10000"/>
                <a:gd name="connsiteX9" fmla="*/ 3 w 10000"/>
                <a:gd name="connsiteY9" fmla="*/ 9524 h 10000"/>
                <a:gd name="connsiteX10" fmla="*/ 3 w 10000"/>
                <a:gd name="connsiteY10" fmla="*/ 7516 h 10000"/>
                <a:gd name="connsiteX0" fmla="*/ 3 w 10000"/>
                <a:gd name="connsiteY0" fmla="*/ 7516 h 10191"/>
                <a:gd name="connsiteX1" fmla="*/ 2783 w 10000"/>
                <a:gd name="connsiteY1" fmla="*/ 6747 h 10191"/>
                <a:gd name="connsiteX2" fmla="*/ 4916 w 10000"/>
                <a:gd name="connsiteY2" fmla="*/ 1297 h 10191"/>
                <a:gd name="connsiteX3" fmla="*/ 7436 w 10000"/>
                <a:gd name="connsiteY3" fmla="*/ 149 h 10191"/>
                <a:gd name="connsiteX4" fmla="*/ 9957 w 10000"/>
                <a:gd name="connsiteY4" fmla="*/ 435 h 10191"/>
                <a:gd name="connsiteX5" fmla="*/ 10000 w 10000"/>
                <a:gd name="connsiteY5" fmla="*/ 10191 h 10191"/>
                <a:gd name="connsiteX6" fmla="*/ 7409 w 10000"/>
                <a:gd name="connsiteY6" fmla="*/ 9808 h 10191"/>
                <a:gd name="connsiteX7" fmla="*/ 4959 w 10000"/>
                <a:gd name="connsiteY7" fmla="*/ 9714 h 10191"/>
                <a:gd name="connsiteX8" fmla="*/ 2394 w 10000"/>
                <a:gd name="connsiteY8" fmla="*/ 9809 h 10191"/>
                <a:gd name="connsiteX9" fmla="*/ 3 w 10000"/>
                <a:gd name="connsiteY9" fmla="*/ 9524 h 10191"/>
                <a:gd name="connsiteX10" fmla="*/ 3 w 10000"/>
                <a:gd name="connsiteY10" fmla="*/ 7516 h 10191"/>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904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904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96"/>
                <a:gd name="connsiteX1" fmla="*/ 2783 w 10027"/>
                <a:gd name="connsiteY1" fmla="*/ 6747 h 10096"/>
                <a:gd name="connsiteX2" fmla="*/ 4916 w 10027"/>
                <a:gd name="connsiteY2" fmla="*/ 1297 h 10096"/>
                <a:gd name="connsiteX3" fmla="*/ 7436 w 10027"/>
                <a:gd name="connsiteY3" fmla="*/ 149 h 10096"/>
                <a:gd name="connsiteX4" fmla="*/ 9957 w 10027"/>
                <a:gd name="connsiteY4" fmla="*/ 435 h 10096"/>
                <a:gd name="connsiteX5" fmla="*/ 10027 w 10027"/>
                <a:gd name="connsiteY5" fmla="*/ 10096 h 10096"/>
                <a:gd name="connsiteX6" fmla="*/ 7409 w 10027"/>
                <a:gd name="connsiteY6" fmla="*/ 9808 h 10096"/>
                <a:gd name="connsiteX7" fmla="*/ 4959 w 10027"/>
                <a:gd name="connsiteY7" fmla="*/ 9714 h 10096"/>
                <a:gd name="connsiteX8" fmla="*/ 2394 w 10027"/>
                <a:gd name="connsiteY8" fmla="*/ 9809 h 10096"/>
                <a:gd name="connsiteX9" fmla="*/ 3 w 10027"/>
                <a:gd name="connsiteY9" fmla="*/ 9524 h 10096"/>
                <a:gd name="connsiteX10" fmla="*/ 3 w 10027"/>
                <a:gd name="connsiteY10" fmla="*/ 7516 h 10096"/>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808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516 h 10000"/>
                <a:gd name="connsiteX1" fmla="*/ 2783 w 10027"/>
                <a:gd name="connsiteY1" fmla="*/ 6747 h 10000"/>
                <a:gd name="connsiteX2" fmla="*/ 4916 w 10027"/>
                <a:gd name="connsiteY2" fmla="*/ 1297 h 10000"/>
                <a:gd name="connsiteX3" fmla="*/ 7436 w 10027"/>
                <a:gd name="connsiteY3" fmla="*/ 149 h 10000"/>
                <a:gd name="connsiteX4" fmla="*/ 9957 w 10027"/>
                <a:gd name="connsiteY4" fmla="*/ 435 h 10000"/>
                <a:gd name="connsiteX5" fmla="*/ 10027 w 10027"/>
                <a:gd name="connsiteY5" fmla="*/ 10000 h 10000"/>
                <a:gd name="connsiteX6" fmla="*/ 7409 w 10027"/>
                <a:gd name="connsiteY6" fmla="*/ 9712 h 10000"/>
                <a:gd name="connsiteX7" fmla="*/ 4959 w 10027"/>
                <a:gd name="connsiteY7" fmla="*/ 9714 h 10000"/>
                <a:gd name="connsiteX8" fmla="*/ 2394 w 10027"/>
                <a:gd name="connsiteY8" fmla="*/ 9809 h 10000"/>
                <a:gd name="connsiteX9" fmla="*/ 3 w 10027"/>
                <a:gd name="connsiteY9" fmla="*/ 9524 h 10000"/>
                <a:gd name="connsiteX10" fmla="*/ 3 w 10027"/>
                <a:gd name="connsiteY10" fmla="*/ 7516 h 10000"/>
                <a:gd name="connsiteX0" fmla="*/ 3 w 10027"/>
                <a:gd name="connsiteY0" fmla="*/ 7454 h 9938"/>
                <a:gd name="connsiteX1" fmla="*/ 2783 w 10027"/>
                <a:gd name="connsiteY1" fmla="*/ 6685 h 9938"/>
                <a:gd name="connsiteX2" fmla="*/ 4916 w 10027"/>
                <a:gd name="connsiteY2" fmla="*/ 1235 h 9938"/>
                <a:gd name="connsiteX3" fmla="*/ 7436 w 10027"/>
                <a:gd name="connsiteY3" fmla="*/ 219 h 9938"/>
                <a:gd name="connsiteX4" fmla="*/ 9957 w 10027"/>
                <a:gd name="connsiteY4" fmla="*/ 373 h 9938"/>
                <a:gd name="connsiteX5" fmla="*/ 10027 w 10027"/>
                <a:gd name="connsiteY5" fmla="*/ 9938 h 9938"/>
                <a:gd name="connsiteX6" fmla="*/ 7409 w 10027"/>
                <a:gd name="connsiteY6" fmla="*/ 9650 h 9938"/>
                <a:gd name="connsiteX7" fmla="*/ 4959 w 10027"/>
                <a:gd name="connsiteY7" fmla="*/ 9652 h 9938"/>
                <a:gd name="connsiteX8" fmla="*/ 2394 w 10027"/>
                <a:gd name="connsiteY8" fmla="*/ 9747 h 9938"/>
                <a:gd name="connsiteX9" fmla="*/ 3 w 10027"/>
                <a:gd name="connsiteY9" fmla="*/ 9462 h 9938"/>
                <a:gd name="connsiteX10" fmla="*/ 3 w 10027"/>
                <a:gd name="connsiteY10" fmla="*/ 7454 h 9938"/>
                <a:gd name="connsiteX0" fmla="*/ 3 w 10000"/>
                <a:gd name="connsiteY0" fmla="*/ 7644 h 10143"/>
                <a:gd name="connsiteX1" fmla="*/ 2776 w 10000"/>
                <a:gd name="connsiteY1" fmla="*/ 6870 h 10143"/>
                <a:gd name="connsiteX2" fmla="*/ 4903 w 10000"/>
                <a:gd name="connsiteY2" fmla="*/ 1386 h 10143"/>
                <a:gd name="connsiteX3" fmla="*/ 7379 w 10000"/>
                <a:gd name="connsiteY3" fmla="*/ 98 h 10143"/>
                <a:gd name="connsiteX4" fmla="*/ 9930 w 10000"/>
                <a:gd name="connsiteY4" fmla="*/ 518 h 10143"/>
                <a:gd name="connsiteX5" fmla="*/ 10000 w 10000"/>
                <a:gd name="connsiteY5" fmla="*/ 10143 h 10143"/>
                <a:gd name="connsiteX6" fmla="*/ 7389 w 10000"/>
                <a:gd name="connsiteY6" fmla="*/ 9853 h 10143"/>
                <a:gd name="connsiteX7" fmla="*/ 4946 w 10000"/>
                <a:gd name="connsiteY7" fmla="*/ 9855 h 10143"/>
                <a:gd name="connsiteX8" fmla="*/ 2388 w 10000"/>
                <a:gd name="connsiteY8" fmla="*/ 9951 h 10143"/>
                <a:gd name="connsiteX9" fmla="*/ 3 w 10000"/>
                <a:gd name="connsiteY9" fmla="*/ 9664 h 10143"/>
                <a:gd name="connsiteX10" fmla="*/ 3 w 10000"/>
                <a:gd name="connsiteY10" fmla="*/ 7644 h 10143"/>
                <a:gd name="connsiteX0" fmla="*/ 3 w 10000"/>
                <a:gd name="connsiteY0" fmla="*/ 7723 h 10222"/>
                <a:gd name="connsiteX1" fmla="*/ 2776 w 10000"/>
                <a:gd name="connsiteY1" fmla="*/ 6949 h 10222"/>
                <a:gd name="connsiteX2" fmla="*/ 4866 w 10000"/>
                <a:gd name="connsiteY2" fmla="*/ 664 h 10222"/>
                <a:gd name="connsiteX3" fmla="*/ 7379 w 10000"/>
                <a:gd name="connsiteY3" fmla="*/ 177 h 10222"/>
                <a:gd name="connsiteX4" fmla="*/ 9930 w 10000"/>
                <a:gd name="connsiteY4" fmla="*/ 597 h 10222"/>
                <a:gd name="connsiteX5" fmla="*/ 10000 w 10000"/>
                <a:gd name="connsiteY5" fmla="*/ 10222 h 10222"/>
                <a:gd name="connsiteX6" fmla="*/ 7389 w 10000"/>
                <a:gd name="connsiteY6" fmla="*/ 9932 h 10222"/>
                <a:gd name="connsiteX7" fmla="*/ 4946 w 10000"/>
                <a:gd name="connsiteY7" fmla="*/ 9934 h 10222"/>
                <a:gd name="connsiteX8" fmla="*/ 2388 w 10000"/>
                <a:gd name="connsiteY8" fmla="*/ 10030 h 10222"/>
                <a:gd name="connsiteX9" fmla="*/ 3 w 10000"/>
                <a:gd name="connsiteY9" fmla="*/ 9743 h 10222"/>
                <a:gd name="connsiteX10" fmla="*/ 3 w 10000"/>
                <a:gd name="connsiteY10" fmla="*/ 7723 h 10222"/>
                <a:gd name="connsiteX0" fmla="*/ 3 w 10000"/>
                <a:gd name="connsiteY0" fmla="*/ 7648 h 10147"/>
                <a:gd name="connsiteX1" fmla="*/ 2776 w 10000"/>
                <a:gd name="connsiteY1" fmla="*/ 6874 h 10147"/>
                <a:gd name="connsiteX2" fmla="*/ 4866 w 10000"/>
                <a:gd name="connsiteY2" fmla="*/ 722 h 10147"/>
                <a:gd name="connsiteX3" fmla="*/ 7379 w 10000"/>
                <a:gd name="connsiteY3" fmla="*/ 102 h 10147"/>
                <a:gd name="connsiteX4" fmla="*/ 9930 w 10000"/>
                <a:gd name="connsiteY4" fmla="*/ 522 h 10147"/>
                <a:gd name="connsiteX5" fmla="*/ 10000 w 10000"/>
                <a:gd name="connsiteY5" fmla="*/ 10147 h 10147"/>
                <a:gd name="connsiteX6" fmla="*/ 7389 w 10000"/>
                <a:gd name="connsiteY6" fmla="*/ 9857 h 10147"/>
                <a:gd name="connsiteX7" fmla="*/ 4946 w 10000"/>
                <a:gd name="connsiteY7" fmla="*/ 9859 h 10147"/>
                <a:gd name="connsiteX8" fmla="*/ 2388 w 10000"/>
                <a:gd name="connsiteY8" fmla="*/ 9955 h 10147"/>
                <a:gd name="connsiteX9" fmla="*/ 3 w 10000"/>
                <a:gd name="connsiteY9" fmla="*/ 9668 h 10147"/>
                <a:gd name="connsiteX10" fmla="*/ 3 w 10000"/>
                <a:gd name="connsiteY10" fmla="*/ 7648 h 10147"/>
                <a:gd name="connsiteX0" fmla="*/ 3 w 10000"/>
                <a:gd name="connsiteY0" fmla="*/ 8215 h 10714"/>
                <a:gd name="connsiteX1" fmla="*/ 2776 w 10000"/>
                <a:gd name="connsiteY1" fmla="*/ 7441 h 10714"/>
                <a:gd name="connsiteX2" fmla="*/ 4866 w 10000"/>
                <a:gd name="connsiteY2" fmla="*/ 1289 h 10714"/>
                <a:gd name="connsiteX3" fmla="*/ 7305 w 10000"/>
                <a:gd name="connsiteY3" fmla="*/ 1 h 10714"/>
                <a:gd name="connsiteX4" fmla="*/ 9930 w 10000"/>
                <a:gd name="connsiteY4" fmla="*/ 1089 h 10714"/>
                <a:gd name="connsiteX5" fmla="*/ 10000 w 10000"/>
                <a:gd name="connsiteY5" fmla="*/ 10714 h 10714"/>
                <a:gd name="connsiteX6" fmla="*/ 7389 w 10000"/>
                <a:gd name="connsiteY6" fmla="*/ 10424 h 10714"/>
                <a:gd name="connsiteX7" fmla="*/ 4946 w 10000"/>
                <a:gd name="connsiteY7" fmla="*/ 10426 h 10714"/>
                <a:gd name="connsiteX8" fmla="*/ 2388 w 10000"/>
                <a:gd name="connsiteY8" fmla="*/ 10522 h 10714"/>
                <a:gd name="connsiteX9" fmla="*/ 3 w 10000"/>
                <a:gd name="connsiteY9" fmla="*/ 10235 h 10714"/>
                <a:gd name="connsiteX10" fmla="*/ 3 w 10000"/>
                <a:gd name="connsiteY10" fmla="*/ 8215 h 10714"/>
                <a:gd name="connsiteX0" fmla="*/ 3 w 10000"/>
                <a:gd name="connsiteY0" fmla="*/ 7733 h 10232"/>
                <a:gd name="connsiteX1" fmla="*/ 2776 w 10000"/>
                <a:gd name="connsiteY1" fmla="*/ 6959 h 10232"/>
                <a:gd name="connsiteX2" fmla="*/ 4866 w 10000"/>
                <a:gd name="connsiteY2" fmla="*/ 807 h 10232"/>
                <a:gd name="connsiteX3" fmla="*/ 7305 w 10000"/>
                <a:gd name="connsiteY3" fmla="*/ 53 h 10232"/>
                <a:gd name="connsiteX4" fmla="*/ 9930 w 10000"/>
                <a:gd name="connsiteY4" fmla="*/ 607 h 10232"/>
                <a:gd name="connsiteX5" fmla="*/ 10000 w 10000"/>
                <a:gd name="connsiteY5" fmla="*/ 10232 h 10232"/>
                <a:gd name="connsiteX6" fmla="*/ 7389 w 10000"/>
                <a:gd name="connsiteY6" fmla="*/ 9942 h 10232"/>
                <a:gd name="connsiteX7" fmla="*/ 4946 w 10000"/>
                <a:gd name="connsiteY7" fmla="*/ 9944 h 10232"/>
                <a:gd name="connsiteX8" fmla="*/ 2388 w 10000"/>
                <a:gd name="connsiteY8" fmla="*/ 10040 h 10232"/>
                <a:gd name="connsiteX9" fmla="*/ 3 w 10000"/>
                <a:gd name="connsiteY9" fmla="*/ 9753 h 10232"/>
                <a:gd name="connsiteX10" fmla="*/ 3 w 10000"/>
                <a:gd name="connsiteY10" fmla="*/ 7733 h 10232"/>
                <a:gd name="connsiteX0" fmla="*/ 3 w 10000"/>
                <a:gd name="connsiteY0" fmla="*/ 7735 h 10234"/>
                <a:gd name="connsiteX1" fmla="*/ 2799 w 10000"/>
                <a:gd name="connsiteY1" fmla="*/ 7028 h 10234"/>
                <a:gd name="connsiteX2" fmla="*/ 4866 w 10000"/>
                <a:gd name="connsiteY2" fmla="*/ 809 h 10234"/>
                <a:gd name="connsiteX3" fmla="*/ 7305 w 10000"/>
                <a:gd name="connsiteY3" fmla="*/ 55 h 10234"/>
                <a:gd name="connsiteX4" fmla="*/ 9930 w 10000"/>
                <a:gd name="connsiteY4" fmla="*/ 609 h 10234"/>
                <a:gd name="connsiteX5" fmla="*/ 10000 w 10000"/>
                <a:gd name="connsiteY5" fmla="*/ 10234 h 10234"/>
                <a:gd name="connsiteX6" fmla="*/ 7389 w 10000"/>
                <a:gd name="connsiteY6" fmla="*/ 9944 h 10234"/>
                <a:gd name="connsiteX7" fmla="*/ 4946 w 10000"/>
                <a:gd name="connsiteY7" fmla="*/ 9946 h 10234"/>
                <a:gd name="connsiteX8" fmla="*/ 2388 w 10000"/>
                <a:gd name="connsiteY8" fmla="*/ 10042 h 10234"/>
                <a:gd name="connsiteX9" fmla="*/ 3 w 10000"/>
                <a:gd name="connsiteY9" fmla="*/ 9755 h 10234"/>
                <a:gd name="connsiteX10" fmla="*/ 3 w 10000"/>
                <a:gd name="connsiteY10" fmla="*/ 7735 h 10234"/>
                <a:gd name="connsiteX0" fmla="*/ 0 w 10076"/>
                <a:gd name="connsiteY0" fmla="*/ 7735 h 10234"/>
                <a:gd name="connsiteX1" fmla="*/ 2875 w 10076"/>
                <a:gd name="connsiteY1" fmla="*/ 7028 h 10234"/>
                <a:gd name="connsiteX2" fmla="*/ 4942 w 10076"/>
                <a:gd name="connsiteY2" fmla="*/ 809 h 10234"/>
                <a:gd name="connsiteX3" fmla="*/ 7381 w 10076"/>
                <a:gd name="connsiteY3" fmla="*/ 55 h 10234"/>
                <a:gd name="connsiteX4" fmla="*/ 10006 w 10076"/>
                <a:gd name="connsiteY4" fmla="*/ 609 h 10234"/>
                <a:gd name="connsiteX5" fmla="*/ 10076 w 10076"/>
                <a:gd name="connsiteY5" fmla="*/ 10234 h 10234"/>
                <a:gd name="connsiteX6" fmla="*/ 7465 w 10076"/>
                <a:gd name="connsiteY6" fmla="*/ 9944 h 10234"/>
                <a:gd name="connsiteX7" fmla="*/ 5022 w 10076"/>
                <a:gd name="connsiteY7" fmla="*/ 9946 h 10234"/>
                <a:gd name="connsiteX8" fmla="*/ 2464 w 10076"/>
                <a:gd name="connsiteY8" fmla="*/ 10042 h 10234"/>
                <a:gd name="connsiteX9" fmla="*/ 79 w 10076"/>
                <a:gd name="connsiteY9" fmla="*/ 9755 h 10234"/>
                <a:gd name="connsiteX10" fmla="*/ 0 w 10076"/>
                <a:gd name="connsiteY10" fmla="*/ 7735 h 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6" h="10234">
                  <a:moveTo>
                    <a:pt x="0" y="7735"/>
                  </a:moveTo>
                  <a:cubicBezTo>
                    <a:pt x="0" y="8370"/>
                    <a:pt x="2051" y="8182"/>
                    <a:pt x="2875" y="7028"/>
                  </a:cubicBezTo>
                  <a:cubicBezTo>
                    <a:pt x="3699" y="5874"/>
                    <a:pt x="4191" y="1971"/>
                    <a:pt x="4942" y="809"/>
                  </a:cubicBezTo>
                  <a:cubicBezTo>
                    <a:pt x="5693" y="-353"/>
                    <a:pt x="6537" y="88"/>
                    <a:pt x="7381" y="55"/>
                  </a:cubicBezTo>
                  <a:cubicBezTo>
                    <a:pt x="8225" y="22"/>
                    <a:pt x="10006" y="-28"/>
                    <a:pt x="10006" y="609"/>
                  </a:cubicBezTo>
                  <a:cubicBezTo>
                    <a:pt x="10020" y="3818"/>
                    <a:pt x="10062" y="7025"/>
                    <a:pt x="10076" y="10234"/>
                  </a:cubicBezTo>
                  <a:cubicBezTo>
                    <a:pt x="10076" y="9597"/>
                    <a:pt x="8308" y="9993"/>
                    <a:pt x="7465" y="9944"/>
                  </a:cubicBezTo>
                  <a:cubicBezTo>
                    <a:pt x="6622" y="9896"/>
                    <a:pt x="5855" y="9930"/>
                    <a:pt x="5022" y="9946"/>
                  </a:cubicBezTo>
                  <a:cubicBezTo>
                    <a:pt x="4188" y="9962"/>
                    <a:pt x="3853" y="10042"/>
                    <a:pt x="2464" y="10042"/>
                  </a:cubicBezTo>
                  <a:cubicBezTo>
                    <a:pt x="1074" y="10042"/>
                    <a:pt x="79" y="10392"/>
                    <a:pt x="79" y="9755"/>
                  </a:cubicBezTo>
                  <a:cubicBezTo>
                    <a:pt x="88" y="9050"/>
                    <a:pt x="-9" y="8440"/>
                    <a:pt x="0" y="77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15" name="Imagen 8">
            <a:extLst>
              <a:ext uri="{FF2B5EF4-FFF2-40B4-BE49-F238E27FC236}">
                <a16:creationId xmlns:a16="http://schemas.microsoft.com/office/drawing/2014/main" id="{94E2C05E-4711-4DDA-8A09-316C086DB8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97" y="15707"/>
            <a:ext cx="458735" cy="68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uadroTexto 15">
            <a:extLst>
              <a:ext uri="{FF2B5EF4-FFF2-40B4-BE49-F238E27FC236}">
                <a16:creationId xmlns:a16="http://schemas.microsoft.com/office/drawing/2014/main" id="{7264D012-B2E4-4937-B319-7206912F04C6}"/>
              </a:ext>
            </a:extLst>
          </p:cNvPr>
          <p:cNvSpPr txBox="1"/>
          <p:nvPr/>
        </p:nvSpPr>
        <p:spPr>
          <a:xfrm>
            <a:off x="448323" y="150953"/>
            <a:ext cx="2733926" cy="430887"/>
          </a:xfrm>
          <a:prstGeom prst="rect">
            <a:avLst/>
          </a:prstGeom>
          <a:noFill/>
        </p:spPr>
        <p:txBody>
          <a:bodyPr wrap="square" rtlCol="0">
            <a:spAutoFit/>
          </a:bodyPr>
          <a:lstStyle/>
          <a:p>
            <a:pPr algn="ctr"/>
            <a:r>
              <a:rPr lang="es-PE" sz="1000" b="1" dirty="0">
                <a:solidFill>
                  <a:schemeClr val="bg1"/>
                </a:solidFill>
                <a:latin typeface="+mn-lt"/>
                <a:cs typeface="+mn-cs"/>
              </a:rPr>
              <a:t>GOBIERNO REGIONAL DE TUMBES</a:t>
            </a:r>
          </a:p>
          <a:p>
            <a:pPr algn="ctr"/>
            <a:r>
              <a:rPr lang="es-PE" sz="600" b="1" dirty="0">
                <a:solidFill>
                  <a:schemeClr val="bg1"/>
                </a:solidFill>
                <a:latin typeface="+mn-lt"/>
                <a:cs typeface="+mn-cs"/>
              </a:rPr>
              <a:t>GERENCIA REGIONAL DE PLANEAMIENTO, PRESUPUESTO</a:t>
            </a:r>
          </a:p>
          <a:p>
            <a:pPr algn="ctr"/>
            <a:r>
              <a:rPr lang="es-PE" sz="600" b="1" dirty="0">
                <a:solidFill>
                  <a:schemeClr val="bg1"/>
                </a:solidFill>
                <a:latin typeface="+mn-lt"/>
                <a:cs typeface="+mn-cs"/>
              </a:rPr>
              <a:t>Y ACONDICIONAMIENTO TERRITORIAL</a:t>
            </a:r>
          </a:p>
        </p:txBody>
      </p:sp>
      <p:sp>
        <p:nvSpPr>
          <p:cNvPr id="2" name="Rectángulo 1">
            <a:extLst>
              <a:ext uri="{FF2B5EF4-FFF2-40B4-BE49-F238E27FC236}">
                <a16:creationId xmlns:a16="http://schemas.microsoft.com/office/drawing/2014/main" id="{993A9ACC-A7FF-4E00-A07E-A4B237AA5538}"/>
              </a:ext>
            </a:extLst>
          </p:cNvPr>
          <p:cNvSpPr/>
          <p:nvPr/>
        </p:nvSpPr>
        <p:spPr>
          <a:xfrm>
            <a:off x="3234992" y="335054"/>
            <a:ext cx="7545382" cy="70788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b="1" dirty="0">
                <a:solidFill>
                  <a:srgbClr val="0070C0"/>
                </a:solidFill>
                <a:effectLst>
                  <a:outerShdw blurRad="38100" dist="38100" dir="2700000" algn="tl">
                    <a:srgbClr val="C0C0C0"/>
                  </a:outerShdw>
                </a:effectLst>
              </a:rPr>
              <a:t>ASIGNACION PRESUPUESTAL – AÑO 2022 </a:t>
            </a:r>
          </a:p>
          <a:p>
            <a:pPr algn="ctr"/>
            <a:r>
              <a:rPr lang="es-PE" b="1" dirty="0">
                <a:solidFill>
                  <a:srgbClr val="0070C0"/>
                </a:solidFill>
                <a:effectLst>
                  <a:outerShdw blurRad="38100" dist="38100" dir="2700000" algn="tl">
                    <a:srgbClr val="C0C0C0"/>
                  </a:outerShdw>
                </a:effectLst>
              </a:rPr>
              <a:t>TODA FTE. FTO.</a:t>
            </a:r>
          </a:p>
        </p:txBody>
      </p:sp>
      <p:graphicFrame>
        <p:nvGraphicFramePr>
          <p:cNvPr id="5" name="Tabla 4">
            <a:extLst>
              <a:ext uri="{FF2B5EF4-FFF2-40B4-BE49-F238E27FC236}">
                <a16:creationId xmlns:a16="http://schemas.microsoft.com/office/drawing/2014/main" id="{3618562C-D28F-48F7-95ED-DFF7CF28CD79}"/>
              </a:ext>
            </a:extLst>
          </p:cNvPr>
          <p:cNvGraphicFramePr>
            <a:graphicFrameLocks noGrp="1"/>
          </p:cNvGraphicFramePr>
          <p:nvPr>
            <p:extLst>
              <p:ext uri="{D42A27DB-BD31-4B8C-83A1-F6EECF244321}">
                <p14:modId xmlns:p14="http://schemas.microsoft.com/office/powerpoint/2010/main" val="3926738418"/>
              </p:ext>
            </p:extLst>
          </p:nvPr>
        </p:nvGraphicFramePr>
        <p:xfrm>
          <a:off x="2351584" y="1328262"/>
          <a:ext cx="7776864" cy="2100736"/>
        </p:xfrm>
        <a:graphic>
          <a:graphicData uri="http://schemas.openxmlformats.org/drawingml/2006/table">
            <a:tbl>
              <a:tblPr/>
              <a:tblGrid>
                <a:gridCol w="5290187">
                  <a:extLst>
                    <a:ext uri="{9D8B030D-6E8A-4147-A177-3AD203B41FA5}">
                      <a16:colId xmlns:a16="http://schemas.microsoft.com/office/drawing/2014/main" val="4083613060"/>
                    </a:ext>
                  </a:extLst>
                </a:gridCol>
                <a:gridCol w="2486677">
                  <a:extLst>
                    <a:ext uri="{9D8B030D-6E8A-4147-A177-3AD203B41FA5}">
                      <a16:colId xmlns:a16="http://schemas.microsoft.com/office/drawing/2014/main" val="3426683062"/>
                    </a:ext>
                  </a:extLst>
                </a:gridCol>
              </a:tblGrid>
              <a:tr h="357818">
                <a:tc>
                  <a:txBody>
                    <a:bodyPr/>
                    <a:lstStyle/>
                    <a:p>
                      <a:pPr algn="ctr" rtl="0" fontAlgn="ctr"/>
                      <a:r>
                        <a:rPr lang="es-PE" sz="1600" b="1" i="0" u="none" strike="noStrike">
                          <a:solidFill>
                            <a:srgbClr val="000000"/>
                          </a:solidFill>
                          <a:effectLst/>
                          <a:latin typeface="Arial" panose="020B0604020202020204" pitchFamily="34" charset="0"/>
                        </a:rPr>
                        <a:t>GENERICA DE GASTOS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PE" sz="1600" b="1" i="0" u="none" strike="noStrike">
                          <a:solidFill>
                            <a:srgbClr val="000000"/>
                          </a:solidFill>
                          <a:effectLst/>
                          <a:latin typeface="Arial" panose="020B0604020202020204" pitchFamily="34" charset="0"/>
                        </a:rPr>
                        <a:t>PIA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207004768"/>
                  </a:ext>
                </a:extLst>
              </a:tr>
              <a:tr h="277020">
                <a:tc>
                  <a:txBody>
                    <a:bodyPr/>
                    <a:lstStyle/>
                    <a:p>
                      <a:pPr algn="l" rtl="0" fontAlgn="ctr"/>
                      <a:r>
                        <a:rPr lang="es-ES" sz="1600" b="0" i="0" u="none" strike="noStrike">
                          <a:solidFill>
                            <a:srgbClr val="000000"/>
                          </a:solidFill>
                          <a:effectLst/>
                          <a:latin typeface="Arial" panose="020B0604020202020204" pitchFamily="34" charset="0"/>
                        </a:rPr>
                        <a:t>1. PERSONAL Y OBLIGACIONES SOCIALES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600" b="0" i="0" u="none" strike="noStrike">
                          <a:solidFill>
                            <a:srgbClr val="000000"/>
                          </a:solidFill>
                          <a:effectLst/>
                          <a:latin typeface="Arial" panose="020B0604020202020204" pitchFamily="34" charset="0"/>
                        </a:rPr>
                        <a:t>265,638,703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3090"/>
                  </a:ext>
                </a:extLst>
              </a:tr>
              <a:tr h="277020">
                <a:tc>
                  <a:txBody>
                    <a:bodyPr/>
                    <a:lstStyle/>
                    <a:p>
                      <a:pPr algn="l" rtl="0" fontAlgn="ctr"/>
                      <a:r>
                        <a:rPr lang="es-ES" sz="1600" b="0" i="0" u="none" strike="noStrike">
                          <a:solidFill>
                            <a:srgbClr val="000000"/>
                          </a:solidFill>
                          <a:effectLst/>
                          <a:latin typeface="Arial" panose="020B0604020202020204" pitchFamily="34" charset="0"/>
                        </a:rPr>
                        <a:t>2. PENSIONES Y OTRAS PRESTACIONES SOCIALES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600" b="0" i="0" u="none" strike="noStrike">
                          <a:solidFill>
                            <a:srgbClr val="000000"/>
                          </a:solidFill>
                          <a:effectLst/>
                          <a:latin typeface="Arial" panose="020B0604020202020204" pitchFamily="34" charset="0"/>
                        </a:rPr>
                        <a:t>20,357,649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010125"/>
                  </a:ext>
                </a:extLst>
              </a:tr>
              <a:tr h="277020">
                <a:tc>
                  <a:txBody>
                    <a:bodyPr/>
                    <a:lstStyle/>
                    <a:p>
                      <a:pPr algn="l" rtl="0" fontAlgn="ctr"/>
                      <a:r>
                        <a:rPr lang="es-PE" sz="1600" b="0" i="0" u="none" strike="noStrike">
                          <a:solidFill>
                            <a:srgbClr val="000000"/>
                          </a:solidFill>
                          <a:effectLst/>
                          <a:latin typeface="Arial" panose="020B0604020202020204" pitchFamily="34" charset="0"/>
                        </a:rPr>
                        <a:t>3. BIENES Y SERVICIOS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600" b="0" i="0" u="none" strike="noStrike">
                          <a:solidFill>
                            <a:srgbClr val="000000"/>
                          </a:solidFill>
                          <a:effectLst/>
                          <a:latin typeface="Arial" panose="020B0604020202020204" pitchFamily="34" charset="0"/>
                        </a:rPr>
                        <a:t>48,737,200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723160"/>
                  </a:ext>
                </a:extLst>
              </a:tr>
              <a:tr h="277020">
                <a:tc>
                  <a:txBody>
                    <a:bodyPr/>
                    <a:lstStyle/>
                    <a:p>
                      <a:pPr algn="l" rtl="0" fontAlgn="ctr"/>
                      <a:r>
                        <a:rPr lang="es-PE" sz="1600" b="0" i="0" u="none" strike="noStrike">
                          <a:solidFill>
                            <a:srgbClr val="000000"/>
                          </a:solidFill>
                          <a:effectLst/>
                          <a:latin typeface="Arial" panose="020B0604020202020204" pitchFamily="34" charset="0"/>
                        </a:rPr>
                        <a:t>5. OTROS GASTOS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600" b="0" i="0" u="none" strike="noStrike">
                          <a:solidFill>
                            <a:srgbClr val="000000"/>
                          </a:solidFill>
                          <a:effectLst/>
                          <a:latin typeface="Arial" panose="020B0604020202020204" pitchFamily="34" charset="0"/>
                        </a:rPr>
                        <a:t>10,480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234886"/>
                  </a:ext>
                </a:extLst>
              </a:tr>
              <a:tr h="277020">
                <a:tc>
                  <a:txBody>
                    <a:bodyPr/>
                    <a:lstStyle/>
                    <a:p>
                      <a:pPr algn="l" rtl="0" fontAlgn="ctr"/>
                      <a:r>
                        <a:rPr lang="es-ES" sz="1600" b="0" i="0" u="none" strike="noStrike" dirty="0">
                          <a:solidFill>
                            <a:srgbClr val="000000"/>
                          </a:solidFill>
                          <a:effectLst/>
                          <a:latin typeface="Arial" panose="020B0604020202020204" pitchFamily="34" charset="0"/>
                        </a:rPr>
                        <a:t>6. ADQUISICION DE ACTIVOS NO FINANCIEROS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PE" sz="1600" b="0" i="0" u="none" strike="noStrike">
                          <a:solidFill>
                            <a:srgbClr val="000000"/>
                          </a:solidFill>
                          <a:effectLst/>
                          <a:latin typeface="Arial" panose="020B0604020202020204" pitchFamily="34" charset="0"/>
                        </a:rPr>
                        <a:t>64,558,752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066881"/>
                  </a:ext>
                </a:extLst>
              </a:tr>
              <a:tr h="357818">
                <a:tc>
                  <a:txBody>
                    <a:bodyPr/>
                    <a:lstStyle/>
                    <a:p>
                      <a:pPr algn="ctr" rtl="0" fontAlgn="ctr"/>
                      <a:r>
                        <a:rPr lang="es-PE" sz="1600" b="1" i="0" u="none" strike="noStrike" dirty="0">
                          <a:solidFill>
                            <a:srgbClr val="000000"/>
                          </a:solidFill>
                          <a:effectLst/>
                          <a:latin typeface="Arial" panose="020B0604020202020204" pitchFamily="34" charset="0"/>
                        </a:rPr>
                        <a:t>TOTAL PIA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rtl="0" fontAlgn="ctr"/>
                      <a:r>
                        <a:rPr lang="es-PE" sz="1600" b="1" i="0" u="none" strike="noStrike" dirty="0">
                          <a:solidFill>
                            <a:srgbClr val="000000"/>
                          </a:solidFill>
                          <a:effectLst/>
                          <a:latin typeface="Arial" panose="020B0604020202020204" pitchFamily="34" charset="0"/>
                        </a:rPr>
                        <a:t>399,302,784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57393534"/>
                  </a:ext>
                </a:extLst>
              </a:tr>
            </a:tbl>
          </a:graphicData>
        </a:graphic>
      </p:graphicFrame>
    </p:spTree>
    <p:extLst>
      <p:ext uri="{BB962C8B-B14F-4D97-AF65-F5344CB8AC3E}">
        <p14:creationId xmlns:p14="http://schemas.microsoft.com/office/powerpoint/2010/main" val="3872567015"/>
      </p:ext>
    </p:extLst>
  </p:cSld>
  <p:clrMapOvr>
    <a:masterClrMapping/>
  </p:clrMapOvr>
  <p:transition spd="slow">
    <p:pull/>
  </p:transition>
</p:sld>
</file>

<file path=ppt/theme/theme1.xml><?xml version="1.0" encoding="utf-8"?>
<a:theme xmlns:a="http://schemas.openxmlformats.org/drawingml/2006/main" name="3_Plantilla de diseño Plano técnico">
  <a:themeElements>
    <a:clrScheme name="3_Plantilla de diseño Plano técnico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3_Plantilla de diseño Plano técnico">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lantilla de diseño Plano técnico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3_Plantilla de diseño Plano técnico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3_Plantilla de diseño Plano técnico 3">
        <a:dk1>
          <a:srgbClr val="000000"/>
        </a:dk1>
        <a:lt1>
          <a:srgbClr val="FFFFFF"/>
        </a:lt1>
        <a:dk2>
          <a:srgbClr val="4D4D4D"/>
        </a:dk2>
        <a:lt2>
          <a:srgbClr val="333333"/>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3_Plantilla de diseño Plano técnico 4">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3_Plantilla de diseño Plano técnico 5">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3_Plantilla de diseño Plano técnico 6">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3_Plantilla de diseño Plano técnico 7">
        <a:dk1>
          <a:srgbClr val="003D62"/>
        </a:dk1>
        <a:lt1>
          <a:srgbClr val="E3F0F9"/>
        </a:lt1>
        <a:dk2>
          <a:srgbClr val="006699"/>
        </a:dk2>
        <a:lt2>
          <a:srgbClr val="000000"/>
        </a:lt2>
        <a:accent1>
          <a:srgbClr val="9AC0EA"/>
        </a:accent1>
        <a:accent2>
          <a:srgbClr val="80C3C8"/>
        </a:accent2>
        <a:accent3>
          <a:srgbClr val="EFF6FB"/>
        </a:accent3>
        <a:accent4>
          <a:srgbClr val="003353"/>
        </a:accent4>
        <a:accent5>
          <a:srgbClr val="CADCF3"/>
        </a:accent5>
        <a:accent6>
          <a:srgbClr val="73B0B5"/>
        </a:accent6>
        <a:hlink>
          <a:srgbClr val="81ABCB"/>
        </a:hlink>
        <a:folHlink>
          <a:srgbClr val="FFFFFF"/>
        </a:folHlink>
      </a:clrScheme>
      <a:clrMap bg1="lt1" tx1="dk1" bg2="lt2" tx2="dk2" accent1="accent1" accent2="accent2" accent3="accent3" accent4="accent4" accent5="accent5" accent6="accent6" hlink="hlink" folHlink="folHlink"/>
    </a:extraClrScheme>
    <a:extraClrScheme>
      <a:clrScheme name="3_Plantilla de diseño Plano técnico 8">
        <a:dk1>
          <a:srgbClr val="003D62"/>
        </a:dk1>
        <a:lt1>
          <a:srgbClr val="FFFFFF"/>
        </a:lt1>
        <a:dk2>
          <a:srgbClr val="006699"/>
        </a:dk2>
        <a:lt2>
          <a:srgbClr val="000000"/>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
      <a:clrScheme name="3_Plantilla de diseño Plano técnico 9">
        <a:dk1>
          <a:srgbClr val="333300"/>
        </a:dk1>
        <a:lt1>
          <a:srgbClr val="FFFFFF"/>
        </a:lt1>
        <a:dk2>
          <a:srgbClr val="663300"/>
        </a:dk2>
        <a:lt2>
          <a:srgbClr val="000000"/>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Plantilla de diseño Plano técnico">
  <a:themeElements>
    <a:clrScheme name="4_Plantilla de diseño Plano técnico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4_Plantilla de diseño Plano técnico">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Plantilla de diseño Plano técnico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4_Plantilla de diseño Plano técnico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4_Plantilla de diseño Plano técnico 3">
        <a:dk1>
          <a:srgbClr val="000000"/>
        </a:dk1>
        <a:lt1>
          <a:srgbClr val="FFFFFF"/>
        </a:lt1>
        <a:dk2>
          <a:srgbClr val="4D4D4D"/>
        </a:dk2>
        <a:lt2>
          <a:srgbClr val="333333"/>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4_Plantilla de diseño Plano técnico 4">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4_Plantilla de diseño Plano técnico 5">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4_Plantilla de diseño Plano técnico 6">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4_Plantilla de diseño Plano técnico 7">
        <a:dk1>
          <a:srgbClr val="003D62"/>
        </a:dk1>
        <a:lt1>
          <a:srgbClr val="E3F0F9"/>
        </a:lt1>
        <a:dk2>
          <a:srgbClr val="006699"/>
        </a:dk2>
        <a:lt2>
          <a:srgbClr val="000000"/>
        </a:lt2>
        <a:accent1>
          <a:srgbClr val="9AC0EA"/>
        </a:accent1>
        <a:accent2>
          <a:srgbClr val="80C3C8"/>
        </a:accent2>
        <a:accent3>
          <a:srgbClr val="EFF6FB"/>
        </a:accent3>
        <a:accent4>
          <a:srgbClr val="003353"/>
        </a:accent4>
        <a:accent5>
          <a:srgbClr val="CADCF3"/>
        </a:accent5>
        <a:accent6>
          <a:srgbClr val="73B0B5"/>
        </a:accent6>
        <a:hlink>
          <a:srgbClr val="81ABCB"/>
        </a:hlink>
        <a:folHlink>
          <a:srgbClr val="FFFFFF"/>
        </a:folHlink>
      </a:clrScheme>
      <a:clrMap bg1="lt1" tx1="dk1" bg2="lt2" tx2="dk2" accent1="accent1" accent2="accent2" accent3="accent3" accent4="accent4" accent5="accent5" accent6="accent6" hlink="hlink" folHlink="folHlink"/>
    </a:extraClrScheme>
    <a:extraClrScheme>
      <a:clrScheme name="4_Plantilla de diseño Plano técnico 8">
        <a:dk1>
          <a:srgbClr val="003D62"/>
        </a:dk1>
        <a:lt1>
          <a:srgbClr val="FFFFFF"/>
        </a:lt1>
        <a:dk2>
          <a:srgbClr val="006699"/>
        </a:dk2>
        <a:lt2>
          <a:srgbClr val="000000"/>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
      <a:clrScheme name="4_Plantilla de diseño Plano técnico 9">
        <a:dk1>
          <a:srgbClr val="333300"/>
        </a:dk1>
        <a:lt1>
          <a:srgbClr val="FFFFFF"/>
        </a:lt1>
        <a:dk2>
          <a:srgbClr val="663300"/>
        </a:dk2>
        <a:lt2>
          <a:srgbClr val="000000"/>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Plantilla de diseño Plano técnic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5_Plantilla de diseño Plano técnico">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outerShdw dist="107763" dir="135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outerShdw dist="107763" dir="135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Plantilla de diseño Plano técnico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1_Plantilla de diseño Plano técnico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1_Plantilla de diseño Plano técnico 3">
        <a:dk1>
          <a:srgbClr val="000000"/>
        </a:dk1>
        <a:lt1>
          <a:srgbClr val="FFFFFF"/>
        </a:lt1>
        <a:dk2>
          <a:srgbClr val="4D4D4D"/>
        </a:dk2>
        <a:lt2>
          <a:srgbClr val="333333"/>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1_Plantilla de diseño Plano técnico 4">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1_Plantilla de diseño Plano técnico 5">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1_Plantilla de diseño Plano técnico 6">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1_Plantilla de diseño Plano técnico 7">
        <a:dk1>
          <a:srgbClr val="003D62"/>
        </a:dk1>
        <a:lt1>
          <a:srgbClr val="E3F0F9"/>
        </a:lt1>
        <a:dk2>
          <a:srgbClr val="006699"/>
        </a:dk2>
        <a:lt2>
          <a:srgbClr val="000000"/>
        </a:lt2>
        <a:accent1>
          <a:srgbClr val="9AC0EA"/>
        </a:accent1>
        <a:accent2>
          <a:srgbClr val="80C3C8"/>
        </a:accent2>
        <a:accent3>
          <a:srgbClr val="EFF6FB"/>
        </a:accent3>
        <a:accent4>
          <a:srgbClr val="003353"/>
        </a:accent4>
        <a:accent5>
          <a:srgbClr val="CADCF3"/>
        </a:accent5>
        <a:accent6>
          <a:srgbClr val="73B0B5"/>
        </a:accent6>
        <a:hlink>
          <a:srgbClr val="81ABCB"/>
        </a:hlink>
        <a:folHlink>
          <a:srgbClr val="FFFFFF"/>
        </a:folHlink>
      </a:clrScheme>
      <a:clrMap bg1="lt1" tx1="dk1" bg2="lt2" tx2="dk2" accent1="accent1" accent2="accent2" accent3="accent3" accent4="accent4" accent5="accent5" accent6="accent6" hlink="hlink" folHlink="folHlink"/>
    </a:extraClrScheme>
    <a:extraClrScheme>
      <a:clrScheme name="1_Plantilla de diseño Plano técnico 8">
        <a:dk1>
          <a:srgbClr val="003D62"/>
        </a:dk1>
        <a:lt1>
          <a:srgbClr val="FFFFFF"/>
        </a:lt1>
        <a:dk2>
          <a:srgbClr val="006699"/>
        </a:dk2>
        <a:lt2>
          <a:srgbClr val="000000"/>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
      <a:clrScheme name="1_Plantilla de diseño Plano técnico 9">
        <a:dk1>
          <a:srgbClr val="333300"/>
        </a:dk1>
        <a:lt1>
          <a:srgbClr val="FFFFFF"/>
        </a:lt1>
        <a:dk2>
          <a:srgbClr val="663300"/>
        </a:dk2>
        <a:lt2>
          <a:srgbClr val="000000"/>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Plantilla de diseño Plano técnic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5_Plantilla de diseño Plano técnico">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outerShdw dist="107763" dir="135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outerShdw dist="107763" dir="135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Plantilla de diseño Plano técnico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1_Plantilla de diseño Plano técnico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1_Plantilla de diseño Plano técnico 3">
        <a:dk1>
          <a:srgbClr val="000000"/>
        </a:dk1>
        <a:lt1>
          <a:srgbClr val="FFFFFF"/>
        </a:lt1>
        <a:dk2>
          <a:srgbClr val="4D4D4D"/>
        </a:dk2>
        <a:lt2>
          <a:srgbClr val="333333"/>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1_Plantilla de diseño Plano técnico 4">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1_Plantilla de diseño Plano técnico 5">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1_Plantilla de diseño Plano técnico 6">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1_Plantilla de diseño Plano técnico 7">
        <a:dk1>
          <a:srgbClr val="003D62"/>
        </a:dk1>
        <a:lt1>
          <a:srgbClr val="E3F0F9"/>
        </a:lt1>
        <a:dk2>
          <a:srgbClr val="006699"/>
        </a:dk2>
        <a:lt2>
          <a:srgbClr val="000000"/>
        </a:lt2>
        <a:accent1>
          <a:srgbClr val="9AC0EA"/>
        </a:accent1>
        <a:accent2>
          <a:srgbClr val="80C3C8"/>
        </a:accent2>
        <a:accent3>
          <a:srgbClr val="EFF6FB"/>
        </a:accent3>
        <a:accent4>
          <a:srgbClr val="003353"/>
        </a:accent4>
        <a:accent5>
          <a:srgbClr val="CADCF3"/>
        </a:accent5>
        <a:accent6>
          <a:srgbClr val="73B0B5"/>
        </a:accent6>
        <a:hlink>
          <a:srgbClr val="81ABCB"/>
        </a:hlink>
        <a:folHlink>
          <a:srgbClr val="FFFFFF"/>
        </a:folHlink>
      </a:clrScheme>
      <a:clrMap bg1="lt1" tx1="dk1" bg2="lt2" tx2="dk2" accent1="accent1" accent2="accent2" accent3="accent3" accent4="accent4" accent5="accent5" accent6="accent6" hlink="hlink" folHlink="folHlink"/>
    </a:extraClrScheme>
    <a:extraClrScheme>
      <a:clrScheme name="1_Plantilla de diseño Plano técnico 8">
        <a:dk1>
          <a:srgbClr val="003D62"/>
        </a:dk1>
        <a:lt1>
          <a:srgbClr val="FFFFFF"/>
        </a:lt1>
        <a:dk2>
          <a:srgbClr val="006699"/>
        </a:dk2>
        <a:lt2>
          <a:srgbClr val="000000"/>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
      <a:clrScheme name="1_Plantilla de diseño Plano técnico 9">
        <a:dk1>
          <a:srgbClr val="333300"/>
        </a:dk1>
        <a:lt1>
          <a:srgbClr val="FFFFFF"/>
        </a:lt1>
        <a:dk2>
          <a:srgbClr val="663300"/>
        </a:dk2>
        <a:lt2>
          <a:srgbClr val="000000"/>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23086</TotalTime>
  <Words>2105</Words>
  <Application>Microsoft Office PowerPoint</Application>
  <PresentationFormat>Panorámica</PresentationFormat>
  <Paragraphs>435</Paragraphs>
  <Slides>27</Slides>
  <Notes>6</Notes>
  <HiddenSlides>0</HiddenSlides>
  <MMClips>0</MMClips>
  <ScaleCrop>false</ScaleCrop>
  <HeadingPairs>
    <vt:vector size="8" baseType="variant">
      <vt:variant>
        <vt:lpstr>Fuentes usadas</vt:lpstr>
      </vt:variant>
      <vt:variant>
        <vt:i4>8</vt:i4>
      </vt:variant>
      <vt:variant>
        <vt:lpstr>Tema</vt:lpstr>
      </vt:variant>
      <vt:variant>
        <vt:i4>5</vt:i4>
      </vt:variant>
      <vt:variant>
        <vt:lpstr>Servidores OLE incrustados</vt:lpstr>
      </vt:variant>
      <vt:variant>
        <vt:i4>1</vt:i4>
      </vt:variant>
      <vt:variant>
        <vt:lpstr>Títulos de diapositiva</vt:lpstr>
      </vt:variant>
      <vt:variant>
        <vt:i4>27</vt:i4>
      </vt:variant>
    </vt:vector>
  </HeadingPairs>
  <TitlesOfParts>
    <vt:vector size="41" baseType="lpstr">
      <vt:lpstr>Arial</vt:lpstr>
      <vt:lpstr>Arial </vt:lpstr>
      <vt:lpstr>Arial Black</vt:lpstr>
      <vt:lpstr>Arial Narrow</vt:lpstr>
      <vt:lpstr>Calibri</vt:lpstr>
      <vt:lpstr>Tahoma</vt:lpstr>
      <vt:lpstr>Verdana</vt:lpstr>
      <vt:lpstr>Wingdings</vt:lpstr>
      <vt:lpstr>3_Plantilla de diseño Plano técnico</vt:lpstr>
      <vt:lpstr>4_Plantilla de diseño Plano técnico</vt:lpstr>
      <vt:lpstr>5_Plantilla de diseño Plano técnico</vt:lpstr>
      <vt:lpstr>2_Tema de Office</vt:lpstr>
      <vt:lpstr>6_Plantilla de diseño Plano técnico</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Gobierno Regional Piura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AUDIENCIA PÚBLICA REGIONAL 2008</dc:title>
  <dc:creator>vvelazcor</dc:creator>
  <cp:lastModifiedBy>Antonio Serafn Puell Seminario</cp:lastModifiedBy>
  <cp:revision>2546</cp:revision>
  <cp:lastPrinted>2015-09-17T21:55:33Z</cp:lastPrinted>
  <dcterms:created xsi:type="dcterms:W3CDTF">2008-07-02T14:53:22Z</dcterms:created>
  <dcterms:modified xsi:type="dcterms:W3CDTF">2021-09-19T15:55:55Z</dcterms:modified>
</cp:coreProperties>
</file>