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15F294-6736-4E65-9BEA-40BAA6F5AC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2B5FCA2-9F77-4D2D-B138-CA6596581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1A8035-3982-480C-A306-CB2BAD90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DE4464-9E92-4C1D-9D6F-88194D5AC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41E5AF8-DDC2-4DE2-8D65-2428F5EC5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928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4834D2-AF1D-498E-92B0-EA176DFAA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8E8927-EB46-4F19-882E-76DB9DF17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1B97F8-2B23-4D81-806A-F8C2C439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BA8C38-E8AB-494F-AA43-E2AAA2580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49775A-DD3B-4AC9-A14E-50FB82FA6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073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5A9AD9D-AC0C-40FE-A3D9-73E88B5050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85FD5D1-3D85-4BB2-98C5-D6D1BCAD1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D7B0DE-5FE3-4161-8CD6-A5E69FF5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33BC7A-5ACD-4C53-A035-A9D2DBD0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39E738-2825-49B5-B162-45533D9F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22565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5D8C8-68C8-44A5-9FAC-44ED8DC84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6EB3DA-29DA-4465-B3F9-54C2BC36B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0629DD-78E8-4896-8786-F637AE0C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D01079-B0AD-4CD0-84B2-469DC1A7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D97ACE-B20E-44AC-A538-15B9EC1E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6060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45A847-EDFC-4651-B107-19B99C417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BDB636-EE0E-416C-B206-C7EB05E40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CD936-1D30-40F2-9CC1-10ABED0A8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CFB2E4-C931-48DB-B3BF-CD1CDB17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E0755-0B1B-46FD-9282-8E0E18C15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0812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0A56E-9881-4C2D-9F19-79E704F1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14AA130-F9C0-4F4F-9292-19BC097A5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697070-31B0-4AD8-8E31-86E3E394D9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5E5AF2-7EE5-4A2C-9605-23FF44AA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ED2875-5821-4A77-90DE-F45A32C9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6696564-6183-452B-90B9-FB9A5635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56365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B27AE7-3804-43B6-B518-3EF2B489A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E13893-844D-46A0-BA6A-10A39D04F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FB58BA-704D-4EA6-9462-4F39E7D026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2BF34F-6F27-4D6D-A7E5-3FCD30E85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95DFFE5-8E5A-4C06-A990-2FB4F4E97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625F119-7D0D-4A15-90C3-5D22F119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A8108B1-C106-419F-BD35-444BB8999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D8047BC-0E69-4008-AA91-EF308FB84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87940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95188-7F5F-4A07-8115-A2ABFCA5D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E86F405-E32C-4A31-B26E-8195042D6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08CCA9-3E38-468D-8247-B4FF33ECF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8A7ED23-2997-49C8-93EA-259896C35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51232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50E3ACE-127A-445F-9376-70499942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940F0B-9F66-4F92-AC59-ABD66C08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4AF9D9-2B6D-4C96-B3BE-AE6F7F70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76568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D5414-50BD-4029-84E1-538DA76B0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52B583-A60F-4351-B594-36928C7ED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119381-85DA-46AF-8CBA-5C71E4B78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549762-5C1C-40F4-A75E-9FD715E7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902579-0D52-48E5-BC00-E8558C4C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B903B4-04A0-458C-943A-C0D4EBB8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752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BCEFF6-5F3F-4113-A7D2-F0DE639EE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D5C3651-C251-4D9B-81E4-9AE675FF2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F7F9FE-024F-420F-BDAA-1B4477F45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79DB01-684E-4D9A-9036-F4E9D28D0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6D93F72-7746-4DA8-9E3C-18E46651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332CCA-02BC-4984-844A-0C6AC9E07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7748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3A9BF7D-BBA6-4570-8179-7CA971B0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0330E68-384C-4925-853F-9E48DEADA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2E0BF7-FBA1-4002-85A9-01E8316580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3FAC0-BBDA-401F-A088-BE5227F03C9A}" type="datetimeFigureOut">
              <a:rPr lang="es-PE" smtClean="0"/>
              <a:t>17/07/2022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FBC110-8B5D-474C-B153-340245833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4AA373-A58B-4A22-A308-C1FC5E30F7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F5683-42A3-4B2A-8C73-12DD90492C6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7577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D789E6-7640-41AA-AAD0-9975FCA25E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7617E1-694A-41B9-BEEA-C3F92CB8C2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CC49D7-9630-42C7-B77B-DBD1E0967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233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52F51B-408E-477D-AA0A-12E3DC8A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0B43728-8F6E-47D8-90E5-D5A10D680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7455"/>
          </a:xfrm>
        </p:spPr>
      </p:pic>
    </p:spTree>
    <p:extLst>
      <p:ext uri="{BB962C8B-B14F-4D97-AF65-F5344CB8AC3E}">
        <p14:creationId xmlns:p14="http://schemas.microsoft.com/office/powerpoint/2010/main" val="133711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8FED8-0D65-415E-BE27-48DD9B43D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FA45779-0C8F-469B-AA5D-3571AB18A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7455"/>
          </a:xfrm>
        </p:spPr>
      </p:pic>
    </p:spTree>
    <p:extLst>
      <p:ext uri="{BB962C8B-B14F-4D97-AF65-F5344CB8AC3E}">
        <p14:creationId xmlns:p14="http://schemas.microsoft.com/office/powerpoint/2010/main" val="3661891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731266-F8E3-48A1-A0B5-B77CDD72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ADF210C-A59C-47D5-AD10-34ECCEEFB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42"/>
            <a:ext cx="12192000" cy="6967455"/>
          </a:xfrm>
        </p:spPr>
      </p:pic>
    </p:spTree>
    <p:extLst>
      <p:ext uri="{BB962C8B-B14F-4D97-AF65-F5344CB8AC3E}">
        <p14:creationId xmlns:p14="http://schemas.microsoft.com/office/powerpoint/2010/main" val="216205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C6644-1195-4B2A-B3EE-B2FD57EE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343F9E2-431A-4CF7-95C4-F2A9D06D7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00470" cy="6858000"/>
          </a:xfrm>
        </p:spPr>
      </p:pic>
    </p:spTree>
    <p:extLst>
      <p:ext uri="{BB962C8B-B14F-4D97-AF65-F5344CB8AC3E}">
        <p14:creationId xmlns:p14="http://schemas.microsoft.com/office/powerpoint/2010/main" val="1866828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B0F844-0C8C-41F6-82B2-7FEBDACD0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B773DB5-44DD-4D5E-96BC-D0023A5C0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66" y="0"/>
            <a:ext cx="12284765" cy="6857999"/>
          </a:xfrm>
        </p:spPr>
      </p:pic>
    </p:spTree>
    <p:extLst>
      <p:ext uri="{BB962C8B-B14F-4D97-AF65-F5344CB8AC3E}">
        <p14:creationId xmlns:p14="http://schemas.microsoft.com/office/powerpoint/2010/main" val="60101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25F51-1CB7-4320-AC86-B74D06742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6512259-A534-470A-8431-8D48663A6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7455"/>
          </a:xfrm>
        </p:spPr>
      </p:pic>
    </p:spTree>
    <p:extLst>
      <p:ext uri="{BB962C8B-B14F-4D97-AF65-F5344CB8AC3E}">
        <p14:creationId xmlns:p14="http://schemas.microsoft.com/office/powerpoint/2010/main" val="23884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A851C-7928-4108-99A0-12F0CAF78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B1A9DD3-A8FC-4997-A55E-1FA99A406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99235" cy="6914442"/>
          </a:xfrm>
        </p:spPr>
      </p:pic>
    </p:spTree>
    <p:extLst>
      <p:ext uri="{BB962C8B-B14F-4D97-AF65-F5344CB8AC3E}">
        <p14:creationId xmlns:p14="http://schemas.microsoft.com/office/powerpoint/2010/main" val="131649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ADF90C-9E4E-4146-8B5E-27A5D31F8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D91DB573-65E4-4683-9E45-85B04F29A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46226" cy="6884149"/>
          </a:xfrm>
        </p:spPr>
      </p:pic>
    </p:spTree>
    <p:extLst>
      <p:ext uri="{BB962C8B-B14F-4D97-AF65-F5344CB8AC3E}">
        <p14:creationId xmlns:p14="http://schemas.microsoft.com/office/powerpoint/2010/main" val="93507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34D87F-2FE6-42CF-821F-E8C52BB76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7760680-E9B7-4491-86AF-84B5A4771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7455"/>
          </a:xfrm>
        </p:spPr>
      </p:pic>
    </p:spTree>
    <p:extLst>
      <p:ext uri="{BB962C8B-B14F-4D97-AF65-F5344CB8AC3E}">
        <p14:creationId xmlns:p14="http://schemas.microsoft.com/office/powerpoint/2010/main" val="3911819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6888DC-CC44-4468-95A6-9A170DD83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0D0214C-A608-4B11-9CC8-D65E7FC38C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7455"/>
          </a:xfrm>
        </p:spPr>
      </p:pic>
    </p:spTree>
    <p:extLst>
      <p:ext uri="{BB962C8B-B14F-4D97-AF65-F5344CB8AC3E}">
        <p14:creationId xmlns:p14="http://schemas.microsoft.com/office/powerpoint/2010/main" val="123578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F9A8FF-57C8-4848-9D59-81167FDFC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17BEF6D-A06D-4B17-9EE8-0BA2AC132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7455"/>
          </a:xfrm>
        </p:spPr>
      </p:pic>
    </p:spTree>
    <p:extLst>
      <p:ext uri="{BB962C8B-B14F-4D97-AF65-F5344CB8AC3E}">
        <p14:creationId xmlns:p14="http://schemas.microsoft.com/office/powerpoint/2010/main" val="111011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Panorámica</PresentationFormat>
  <Paragraphs>0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augusto marina puscán</dc:creator>
  <cp:lastModifiedBy>carlos augusto marina puscán</cp:lastModifiedBy>
  <cp:revision>1</cp:revision>
  <dcterms:created xsi:type="dcterms:W3CDTF">2022-07-18T02:39:49Z</dcterms:created>
  <dcterms:modified xsi:type="dcterms:W3CDTF">2022-07-18T02:40:10Z</dcterms:modified>
</cp:coreProperties>
</file>