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der Luis Velásquez Dávila" userId="727723f2fcde982a" providerId="LiveId" clId="{1248A885-F2AB-413C-84DD-3EF02A8CD627}"/>
    <pc:docChg chg="undo custSel modSld">
      <pc:chgData name="Éder Luis Velásquez Dávila" userId="727723f2fcde982a" providerId="LiveId" clId="{1248A885-F2AB-413C-84DD-3EF02A8CD627}" dt="2022-04-28T23:51:43.906" v="20" actId="1076"/>
      <pc:docMkLst>
        <pc:docMk/>
      </pc:docMkLst>
      <pc:sldChg chg="addSp delSp modSp mod">
        <pc:chgData name="Éder Luis Velásquez Dávila" userId="727723f2fcde982a" providerId="LiveId" clId="{1248A885-F2AB-413C-84DD-3EF02A8CD627}" dt="2022-04-28T23:50:53.114" v="12" actId="1076"/>
        <pc:sldMkLst>
          <pc:docMk/>
          <pc:sldMk cId="2389256901" sldId="309"/>
        </pc:sldMkLst>
        <pc:spChg chg="del">
          <ac:chgData name="Éder Luis Velásquez Dávila" userId="727723f2fcde982a" providerId="LiveId" clId="{1248A885-F2AB-413C-84DD-3EF02A8CD627}" dt="2022-04-28T23:50:02.061" v="0" actId="478"/>
          <ac:spMkLst>
            <pc:docMk/>
            <pc:sldMk cId="2389256901" sldId="309"/>
            <ac:spMk id="3" creationId="{27449BCB-F819-42F4-B6A5-979101CF7555}"/>
          </ac:spMkLst>
        </pc:spChg>
        <pc:spChg chg="add del mod">
          <ac:chgData name="Éder Luis Velásquez Dávila" userId="727723f2fcde982a" providerId="LiveId" clId="{1248A885-F2AB-413C-84DD-3EF02A8CD627}" dt="2022-04-28T23:50:04.231" v="1" actId="478"/>
          <ac:spMkLst>
            <pc:docMk/>
            <pc:sldMk cId="2389256901" sldId="309"/>
            <ac:spMk id="4" creationId="{6B5E253B-0369-47B9-B182-8FBAF86A989C}"/>
          </ac:spMkLst>
        </pc:spChg>
        <pc:spChg chg="add del">
          <ac:chgData name="Éder Luis Velásquez Dávila" userId="727723f2fcde982a" providerId="LiveId" clId="{1248A885-F2AB-413C-84DD-3EF02A8CD627}" dt="2022-04-28T23:50:27.454" v="3" actId="22"/>
          <ac:spMkLst>
            <pc:docMk/>
            <pc:sldMk cId="2389256901" sldId="309"/>
            <ac:spMk id="9" creationId="{B56AD977-346B-455F-A82A-F2037F17833F}"/>
          </ac:spMkLst>
        </pc:spChg>
        <pc:picChg chg="mod">
          <ac:chgData name="Éder Luis Velásquez Dávila" userId="727723f2fcde982a" providerId="LiveId" clId="{1248A885-F2AB-413C-84DD-3EF02A8CD627}" dt="2022-04-28T23:50:34.412" v="6" actId="1076"/>
          <ac:picMkLst>
            <pc:docMk/>
            <pc:sldMk cId="2389256901" sldId="309"/>
            <ac:picMk id="6" creationId="{05B48952-7C77-4EA2-B5E0-599EC6B15E6A}"/>
          </ac:picMkLst>
        </pc:picChg>
        <pc:picChg chg="add mod">
          <ac:chgData name="Éder Luis Velásquez Dávila" userId="727723f2fcde982a" providerId="LiveId" clId="{1248A885-F2AB-413C-84DD-3EF02A8CD627}" dt="2022-04-28T23:50:53.114" v="12" actId="1076"/>
          <ac:picMkLst>
            <pc:docMk/>
            <pc:sldMk cId="2389256901" sldId="309"/>
            <ac:picMk id="4098" creationId="{C6957D7F-E092-40EC-A705-26CCA8343EFF}"/>
          </ac:picMkLst>
        </pc:picChg>
      </pc:sldChg>
      <pc:sldChg chg="addSp delSp modSp mod">
        <pc:chgData name="Éder Luis Velásquez Dávila" userId="727723f2fcde982a" providerId="LiveId" clId="{1248A885-F2AB-413C-84DD-3EF02A8CD627}" dt="2022-04-28T23:51:43.906" v="20" actId="1076"/>
        <pc:sldMkLst>
          <pc:docMk/>
          <pc:sldMk cId="3628030551" sldId="311"/>
        </pc:sldMkLst>
        <pc:spChg chg="mod">
          <ac:chgData name="Éder Luis Velásquez Dávila" userId="727723f2fcde982a" providerId="LiveId" clId="{1248A885-F2AB-413C-84DD-3EF02A8CD627}" dt="2022-04-28T23:51:43.906" v="20" actId="1076"/>
          <ac:spMkLst>
            <pc:docMk/>
            <pc:sldMk cId="3628030551" sldId="311"/>
            <ac:spMk id="2" creationId="{D1D98E87-B0A5-4A79-920A-EF79F7A867A2}"/>
          </ac:spMkLst>
        </pc:spChg>
        <pc:spChg chg="del">
          <ac:chgData name="Éder Luis Velásquez Dávila" userId="727723f2fcde982a" providerId="LiveId" clId="{1248A885-F2AB-413C-84DD-3EF02A8CD627}" dt="2022-04-28T23:51:03.941" v="13" actId="478"/>
          <ac:spMkLst>
            <pc:docMk/>
            <pc:sldMk cId="3628030551" sldId="311"/>
            <ac:spMk id="3" creationId="{27449BCB-F819-42F4-B6A5-979101CF7555}"/>
          </ac:spMkLst>
        </pc:spChg>
        <pc:spChg chg="add del mod">
          <ac:chgData name="Éder Luis Velásquez Dávila" userId="727723f2fcde982a" providerId="LiveId" clId="{1248A885-F2AB-413C-84DD-3EF02A8CD627}" dt="2022-04-28T23:51:06.816" v="14" actId="478"/>
          <ac:spMkLst>
            <pc:docMk/>
            <pc:sldMk cId="3628030551" sldId="311"/>
            <ac:spMk id="7" creationId="{13A0DF80-9FCC-4391-883D-103CF5E34909}"/>
          </ac:spMkLst>
        </pc:spChg>
        <pc:picChg chg="add mod">
          <ac:chgData name="Éder Luis Velásquez Dávila" userId="727723f2fcde982a" providerId="LiveId" clId="{1248A885-F2AB-413C-84DD-3EF02A8CD627}" dt="2022-04-28T23:51:36.736" v="19" actId="14100"/>
          <ac:picMkLst>
            <pc:docMk/>
            <pc:sldMk cId="3628030551" sldId="311"/>
            <ac:picMk id="5122" creationId="{24587DD4-F559-436B-A24B-293D6370E2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7800A-29C2-49AF-BCF6-5909085B9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789693-AB72-419F-8BA2-48942CA33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33921-EAF5-4FE0-BBDA-E9B5881A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36EE15-53FA-42F4-827A-6E85B3F7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40ADE-6E0C-496F-A6F6-B6E7B9A4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3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32393-0691-41F8-A063-0667CC9A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3847C8-06D4-4EC6-9D98-C734AA25A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EA696-8B0F-4F15-B874-85F85509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EFA735-DA6D-4788-A736-411297BB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04A28-FC1A-4FDF-BA91-ECBC4BAC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191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24271A-C491-4CC7-94E6-0E2D33E02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335CD4-9AE1-4288-94D9-FA0BA3A3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E6A10-D93A-42DA-8EB3-A6714AD0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4EDD7-4FCC-4FE8-A245-816EF653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36F00A-86F2-4D15-A80B-8BD60C3A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437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D40C1-D2CE-4EB4-9669-36806F44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E2FE11-C0F7-4772-8E85-C39F4F9E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4B7273-2A40-4681-B51F-D0340FB7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BC263-B20A-4DF1-9A74-DACEB94C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2FBB3-6D19-4CE1-BF67-FC63FA6F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543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33770-EA9B-4AB4-90F4-E93CC7C8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78802-2EF1-408F-874D-D5822449C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FA2733-E5BB-42F7-B08C-9D60C528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CDA75B-E643-48DE-B24C-E0799E54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0A52D-E228-44BE-9CFB-285B02E8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56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C4F8B-2E0F-4532-A764-5E4D003A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D4983E-0A46-43B4-A08A-34D2D1317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54ADC9-B4C1-4B78-A7E5-A139D0378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FF6238-39B9-43F5-8575-96E79556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D79D75-B3BA-40BD-8C5D-94565300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926D25-3B5F-4C97-B17C-F6D56BB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12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6BC40-E8E5-4A3D-882C-9AED7DDF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A8F429-8474-4E55-9563-96A0FB2C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1A7163-0D71-4CA7-8A62-DCCD7655D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4ED875-55ED-4D77-8F14-FA33010D5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3E4F13-7BE1-4F4D-999C-28B459EC0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B0B8EC-9BA4-4629-A0A1-2A741013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F52F87-490E-4575-91D7-ED711198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90A1D6-B6F9-4E0C-9976-69D1240F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1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6B490-45A1-4EE6-8D80-355F23DB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49E238-3BDA-4405-95A4-E6F27032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8764F2-5243-4A0A-8DCE-E70E806D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031E5B-D777-44F8-B860-36C3ADB3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304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920885-0F0A-4467-8D11-7EF7BCF4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5848F8-A794-4BB4-9E7B-EA16D272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F219B1-AF23-4C79-B172-E958C53D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764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AC891-161B-4B2A-9481-4625E6475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10264-CAAD-4E37-AA08-77897291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5D5BE2-AA54-4D08-B345-CB9DAB003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2F54FF-035A-4ABC-AE98-355CBB58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6DA9A2-2D5F-40B0-8CB3-FF2556D0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85A4AB-832A-4A6D-893B-AC9BF06A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71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577A-150C-4282-A1FA-B3F93CF4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B39684-59DE-4583-AAA2-1208CD4C9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D859E9-6BC9-48D5-8364-949BBF038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2B7F9-76A0-423D-80CF-F66F0C4C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E583C5-C482-4CB3-9FED-7B7F2096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28DD49-DC21-4937-AEEF-73ABEE61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82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5257D0-8107-4614-BA3C-8B3E43AB6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5C04B0-E9B9-409A-B23D-300BBA3C4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4717D7-321C-4972-AF33-DF2AA109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8799-D376-41CC-BB2E-650834582205}" type="datetimeFigureOut">
              <a:rPr lang="es-PE" smtClean="0"/>
              <a:t>28/04/2022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8868D-D042-4EB7-A5B6-129FF03D4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D5F25-BF16-47E8-AE1F-0D552084B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CBF8-253D-4915-8EA6-016E8D6D6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265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E93E8-70D3-41FE-872F-603435DF5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634" y="0"/>
            <a:ext cx="9610928" cy="560960"/>
          </a:xfrm>
        </p:spPr>
        <p:txBody>
          <a:bodyPr anchor="t">
            <a:noAutofit/>
          </a:bodyPr>
          <a:lstStyle/>
          <a:p>
            <a:pPr marR="161290" algn="ctr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</a:pPr>
            <a:r>
              <a:rPr lang="es-PE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LEY QUE PROHÍBE LA QUEMA DE CAÑA DE AZÚCAR</a:t>
            </a:r>
            <a:br>
              <a:rPr lang="es-PE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s-PE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COMO MÉTODO DE COSECHA</a:t>
            </a:r>
            <a:endParaRPr lang="es-PE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CF696F-F955-4655-8A2A-F5C9E18C2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1026" name="Picture 2" descr="Investigarán impacto de la quema de caña de azúcar en salud de las personas  | Noticias | Agencia Peruana de Noticias Andina">
            <a:extLst>
              <a:ext uri="{FF2B5EF4-FFF2-40B4-BE49-F238E27FC236}">
                <a16:creationId xmlns:a16="http://schemas.microsoft.com/office/drawing/2014/main" id="{CF11625F-1709-4ECE-AFE3-96D77D97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6" y="1093638"/>
            <a:ext cx="5741598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UAM busca regular y eliminar la quema de caña de azúcar en México">
            <a:extLst>
              <a:ext uri="{FF2B5EF4-FFF2-40B4-BE49-F238E27FC236}">
                <a16:creationId xmlns:a16="http://schemas.microsoft.com/office/drawing/2014/main" id="{073FD01A-3F52-4C0F-9CE2-E2BFB0D2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8" y="1093638"/>
            <a:ext cx="5741598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07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98E87-B0A5-4A79-920A-EF79F7A8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45" y="48385"/>
            <a:ext cx="4383932" cy="633581"/>
          </a:xfrm>
        </p:spPr>
        <p:txBody>
          <a:bodyPr anchor="t">
            <a:normAutofit fontScale="90000"/>
          </a:bodyPr>
          <a:lstStyle/>
          <a:p>
            <a:r>
              <a:rPr lang="es-ES" sz="2850" b="1" dirty="0"/>
              <a:t>QUEMA DE CAÑA DE AZÚCAR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B48952-7C77-4EA2-B5E0-599EC6B1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39938" name="Picture 2" descr="Quema de caña de azúcar Matzaco - YouTube">
            <a:extLst>
              <a:ext uri="{FF2B5EF4-FFF2-40B4-BE49-F238E27FC236}">
                <a16:creationId xmlns:a16="http://schemas.microsoft.com/office/drawing/2014/main" id="{62DFB6FC-35DD-40F1-BEBB-56F8C870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21" y="785483"/>
            <a:ext cx="5371746" cy="4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tición · CESEN LAS QUEMAS DE CAÑA DE AZUCAR POR EL DERECHO A UNA VIDA  DIGNA,DERECHO A LA SALUD, RESPETO POR EL MEDIO AMBIENTE. · Change.org">
            <a:extLst>
              <a:ext uri="{FF2B5EF4-FFF2-40B4-BE49-F238E27FC236}">
                <a16:creationId xmlns:a16="http://schemas.microsoft.com/office/drawing/2014/main" id="{53A7EFFD-4054-46EC-A642-0F10E28F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0" y="785483"/>
            <a:ext cx="5293316" cy="4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3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D3D9F09-AF69-4516-9D9A-4C637429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43012" name="Picture 4" descr="Trujillo: Quema de caña de azúcar agrava salud de pacientes COVID LRND |  Sociedad | La República">
            <a:extLst>
              <a:ext uri="{FF2B5EF4-FFF2-40B4-BE49-F238E27FC236}">
                <a16:creationId xmlns:a16="http://schemas.microsoft.com/office/drawing/2014/main" id="{7E0FCE3A-DA30-4E44-A78C-AB075866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9" y="681966"/>
            <a:ext cx="5170394" cy="49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21914B0-C37D-48FF-B51E-F18F87C6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145" y="48385"/>
            <a:ext cx="4383932" cy="633581"/>
          </a:xfrm>
        </p:spPr>
        <p:txBody>
          <a:bodyPr anchor="t">
            <a:normAutofit fontScale="90000"/>
          </a:bodyPr>
          <a:lstStyle/>
          <a:p>
            <a:r>
              <a:rPr lang="es-ES" sz="2850" b="1" dirty="0"/>
              <a:t>QUEMA DE CAÑA DE AZÚCAR</a:t>
            </a:r>
          </a:p>
        </p:txBody>
      </p:sp>
      <p:pic>
        <p:nvPicPr>
          <p:cNvPr id="3074" name="Picture 2" descr="Deterioro Ambiental por Quema de la Caña de Azúcar: DESCRIPCIÓN">
            <a:extLst>
              <a:ext uri="{FF2B5EF4-FFF2-40B4-BE49-F238E27FC236}">
                <a16:creationId xmlns:a16="http://schemas.microsoft.com/office/drawing/2014/main" id="{EDCB42A1-B580-42A4-A326-C72CAAFCC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8" y="681966"/>
            <a:ext cx="4667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nen más control a la quema de caña en el Valle | Noticias NVC">
            <a:extLst>
              <a:ext uri="{FF2B5EF4-FFF2-40B4-BE49-F238E27FC236}">
                <a16:creationId xmlns:a16="http://schemas.microsoft.com/office/drawing/2014/main" id="{F3998AA3-E161-4B1D-9D82-C98670E8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8" y="3265859"/>
            <a:ext cx="4667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0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B48952-7C77-4EA2-B5E0-599EC6B1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39938" name="Picture 2" descr="Quema de caña de azúcar Matzaco - YouTube">
            <a:extLst>
              <a:ext uri="{FF2B5EF4-FFF2-40B4-BE49-F238E27FC236}">
                <a16:creationId xmlns:a16="http://schemas.microsoft.com/office/drawing/2014/main" id="{62DFB6FC-35DD-40F1-BEBB-56F8C870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681966"/>
            <a:ext cx="5155659" cy="4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0DD0277-639E-4D00-BDA5-0289B3479955}"/>
              </a:ext>
            </a:extLst>
          </p:cNvPr>
          <p:cNvSpPr txBox="1">
            <a:spLocks/>
          </p:cNvSpPr>
          <p:nvPr/>
        </p:nvSpPr>
        <p:spPr>
          <a:xfrm>
            <a:off x="3638145" y="48385"/>
            <a:ext cx="4383932" cy="633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50" b="1"/>
              <a:t>QUEMA DE CAÑA DE AZÚCAR</a:t>
            </a:r>
            <a:endParaRPr lang="es-ES" sz="2850" b="1" dirty="0"/>
          </a:p>
        </p:txBody>
      </p:sp>
      <p:pic>
        <p:nvPicPr>
          <p:cNvPr id="4098" name="Picture 2" descr="Caña de azúcar un cultivo de importancia para México | Secretaría de  Agricultura y Desarrollo Rural | Gobierno | gob.mx">
            <a:extLst>
              <a:ext uri="{FF2B5EF4-FFF2-40B4-BE49-F238E27FC236}">
                <a16:creationId xmlns:a16="http://schemas.microsoft.com/office/drawing/2014/main" id="{C6957D7F-E092-40EC-A705-26CCA834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676179"/>
            <a:ext cx="5426015" cy="43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5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B48952-7C77-4EA2-B5E0-599EC6B1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0DD0277-639E-4D00-BDA5-0289B3479955}"/>
              </a:ext>
            </a:extLst>
          </p:cNvPr>
          <p:cNvSpPr txBox="1">
            <a:spLocks/>
          </p:cNvSpPr>
          <p:nvPr/>
        </p:nvSpPr>
        <p:spPr>
          <a:xfrm>
            <a:off x="3638145" y="48385"/>
            <a:ext cx="4383932" cy="633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50" b="1"/>
              <a:t>QUEMA DE CAÑA DE AZÚCAR</a:t>
            </a:r>
            <a:endParaRPr lang="es-ES" sz="285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8190C9-B3AD-4A98-BC5C-2783644F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" y="681966"/>
            <a:ext cx="5761990" cy="14897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E334FC-E391-40D6-9E23-A7520661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10" y="2310643"/>
            <a:ext cx="5761990" cy="8229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B12D01-B5F6-4F33-84AE-4255877DC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" y="3348747"/>
            <a:ext cx="5761990" cy="9906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1B4DC4-9A98-4F1D-81B0-F12CFFBA2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10" y="4443149"/>
            <a:ext cx="5761990" cy="128968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3B50D5-5EBE-468A-B935-40EC7C377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9737" y="698017"/>
            <a:ext cx="5761990" cy="18173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F55FD00-B0DB-4E1B-BEF4-FC522A1AC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737" y="2692552"/>
            <a:ext cx="5761990" cy="11772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8673BB7-3138-4176-BE1D-3B8BF1938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9737" y="4010714"/>
            <a:ext cx="576199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2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98E87-B0A5-4A79-920A-EF79F7A8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345" y="90065"/>
            <a:ext cx="4383932" cy="633581"/>
          </a:xfrm>
        </p:spPr>
        <p:txBody>
          <a:bodyPr anchor="t">
            <a:normAutofit/>
          </a:bodyPr>
          <a:lstStyle/>
          <a:p>
            <a:r>
              <a:rPr lang="es-ES" sz="2850" b="1" dirty="0"/>
              <a:t>PROPUESTA DE SOLUCIÓN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B48952-7C77-4EA2-B5E0-599EC6B15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21577A-462C-4E9E-9E6F-2E6495FB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4"/>
          <a:stretch/>
        </p:blipFill>
        <p:spPr>
          <a:xfrm>
            <a:off x="6714971" y="723646"/>
            <a:ext cx="5212457" cy="4810919"/>
          </a:xfrm>
          <a:prstGeom prst="rect">
            <a:avLst/>
          </a:prstGeom>
        </p:spPr>
      </p:pic>
      <p:pic>
        <p:nvPicPr>
          <p:cNvPr id="5122" name="Picture 2" descr="Caña de Azúcar: Siembra y Cultivo">
            <a:extLst>
              <a:ext uri="{FF2B5EF4-FFF2-40B4-BE49-F238E27FC236}">
                <a16:creationId xmlns:a16="http://schemas.microsoft.com/office/drawing/2014/main" id="{24587DD4-F559-436B-A24B-293D6370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8" y="723646"/>
            <a:ext cx="5437159" cy="48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3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AE540549-3DF4-4AF3-8BE4-FC8532460116}"/>
              </a:ext>
            </a:extLst>
          </p:cNvPr>
          <p:cNvSpPr txBox="1">
            <a:spLocks/>
          </p:cNvSpPr>
          <p:nvPr/>
        </p:nvSpPr>
        <p:spPr>
          <a:xfrm>
            <a:off x="4106045" y="119751"/>
            <a:ext cx="3979909" cy="6335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/>
              <a:t>ANÁLISIS COSTO BENEFICIO</a:t>
            </a:r>
            <a:endParaRPr lang="es-PE" sz="2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6B0D29-4DF4-49D3-A693-436C32B7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834"/>
            <a:ext cx="12192000" cy="11770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68CC1E-6024-442C-8554-43A167E3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89" y="753332"/>
            <a:ext cx="9565532" cy="49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15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LEY QUE PROHÍBE LA QUEMA DE CAÑA DE AZÚCAR  COMO MÉTODO DE COSECHA</vt:lpstr>
      <vt:lpstr>QUEMA DE CAÑA DE AZÚCAR</vt:lpstr>
      <vt:lpstr>QUEMA DE CAÑA DE AZÚCAR</vt:lpstr>
      <vt:lpstr>Presentación de PowerPoint</vt:lpstr>
      <vt:lpstr>Presentación de PowerPoint</vt:lpstr>
      <vt:lpstr>PROPUESTA DE SOLUCIÓN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QUE PROMUEVE EL ESTUDIO, LA INVESTIGACIÓN, CONSERVACIÓN, EL CUIDADO, LA PRODUCCIÓN Y EL CONSUMO DE LAS ESPECIES Y PRODUCTOS ORIGINARIOS DEL PERÚ Y LA CREACIÓN DE UN CONSEJO NACIONAL ENCARGADO DE ELLO</dc:title>
  <dc:creator>Éder Luis Velásquez Dávila</dc:creator>
  <cp:lastModifiedBy>Éder Luis Velásquez Dávila</cp:lastModifiedBy>
  <cp:revision>3</cp:revision>
  <dcterms:created xsi:type="dcterms:W3CDTF">2022-02-11T19:59:23Z</dcterms:created>
  <dcterms:modified xsi:type="dcterms:W3CDTF">2022-04-28T23:51:50Z</dcterms:modified>
</cp:coreProperties>
</file>