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8"/>
  </p:notesMasterIdLst>
  <p:handoutMasterIdLst>
    <p:handoutMasterId r:id="rId39"/>
  </p:handoutMasterIdLst>
  <p:sldIdLst>
    <p:sldId id="431" r:id="rId3"/>
    <p:sldId id="399" r:id="rId4"/>
    <p:sldId id="916" r:id="rId5"/>
    <p:sldId id="910" r:id="rId6"/>
    <p:sldId id="264" r:id="rId7"/>
    <p:sldId id="923" r:id="rId8"/>
    <p:sldId id="924" r:id="rId9"/>
    <p:sldId id="928" r:id="rId10"/>
    <p:sldId id="435" r:id="rId11"/>
    <p:sldId id="925" r:id="rId12"/>
    <p:sldId id="414" r:id="rId13"/>
    <p:sldId id="903" r:id="rId14"/>
    <p:sldId id="891" r:id="rId15"/>
    <p:sldId id="426" r:id="rId16"/>
    <p:sldId id="926" r:id="rId17"/>
    <p:sldId id="920" r:id="rId18"/>
    <p:sldId id="900" r:id="rId19"/>
    <p:sldId id="901" r:id="rId20"/>
    <p:sldId id="879" r:id="rId21"/>
    <p:sldId id="880" r:id="rId22"/>
    <p:sldId id="321" r:id="rId23"/>
    <p:sldId id="403" r:id="rId24"/>
    <p:sldId id="886" r:id="rId25"/>
    <p:sldId id="887" r:id="rId26"/>
    <p:sldId id="888" r:id="rId27"/>
    <p:sldId id="932" r:id="rId28"/>
    <p:sldId id="921" r:id="rId29"/>
    <p:sldId id="851" r:id="rId30"/>
    <p:sldId id="906" r:id="rId31"/>
    <p:sldId id="859" r:id="rId32"/>
    <p:sldId id="913" r:id="rId33"/>
    <p:sldId id="927" r:id="rId34"/>
    <p:sldId id="914" r:id="rId35"/>
    <p:sldId id="922" r:id="rId36"/>
    <p:sldId id="933" r:id="rId37"/>
  </p:sldIdLst>
  <p:sldSz cx="18288000" cy="102854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A4B3CB7A-03FA-470D-A59F-40DC950A61A6}">
          <p14:sldIdLst>
            <p14:sldId id="431"/>
            <p14:sldId id="399"/>
          </p14:sldIdLst>
        </p14:section>
        <p14:section name="Sobre Nosotros" id="{F8EE98D8-7BD6-4714-8C18-070B2256955E}">
          <p14:sldIdLst>
            <p14:sldId id="916"/>
            <p14:sldId id="910"/>
            <p14:sldId id="264"/>
            <p14:sldId id="923"/>
            <p14:sldId id="924"/>
          </p14:sldIdLst>
        </p14:section>
        <p14:section name="Situación encontrada" id="{420B93F5-F603-4378-9951-99AACE0E6CDC}">
          <p14:sldIdLst>
            <p14:sldId id="928"/>
            <p14:sldId id="435"/>
            <p14:sldId id="925"/>
          </p14:sldIdLst>
        </p14:section>
        <p14:section name="Logros, avances y proyección" id="{E456ADB4-AA1E-48B9-83A9-A51036A75E50}">
          <p14:sldIdLst>
            <p14:sldId id="414"/>
            <p14:sldId id="903"/>
            <p14:sldId id="891"/>
            <p14:sldId id="426"/>
            <p14:sldId id="926"/>
          </p14:sldIdLst>
        </p14:section>
        <p14:section name="Presupuesto 2020" id="{9D49A9EF-5EA8-4182-B05D-F89A6E8E947C}">
          <p14:sldIdLst>
            <p14:sldId id="920"/>
            <p14:sldId id="900"/>
            <p14:sldId id="901"/>
            <p14:sldId id="879"/>
            <p14:sldId id="880"/>
          </p14:sldIdLst>
        </p14:section>
        <p14:section name="Metas 2021-2023" id="{96A9CC7C-C929-4F14-B895-F78E69EE5E65}">
          <p14:sldIdLst>
            <p14:sldId id="321"/>
            <p14:sldId id="403"/>
            <p14:sldId id="886"/>
            <p14:sldId id="887"/>
            <p14:sldId id="888"/>
          </p14:sldIdLst>
        </p14:section>
        <p14:section name="Presupuesto 2021" id="{3F2243AC-F519-4B81-A122-E71E98D50CA5}">
          <p14:sldIdLst>
            <p14:sldId id="932"/>
            <p14:sldId id="921"/>
            <p14:sldId id="851"/>
            <p14:sldId id="906"/>
            <p14:sldId id="859"/>
            <p14:sldId id="913"/>
            <p14:sldId id="927"/>
            <p14:sldId id="914"/>
            <p14:sldId id="922"/>
            <p14:sldId id="933"/>
          </p14:sldIdLst>
        </p14:section>
      </p14:sectionLst>
    </p:ex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031" autoAdjust="0"/>
    <p:restoredTop sz="94920" autoAdjust="0"/>
  </p:normalViewPr>
  <p:slideViewPr>
    <p:cSldViewPr snapToGrid="0" showGuides="1">
      <p:cViewPr varScale="1">
        <p:scale>
          <a:sx n="69" d="100"/>
          <a:sy n="69" d="100"/>
        </p:scale>
        <p:origin x="120" y="384"/>
      </p:cViewPr>
      <p:guideLst>
        <p:guide orient="horz" pos="3240"/>
        <p:guide pos="5760"/>
      </p:guideLst>
    </p:cSldViewPr>
  </p:slideViewPr>
  <p:outlineViewPr>
    <p:cViewPr>
      <p:scale>
        <a:sx n="33" d="100"/>
        <a:sy n="33" d="100"/>
      </p:scale>
      <p:origin x="0" y="-3955"/>
    </p:cViewPr>
  </p:outlineViewPr>
  <p:notesTextViewPr>
    <p:cViewPr>
      <p:scale>
        <a:sx n="1" d="1"/>
        <a:sy n="1" d="1"/>
      </p:scale>
      <p:origin x="0" y="0"/>
    </p:cViewPr>
  </p:notesTextViewPr>
  <p:notesViewPr>
    <p:cSldViewPr snapToGrid="0">
      <p:cViewPr varScale="1">
        <p:scale>
          <a:sx n="59" d="100"/>
          <a:sy n="59" d="100"/>
        </p:scale>
        <p:origin x="3226"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207\AppData\Roaming\Microsoft\Plantillas\&#180;para%20los%20ppts%20presupuesto%20en%20SOLES%20Y%20EN%20MILLONES.xlt"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207\AppData\Roaming\Microsoft\Plantillas\&#180;para%20los%20ppts%20presupuesto%20en%20SOLES%20Y%20EN%20MILLONES.xlt"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dmin.207\AppData\Roaming\Microsoft\Plantillas\&#180;para%20los%20ppts%20presupuesto%20en%20SOLES%20Y%20EN%20MILLONES.xlt"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096573016953528"/>
          <c:y val="5.3819130190651744E-2"/>
          <c:w val="0.86233593769143468"/>
          <c:h val="0.76545685369821048"/>
        </c:manualLayout>
      </c:layout>
      <c:bar3DChart>
        <c:barDir val="col"/>
        <c:grouping val="clustered"/>
        <c:varyColors val="0"/>
        <c:ser>
          <c:idx val="0"/>
          <c:order val="0"/>
          <c:tx>
            <c:strRef>
              <c:f>'EJECUCION 2020'!$J$42</c:f>
              <c:strCache>
                <c:ptCount val="1"/>
                <c:pt idx="0">
                  <c:v>RECURSOS ORDINARIOS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4.7114260800433976E-3"/>
                  <c:y val="-1.889027669995925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EEE-43D4-BF7E-E52B12BFFFA2}"/>
                </c:ext>
                <c:ext xmlns:c15="http://schemas.microsoft.com/office/drawing/2012/chart" uri="{CE6537A1-D6FC-4f65-9D91-7224C49458BB}">
                  <c15:layout/>
                </c:ext>
              </c:extLst>
            </c:dLbl>
            <c:dLbl>
              <c:idx val="1"/>
              <c:layout>
                <c:manualLayout>
                  <c:x val="0"/>
                  <c:y val="-1.5455680936330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EEE-43D4-BF7E-E52B12BFFFA2}"/>
                </c:ext>
                <c:ext xmlns:c15="http://schemas.microsoft.com/office/drawing/2012/chart" uri="{CE6537A1-D6FC-4f65-9D91-7224C49458BB}">
                  <c15:layout/>
                </c:ext>
              </c:extLst>
            </c:dLbl>
            <c:dLbl>
              <c:idx val="2"/>
              <c:layout>
                <c:manualLayout>
                  <c:x val="-8.6375146987727345E-17"/>
                  <c:y val="-1.545568093633030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EEE-43D4-BF7E-E52B12BFFFA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'EJECUCION 2020'!$K$41:$M$41</c:f>
              <c:strCache>
                <c:ptCount val="3"/>
                <c:pt idx="0">
                  <c:v>PIA</c:v>
                </c:pt>
                <c:pt idx="1">
                  <c:v>PIM</c:v>
                </c:pt>
                <c:pt idx="2">
                  <c:v>EJECUCION</c:v>
                </c:pt>
              </c:strCache>
            </c:strRef>
          </c:cat>
          <c:val>
            <c:numRef>
              <c:f>'EJECUCION 2020'!$K$42:$M$42</c:f>
              <c:numCache>
                <c:formatCode>_(* #,##0.00_);_(* \(#,##0.00\);_(* "-"??_);_(@_)</c:formatCode>
                <c:ptCount val="3"/>
                <c:pt idx="0">
                  <c:v>24.027075</c:v>
                </c:pt>
                <c:pt idx="1">
                  <c:v>24.030315000000002</c:v>
                </c:pt>
                <c:pt idx="2">
                  <c:v>15.003399990000002</c:v>
                </c:pt>
              </c:numCache>
            </c:numRef>
          </c:val>
          <c:extLst xmlns:c16r2="http://schemas.microsoft.com/office/drawing/2015/06/chart">
            <c:ext xmlns:c16="http://schemas.microsoft.com/office/drawing/2014/chart" uri="{C3380CC4-5D6E-409C-BE32-E72D297353CC}">
              <c16:uniqueId val="{00000000-A9EC-4EB0-BA15-89ACCD0380D2}"/>
            </c:ext>
          </c:extLst>
        </c:ser>
        <c:ser>
          <c:idx val="1"/>
          <c:order val="1"/>
          <c:tx>
            <c:strRef>
              <c:f>'EJECUCION 2020'!$J$43</c:f>
              <c:strCache>
                <c:ptCount val="1"/>
                <c:pt idx="0">
                  <c:v>RECURSOS DIRECTAMENTE RECAUDADOS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3.5355357457195077E-2"/>
                  <c:y val="-1.956299772059143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9EC-4EB0-BA15-89ACCD0380D2}"/>
                </c:ext>
                <c:ext xmlns:c15="http://schemas.microsoft.com/office/drawing/2012/chart" uri="{CE6537A1-D6FC-4f65-9D91-7224C49458BB}">
                  <c15:layout/>
                </c:ext>
              </c:extLst>
            </c:dLbl>
            <c:dLbl>
              <c:idx val="1"/>
              <c:layout>
                <c:manualLayout>
                  <c:x val="2.9799769956274626E-2"/>
                  <c:y val="-1.836805587952087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9EC-4EB0-BA15-89ACCD0380D2}"/>
                </c:ext>
                <c:ext xmlns:c15="http://schemas.microsoft.com/office/drawing/2012/chart" uri="{CE6537A1-D6FC-4f65-9D91-7224C49458BB}">
                  <c15:layout/>
                </c:ext>
              </c:extLst>
            </c:dLbl>
            <c:dLbl>
              <c:idx val="2"/>
              <c:layout>
                <c:manualLayout>
                  <c:x val="2.5000000000000102E-2"/>
                  <c:y val="-1.388888888888888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9EC-4EB0-BA15-89ACCD0380D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'EJECUCION 2020'!$K$41:$M$41</c:f>
              <c:strCache>
                <c:ptCount val="3"/>
                <c:pt idx="0">
                  <c:v>PIA</c:v>
                </c:pt>
                <c:pt idx="1">
                  <c:v>PIM</c:v>
                </c:pt>
                <c:pt idx="2">
                  <c:v>EJECUCION</c:v>
                </c:pt>
              </c:strCache>
            </c:strRef>
          </c:cat>
          <c:val>
            <c:numRef>
              <c:f>'EJECUCION 2020'!$K$43:$M$43</c:f>
              <c:numCache>
                <c:formatCode>_(* #,##0.00_);_(* \(#,##0.00\);_(* "-"??_);_(@_)</c:formatCode>
                <c:ptCount val="3"/>
                <c:pt idx="0">
                  <c:v>4.0931439999999997</c:v>
                </c:pt>
                <c:pt idx="1">
                  <c:v>4.0931439999999997</c:v>
                </c:pt>
                <c:pt idx="2">
                  <c:v>0.56897187000000005</c:v>
                </c:pt>
              </c:numCache>
            </c:numRef>
          </c:val>
          <c:extLst xmlns:c16r2="http://schemas.microsoft.com/office/drawing/2015/06/chart">
            <c:ext xmlns:c16="http://schemas.microsoft.com/office/drawing/2014/chart" uri="{C3380CC4-5D6E-409C-BE32-E72D297353CC}">
              <c16:uniqueId val="{00000004-A9EC-4EB0-BA15-89ACCD0380D2}"/>
            </c:ext>
          </c:extLst>
        </c:ser>
        <c:dLbls>
          <c:showLegendKey val="0"/>
          <c:showVal val="0"/>
          <c:showCatName val="0"/>
          <c:showSerName val="0"/>
          <c:showPercent val="0"/>
          <c:showBubbleSize val="0"/>
        </c:dLbls>
        <c:gapWidth val="150"/>
        <c:shape val="box"/>
        <c:axId val="305583408"/>
        <c:axId val="305591248"/>
        <c:axId val="0"/>
      </c:bar3DChart>
      <c:catAx>
        <c:axId val="305583408"/>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PE"/>
          </a:p>
        </c:txPr>
        <c:crossAx val="305591248"/>
        <c:crosses val="autoZero"/>
        <c:auto val="1"/>
        <c:lblAlgn val="ctr"/>
        <c:lblOffset val="100"/>
        <c:noMultiLvlLbl val="0"/>
      </c:catAx>
      <c:valAx>
        <c:axId val="305591248"/>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PE"/>
          </a:p>
        </c:txPr>
        <c:crossAx val="305583408"/>
        <c:crosses val="autoZero"/>
        <c:crossBetween val="between"/>
      </c:valAx>
      <c:spPr>
        <a:noFill/>
        <a:ln>
          <a:noFill/>
        </a:ln>
        <a:effectLst/>
      </c:spPr>
    </c:plotArea>
    <c:legend>
      <c:legendPos val="b"/>
      <c:layout>
        <c:manualLayout>
          <c:xMode val="edge"/>
          <c:yMode val="edge"/>
          <c:x val="9.4701297676756391E-2"/>
          <c:y val="0.91803849214413091"/>
          <c:w val="0.89999998915004609"/>
          <c:h val="5.1812248349423849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'EJECUCION 2020'!$J$42</c:f>
              <c:strCache>
                <c:ptCount val="1"/>
                <c:pt idx="0">
                  <c:v>RECURSOS ORDINARIOS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4.7114260800433976E-3"/>
                  <c:y val="-1.889027669995925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EEE-43D4-BF7E-E52B12BFFFA2}"/>
                </c:ext>
                <c:ext xmlns:c15="http://schemas.microsoft.com/office/drawing/2012/chart" uri="{CE6537A1-D6FC-4f65-9D91-7224C49458BB}">
                  <c15:layout/>
                </c:ext>
              </c:extLst>
            </c:dLbl>
            <c:dLbl>
              <c:idx val="1"/>
              <c:layout>
                <c:manualLayout>
                  <c:x val="0"/>
                  <c:y val="-1.5455680936330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EEE-43D4-BF7E-E52B12BFFFA2}"/>
                </c:ext>
                <c:ext xmlns:c15="http://schemas.microsoft.com/office/drawing/2012/chart" uri="{CE6537A1-D6FC-4f65-9D91-7224C49458BB}">
                  <c15:layout/>
                </c:ext>
              </c:extLst>
            </c:dLbl>
            <c:dLbl>
              <c:idx val="2"/>
              <c:layout>
                <c:manualLayout>
                  <c:x val="-8.6375146987727345E-17"/>
                  <c:y val="-1.5455680936330303E-2"/>
                </c:manualLayout>
              </c:layout>
              <c:tx>
                <c:rich>
                  <a:bodyPr/>
                  <a:lstStyle/>
                  <a:p>
                    <a:r>
                      <a:rPr lang="en-US" dirty="0"/>
                      <a:t>15.14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EEE-43D4-BF7E-E52B12BFFFA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'EJECUCION 2020'!$K$41:$M$41</c:f>
              <c:strCache>
                <c:ptCount val="3"/>
                <c:pt idx="0">
                  <c:v>PIA</c:v>
                </c:pt>
                <c:pt idx="1">
                  <c:v>PIM</c:v>
                </c:pt>
                <c:pt idx="2">
                  <c:v>EJECUCION</c:v>
                </c:pt>
              </c:strCache>
            </c:strRef>
          </c:cat>
          <c:val>
            <c:numRef>
              <c:f>'EJECUCION 2020'!$K$42:$M$42</c:f>
              <c:numCache>
                <c:formatCode>_(* #,##0.00_);_(* \(#,##0.00\);_(* "-"??_);_(@_)</c:formatCode>
                <c:ptCount val="3"/>
                <c:pt idx="0">
                  <c:v>24.027075</c:v>
                </c:pt>
                <c:pt idx="1">
                  <c:v>24.030315000000002</c:v>
                </c:pt>
                <c:pt idx="2">
                  <c:v>15.003399990000002</c:v>
                </c:pt>
              </c:numCache>
            </c:numRef>
          </c:val>
          <c:extLst xmlns:c16r2="http://schemas.microsoft.com/office/drawing/2015/06/chart">
            <c:ext xmlns:c16="http://schemas.microsoft.com/office/drawing/2014/chart" uri="{C3380CC4-5D6E-409C-BE32-E72D297353CC}">
              <c16:uniqueId val="{00000000-A9EC-4EB0-BA15-89ACCD0380D2}"/>
            </c:ext>
          </c:extLst>
        </c:ser>
        <c:ser>
          <c:idx val="1"/>
          <c:order val="1"/>
          <c:tx>
            <c:strRef>
              <c:f>'EJECUCION 2020'!$J$43</c:f>
              <c:strCache>
                <c:ptCount val="1"/>
                <c:pt idx="0">
                  <c:v>RECURSOS DIRECTAMENTE RECAUDADOS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3.5355357457195077E-2"/>
                  <c:y val="-1.956299772059143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9EC-4EB0-BA15-89ACCD0380D2}"/>
                </c:ext>
                <c:ext xmlns:c15="http://schemas.microsoft.com/office/drawing/2012/chart" uri="{CE6537A1-D6FC-4f65-9D91-7224C49458BB}">
                  <c15:layout/>
                </c:ext>
              </c:extLst>
            </c:dLbl>
            <c:dLbl>
              <c:idx val="1"/>
              <c:layout>
                <c:manualLayout>
                  <c:x val="2.9799769956274626E-2"/>
                  <c:y val="-1.836805587952087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9EC-4EB0-BA15-89ACCD0380D2}"/>
                </c:ext>
                <c:ext xmlns:c15="http://schemas.microsoft.com/office/drawing/2012/chart" uri="{CE6537A1-D6FC-4f65-9D91-7224C49458BB}">
                  <c15:layout/>
                </c:ext>
              </c:extLst>
            </c:dLbl>
            <c:dLbl>
              <c:idx val="2"/>
              <c:layout>
                <c:manualLayout>
                  <c:x val="2.5000000000000102E-2"/>
                  <c:y val="-1.388888888888888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9EC-4EB0-BA15-89ACCD0380D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'EJECUCION 2020'!$K$41:$M$41</c:f>
              <c:strCache>
                <c:ptCount val="3"/>
                <c:pt idx="0">
                  <c:v>PIA</c:v>
                </c:pt>
                <c:pt idx="1">
                  <c:v>PIM</c:v>
                </c:pt>
                <c:pt idx="2">
                  <c:v>EJECUCION</c:v>
                </c:pt>
              </c:strCache>
            </c:strRef>
          </c:cat>
          <c:val>
            <c:numRef>
              <c:f>'EJECUCION 2020'!$K$43:$M$43</c:f>
              <c:numCache>
                <c:formatCode>_(* #,##0.00_);_(* \(#,##0.00\);_(* "-"??_);_(@_)</c:formatCode>
                <c:ptCount val="3"/>
                <c:pt idx="0">
                  <c:v>4.0931439999999997</c:v>
                </c:pt>
                <c:pt idx="1">
                  <c:v>4.0931439999999997</c:v>
                </c:pt>
                <c:pt idx="2">
                  <c:v>0.56897187000000005</c:v>
                </c:pt>
              </c:numCache>
            </c:numRef>
          </c:val>
          <c:extLst xmlns:c16r2="http://schemas.microsoft.com/office/drawing/2015/06/chart">
            <c:ext xmlns:c16="http://schemas.microsoft.com/office/drawing/2014/chart" uri="{C3380CC4-5D6E-409C-BE32-E72D297353CC}">
              <c16:uniqueId val="{00000004-A9EC-4EB0-BA15-89ACCD0380D2}"/>
            </c:ext>
          </c:extLst>
        </c:ser>
        <c:dLbls>
          <c:showLegendKey val="0"/>
          <c:showVal val="0"/>
          <c:showCatName val="0"/>
          <c:showSerName val="0"/>
          <c:showPercent val="0"/>
          <c:showBubbleSize val="0"/>
        </c:dLbls>
        <c:gapWidth val="150"/>
        <c:shape val="box"/>
        <c:axId val="305597408"/>
        <c:axId val="305584528"/>
        <c:axId val="0"/>
      </c:bar3DChart>
      <c:catAx>
        <c:axId val="305597408"/>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PE"/>
          </a:p>
        </c:txPr>
        <c:crossAx val="305584528"/>
        <c:crosses val="autoZero"/>
        <c:auto val="1"/>
        <c:lblAlgn val="ctr"/>
        <c:lblOffset val="100"/>
        <c:noMultiLvlLbl val="0"/>
      </c:catAx>
      <c:valAx>
        <c:axId val="305584528"/>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PE"/>
          </a:p>
        </c:txPr>
        <c:crossAx val="305597408"/>
        <c:crosses val="autoZero"/>
        <c:crossBetween val="between"/>
      </c:valAx>
      <c:spPr>
        <a:noFill/>
        <a:ln>
          <a:noFill/>
        </a:ln>
        <a:effectLst/>
      </c:spPr>
    </c:plotArea>
    <c:legend>
      <c:legendPos val="b"/>
      <c:layout>
        <c:manualLayout>
          <c:xMode val="edge"/>
          <c:yMode val="edge"/>
          <c:x val="9.4701333611814473E-2"/>
          <c:y val="0.94818777070260063"/>
          <c:w val="0.89999998915004609"/>
          <c:h val="5.1812248349423849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cap="none" spc="20" baseline="0">
                <a:solidFill>
                  <a:schemeClr val="tx1">
                    <a:lumMod val="50000"/>
                    <a:lumOff val="50000"/>
                  </a:schemeClr>
                </a:solidFill>
                <a:latin typeface="+mn-lt"/>
                <a:ea typeface="+mn-ea"/>
                <a:cs typeface="+mn-cs"/>
              </a:defRPr>
            </a:pPr>
            <a:r>
              <a:rPr lang="es-PE"/>
              <a:t>(En millones)</a:t>
            </a:r>
          </a:p>
        </c:rich>
      </c:tx>
      <c:layout/>
      <c:overlay val="0"/>
      <c:spPr>
        <a:noFill/>
        <a:ln>
          <a:noFill/>
        </a:ln>
        <a:effectLst/>
      </c:spPr>
      <c:txPr>
        <a:bodyPr rot="0" spcFirstLastPara="1" vertOverflow="ellipsis" vert="horz" wrap="square" anchor="ctr" anchorCtr="1"/>
        <a:lstStyle/>
        <a:p>
          <a:pPr>
            <a:defRPr sz="2400" b="0" i="0" u="none" strike="noStrike" kern="1200" cap="none" spc="20" baseline="0">
              <a:solidFill>
                <a:schemeClr val="tx1">
                  <a:lumMod val="50000"/>
                  <a:lumOff val="50000"/>
                </a:schemeClr>
              </a:solidFill>
              <a:latin typeface="+mn-lt"/>
              <a:ea typeface="+mn-ea"/>
              <a:cs typeface="+mn-cs"/>
            </a:defRPr>
          </a:pPr>
          <a:endParaRPr lang="es-P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invertIfNegative val="0"/>
          <c:dLbls>
            <c:dLbl>
              <c:idx val="1"/>
              <c:layout>
                <c:manualLayout>
                  <c:x val="1.3850817695837344E-2"/>
                  <c:y val="-5.12470598272435E-2"/>
                </c:manualLayout>
              </c:layout>
              <c:tx>
                <c:rich>
                  <a:bodyPr/>
                  <a:lstStyle/>
                  <a:p>
                    <a:r>
                      <a:rPr lang="en-US"/>
                      <a:t>1.93</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019-4633-907E-D18CBE7A342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0000"/>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Hoja1!$B$7:$B$9</c:f>
              <c:strCache>
                <c:ptCount val="3"/>
                <c:pt idx="0">
                  <c:v>Recursos Ordinarios</c:v>
                </c:pt>
                <c:pt idx="1">
                  <c:v>Recursos directamente recaudados</c:v>
                </c:pt>
                <c:pt idx="2">
                  <c:v>Recursos por operaciones oficiales de crédito</c:v>
                </c:pt>
              </c:strCache>
            </c:strRef>
          </c:cat>
          <c:val>
            <c:numRef>
              <c:f>Hoja1!$C$7:$C$9</c:f>
              <c:numCache>
                <c:formatCode>General</c:formatCode>
                <c:ptCount val="3"/>
                <c:pt idx="0">
                  <c:v>36.99</c:v>
                </c:pt>
                <c:pt idx="1">
                  <c:v>0</c:v>
                </c:pt>
                <c:pt idx="2">
                  <c:v>11.12</c:v>
                </c:pt>
              </c:numCache>
            </c:numRef>
          </c:val>
          <c:extLst xmlns:c16r2="http://schemas.microsoft.com/office/drawing/2015/06/chart">
            <c:ext xmlns:c16="http://schemas.microsoft.com/office/drawing/2014/chart" uri="{C3380CC4-5D6E-409C-BE32-E72D297353CC}">
              <c16:uniqueId val="{00000000-7318-49BE-8138-F6E96E9F2B33}"/>
            </c:ext>
          </c:extLst>
        </c:ser>
        <c:dLbls>
          <c:showLegendKey val="0"/>
          <c:showVal val="0"/>
          <c:showCatName val="0"/>
          <c:showSerName val="0"/>
          <c:showPercent val="0"/>
          <c:showBubbleSize val="0"/>
        </c:dLbls>
        <c:gapWidth val="150"/>
        <c:shape val="box"/>
        <c:axId val="305591808"/>
        <c:axId val="305592368"/>
        <c:axId val="0"/>
      </c:bar3DChart>
      <c:catAx>
        <c:axId val="3055918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es-PE"/>
          </a:p>
        </c:txPr>
        <c:crossAx val="305592368"/>
        <c:crosses val="autoZero"/>
        <c:auto val="1"/>
        <c:lblAlgn val="ctr"/>
        <c:lblOffset val="100"/>
        <c:noMultiLvlLbl val="0"/>
      </c:catAx>
      <c:valAx>
        <c:axId val="305592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50000"/>
                    <a:lumOff val="50000"/>
                  </a:schemeClr>
                </a:solidFill>
                <a:latin typeface="+mn-lt"/>
                <a:ea typeface="+mn-ea"/>
                <a:cs typeface="+mn-cs"/>
              </a:defRPr>
            </a:pPr>
            <a:endParaRPr lang="es-PE"/>
          </a:p>
        </c:txPr>
        <c:crossAx val="3055918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es-P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cap="none" spc="20" baseline="0">
                <a:solidFill>
                  <a:schemeClr val="tx1">
                    <a:lumMod val="50000"/>
                    <a:lumOff val="50000"/>
                  </a:schemeClr>
                </a:solidFill>
                <a:latin typeface="+mn-lt"/>
                <a:ea typeface="+mn-ea"/>
                <a:cs typeface="+mn-cs"/>
              </a:defRPr>
            </a:pPr>
            <a:r>
              <a:rPr lang="es-PE" sz="3200" b="1" dirty="0">
                <a:effectLst/>
              </a:rPr>
              <a:t>PIM 2020 vs  ASIGNACIÓN 2021</a:t>
            </a:r>
            <a:endParaRPr lang="es-PE" sz="3200" dirty="0">
              <a:effectLst/>
            </a:endParaRPr>
          </a:p>
          <a:p>
            <a:pPr>
              <a:defRPr sz="3200"/>
            </a:pPr>
            <a:r>
              <a:rPr lang="en-US" sz="3200" dirty="0">
                <a:effectLst/>
              </a:rPr>
              <a:t>(</a:t>
            </a:r>
            <a:r>
              <a:rPr lang="en-US" sz="3200" dirty="0" err="1">
                <a:effectLst/>
              </a:rPr>
              <a:t>En</a:t>
            </a:r>
            <a:r>
              <a:rPr lang="en-US" sz="3200" dirty="0">
                <a:effectLst/>
              </a:rPr>
              <a:t> </a:t>
            </a:r>
            <a:r>
              <a:rPr lang="en-US" sz="3200" dirty="0" err="1">
                <a:effectLst/>
              </a:rPr>
              <a:t>millones</a:t>
            </a:r>
            <a:r>
              <a:rPr lang="en-US" sz="3200" dirty="0">
                <a:effectLst/>
              </a:rPr>
              <a:t> de soles)</a:t>
            </a:r>
            <a:endParaRPr lang="es-PE" sz="3200" dirty="0">
              <a:effectLst/>
            </a:endParaRPr>
          </a:p>
        </c:rich>
      </c:tx>
      <c:layout/>
      <c:overlay val="0"/>
      <c:spPr>
        <a:noFill/>
        <a:ln>
          <a:noFill/>
        </a:ln>
        <a:effectLst/>
      </c:spPr>
      <c:txPr>
        <a:bodyPr rot="0" spcFirstLastPara="1" vertOverflow="ellipsis" vert="horz" wrap="square" anchor="ctr" anchorCtr="1"/>
        <a:lstStyle/>
        <a:p>
          <a:pPr>
            <a:defRPr sz="3200" b="0" i="0" u="none" strike="noStrike" kern="1200" cap="none" spc="20" baseline="0">
              <a:solidFill>
                <a:schemeClr val="tx1">
                  <a:lumMod val="50000"/>
                  <a:lumOff val="50000"/>
                </a:schemeClr>
              </a:solidFill>
              <a:latin typeface="+mn-lt"/>
              <a:ea typeface="+mn-ea"/>
              <a:cs typeface="+mn-cs"/>
            </a:defRPr>
          </a:pPr>
          <a:endParaRPr lang="es-P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'ampliacion yo reduccion'!$G$14</c:f>
              <c:strCache>
                <c:ptCount val="1"/>
                <c:pt idx="0">
                  <c:v>PIM 2020</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invertIfNegative val="0"/>
          <c:dLbls>
            <c:dLbl>
              <c:idx val="0"/>
              <c:layout>
                <c:manualLayout>
                  <c:x val="0"/>
                  <c:y val="-2.68507863444571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1E0-4062-BF62-B89C76314E0A}"/>
                </c:ext>
                <c:ext xmlns:c15="http://schemas.microsoft.com/office/drawing/2012/chart" uri="{CE6537A1-D6FC-4f65-9D91-7224C49458BB}">
                  <c15:layout/>
                </c:ext>
              </c:extLst>
            </c:dLbl>
            <c:dLbl>
              <c:idx val="1"/>
              <c:layout>
                <c:manualLayout>
                  <c:x val="1.1614401858304297E-2"/>
                  <c:y val="-1.534330648254698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1E0-4062-BF62-B89C76314E0A}"/>
                </c:ext>
                <c:ext xmlns:c15="http://schemas.microsoft.com/office/drawing/2012/chart" uri="{CE6537A1-D6FC-4f65-9D91-7224C49458BB}">
                  <c15:layout/>
                </c:ext>
              </c:extLst>
            </c:dLbl>
            <c:dLbl>
              <c:idx val="2"/>
              <c:layout>
                <c:manualLayout>
                  <c:x val="1.3550135501355013E-2"/>
                  <c:y val="-1.150747986191024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1E0-4062-BF62-B89C76314E0A}"/>
                </c:ext>
                <c:ext xmlns:c15="http://schemas.microsoft.com/office/drawing/2012/chart" uri="{CE6537A1-D6FC-4f65-9D91-7224C49458BB}">
                  <c15:layout>
                    <c:manualLayout>
                      <c:w val="2.0413237920719873E-2"/>
                      <c:h val="4.8064517286859183E-2"/>
                    </c:manualLayout>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50000"/>
                        <a:lumOff val="50000"/>
                      </a:schemeClr>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'ampliacion yo reduccion'!$F$15:$F$17</c:f>
              <c:strCache>
                <c:ptCount val="3"/>
                <c:pt idx="0">
                  <c:v>RECURSOS ORDINARIOS</c:v>
                </c:pt>
                <c:pt idx="1">
                  <c:v>RECURSOS DIRECTAMENTE RECAUDADOS</c:v>
                </c:pt>
                <c:pt idx="2">
                  <c:v>RECURSOS POR OPERACIONES OFICIALES                              DE CREDITO</c:v>
                </c:pt>
              </c:strCache>
            </c:strRef>
          </c:cat>
          <c:val>
            <c:numRef>
              <c:f>'ampliacion yo reduccion'!$G$15:$G$17</c:f>
              <c:numCache>
                <c:formatCode>_(* #,##0.00_);_(* \(#,##0.00\);_(* "-"??_);_(@_)</c:formatCode>
                <c:ptCount val="3"/>
                <c:pt idx="0">
                  <c:v>24.030315000000002</c:v>
                </c:pt>
                <c:pt idx="1">
                  <c:v>4.0930439999999999</c:v>
                </c:pt>
                <c:pt idx="2">
                  <c:v>0</c:v>
                </c:pt>
              </c:numCache>
            </c:numRef>
          </c:val>
          <c:extLst xmlns:c16r2="http://schemas.microsoft.com/office/drawing/2015/06/chart">
            <c:ext xmlns:c16="http://schemas.microsoft.com/office/drawing/2014/chart" uri="{C3380CC4-5D6E-409C-BE32-E72D297353CC}">
              <c16:uniqueId val="{00000003-11E0-4062-BF62-B89C76314E0A}"/>
            </c:ext>
          </c:extLst>
        </c:ser>
        <c:ser>
          <c:idx val="1"/>
          <c:order val="1"/>
          <c:tx>
            <c:strRef>
              <c:f>'ampliacion yo reduccion'!$H$14</c:f>
              <c:strCache>
                <c:ptCount val="1"/>
                <c:pt idx="0">
                  <c:v>ASIGNACIÓN 2021</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invertIfNegative val="0"/>
          <c:dLbls>
            <c:dLbl>
              <c:idx val="0"/>
              <c:layout>
                <c:manualLayout>
                  <c:x val="1.4451816527199238E-2"/>
                  <c:y val="-1.5013889069118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1E0-4062-BF62-B89C76314E0A}"/>
                </c:ext>
                <c:ext xmlns:c15="http://schemas.microsoft.com/office/drawing/2012/chart" uri="{CE6537A1-D6FC-4f65-9D91-7224C49458BB}">
                  <c15:layout/>
                </c:ext>
              </c:extLst>
            </c:dLbl>
            <c:dLbl>
              <c:idx val="1"/>
              <c:layout>
                <c:manualLayout>
                  <c:x val="1.7421602787456445E-2"/>
                  <c:y val="-1.150747986191024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1E0-4062-BF62-B89C76314E0A}"/>
                </c:ext>
                <c:ext xmlns:c15="http://schemas.microsoft.com/office/drawing/2012/chart" uri="{CE6537A1-D6FC-4f65-9D91-7224C49458BB}">
                  <c15:layout/>
                </c:ext>
              </c:extLst>
            </c:dLbl>
            <c:dLbl>
              <c:idx val="2"/>
              <c:layout>
                <c:manualLayout>
                  <c:x val="2.516453735965931E-2"/>
                  <c:y val="-1.534330648254698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1E0-4062-BF62-B89C76314E0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50000"/>
                        <a:lumOff val="50000"/>
                      </a:schemeClr>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'ampliacion yo reduccion'!$F$15:$F$17</c:f>
              <c:strCache>
                <c:ptCount val="3"/>
                <c:pt idx="0">
                  <c:v>RECURSOS ORDINARIOS</c:v>
                </c:pt>
                <c:pt idx="1">
                  <c:v>RECURSOS DIRECTAMENTE RECAUDADOS</c:v>
                </c:pt>
                <c:pt idx="2">
                  <c:v>RECURSOS POR OPERACIONES OFICIALES                              DE CREDITO</c:v>
                </c:pt>
              </c:strCache>
            </c:strRef>
          </c:cat>
          <c:val>
            <c:numRef>
              <c:f>'ampliacion yo reduccion'!$H$15:$H$17</c:f>
              <c:numCache>
                <c:formatCode>_(* #,##0.00_);_(* \(#,##0.00\);_(* "-"??_);_(@_)</c:formatCode>
                <c:ptCount val="3"/>
                <c:pt idx="0">
                  <c:v>36.993054999999998</c:v>
                </c:pt>
                <c:pt idx="1">
                  <c:v>1.932207</c:v>
                </c:pt>
                <c:pt idx="2">
                  <c:v>11.121311</c:v>
                </c:pt>
              </c:numCache>
            </c:numRef>
          </c:val>
          <c:extLst xmlns:c16r2="http://schemas.microsoft.com/office/drawing/2015/06/chart">
            <c:ext xmlns:c16="http://schemas.microsoft.com/office/drawing/2014/chart" uri="{C3380CC4-5D6E-409C-BE32-E72D297353CC}">
              <c16:uniqueId val="{00000007-11E0-4062-BF62-B89C76314E0A}"/>
            </c:ext>
          </c:extLst>
        </c:ser>
        <c:dLbls>
          <c:showLegendKey val="0"/>
          <c:showVal val="0"/>
          <c:showCatName val="0"/>
          <c:showSerName val="0"/>
          <c:showPercent val="0"/>
          <c:showBubbleSize val="0"/>
        </c:dLbls>
        <c:gapWidth val="150"/>
        <c:shape val="box"/>
        <c:axId val="305587888"/>
        <c:axId val="305592928"/>
        <c:axId val="0"/>
      </c:bar3DChart>
      <c:catAx>
        <c:axId val="305587888"/>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es-PE"/>
          </a:p>
        </c:txPr>
        <c:crossAx val="305592928"/>
        <c:crosses val="autoZero"/>
        <c:auto val="1"/>
        <c:lblAlgn val="ctr"/>
        <c:lblOffset val="100"/>
        <c:noMultiLvlLbl val="0"/>
      </c:catAx>
      <c:valAx>
        <c:axId val="305592928"/>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es-PE"/>
          </a:p>
        </c:txPr>
        <c:crossAx val="305587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50000"/>
                  <a:lumOff val="50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4C429E-2711-468D-B364-77C7B44F504D}"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s-PE"/>
        </a:p>
      </dgm:t>
    </dgm:pt>
    <dgm:pt modelId="{629AAB80-2B17-469B-9705-52990E8D2AFA}">
      <dgm:prSet phldrT="[Texto]"/>
      <dgm:spPr/>
      <dgm:t>
        <a:bodyPr/>
        <a:lstStyle/>
        <a:p>
          <a:r>
            <a:rPr lang="es-PE" i="1" dirty="0">
              <a:solidFill>
                <a:srgbClr val="000000"/>
              </a:solidFill>
              <a:effectLst/>
              <a:ea typeface="Calibri" panose="020F0502020204030204" pitchFamily="34" charset="0"/>
            </a:rPr>
            <a:t>* Nombrar, previo concurso público de méritos y evaluación personal, a los jueces y fiscales de todos los niveles. </a:t>
          </a:r>
        </a:p>
        <a:p>
          <a:r>
            <a:rPr lang="es-PE" b="0" i="1" dirty="0">
              <a:solidFill>
                <a:srgbClr val="000000"/>
              </a:solidFill>
              <a:ea typeface="Calibri" panose="020F0502020204030204" pitchFamily="34" charset="0"/>
            </a:rPr>
            <a:t>* Nombrar o renovar en el cargo al jefe de la Oficina Nacional de Procesos Electorales (ONPE) y Nombrar o renovar en el cargo al jefe del Registro Nacional de Identificación y Estado Civil (RENIEC)</a:t>
          </a:r>
        </a:p>
        <a:p>
          <a:r>
            <a:rPr lang="es-PE" b="1" i="1" dirty="0">
              <a:solidFill>
                <a:schemeClr val="accent6">
                  <a:lumMod val="50000"/>
                </a:schemeClr>
              </a:solidFill>
              <a:ea typeface="Calibri" panose="020F0502020204030204" pitchFamily="34" charset="0"/>
            </a:rPr>
            <a:t>* Nombrar a los </a:t>
          </a:r>
          <a:r>
            <a:rPr lang="es-PE" b="1" i="1" dirty="0" smtClean="0">
              <a:solidFill>
                <a:schemeClr val="accent6">
                  <a:lumMod val="50000"/>
                </a:schemeClr>
              </a:solidFill>
              <a:ea typeface="Calibri" panose="020F0502020204030204" pitchFamily="34" charset="0"/>
            </a:rPr>
            <a:t>(as</a:t>
          </a:r>
          <a:r>
            <a:rPr lang="es-PE" b="1" i="1" dirty="0">
              <a:solidFill>
                <a:schemeClr val="accent6">
                  <a:lumMod val="50000"/>
                </a:schemeClr>
              </a:solidFill>
              <a:ea typeface="Calibri" panose="020F0502020204030204" pitchFamily="34" charset="0"/>
            </a:rPr>
            <a:t>) Jefes (as) de las Autoridades Nacionales de Control del Poder Judicial  y del Ministerio Público</a:t>
          </a:r>
          <a:endParaRPr lang="es-PE" b="1" dirty="0">
            <a:solidFill>
              <a:schemeClr val="accent6">
                <a:lumMod val="50000"/>
              </a:schemeClr>
            </a:solidFill>
          </a:endParaRPr>
        </a:p>
      </dgm:t>
    </dgm:pt>
    <dgm:pt modelId="{292F6DB6-DCAB-415A-8E1F-B1228B0DF2CB}" type="parTrans" cxnId="{9AA0339D-B261-4888-B622-F023C75D283D}">
      <dgm:prSet/>
      <dgm:spPr/>
      <dgm:t>
        <a:bodyPr/>
        <a:lstStyle/>
        <a:p>
          <a:endParaRPr lang="es-PE"/>
        </a:p>
      </dgm:t>
    </dgm:pt>
    <dgm:pt modelId="{4327A18A-E79B-4858-A8BF-890B462E5827}" type="sibTrans" cxnId="{9AA0339D-B261-4888-B622-F023C75D283D}">
      <dgm:prSet/>
      <dgm:spPr/>
      <dgm:t>
        <a:bodyPr/>
        <a:lstStyle/>
        <a:p>
          <a:endParaRPr lang="es-PE"/>
        </a:p>
      </dgm:t>
    </dgm:pt>
    <dgm:pt modelId="{44B881C2-C9CA-4D7E-95A6-D4A78EC20D24}">
      <dgm:prSet phldrT="[Texto]"/>
      <dgm:spPr/>
      <dgm:t>
        <a:bodyPr/>
        <a:lstStyle/>
        <a:p>
          <a:r>
            <a:rPr lang="es-PE" i="1" dirty="0">
              <a:solidFill>
                <a:srgbClr val="000000"/>
              </a:solidFill>
              <a:effectLst/>
              <a:ea typeface="Calibri" panose="020F0502020204030204" pitchFamily="34" charset="0"/>
            </a:rPr>
            <a:t>* Ratificar, con voto público y motivado, a los jueces y fiscales de todos los niveles cada siete (7) años.</a:t>
          </a:r>
        </a:p>
        <a:p>
          <a:r>
            <a:rPr lang="es-PE" b="1" i="1" dirty="0">
              <a:solidFill>
                <a:schemeClr val="accent6">
                  <a:lumMod val="50000"/>
                </a:schemeClr>
              </a:solidFill>
              <a:effectLst/>
            </a:rPr>
            <a:t>* </a:t>
          </a:r>
          <a:r>
            <a:rPr lang="es-PE" b="1" i="1" dirty="0">
              <a:solidFill>
                <a:schemeClr val="accent6">
                  <a:lumMod val="50000"/>
                </a:schemeClr>
              </a:solidFill>
              <a:effectLst/>
              <a:ea typeface="Calibri" panose="020F0502020204030204" pitchFamily="34" charset="0"/>
            </a:rPr>
            <a:t>Ejecutar conjuntamente con la Academia de la Magistratura la evaluación parcial de desempeño de los jueces y fiscales de todos los niveles cada tres (3) años y seis (6) meses.</a:t>
          </a:r>
          <a:endParaRPr lang="es-PE" b="1" dirty="0">
            <a:solidFill>
              <a:schemeClr val="accent6">
                <a:lumMod val="50000"/>
              </a:schemeClr>
            </a:solidFill>
          </a:endParaRPr>
        </a:p>
      </dgm:t>
    </dgm:pt>
    <dgm:pt modelId="{04B31500-85C6-48CA-8E6B-2BE42C0D1CD3}" type="parTrans" cxnId="{A8201100-0317-488B-9B91-01D87D9ECAF4}">
      <dgm:prSet/>
      <dgm:spPr/>
      <dgm:t>
        <a:bodyPr/>
        <a:lstStyle/>
        <a:p>
          <a:endParaRPr lang="es-PE"/>
        </a:p>
      </dgm:t>
    </dgm:pt>
    <dgm:pt modelId="{44064E83-AC27-466A-AB50-F71C5AAE9B48}" type="sibTrans" cxnId="{A8201100-0317-488B-9B91-01D87D9ECAF4}">
      <dgm:prSet/>
      <dgm:spPr/>
      <dgm:t>
        <a:bodyPr/>
        <a:lstStyle/>
        <a:p>
          <a:endParaRPr lang="es-PE"/>
        </a:p>
      </dgm:t>
    </dgm:pt>
    <dgm:pt modelId="{C75D56F1-923E-41E1-8828-FBBD4189FC39}">
      <dgm:prSet phldrT="[Texto]"/>
      <dgm:spPr/>
      <dgm:t>
        <a:bodyPr/>
        <a:lstStyle/>
        <a:p>
          <a:r>
            <a:rPr lang="es-MX" dirty="0">
              <a:solidFill>
                <a:schemeClr val="tx1"/>
              </a:solidFill>
            </a:rPr>
            <a:t>* </a:t>
          </a:r>
          <a:r>
            <a:rPr lang="es-PE" b="0" i="1" dirty="0">
              <a:solidFill>
                <a:srgbClr val="000000"/>
              </a:solidFill>
              <a:effectLst/>
              <a:ea typeface="Calibri" panose="020F0502020204030204" pitchFamily="34" charset="0"/>
            </a:rPr>
            <a:t>Aplicar la sanción de destitución a los jueces y fiscales, titulares y provisionales de todos los niveles. Así como al jefe de la Oficina Nacional de Procesos Electorales (ONPE) y del Registro Nacional de Identificación y Estado Civil (RENIEC).</a:t>
          </a:r>
        </a:p>
        <a:p>
          <a:r>
            <a:rPr lang="es-PE" b="1" i="1" dirty="0">
              <a:solidFill>
                <a:schemeClr val="accent6">
                  <a:lumMod val="50000"/>
                </a:schemeClr>
              </a:solidFill>
              <a:effectLst/>
            </a:rPr>
            <a:t>* </a:t>
          </a:r>
          <a:r>
            <a:rPr lang="es-PE" b="1" i="1" dirty="0">
              <a:solidFill>
                <a:schemeClr val="accent6">
                  <a:lumMod val="50000"/>
                </a:schemeClr>
              </a:solidFill>
              <a:effectLst/>
              <a:ea typeface="Calibri" panose="020F0502020204030204" pitchFamily="34" charset="0"/>
            </a:rPr>
            <a:t>Aplicar la sanción de amonestación o suspensión a los jueces de la Corte Suprema y fiscales supremos hasta ciento veinte (120) días calendario, aplicando criterios de razonabilidad y proporcionalidad.</a:t>
          </a:r>
          <a:endParaRPr lang="es-PE" b="1" dirty="0">
            <a:solidFill>
              <a:schemeClr val="accent6">
                <a:lumMod val="50000"/>
              </a:schemeClr>
            </a:solidFill>
          </a:endParaRPr>
        </a:p>
      </dgm:t>
    </dgm:pt>
    <dgm:pt modelId="{22708DD6-EA6E-46ED-B182-D998371E1A98}" type="parTrans" cxnId="{DA69DCE4-CD2D-45CE-84DB-1D1235AE94A6}">
      <dgm:prSet/>
      <dgm:spPr/>
      <dgm:t>
        <a:bodyPr/>
        <a:lstStyle/>
        <a:p>
          <a:endParaRPr lang="es-PE"/>
        </a:p>
      </dgm:t>
    </dgm:pt>
    <dgm:pt modelId="{1EBDC8D4-FA8F-4333-9840-B0EFCC342B3A}" type="sibTrans" cxnId="{DA69DCE4-CD2D-45CE-84DB-1D1235AE94A6}">
      <dgm:prSet/>
      <dgm:spPr/>
      <dgm:t>
        <a:bodyPr/>
        <a:lstStyle/>
        <a:p>
          <a:endParaRPr lang="es-PE"/>
        </a:p>
      </dgm:t>
    </dgm:pt>
    <dgm:pt modelId="{CE82F9F1-C165-4FD6-A703-F3D37C1B61A7}" type="pres">
      <dgm:prSet presAssocID="{304C429E-2711-468D-B364-77C7B44F504D}" presName="rootnode" presStyleCnt="0">
        <dgm:presLayoutVars>
          <dgm:chMax/>
          <dgm:chPref/>
          <dgm:dir/>
          <dgm:animLvl val="lvl"/>
        </dgm:presLayoutVars>
      </dgm:prSet>
      <dgm:spPr/>
      <dgm:t>
        <a:bodyPr/>
        <a:lstStyle/>
        <a:p>
          <a:endParaRPr lang="es-PE"/>
        </a:p>
      </dgm:t>
    </dgm:pt>
    <dgm:pt modelId="{1DD1944C-8205-4DB7-A302-E054C1E7C1DA}" type="pres">
      <dgm:prSet presAssocID="{629AAB80-2B17-469B-9705-52990E8D2AFA}" presName="composite" presStyleCnt="0"/>
      <dgm:spPr/>
    </dgm:pt>
    <dgm:pt modelId="{8A3A3EB1-CF1B-4C92-8629-21F00A47BDE6}" type="pres">
      <dgm:prSet presAssocID="{629AAB80-2B17-469B-9705-52990E8D2AFA}" presName="LShape" presStyleLbl="alignNode1" presStyleIdx="0" presStyleCnt="5"/>
      <dgm:spPr/>
    </dgm:pt>
    <dgm:pt modelId="{C3D6AC16-A5A8-4923-9A39-A1C7DA8DB47C}" type="pres">
      <dgm:prSet presAssocID="{629AAB80-2B17-469B-9705-52990E8D2AFA}" presName="ParentText" presStyleLbl="revTx" presStyleIdx="0" presStyleCnt="3">
        <dgm:presLayoutVars>
          <dgm:chMax val="0"/>
          <dgm:chPref val="0"/>
          <dgm:bulletEnabled val="1"/>
        </dgm:presLayoutVars>
      </dgm:prSet>
      <dgm:spPr/>
      <dgm:t>
        <a:bodyPr/>
        <a:lstStyle/>
        <a:p>
          <a:endParaRPr lang="es-PE"/>
        </a:p>
      </dgm:t>
    </dgm:pt>
    <dgm:pt modelId="{C16CE77C-057D-4D7A-A3DE-E022075ED0CC}" type="pres">
      <dgm:prSet presAssocID="{629AAB80-2B17-469B-9705-52990E8D2AFA}" presName="Triangle" presStyleLbl="alignNode1" presStyleIdx="1" presStyleCnt="5"/>
      <dgm:spPr/>
    </dgm:pt>
    <dgm:pt modelId="{D8692608-94E1-4C67-8538-D53015FA80E3}" type="pres">
      <dgm:prSet presAssocID="{4327A18A-E79B-4858-A8BF-890B462E5827}" presName="sibTrans" presStyleCnt="0"/>
      <dgm:spPr/>
    </dgm:pt>
    <dgm:pt modelId="{1C9F8067-65EF-40C1-8A3C-4FF45D9B52A1}" type="pres">
      <dgm:prSet presAssocID="{4327A18A-E79B-4858-A8BF-890B462E5827}" presName="space" presStyleCnt="0"/>
      <dgm:spPr/>
    </dgm:pt>
    <dgm:pt modelId="{7DF9C7AE-3308-4BDD-BBDB-371BAA4D5118}" type="pres">
      <dgm:prSet presAssocID="{44B881C2-C9CA-4D7E-95A6-D4A78EC20D24}" presName="composite" presStyleCnt="0"/>
      <dgm:spPr/>
    </dgm:pt>
    <dgm:pt modelId="{991AC7AB-53A2-454E-9FE0-A2EA6668A605}" type="pres">
      <dgm:prSet presAssocID="{44B881C2-C9CA-4D7E-95A6-D4A78EC20D24}" presName="LShape" presStyleLbl="alignNode1" presStyleIdx="2" presStyleCnt="5" custLinFactNeighborY="0"/>
      <dgm:spPr/>
    </dgm:pt>
    <dgm:pt modelId="{45578098-60E4-468E-B076-561B57C27CA4}" type="pres">
      <dgm:prSet presAssocID="{44B881C2-C9CA-4D7E-95A6-D4A78EC20D24}" presName="ParentText" presStyleLbl="revTx" presStyleIdx="1" presStyleCnt="3">
        <dgm:presLayoutVars>
          <dgm:chMax val="0"/>
          <dgm:chPref val="0"/>
          <dgm:bulletEnabled val="1"/>
        </dgm:presLayoutVars>
      </dgm:prSet>
      <dgm:spPr/>
      <dgm:t>
        <a:bodyPr/>
        <a:lstStyle/>
        <a:p>
          <a:endParaRPr lang="es-PE"/>
        </a:p>
      </dgm:t>
    </dgm:pt>
    <dgm:pt modelId="{E2A46C60-891F-4870-AD22-A55CF50EAFC5}" type="pres">
      <dgm:prSet presAssocID="{44B881C2-C9CA-4D7E-95A6-D4A78EC20D24}" presName="Triangle" presStyleLbl="alignNode1" presStyleIdx="3" presStyleCnt="5"/>
      <dgm:spPr/>
    </dgm:pt>
    <dgm:pt modelId="{4BD1184E-3963-4F73-8758-83032C44A5C6}" type="pres">
      <dgm:prSet presAssocID="{44064E83-AC27-466A-AB50-F71C5AAE9B48}" presName="sibTrans" presStyleCnt="0"/>
      <dgm:spPr/>
    </dgm:pt>
    <dgm:pt modelId="{8A1C08EC-F150-4493-835E-D2C5D545C0A6}" type="pres">
      <dgm:prSet presAssocID="{44064E83-AC27-466A-AB50-F71C5AAE9B48}" presName="space" presStyleCnt="0"/>
      <dgm:spPr/>
    </dgm:pt>
    <dgm:pt modelId="{7E724294-890A-48AF-9F7B-3F576035C9D5}" type="pres">
      <dgm:prSet presAssocID="{C75D56F1-923E-41E1-8828-FBBD4189FC39}" presName="composite" presStyleCnt="0"/>
      <dgm:spPr/>
    </dgm:pt>
    <dgm:pt modelId="{907C3D93-8337-4666-882F-4FC346467FC8}" type="pres">
      <dgm:prSet presAssocID="{C75D56F1-923E-41E1-8828-FBBD4189FC39}" presName="LShape" presStyleLbl="alignNode1" presStyleIdx="4" presStyleCnt="5"/>
      <dgm:spPr/>
    </dgm:pt>
    <dgm:pt modelId="{3D4E1E28-1640-404F-94D0-3C38E4A0E1BB}" type="pres">
      <dgm:prSet presAssocID="{C75D56F1-923E-41E1-8828-FBBD4189FC39}" presName="ParentText" presStyleLbl="revTx" presStyleIdx="2" presStyleCnt="3">
        <dgm:presLayoutVars>
          <dgm:chMax val="0"/>
          <dgm:chPref val="0"/>
          <dgm:bulletEnabled val="1"/>
        </dgm:presLayoutVars>
      </dgm:prSet>
      <dgm:spPr/>
      <dgm:t>
        <a:bodyPr/>
        <a:lstStyle/>
        <a:p>
          <a:endParaRPr lang="es-PE"/>
        </a:p>
      </dgm:t>
    </dgm:pt>
  </dgm:ptLst>
  <dgm:cxnLst>
    <dgm:cxn modelId="{DA69DCE4-CD2D-45CE-84DB-1D1235AE94A6}" srcId="{304C429E-2711-468D-B364-77C7B44F504D}" destId="{C75D56F1-923E-41E1-8828-FBBD4189FC39}" srcOrd="2" destOrd="0" parTransId="{22708DD6-EA6E-46ED-B182-D998371E1A98}" sibTransId="{1EBDC8D4-FA8F-4333-9840-B0EFCC342B3A}"/>
    <dgm:cxn modelId="{9AA0339D-B261-4888-B622-F023C75D283D}" srcId="{304C429E-2711-468D-B364-77C7B44F504D}" destId="{629AAB80-2B17-469B-9705-52990E8D2AFA}" srcOrd="0" destOrd="0" parTransId="{292F6DB6-DCAB-415A-8E1F-B1228B0DF2CB}" sibTransId="{4327A18A-E79B-4858-A8BF-890B462E5827}"/>
    <dgm:cxn modelId="{6BF8DE76-39E7-48B6-BCD1-CB7868A56A6A}" type="presOf" srcId="{C75D56F1-923E-41E1-8828-FBBD4189FC39}" destId="{3D4E1E28-1640-404F-94D0-3C38E4A0E1BB}" srcOrd="0" destOrd="0" presId="urn:microsoft.com/office/officeart/2009/3/layout/StepUpProcess"/>
    <dgm:cxn modelId="{0791874A-4E6B-4AE7-BDAF-EC150F55A1A7}" type="presOf" srcId="{629AAB80-2B17-469B-9705-52990E8D2AFA}" destId="{C3D6AC16-A5A8-4923-9A39-A1C7DA8DB47C}" srcOrd="0" destOrd="0" presId="urn:microsoft.com/office/officeart/2009/3/layout/StepUpProcess"/>
    <dgm:cxn modelId="{E3B179DF-BBCD-4D12-AD44-FE1845C1C07A}" type="presOf" srcId="{304C429E-2711-468D-B364-77C7B44F504D}" destId="{CE82F9F1-C165-4FD6-A703-F3D37C1B61A7}" srcOrd="0" destOrd="0" presId="urn:microsoft.com/office/officeart/2009/3/layout/StepUpProcess"/>
    <dgm:cxn modelId="{BBD17FB3-56B4-48BF-B0BC-7DCD04C9BA05}" type="presOf" srcId="{44B881C2-C9CA-4D7E-95A6-D4A78EC20D24}" destId="{45578098-60E4-468E-B076-561B57C27CA4}" srcOrd="0" destOrd="0" presId="urn:microsoft.com/office/officeart/2009/3/layout/StepUpProcess"/>
    <dgm:cxn modelId="{A8201100-0317-488B-9B91-01D87D9ECAF4}" srcId="{304C429E-2711-468D-B364-77C7B44F504D}" destId="{44B881C2-C9CA-4D7E-95A6-D4A78EC20D24}" srcOrd="1" destOrd="0" parTransId="{04B31500-85C6-48CA-8E6B-2BE42C0D1CD3}" sibTransId="{44064E83-AC27-466A-AB50-F71C5AAE9B48}"/>
    <dgm:cxn modelId="{A3A993EB-31A8-4866-97E8-0B121402BE22}" type="presParOf" srcId="{CE82F9F1-C165-4FD6-A703-F3D37C1B61A7}" destId="{1DD1944C-8205-4DB7-A302-E054C1E7C1DA}" srcOrd="0" destOrd="0" presId="urn:microsoft.com/office/officeart/2009/3/layout/StepUpProcess"/>
    <dgm:cxn modelId="{05C2F796-0B45-478B-BD95-EAAAC41944BF}" type="presParOf" srcId="{1DD1944C-8205-4DB7-A302-E054C1E7C1DA}" destId="{8A3A3EB1-CF1B-4C92-8629-21F00A47BDE6}" srcOrd="0" destOrd="0" presId="urn:microsoft.com/office/officeart/2009/3/layout/StepUpProcess"/>
    <dgm:cxn modelId="{EBD1B6EE-F568-49A9-8A03-880B52E19136}" type="presParOf" srcId="{1DD1944C-8205-4DB7-A302-E054C1E7C1DA}" destId="{C3D6AC16-A5A8-4923-9A39-A1C7DA8DB47C}" srcOrd="1" destOrd="0" presId="urn:microsoft.com/office/officeart/2009/3/layout/StepUpProcess"/>
    <dgm:cxn modelId="{3EEA3232-FBD3-4D1B-AE09-F43AE0261BD0}" type="presParOf" srcId="{1DD1944C-8205-4DB7-A302-E054C1E7C1DA}" destId="{C16CE77C-057D-4D7A-A3DE-E022075ED0CC}" srcOrd="2" destOrd="0" presId="urn:microsoft.com/office/officeart/2009/3/layout/StepUpProcess"/>
    <dgm:cxn modelId="{8644EBE4-8514-406C-991B-38B0CD43C63F}" type="presParOf" srcId="{CE82F9F1-C165-4FD6-A703-F3D37C1B61A7}" destId="{D8692608-94E1-4C67-8538-D53015FA80E3}" srcOrd="1" destOrd="0" presId="urn:microsoft.com/office/officeart/2009/3/layout/StepUpProcess"/>
    <dgm:cxn modelId="{8B7BC2B5-3F3C-4600-8051-555DDABDEE7F}" type="presParOf" srcId="{D8692608-94E1-4C67-8538-D53015FA80E3}" destId="{1C9F8067-65EF-40C1-8A3C-4FF45D9B52A1}" srcOrd="0" destOrd="0" presId="urn:microsoft.com/office/officeart/2009/3/layout/StepUpProcess"/>
    <dgm:cxn modelId="{14033D1C-95A6-4008-B5E0-5E06A0FA04D7}" type="presParOf" srcId="{CE82F9F1-C165-4FD6-A703-F3D37C1B61A7}" destId="{7DF9C7AE-3308-4BDD-BBDB-371BAA4D5118}" srcOrd="2" destOrd="0" presId="urn:microsoft.com/office/officeart/2009/3/layout/StepUpProcess"/>
    <dgm:cxn modelId="{47F9CE82-4B8C-4E86-953E-E0F3077A1222}" type="presParOf" srcId="{7DF9C7AE-3308-4BDD-BBDB-371BAA4D5118}" destId="{991AC7AB-53A2-454E-9FE0-A2EA6668A605}" srcOrd="0" destOrd="0" presId="urn:microsoft.com/office/officeart/2009/3/layout/StepUpProcess"/>
    <dgm:cxn modelId="{7CDC5677-D4BD-48BF-ABC4-9AEB566EF942}" type="presParOf" srcId="{7DF9C7AE-3308-4BDD-BBDB-371BAA4D5118}" destId="{45578098-60E4-468E-B076-561B57C27CA4}" srcOrd="1" destOrd="0" presId="urn:microsoft.com/office/officeart/2009/3/layout/StepUpProcess"/>
    <dgm:cxn modelId="{67FBE129-25B2-408D-B276-21836D2DCA02}" type="presParOf" srcId="{7DF9C7AE-3308-4BDD-BBDB-371BAA4D5118}" destId="{E2A46C60-891F-4870-AD22-A55CF50EAFC5}" srcOrd="2" destOrd="0" presId="urn:microsoft.com/office/officeart/2009/3/layout/StepUpProcess"/>
    <dgm:cxn modelId="{A458275E-BADD-4FB7-8D89-0A337ED3286D}" type="presParOf" srcId="{CE82F9F1-C165-4FD6-A703-F3D37C1B61A7}" destId="{4BD1184E-3963-4F73-8758-83032C44A5C6}" srcOrd="3" destOrd="0" presId="urn:microsoft.com/office/officeart/2009/3/layout/StepUpProcess"/>
    <dgm:cxn modelId="{4C320454-3B48-4BD0-B90F-9CF6E7E970CA}" type="presParOf" srcId="{4BD1184E-3963-4F73-8758-83032C44A5C6}" destId="{8A1C08EC-F150-4493-835E-D2C5D545C0A6}" srcOrd="0" destOrd="0" presId="urn:microsoft.com/office/officeart/2009/3/layout/StepUpProcess"/>
    <dgm:cxn modelId="{6F1738F2-29EA-4EC4-8DF5-A802280A35B5}" type="presParOf" srcId="{CE82F9F1-C165-4FD6-A703-F3D37C1B61A7}" destId="{7E724294-890A-48AF-9F7B-3F576035C9D5}" srcOrd="4" destOrd="0" presId="urn:microsoft.com/office/officeart/2009/3/layout/StepUpProcess"/>
    <dgm:cxn modelId="{B17D8855-94B9-4F57-B8BB-41B785FF94D7}" type="presParOf" srcId="{7E724294-890A-48AF-9F7B-3F576035C9D5}" destId="{907C3D93-8337-4666-882F-4FC346467FC8}" srcOrd="0" destOrd="0" presId="urn:microsoft.com/office/officeart/2009/3/layout/StepUpProcess"/>
    <dgm:cxn modelId="{1A268F42-9095-49A7-802B-15B06D92BB48}" type="presParOf" srcId="{7E724294-890A-48AF-9F7B-3F576035C9D5}" destId="{3D4E1E28-1640-404F-94D0-3C38E4A0E1B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D26B28-0C62-403B-B896-D6171E3943BE}" type="doc">
      <dgm:prSet loTypeId="urn:microsoft.com/office/officeart/2005/8/layout/hProcess6" loCatId="process" qsTypeId="urn:microsoft.com/office/officeart/2005/8/quickstyle/simple5" qsCatId="simple" csTypeId="urn:microsoft.com/office/officeart/2005/8/colors/colorful5" csCatId="colorful" phldr="1"/>
      <dgm:spPr/>
      <dgm:t>
        <a:bodyPr/>
        <a:lstStyle/>
        <a:p>
          <a:endParaRPr lang="es-PE"/>
        </a:p>
      </dgm:t>
    </dgm:pt>
    <dgm:pt modelId="{F59E0BA5-3106-4652-BDF5-A1E3FF479B27}">
      <dgm:prSet phldrT="[Texto]"/>
      <dgm:spPr>
        <a:solidFill>
          <a:schemeClr val="accent5">
            <a:lumMod val="75000"/>
          </a:schemeClr>
        </a:solidFill>
      </dgm:spPr>
      <dgm:t>
        <a:bodyPr/>
        <a:lstStyle/>
        <a:p>
          <a:r>
            <a:rPr lang="es-PE" b="1" dirty="0"/>
            <a:t>Optimizar los procesos de </a:t>
          </a:r>
          <a:r>
            <a:rPr lang="es-ES" b="1" dirty="0">
              <a:ea typeface="Calibri" panose="020F0502020204030204" pitchFamily="34" charset="0"/>
              <a:cs typeface="Times New Roman" panose="02020603050405020304" pitchFamily="18" charset="0"/>
            </a:rPr>
            <a:t>nombramiento, ratificación, evaluación parcial del desempeño y procedimientos disciplinarios</a:t>
          </a:r>
          <a:endParaRPr lang="es-PE" dirty="0"/>
        </a:p>
      </dgm:t>
    </dgm:pt>
    <dgm:pt modelId="{3D5CA5BA-3A42-4A36-99AD-4688903D236E}" type="parTrans" cxnId="{86781581-0F42-401F-8EA9-49F7ACBA29F6}">
      <dgm:prSet/>
      <dgm:spPr/>
      <dgm:t>
        <a:bodyPr/>
        <a:lstStyle/>
        <a:p>
          <a:endParaRPr lang="es-PE"/>
        </a:p>
      </dgm:t>
    </dgm:pt>
    <dgm:pt modelId="{D7D6B7F1-1895-4960-B334-0DD76D0D71F0}" type="sibTrans" cxnId="{86781581-0F42-401F-8EA9-49F7ACBA29F6}">
      <dgm:prSet/>
      <dgm:spPr/>
      <dgm:t>
        <a:bodyPr/>
        <a:lstStyle/>
        <a:p>
          <a:endParaRPr lang="es-PE"/>
        </a:p>
      </dgm:t>
    </dgm:pt>
    <dgm:pt modelId="{33391C28-A471-431E-B128-8969A7B729A2}">
      <dgm:prSet phldrT="[Texto]"/>
      <dgm:spPr/>
      <dgm:t>
        <a:bodyPr/>
        <a:lstStyle/>
        <a:p>
          <a:pPr>
            <a:buFont typeface="Arial" panose="020B0604020202020204" pitchFamily="34" charset="0"/>
            <a:buChar char="•"/>
          </a:pPr>
          <a:r>
            <a:rPr lang="es-PE" b="1" dirty="0"/>
            <a:t>Selección y nombramientos de jueces y fiscales </a:t>
          </a:r>
          <a:r>
            <a:rPr lang="es-PE" dirty="0"/>
            <a:t>para reducir la provisionalidad de jueces y fiscales.</a:t>
          </a:r>
        </a:p>
      </dgm:t>
    </dgm:pt>
    <dgm:pt modelId="{9EBE3E0E-03AD-4522-8399-6867615106C0}" type="parTrans" cxnId="{C5E9E5FD-4BEA-4991-A288-98F9281A70BF}">
      <dgm:prSet/>
      <dgm:spPr/>
      <dgm:t>
        <a:bodyPr/>
        <a:lstStyle/>
        <a:p>
          <a:endParaRPr lang="es-PE"/>
        </a:p>
      </dgm:t>
    </dgm:pt>
    <dgm:pt modelId="{C97AB86A-56ED-4419-9A65-E8CE08021CF4}" type="sibTrans" cxnId="{C5E9E5FD-4BEA-4991-A288-98F9281A70BF}">
      <dgm:prSet/>
      <dgm:spPr/>
      <dgm:t>
        <a:bodyPr/>
        <a:lstStyle/>
        <a:p>
          <a:endParaRPr lang="es-PE"/>
        </a:p>
      </dgm:t>
    </dgm:pt>
    <dgm:pt modelId="{66B6238B-D9A3-4EC7-964B-144DC49700C7}">
      <dgm:prSet phldrT="[Texto]"/>
      <dgm:spPr/>
      <dgm:t>
        <a:bodyPr/>
        <a:lstStyle/>
        <a:p>
          <a:r>
            <a:rPr lang="es-PE" b="1" dirty="0"/>
            <a:t>Fortalecer la Gestión Institucional</a:t>
          </a:r>
          <a:endParaRPr lang="es-PE" dirty="0"/>
        </a:p>
      </dgm:t>
    </dgm:pt>
    <dgm:pt modelId="{41810193-7476-4BF6-AFD3-AC660F88427E}" type="parTrans" cxnId="{E9468219-6D0D-41CE-B809-96AC3178A77E}">
      <dgm:prSet/>
      <dgm:spPr/>
      <dgm:t>
        <a:bodyPr/>
        <a:lstStyle/>
        <a:p>
          <a:endParaRPr lang="es-PE"/>
        </a:p>
      </dgm:t>
    </dgm:pt>
    <dgm:pt modelId="{20353EA4-0E1C-4C69-B99E-C00F72E197DA}" type="sibTrans" cxnId="{E9468219-6D0D-41CE-B809-96AC3178A77E}">
      <dgm:prSet/>
      <dgm:spPr/>
      <dgm:t>
        <a:bodyPr/>
        <a:lstStyle/>
        <a:p>
          <a:endParaRPr lang="es-PE"/>
        </a:p>
      </dgm:t>
    </dgm:pt>
    <dgm:pt modelId="{E72C80E4-F020-4CA0-B479-2768AEB6AEE1}">
      <dgm:prSet phldrT="[Texto]"/>
      <dgm:spPr/>
      <dgm:t>
        <a:bodyPr/>
        <a:lstStyle/>
        <a:p>
          <a:r>
            <a:rPr lang="es-PE" dirty="0"/>
            <a:t>Procesos mejorados y sistematizados </a:t>
          </a:r>
        </a:p>
      </dgm:t>
    </dgm:pt>
    <dgm:pt modelId="{D369175D-802B-4D7E-A0CE-9D43D41C6DC0}" type="parTrans" cxnId="{74443348-0A12-4C30-BA07-6792B7A4A5A6}">
      <dgm:prSet/>
      <dgm:spPr/>
      <dgm:t>
        <a:bodyPr/>
        <a:lstStyle/>
        <a:p>
          <a:endParaRPr lang="es-PE"/>
        </a:p>
      </dgm:t>
    </dgm:pt>
    <dgm:pt modelId="{EC4F6441-2F68-468B-A191-62C2F116A2CD}" type="sibTrans" cxnId="{74443348-0A12-4C30-BA07-6792B7A4A5A6}">
      <dgm:prSet/>
      <dgm:spPr/>
      <dgm:t>
        <a:bodyPr/>
        <a:lstStyle/>
        <a:p>
          <a:endParaRPr lang="es-PE"/>
        </a:p>
      </dgm:t>
    </dgm:pt>
    <dgm:pt modelId="{AFA1EC91-4FC3-468A-83C0-8427A30CB281}">
      <dgm:prSet phldrT="[Texto]"/>
      <dgm:spPr/>
      <dgm:t>
        <a:bodyPr/>
        <a:lstStyle/>
        <a:p>
          <a:r>
            <a:rPr lang="es-PE" dirty="0"/>
            <a:t>Planes institucionales Integrados y articulados a las políticas nacionales </a:t>
          </a:r>
        </a:p>
      </dgm:t>
    </dgm:pt>
    <dgm:pt modelId="{F5DC38AB-677B-4829-99B3-75FFEC04C5B9}" type="parTrans" cxnId="{5241D95D-41A3-405D-B62C-27D33FBBC96A}">
      <dgm:prSet/>
      <dgm:spPr/>
      <dgm:t>
        <a:bodyPr/>
        <a:lstStyle/>
        <a:p>
          <a:endParaRPr lang="es-PE"/>
        </a:p>
      </dgm:t>
    </dgm:pt>
    <dgm:pt modelId="{80E42C96-DEFB-49C3-8A84-B54D0B6D3D40}" type="sibTrans" cxnId="{5241D95D-41A3-405D-B62C-27D33FBBC96A}">
      <dgm:prSet/>
      <dgm:spPr/>
      <dgm:t>
        <a:bodyPr/>
        <a:lstStyle/>
        <a:p>
          <a:endParaRPr lang="es-PE"/>
        </a:p>
      </dgm:t>
    </dgm:pt>
    <dgm:pt modelId="{385CBFF6-9CC0-4347-807F-5CE8D56250AB}">
      <dgm:prSet/>
      <dgm:spPr/>
      <dgm:t>
        <a:bodyPr/>
        <a:lstStyle/>
        <a:p>
          <a:r>
            <a:rPr lang="es-PE" b="1" dirty="0"/>
            <a:t>Evaluación y Ratificación de jueces y fiscales</a:t>
          </a:r>
          <a:r>
            <a:rPr lang="es-PE" dirty="0"/>
            <a:t> </a:t>
          </a:r>
          <a:r>
            <a:rPr lang="es-PE" dirty="0" smtClean="0"/>
            <a:t>para garantizar la permanencia de magistrados idóneos</a:t>
          </a:r>
          <a:r>
            <a:rPr lang="es-PE" dirty="0"/>
            <a:t>.</a:t>
          </a:r>
        </a:p>
      </dgm:t>
    </dgm:pt>
    <dgm:pt modelId="{68D2B31C-73AA-4C20-B1DF-32A2D7D21168}" type="parTrans" cxnId="{0B0BB690-FBC6-4F95-AC14-CF3FBD2345D9}">
      <dgm:prSet/>
      <dgm:spPr/>
      <dgm:t>
        <a:bodyPr/>
        <a:lstStyle/>
        <a:p>
          <a:endParaRPr lang="es-PE"/>
        </a:p>
      </dgm:t>
    </dgm:pt>
    <dgm:pt modelId="{43A49988-45AD-4E8C-BB1B-1A092224DA38}" type="sibTrans" cxnId="{0B0BB690-FBC6-4F95-AC14-CF3FBD2345D9}">
      <dgm:prSet/>
      <dgm:spPr/>
      <dgm:t>
        <a:bodyPr/>
        <a:lstStyle/>
        <a:p>
          <a:endParaRPr lang="es-PE"/>
        </a:p>
      </dgm:t>
    </dgm:pt>
    <dgm:pt modelId="{60B88760-788B-42F9-918F-CF9C23CABBB7}">
      <dgm:prSet/>
      <dgm:spPr/>
      <dgm:t>
        <a:bodyPr/>
        <a:lstStyle/>
        <a:p>
          <a:r>
            <a:rPr lang="es-PE" b="1" dirty="0"/>
            <a:t>Procedimientos Disciplinarios </a:t>
          </a:r>
          <a:r>
            <a:rPr lang="es-PE" dirty="0"/>
            <a:t>para sancionar jueces y fiscales que hayan transgredido sus funciones</a:t>
          </a:r>
        </a:p>
      </dgm:t>
    </dgm:pt>
    <dgm:pt modelId="{370340AA-F03B-437A-B13E-80C3436F2FC3}" type="parTrans" cxnId="{3A6B9DD9-01D8-423E-BE0B-71A10503C8DF}">
      <dgm:prSet/>
      <dgm:spPr/>
      <dgm:t>
        <a:bodyPr/>
        <a:lstStyle/>
        <a:p>
          <a:endParaRPr lang="es-PE"/>
        </a:p>
      </dgm:t>
    </dgm:pt>
    <dgm:pt modelId="{7A81A93E-4567-4C85-8A01-FCDD0D36BE64}" type="sibTrans" cxnId="{3A6B9DD9-01D8-423E-BE0B-71A10503C8DF}">
      <dgm:prSet/>
      <dgm:spPr/>
      <dgm:t>
        <a:bodyPr/>
        <a:lstStyle/>
        <a:p>
          <a:endParaRPr lang="es-PE"/>
        </a:p>
      </dgm:t>
    </dgm:pt>
    <dgm:pt modelId="{9D10A100-BA97-4F5E-B62F-23FBC240E8A3}">
      <dgm:prSet phldrT="[Texto]"/>
      <dgm:spPr/>
      <dgm:t>
        <a:bodyPr/>
        <a:lstStyle/>
        <a:p>
          <a:r>
            <a:rPr lang="es-PE" dirty="0"/>
            <a:t>Órganos Desconcentrados implementados gradualmente, orientados al conocimiento de la gestión -in situ- de los jueces y fiscales y la participación ciudadana en los procesos.</a:t>
          </a:r>
        </a:p>
      </dgm:t>
    </dgm:pt>
    <dgm:pt modelId="{0DF411BE-0906-441A-86DE-56C4D18797C1}" type="parTrans" cxnId="{E58E147E-59CE-464A-AC91-B10A8E222724}">
      <dgm:prSet/>
      <dgm:spPr/>
      <dgm:t>
        <a:bodyPr/>
        <a:lstStyle/>
        <a:p>
          <a:endParaRPr lang="es-PE"/>
        </a:p>
      </dgm:t>
    </dgm:pt>
    <dgm:pt modelId="{4704F571-A929-4E4C-97F0-6881F5ABE334}" type="sibTrans" cxnId="{E58E147E-59CE-464A-AC91-B10A8E222724}">
      <dgm:prSet/>
      <dgm:spPr/>
      <dgm:t>
        <a:bodyPr/>
        <a:lstStyle/>
        <a:p>
          <a:endParaRPr lang="es-PE"/>
        </a:p>
      </dgm:t>
    </dgm:pt>
    <dgm:pt modelId="{9E032AA3-C7DE-4402-9887-1B7F812F32A3}" type="pres">
      <dgm:prSet presAssocID="{09D26B28-0C62-403B-B896-D6171E3943BE}" presName="theList" presStyleCnt="0">
        <dgm:presLayoutVars>
          <dgm:dir/>
          <dgm:animLvl val="lvl"/>
          <dgm:resizeHandles val="exact"/>
        </dgm:presLayoutVars>
      </dgm:prSet>
      <dgm:spPr/>
      <dgm:t>
        <a:bodyPr/>
        <a:lstStyle/>
        <a:p>
          <a:endParaRPr lang="es-PE"/>
        </a:p>
      </dgm:t>
    </dgm:pt>
    <dgm:pt modelId="{0FEB6F69-3893-48B0-978F-880C8243426A}" type="pres">
      <dgm:prSet presAssocID="{F59E0BA5-3106-4652-BDF5-A1E3FF479B27}" presName="compNode" presStyleCnt="0"/>
      <dgm:spPr/>
    </dgm:pt>
    <dgm:pt modelId="{B4B3552E-0F87-4FE0-A630-A5621D95F834}" type="pres">
      <dgm:prSet presAssocID="{F59E0BA5-3106-4652-BDF5-A1E3FF479B27}" presName="noGeometry" presStyleCnt="0"/>
      <dgm:spPr/>
    </dgm:pt>
    <dgm:pt modelId="{4C9B9F52-5C9B-43E1-A9FE-1E0BB5FF048A}" type="pres">
      <dgm:prSet presAssocID="{F59E0BA5-3106-4652-BDF5-A1E3FF479B27}" presName="childTextVisible" presStyleLbl="bgAccFollowNode1" presStyleIdx="0" presStyleCnt="2">
        <dgm:presLayoutVars>
          <dgm:bulletEnabled val="1"/>
        </dgm:presLayoutVars>
      </dgm:prSet>
      <dgm:spPr/>
      <dgm:t>
        <a:bodyPr/>
        <a:lstStyle/>
        <a:p>
          <a:endParaRPr lang="es-PE"/>
        </a:p>
      </dgm:t>
    </dgm:pt>
    <dgm:pt modelId="{903ADCC9-D97C-4900-BD44-99BB46DD311F}" type="pres">
      <dgm:prSet presAssocID="{F59E0BA5-3106-4652-BDF5-A1E3FF479B27}" presName="childTextHidden" presStyleLbl="bgAccFollowNode1" presStyleIdx="0" presStyleCnt="2"/>
      <dgm:spPr/>
      <dgm:t>
        <a:bodyPr/>
        <a:lstStyle/>
        <a:p>
          <a:endParaRPr lang="es-PE"/>
        </a:p>
      </dgm:t>
    </dgm:pt>
    <dgm:pt modelId="{F8939D37-65DA-4DFF-A864-3437C2D6DB78}" type="pres">
      <dgm:prSet presAssocID="{F59E0BA5-3106-4652-BDF5-A1E3FF479B27}" presName="parentText" presStyleLbl="node1" presStyleIdx="0" presStyleCnt="2">
        <dgm:presLayoutVars>
          <dgm:chMax val="1"/>
          <dgm:bulletEnabled val="1"/>
        </dgm:presLayoutVars>
      </dgm:prSet>
      <dgm:spPr/>
      <dgm:t>
        <a:bodyPr/>
        <a:lstStyle/>
        <a:p>
          <a:endParaRPr lang="es-PE"/>
        </a:p>
      </dgm:t>
    </dgm:pt>
    <dgm:pt modelId="{28D9D7A6-BEA1-471B-8E97-F321848966AE}" type="pres">
      <dgm:prSet presAssocID="{F59E0BA5-3106-4652-BDF5-A1E3FF479B27}" presName="aSpace" presStyleCnt="0"/>
      <dgm:spPr/>
    </dgm:pt>
    <dgm:pt modelId="{685984EF-8C4E-495C-B701-8AAEFBE74BE4}" type="pres">
      <dgm:prSet presAssocID="{66B6238B-D9A3-4EC7-964B-144DC49700C7}" presName="compNode" presStyleCnt="0"/>
      <dgm:spPr/>
    </dgm:pt>
    <dgm:pt modelId="{7FF3B36D-661A-4633-8D02-F27C9FED4770}" type="pres">
      <dgm:prSet presAssocID="{66B6238B-D9A3-4EC7-964B-144DC49700C7}" presName="noGeometry" presStyleCnt="0"/>
      <dgm:spPr/>
    </dgm:pt>
    <dgm:pt modelId="{A60080B4-BC90-422F-AFFC-3A80F8E485A2}" type="pres">
      <dgm:prSet presAssocID="{66B6238B-D9A3-4EC7-964B-144DC49700C7}" presName="childTextVisible" presStyleLbl="bgAccFollowNode1" presStyleIdx="1" presStyleCnt="2">
        <dgm:presLayoutVars>
          <dgm:bulletEnabled val="1"/>
        </dgm:presLayoutVars>
      </dgm:prSet>
      <dgm:spPr/>
      <dgm:t>
        <a:bodyPr/>
        <a:lstStyle/>
        <a:p>
          <a:endParaRPr lang="es-PE"/>
        </a:p>
      </dgm:t>
    </dgm:pt>
    <dgm:pt modelId="{937B2BAE-853F-4DEB-ADB3-5957F3BEDD90}" type="pres">
      <dgm:prSet presAssocID="{66B6238B-D9A3-4EC7-964B-144DC49700C7}" presName="childTextHidden" presStyleLbl="bgAccFollowNode1" presStyleIdx="1" presStyleCnt="2"/>
      <dgm:spPr/>
      <dgm:t>
        <a:bodyPr/>
        <a:lstStyle/>
        <a:p>
          <a:endParaRPr lang="es-PE"/>
        </a:p>
      </dgm:t>
    </dgm:pt>
    <dgm:pt modelId="{7DEC72FF-56E0-4179-B108-C28BCE30A6BA}" type="pres">
      <dgm:prSet presAssocID="{66B6238B-D9A3-4EC7-964B-144DC49700C7}" presName="parentText" presStyleLbl="node1" presStyleIdx="1" presStyleCnt="2">
        <dgm:presLayoutVars>
          <dgm:chMax val="1"/>
          <dgm:bulletEnabled val="1"/>
        </dgm:presLayoutVars>
      </dgm:prSet>
      <dgm:spPr/>
      <dgm:t>
        <a:bodyPr/>
        <a:lstStyle/>
        <a:p>
          <a:endParaRPr lang="es-PE"/>
        </a:p>
      </dgm:t>
    </dgm:pt>
  </dgm:ptLst>
  <dgm:cxnLst>
    <dgm:cxn modelId="{48A085CB-929D-4DF6-A8CC-6B9CA62496DA}" type="presOf" srcId="{66B6238B-D9A3-4EC7-964B-144DC49700C7}" destId="{7DEC72FF-56E0-4179-B108-C28BCE30A6BA}" srcOrd="0" destOrd="0" presId="urn:microsoft.com/office/officeart/2005/8/layout/hProcess6"/>
    <dgm:cxn modelId="{74443348-0A12-4C30-BA07-6792B7A4A5A6}" srcId="{66B6238B-D9A3-4EC7-964B-144DC49700C7}" destId="{E72C80E4-F020-4CA0-B479-2768AEB6AEE1}" srcOrd="0" destOrd="0" parTransId="{D369175D-802B-4D7E-A0CE-9D43D41C6DC0}" sibTransId="{EC4F6441-2F68-468B-A191-62C2F116A2CD}"/>
    <dgm:cxn modelId="{AC266D1A-0F2F-4E75-9E4D-ADB92F24BD0A}" type="presOf" srcId="{F59E0BA5-3106-4652-BDF5-A1E3FF479B27}" destId="{F8939D37-65DA-4DFF-A864-3437C2D6DB78}" srcOrd="0" destOrd="0" presId="urn:microsoft.com/office/officeart/2005/8/layout/hProcess6"/>
    <dgm:cxn modelId="{5CF05906-0813-44ED-9497-A80B3B7B76AA}" type="presOf" srcId="{33391C28-A471-431E-B128-8969A7B729A2}" destId="{4C9B9F52-5C9B-43E1-A9FE-1E0BB5FF048A}" srcOrd="0" destOrd="0" presId="urn:microsoft.com/office/officeart/2005/8/layout/hProcess6"/>
    <dgm:cxn modelId="{AF7A03C5-EF2D-45DD-BA3F-8E014236FE2A}" type="presOf" srcId="{33391C28-A471-431E-B128-8969A7B729A2}" destId="{903ADCC9-D97C-4900-BD44-99BB46DD311F}" srcOrd="1" destOrd="0" presId="urn:microsoft.com/office/officeart/2005/8/layout/hProcess6"/>
    <dgm:cxn modelId="{86781581-0F42-401F-8EA9-49F7ACBA29F6}" srcId="{09D26B28-0C62-403B-B896-D6171E3943BE}" destId="{F59E0BA5-3106-4652-BDF5-A1E3FF479B27}" srcOrd="0" destOrd="0" parTransId="{3D5CA5BA-3A42-4A36-99AD-4688903D236E}" sibTransId="{D7D6B7F1-1895-4960-B334-0DD76D0D71F0}"/>
    <dgm:cxn modelId="{C5E9E5FD-4BEA-4991-A288-98F9281A70BF}" srcId="{F59E0BA5-3106-4652-BDF5-A1E3FF479B27}" destId="{33391C28-A471-431E-B128-8969A7B729A2}" srcOrd="0" destOrd="0" parTransId="{9EBE3E0E-03AD-4522-8399-6867615106C0}" sibTransId="{C97AB86A-56ED-4419-9A65-E8CE08021CF4}"/>
    <dgm:cxn modelId="{96873E6D-FA38-44DA-9A5C-5CD4CA36D0D5}" type="presOf" srcId="{AFA1EC91-4FC3-468A-83C0-8427A30CB281}" destId="{937B2BAE-853F-4DEB-ADB3-5957F3BEDD90}" srcOrd="1" destOrd="1" presId="urn:microsoft.com/office/officeart/2005/8/layout/hProcess6"/>
    <dgm:cxn modelId="{B1954776-F5DB-4A50-A07D-A7228270D428}" type="presOf" srcId="{AFA1EC91-4FC3-468A-83C0-8427A30CB281}" destId="{A60080B4-BC90-422F-AFFC-3A80F8E485A2}" srcOrd="0" destOrd="1" presId="urn:microsoft.com/office/officeart/2005/8/layout/hProcess6"/>
    <dgm:cxn modelId="{DF424D0D-B894-44D6-AF89-3B363C1053BA}" type="presOf" srcId="{9D10A100-BA97-4F5E-B62F-23FBC240E8A3}" destId="{A60080B4-BC90-422F-AFFC-3A80F8E485A2}" srcOrd="0" destOrd="2" presId="urn:microsoft.com/office/officeart/2005/8/layout/hProcess6"/>
    <dgm:cxn modelId="{BF64FAB7-B4FD-48C0-AA3F-E8FE3A86896D}" type="presOf" srcId="{E72C80E4-F020-4CA0-B479-2768AEB6AEE1}" destId="{A60080B4-BC90-422F-AFFC-3A80F8E485A2}" srcOrd="0" destOrd="0" presId="urn:microsoft.com/office/officeart/2005/8/layout/hProcess6"/>
    <dgm:cxn modelId="{F5664D06-7084-4AB1-AA57-977B89B0922F}" type="presOf" srcId="{385CBFF6-9CC0-4347-807F-5CE8D56250AB}" destId="{4C9B9F52-5C9B-43E1-A9FE-1E0BB5FF048A}" srcOrd="0" destOrd="1" presId="urn:microsoft.com/office/officeart/2005/8/layout/hProcess6"/>
    <dgm:cxn modelId="{9E9F1FC5-AB5A-4B80-A2E4-C9E0797E40A5}" type="presOf" srcId="{09D26B28-0C62-403B-B896-D6171E3943BE}" destId="{9E032AA3-C7DE-4402-9887-1B7F812F32A3}" srcOrd="0" destOrd="0" presId="urn:microsoft.com/office/officeart/2005/8/layout/hProcess6"/>
    <dgm:cxn modelId="{E58E147E-59CE-464A-AC91-B10A8E222724}" srcId="{66B6238B-D9A3-4EC7-964B-144DC49700C7}" destId="{9D10A100-BA97-4F5E-B62F-23FBC240E8A3}" srcOrd="2" destOrd="0" parTransId="{0DF411BE-0906-441A-86DE-56C4D18797C1}" sibTransId="{4704F571-A929-4E4C-97F0-6881F5ABE334}"/>
    <dgm:cxn modelId="{7AF2358D-251B-4E2C-933A-4612162943DB}" type="presOf" srcId="{60B88760-788B-42F9-918F-CF9C23CABBB7}" destId="{903ADCC9-D97C-4900-BD44-99BB46DD311F}" srcOrd="1" destOrd="2" presId="urn:microsoft.com/office/officeart/2005/8/layout/hProcess6"/>
    <dgm:cxn modelId="{BEDBE9BF-BD49-49F7-99CD-50A5493D59FE}" type="presOf" srcId="{9D10A100-BA97-4F5E-B62F-23FBC240E8A3}" destId="{937B2BAE-853F-4DEB-ADB3-5957F3BEDD90}" srcOrd="1" destOrd="2" presId="urn:microsoft.com/office/officeart/2005/8/layout/hProcess6"/>
    <dgm:cxn modelId="{E9468219-6D0D-41CE-B809-96AC3178A77E}" srcId="{09D26B28-0C62-403B-B896-D6171E3943BE}" destId="{66B6238B-D9A3-4EC7-964B-144DC49700C7}" srcOrd="1" destOrd="0" parTransId="{41810193-7476-4BF6-AFD3-AC660F88427E}" sibTransId="{20353EA4-0E1C-4C69-B99E-C00F72E197DA}"/>
    <dgm:cxn modelId="{F715253E-9942-45CF-8CEA-B6D11746E1C3}" type="presOf" srcId="{60B88760-788B-42F9-918F-CF9C23CABBB7}" destId="{4C9B9F52-5C9B-43E1-A9FE-1E0BB5FF048A}" srcOrd="0" destOrd="2" presId="urn:microsoft.com/office/officeart/2005/8/layout/hProcess6"/>
    <dgm:cxn modelId="{3C3984F7-FF0F-4C3D-82BF-95CCB3017167}" type="presOf" srcId="{385CBFF6-9CC0-4347-807F-5CE8D56250AB}" destId="{903ADCC9-D97C-4900-BD44-99BB46DD311F}" srcOrd="1" destOrd="1" presId="urn:microsoft.com/office/officeart/2005/8/layout/hProcess6"/>
    <dgm:cxn modelId="{5241D95D-41A3-405D-B62C-27D33FBBC96A}" srcId="{66B6238B-D9A3-4EC7-964B-144DC49700C7}" destId="{AFA1EC91-4FC3-468A-83C0-8427A30CB281}" srcOrd="1" destOrd="0" parTransId="{F5DC38AB-677B-4829-99B3-75FFEC04C5B9}" sibTransId="{80E42C96-DEFB-49C3-8A84-B54D0B6D3D40}"/>
    <dgm:cxn modelId="{0B0BB690-FBC6-4F95-AC14-CF3FBD2345D9}" srcId="{F59E0BA5-3106-4652-BDF5-A1E3FF479B27}" destId="{385CBFF6-9CC0-4347-807F-5CE8D56250AB}" srcOrd="1" destOrd="0" parTransId="{68D2B31C-73AA-4C20-B1DF-32A2D7D21168}" sibTransId="{43A49988-45AD-4E8C-BB1B-1A092224DA38}"/>
    <dgm:cxn modelId="{3A6B9DD9-01D8-423E-BE0B-71A10503C8DF}" srcId="{F59E0BA5-3106-4652-BDF5-A1E3FF479B27}" destId="{60B88760-788B-42F9-918F-CF9C23CABBB7}" srcOrd="2" destOrd="0" parTransId="{370340AA-F03B-437A-B13E-80C3436F2FC3}" sibTransId="{7A81A93E-4567-4C85-8A01-FCDD0D36BE64}"/>
    <dgm:cxn modelId="{8A5B692C-9C38-4C51-8074-7A2C059CC221}" type="presOf" srcId="{E72C80E4-F020-4CA0-B479-2768AEB6AEE1}" destId="{937B2BAE-853F-4DEB-ADB3-5957F3BEDD90}" srcOrd="1" destOrd="0" presId="urn:microsoft.com/office/officeart/2005/8/layout/hProcess6"/>
    <dgm:cxn modelId="{A5ADA450-504D-4B08-8E39-64C69C58C98D}" type="presParOf" srcId="{9E032AA3-C7DE-4402-9887-1B7F812F32A3}" destId="{0FEB6F69-3893-48B0-978F-880C8243426A}" srcOrd="0" destOrd="0" presId="urn:microsoft.com/office/officeart/2005/8/layout/hProcess6"/>
    <dgm:cxn modelId="{E65893E6-350A-4033-9AB0-2CF1F467FD27}" type="presParOf" srcId="{0FEB6F69-3893-48B0-978F-880C8243426A}" destId="{B4B3552E-0F87-4FE0-A630-A5621D95F834}" srcOrd="0" destOrd="0" presId="urn:microsoft.com/office/officeart/2005/8/layout/hProcess6"/>
    <dgm:cxn modelId="{508DDF68-9D73-42B6-9BED-6804F68F881C}" type="presParOf" srcId="{0FEB6F69-3893-48B0-978F-880C8243426A}" destId="{4C9B9F52-5C9B-43E1-A9FE-1E0BB5FF048A}" srcOrd="1" destOrd="0" presId="urn:microsoft.com/office/officeart/2005/8/layout/hProcess6"/>
    <dgm:cxn modelId="{DB828B3B-03C1-4DF4-9586-1F5A94497433}" type="presParOf" srcId="{0FEB6F69-3893-48B0-978F-880C8243426A}" destId="{903ADCC9-D97C-4900-BD44-99BB46DD311F}" srcOrd="2" destOrd="0" presId="urn:microsoft.com/office/officeart/2005/8/layout/hProcess6"/>
    <dgm:cxn modelId="{7D1A3B6C-EE33-4721-AEA9-79C491C81A5B}" type="presParOf" srcId="{0FEB6F69-3893-48B0-978F-880C8243426A}" destId="{F8939D37-65DA-4DFF-A864-3437C2D6DB78}" srcOrd="3" destOrd="0" presId="urn:microsoft.com/office/officeart/2005/8/layout/hProcess6"/>
    <dgm:cxn modelId="{D3E5DEDD-83E8-4D74-BBF1-A20518934322}" type="presParOf" srcId="{9E032AA3-C7DE-4402-9887-1B7F812F32A3}" destId="{28D9D7A6-BEA1-471B-8E97-F321848966AE}" srcOrd="1" destOrd="0" presId="urn:microsoft.com/office/officeart/2005/8/layout/hProcess6"/>
    <dgm:cxn modelId="{D18F36A2-AC1D-4E2C-9D13-EAB6A6F811AE}" type="presParOf" srcId="{9E032AA3-C7DE-4402-9887-1B7F812F32A3}" destId="{685984EF-8C4E-495C-B701-8AAEFBE74BE4}" srcOrd="2" destOrd="0" presId="urn:microsoft.com/office/officeart/2005/8/layout/hProcess6"/>
    <dgm:cxn modelId="{35996FDE-201C-4E9F-9122-7C780BA4DA5E}" type="presParOf" srcId="{685984EF-8C4E-495C-B701-8AAEFBE74BE4}" destId="{7FF3B36D-661A-4633-8D02-F27C9FED4770}" srcOrd="0" destOrd="0" presId="urn:microsoft.com/office/officeart/2005/8/layout/hProcess6"/>
    <dgm:cxn modelId="{A96BB7DA-4375-4E46-8932-44D18126BACC}" type="presParOf" srcId="{685984EF-8C4E-495C-B701-8AAEFBE74BE4}" destId="{A60080B4-BC90-422F-AFFC-3A80F8E485A2}" srcOrd="1" destOrd="0" presId="urn:microsoft.com/office/officeart/2005/8/layout/hProcess6"/>
    <dgm:cxn modelId="{4CF8AEDE-EBDE-449D-8CE4-4AE61DE11CEF}" type="presParOf" srcId="{685984EF-8C4E-495C-B701-8AAEFBE74BE4}" destId="{937B2BAE-853F-4DEB-ADB3-5957F3BEDD90}" srcOrd="2" destOrd="0" presId="urn:microsoft.com/office/officeart/2005/8/layout/hProcess6"/>
    <dgm:cxn modelId="{525A6003-AD87-4F55-8EDD-E13E95B1D52A}" type="presParOf" srcId="{685984EF-8C4E-495C-B701-8AAEFBE74BE4}" destId="{7DEC72FF-56E0-4179-B108-C28BCE30A6BA}"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F85F7C-CDC9-41EE-B75D-26F79C0A8440}"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PE"/>
        </a:p>
      </dgm:t>
    </dgm:pt>
    <dgm:pt modelId="{35EE7E06-C33D-48AD-9D57-367EFF3C8653}">
      <dgm:prSet phldrT="[Texto]"/>
      <dgm:spPr/>
      <dgm:t>
        <a:bodyPr/>
        <a:lstStyle/>
        <a:p>
          <a:r>
            <a:rPr lang="es-PE" b="1" dirty="0"/>
            <a:t>En la línea de acción de Selección y nombramiento</a:t>
          </a:r>
          <a:endParaRPr lang="es-PE" dirty="0"/>
        </a:p>
      </dgm:t>
    </dgm:pt>
    <dgm:pt modelId="{251DD85F-0269-456C-B154-367B41FF1612}" type="parTrans" cxnId="{876A7441-BEB6-4BCF-A84E-00CDC26D34FC}">
      <dgm:prSet/>
      <dgm:spPr/>
      <dgm:t>
        <a:bodyPr/>
        <a:lstStyle/>
        <a:p>
          <a:endParaRPr lang="es-PE"/>
        </a:p>
      </dgm:t>
    </dgm:pt>
    <dgm:pt modelId="{375AB7F2-3D4B-4A52-8FE0-863CEDE5A305}" type="sibTrans" cxnId="{876A7441-BEB6-4BCF-A84E-00CDC26D34FC}">
      <dgm:prSet/>
      <dgm:spPr/>
      <dgm:t>
        <a:bodyPr/>
        <a:lstStyle/>
        <a:p>
          <a:endParaRPr lang="es-PE"/>
        </a:p>
      </dgm:t>
    </dgm:pt>
    <dgm:pt modelId="{49C5A070-C27A-4C34-8BC3-FBEE6D210071}">
      <dgm:prSet phldrT="[Texto]"/>
      <dgm:spPr/>
      <dgm:t>
        <a:bodyPr/>
        <a:lstStyle/>
        <a:p>
          <a:r>
            <a:rPr lang="es-PE" dirty="0"/>
            <a:t>Se encontró </a:t>
          </a:r>
          <a:r>
            <a:rPr lang="es-PE" b="1" dirty="0"/>
            <a:t>1,336 plazas por convocar</a:t>
          </a:r>
          <a:endParaRPr lang="es-PE" dirty="0"/>
        </a:p>
      </dgm:t>
    </dgm:pt>
    <dgm:pt modelId="{3EE87BF5-7CF6-4A2D-9CEA-CB935669D424}" type="parTrans" cxnId="{961A5B1C-8805-4DF1-816D-C6BBD5501768}">
      <dgm:prSet/>
      <dgm:spPr/>
      <dgm:t>
        <a:bodyPr/>
        <a:lstStyle/>
        <a:p>
          <a:endParaRPr lang="es-PE"/>
        </a:p>
      </dgm:t>
    </dgm:pt>
    <dgm:pt modelId="{A39768FE-5FD3-4E26-8DD8-8150946FA4C8}" type="sibTrans" cxnId="{961A5B1C-8805-4DF1-816D-C6BBD5501768}">
      <dgm:prSet/>
      <dgm:spPr/>
      <dgm:t>
        <a:bodyPr/>
        <a:lstStyle/>
        <a:p>
          <a:endParaRPr lang="es-PE"/>
        </a:p>
      </dgm:t>
    </dgm:pt>
    <dgm:pt modelId="{4CA5DD08-05A6-41ED-88BD-FD21F1036966}">
      <dgm:prSet phldrT="[Texto]"/>
      <dgm:spPr/>
      <dgm:t>
        <a:bodyPr/>
        <a:lstStyle/>
        <a:p>
          <a:pPr>
            <a:buFont typeface="Arial" panose="020B0604020202020204" pitchFamily="34" charset="0"/>
            <a:buChar char="•"/>
          </a:pPr>
          <a:r>
            <a:rPr lang="es-PE" b="1" dirty="0"/>
            <a:t>En la línea de acción de Procedimientos disciplinarios</a:t>
          </a:r>
          <a:endParaRPr lang="es-PE" dirty="0"/>
        </a:p>
      </dgm:t>
    </dgm:pt>
    <dgm:pt modelId="{4523D445-7D75-4DD4-A511-96EE8A887EB3}" type="parTrans" cxnId="{366E27A3-4584-469E-AD33-6535AB24A78A}">
      <dgm:prSet/>
      <dgm:spPr/>
      <dgm:t>
        <a:bodyPr/>
        <a:lstStyle/>
        <a:p>
          <a:endParaRPr lang="es-PE"/>
        </a:p>
      </dgm:t>
    </dgm:pt>
    <dgm:pt modelId="{2C64BBE0-FA1E-42A3-9CC6-4F6A06B98B70}" type="sibTrans" cxnId="{366E27A3-4584-469E-AD33-6535AB24A78A}">
      <dgm:prSet/>
      <dgm:spPr/>
      <dgm:t>
        <a:bodyPr/>
        <a:lstStyle/>
        <a:p>
          <a:endParaRPr lang="es-PE"/>
        </a:p>
      </dgm:t>
    </dgm:pt>
    <dgm:pt modelId="{95A1EA6D-2DF8-4F6A-885C-900CD0E3A8B1}">
      <dgm:prSet phldrT="[Texto]"/>
      <dgm:spPr/>
      <dgm:t>
        <a:bodyPr/>
        <a:lstStyle/>
        <a:p>
          <a:pPr algn="just"/>
          <a:r>
            <a:rPr lang="es-PE" dirty="0"/>
            <a:t>Quedó suspendida la tramitación de </a:t>
          </a:r>
          <a:r>
            <a:rPr lang="es-PE" b="1" dirty="0"/>
            <a:t>51 procedimientos disciplinarios, 04 investigaciones preliminares y 71 denuncias</a:t>
          </a:r>
          <a:r>
            <a:rPr lang="es-PE" dirty="0"/>
            <a:t>; los que tuvieron que ser reencausados desde el 06 de enero de 2020, cuando juramentó el primer Pleno de la JNJ. </a:t>
          </a:r>
        </a:p>
      </dgm:t>
    </dgm:pt>
    <dgm:pt modelId="{46CF84F2-F363-4397-B706-4A20F596A3F6}" type="parTrans" cxnId="{F443681B-CE43-4B5D-B49D-082EEE9F4719}">
      <dgm:prSet/>
      <dgm:spPr/>
      <dgm:t>
        <a:bodyPr/>
        <a:lstStyle/>
        <a:p>
          <a:endParaRPr lang="es-PE"/>
        </a:p>
      </dgm:t>
    </dgm:pt>
    <dgm:pt modelId="{E2223B1A-0DD0-4524-B789-54EF56E169A1}" type="sibTrans" cxnId="{F443681B-CE43-4B5D-B49D-082EEE9F4719}">
      <dgm:prSet/>
      <dgm:spPr/>
      <dgm:t>
        <a:bodyPr/>
        <a:lstStyle/>
        <a:p>
          <a:endParaRPr lang="es-PE"/>
        </a:p>
      </dgm:t>
    </dgm:pt>
    <dgm:pt modelId="{8471026F-68FD-4C36-BE61-BE596200635F}">
      <dgm:prSet phldrT="[Texto]"/>
      <dgm:spPr/>
      <dgm:t>
        <a:bodyPr/>
        <a:lstStyle/>
        <a:p>
          <a:pPr>
            <a:buFont typeface="Arial" panose="020B0604020202020204" pitchFamily="34" charset="0"/>
            <a:buChar char="•"/>
          </a:pPr>
          <a:r>
            <a:rPr lang="es-PE" b="1" dirty="0"/>
            <a:t>Documentos normativos</a:t>
          </a:r>
          <a:endParaRPr lang="es-PE" dirty="0"/>
        </a:p>
      </dgm:t>
    </dgm:pt>
    <dgm:pt modelId="{85C4CF49-01AB-4FFE-A43C-FD59A387D409}" type="parTrans" cxnId="{2948C22F-F321-4399-9291-A3C84C7DFC4E}">
      <dgm:prSet/>
      <dgm:spPr/>
      <dgm:t>
        <a:bodyPr/>
        <a:lstStyle/>
        <a:p>
          <a:endParaRPr lang="es-PE"/>
        </a:p>
      </dgm:t>
    </dgm:pt>
    <dgm:pt modelId="{8410D125-9C2E-4517-AF79-6AD3E40F05DD}" type="sibTrans" cxnId="{2948C22F-F321-4399-9291-A3C84C7DFC4E}">
      <dgm:prSet/>
      <dgm:spPr/>
      <dgm:t>
        <a:bodyPr/>
        <a:lstStyle/>
        <a:p>
          <a:endParaRPr lang="es-PE"/>
        </a:p>
      </dgm:t>
    </dgm:pt>
    <dgm:pt modelId="{3420E2DE-8291-4347-B92D-5208E1D26DA3}">
      <dgm:prSet phldrT="[Texto]"/>
      <dgm:spPr/>
      <dgm:t>
        <a:bodyPr/>
        <a:lstStyle/>
        <a:p>
          <a:pPr algn="just"/>
          <a:r>
            <a:rPr lang="es-PE" dirty="0"/>
            <a:t>Con la suspensión del ex CNM </a:t>
          </a:r>
          <a:r>
            <a:rPr lang="es-PE" b="1" dirty="0"/>
            <a:t>se derogaron todos los Reglamentos</a:t>
          </a:r>
          <a:r>
            <a:rPr lang="es-PE" dirty="0"/>
            <a:t>, los mismos que </a:t>
          </a:r>
          <a:r>
            <a:rPr lang="es-PE" dirty="0">
              <a:solidFill>
                <a:srgbClr val="000000"/>
              </a:solidFill>
            </a:rPr>
            <a:t>corresponden a los procesos de Selección y Nombramiento, Evaluación </a:t>
          </a:r>
          <a:r>
            <a:rPr lang="es-PE" dirty="0"/>
            <a:t>y Ratificación y Procedimientos </a:t>
          </a:r>
          <a:r>
            <a:rPr lang="es-PE" dirty="0" smtClean="0"/>
            <a:t>Disciplinarios.</a:t>
          </a:r>
          <a:endParaRPr lang="es-PE" dirty="0"/>
        </a:p>
      </dgm:t>
    </dgm:pt>
    <dgm:pt modelId="{92F3C905-15B3-4401-A1B8-BB7FEE704731}" type="parTrans" cxnId="{0784216B-3E95-476C-BDCA-4096ECF26D65}">
      <dgm:prSet/>
      <dgm:spPr/>
      <dgm:t>
        <a:bodyPr/>
        <a:lstStyle/>
        <a:p>
          <a:endParaRPr lang="es-PE"/>
        </a:p>
      </dgm:t>
    </dgm:pt>
    <dgm:pt modelId="{7DCDEB9E-4158-41E3-BC44-79467E53DFF0}" type="sibTrans" cxnId="{0784216B-3E95-476C-BDCA-4096ECF26D65}">
      <dgm:prSet/>
      <dgm:spPr/>
      <dgm:t>
        <a:bodyPr/>
        <a:lstStyle/>
        <a:p>
          <a:endParaRPr lang="es-PE"/>
        </a:p>
      </dgm:t>
    </dgm:pt>
    <dgm:pt modelId="{606AF438-AEF4-4CF0-9E37-F303EC2A25F6}" type="pres">
      <dgm:prSet presAssocID="{1AF85F7C-CDC9-41EE-B75D-26F79C0A8440}" presName="Name0" presStyleCnt="0">
        <dgm:presLayoutVars>
          <dgm:dir/>
          <dgm:animLvl val="lvl"/>
          <dgm:resizeHandles val="exact"/>
        </dgm:presLayoutVars>
      </dgm:prSet>
      <dgm:spPr/>
      <dgm:t>
        <a:bodyPr/>
        <a:lstStyle/>
        <a:p>
          <a:endParaRPr lang="es-PE"/>
        </a:p>
      </dgm:t>
    </dgm:pt>
    <dgm:pt modelId="{AFC553F0-3B86-41FE-A86B-4F02E5D23518}" type="pres">
      <dgm:prSet presAssocID="{35EE7E06-C33D-48AD-9D57-367EFF3C8653}" presName="composite" presStyleCnt="0"/>
      <dgm:spPr/>
    </dgm:pt>
    <dgm:pt modelId="{DFA0E935-1A96-4560-8006-53F0878728CF}" type="pres">
      <dgm:prSet presAssocID="{35EE7E06-C33D-48AD-9D57-367EFF3C8653}" presName="parTx" presStyleLbl="alignNode1" presStyleIdx="0" presStyleCnt="3">
        <dgm:presLayoutVars>
          <dgm:chMax val="0"/>
          <dgm:chPref val="0"/>
          <dgm:bulletEnabled val="1"/>
        </dgm:presLayoutVars>
      </dgm:prSet>
      <dgm:spPr/>
      <dgm:t>
        <a:bodyPr/>
        <a:lstStyle/>
        <a:p>
          <a:endParaRPr lang="es-PE"/>
        </a:p>
      </dgm:t>
    </dgm:pt>
    <dgm:pt modelId="{75C359D8-BBA6-4644-8C25-9637792F45DE}" type="pres">
      <dgm:prSet presAssocID="{35EE7E06-C33D-48AD-9D57-367EFF3C8653}" presName="desTx" presStyleLbl="alignAccFollowNode1" presStyleIdx="0" presStyleCnt="3" custLinFactNeighborX="179" custLinFactNeighborY="2452">
        <dgm:presLayoutVars>
          <dgm:bulletEnabled val="1"/>
        </dgm:presLayoutVars>
      </dgm:prSet>
      <dgm:spPr/>
      <dgm:t>
        <a:bodyPr/>
        <a:lstStyle/>
        <a:p>
          <a:endParaRPr lang="es-PE"/>
        </a:p>
      </dgm:t>
    </dgm:pt>
    <dgm:pt modelId="{D005C76A-B777-423F-A616-0A1BD7EE31CE}" type="pres">
      <dgm:prSet presAssocID="{375AB7F2-3D4B-4A52-8FE0-863CEDE5A305}" presName="space" presStyleCnt="0"/>
      <dgm:spPr/>
    </dgm:pt>
    <dgm:pt modelId="{08336C7C-7CA3-41C0-8AA1-29D8215955BF}" type="pres">
      <dgm:prSet presAssocID="{4CA5DD08-05A6-41ED-88BD-FD21F1036966}" presName="composite" presStyleCnt="0"/>
      <dgm:spPr/>
    </dgm:pt>
    <dgm:pt modelId="{0D19E090-1C97-4EEA-B684-061E7ED2C803}" type="pres">
      <dgm:prSet presAssocID="{4CA5DD08-05A6-41ED-88BD-FD21F1036966}" presName="parTx" presStyleLbl="alignNode1" presStyleIdx="1" presStyleCnt="3">
        <dgm:presLayoutVars>
          <dgm:chMax val="0"/>
          <dgm:chPref val="0"/>
          <dgm:bulletEnabled val="1"/>
        </dgm:presLayoutVars>
      </dgm:prSet>
      <dgm:spPr/>
      <dgm:t>
        <a:bodyPr/>
        <a:lstStyle/>
        <a:p>
          <a:endParaRPr lang="es-PE"/>
        </a:p>
      </dgm:t>
    </dgm:pt>
    <dgm:pt modelId="{748141EE-3F40-4A38-8A44-3594C25FD360}" type="pres">
      <dgm:prSet presAssocID="{4CA5DD08-05A6-41ED-88BD-FD21F1036966}" presName="desTx" presStyleLbl="alignAccFollowNode1" presStyleIdx="1" presStyleCnt="3" custLinFactNeighborX="0" custLinFactNeighborY="2452">
        <dgm:presLayoutVars>
          <dgm:bulletEnabled val="1"/>
        </dgm:presLayoutVars>
      </dgm:prSet>
      <dgm:spPr/>
      <dgm:t>
        <a:bodyPr/>
        <a:lstStyle/>
        <a:p>
          <a:endParaRPr lang="es-PE"/>
        </a:p>
      </dgm:t>
    </dgm:pt>
    <dgm:pt modelId="{68AD478B-514C-4D89-A1CB-FCBDF6579FAE}" type="pres">
      <dgm:prSet presAssocID="{2C64BBE0-FA1E-42A3-9CC6-4F6A06B98B70}" presName="space" presStyleCnt="0"/>
      <dgm:spPr/>
    </dgm:pt>
    <dgm:pt modelId="{4DEEAD49-D779-4FED-A21A-5F24A8722CEF}" type="pres">
      <dgm:prSet presAssocID="{8471026F-68FD-4C36-BE61-BE596200635F}" presName="composite" presStyleCnt="0"/>
      <dgm:spPr/>
    </dgm:pt>
    <dgm:pt modelId="{E791B4D7-A9A9-4614-AADF-B009E4868ED9}" type="pres">
      <dgm:prSet presAssocID="{8471026F-68FD-4C36-BE61-BE596200635F}" presName="parTx" presStyleLbl="alignNode1" presStyleIdx="2" presStyleCnt="3">
        <dgm:presLayoutVars>
          <dgm:chMax val="0"/>
          <dgm:chPref val="0"/>
          <dgm:bulletEnabled val="1"/>
        </dgm:presLayoutVars>
      </dgm:prSet>
      <dgm:spPr/>
      <dgm:t>
        <a:bodyPr/>
        <a:lstStyle/>
        <a:p>
          <a:endParaRPr lang="es-PE"/>
        </a:p>
      </dgm:t>
    </dgm:pt>
    <dgm:pt modelId="{5E2D0338-5CAC-4D4E-BE91-410A3CE1BC2F}" type="pres">
      <dgm:prSet presAssocID="{8471026F-68FD-4C36-BE61-BE596200635F}" presName="desTx" presStyleLbl="alignAccFollowNode1" presStyleIdx="2" presStyleCnt="3" custLinFactNeighborX="-144" custLinFactNeighborY="2452">
        <dgm:presLayoutVars>
          <dgm:bulletEnabled val="1"/>
        </dgm:presLayoutVars>
      </dgm:prSet>
      <dgm:spPr/>
      <dgm:t>
        <a:bodyPr/>
        <a:lstStyle/>
        <a:p>
          <a:endParaRPr lang="es-PE"/>
        </a:p>
      </dgm:t>
    </dgm:pt>
  </dgm:ptLst>
  <dgm:cxnLst>
    <dgm:cxn modelId="{2948C22F-F321-4399-9291-A3C84C7DFC4E}" srcId="{1AF85F7C-CDC9-41EE-B75D-26F79C0A8440}" destId="{8471026F-68FD-4C36-BE61-BE596200635F}" srcOrd="2" destOrd="0" parTransId="{85C4CF49-01AB-4FFE-A43C-FD59A387D409}" sibTransId="{8410D125-9C2E-4517-AF79-6AD3E40F05DD}"/>
    <dgm:cxn modelId="{366E27A3-4584-469E-AD33-6535AB24A78A}" srcId="{1AF85F7C-CDC9-41EE-B75D-26F79C0A8440}" destId="{4CA5DD08-05A6-41ED-88BD-FD21F1036966}" srcOrd="1" destOrd="0" parTransId="{4523D445-7D75-4DD4-A511-96EE8A887EB3}" sibTransId="{2C64BBE0-FA1E-42A3-9CC6-4F6A06B98B70}"/>
    <dgm:cxn modelId="{64C07295-3CFD-48BE-BE2C-7191852B833E}" type="presOf" srcId="{1AF85F7C-CDC9-41EE-B75D-26F79C0A8440}" destId="{606AF438-AEF4-4CF0-9E37-F303EC2A25F6}" srcOrd="0" destOrd="0" presId="urn:microsoft.com/office/officeart/2005/8/layout/hList1"/>
    <dgm:cxn modelId="{FA240AB1-1AD0-4CCA-8599-6C8BAD531826}" type="presOf" srcId="{95A1EA6D-2DF8-4F6A-885C-900CD0E3A8B1}" destId="{748141EE-3F40-4A38-8A44-3594C25FD360}" srcOrd="0" destOrd="0" presId="urn:microsoft.com/office/officeart/2005/8/layout/hList1"/>
    <dgm:cxn modelId="{1A5A9907-6553-4761-A442-152AED806C50}" type="presOf" srcId="{3420E2DE-8291-4347-B92D-5208E1D26DA3}" destId="{5E2D0338-5CAC-4D4E-BE91-410A3CE1BC2F}" srcOrd="0" destOrd="0" presId="urn:microsoft.com/office/officeart/2005/8/layout/hList1"/>
    <dgm:cxn modelId="{BA360797-CF79-4E14-B40A-6F93100B4164}" type="presOf" srcId="{4CA5DD08-05A6-41ED-88BD-FD21F1036966}" destId="{0D19E090-1C97-4EEA-B684-061E7ED2C803}" srcOrd="0" destOrd="0" presId="urn:microsoft.com/office/officeart/2005/8/layout/hList1"/>
    <dgm:cxn modelId="{F443681B-CE43-4B5D-B49D-082EEE9F4719}" srcId="{4CA5DD08-05A6-41ED-88BD-FD21F1036966}" destId="{95A1EA6D-2DF8-4F6A-885C-900CD0E3A8B1}" srcOrd="0" destOrd="0" parTransId="{46CF84F2-F363-4397-B706-4A20F596A3F6}" sibTransId="{E2223B1A-0DD0-4524-B789-54EF56E169A1}"/>
    <dgm:cxn modelId="{5423542B-DEA1-4895-86FB-1FBD652689FD}" type="presOf" srcId="{8471026F-68FD-4C36-BE61-BE596200635F}" destId="{E791B4D7-A9A9-4614-AADF-B009E4868ED9}" srcOrd="0" destOrd="0" presId="urn:microsoft.com/office/officeart/2005/8/layout/hList1"/>
    <dgm:cxn modelId="{EBEBDFD6-1159-47CD-A4FA-066553CB6C15}" type="presOf" srcId="{49C5A070-C27A-4C34-8BC3-FBEE6D210071}" destId="{75C359D8-BBA6-4644-8C25-9637792F45DE}" srcOrd="0" destOrd="0" presId="urn:microsoft.com/office/officeart/2005/8/layout/hList1"/>
    <dgm:cxn modelId="{DFB62632-CA32-412C-A0AF-388032A44080}" type="presOf" srcId="{35EE7E06-C33D-48AD-9D57-367EFF3C8653}" destId="{DFA0E935-1A96-4560-8006-53F0878728CF}" srcOrd="0" destOrd="0" presId="urn:microsoft.com/office/officeart/2005/8/layout/hList1"/>
    <dgm:cxn modelId="{876A7441-BEB6-4BCF-A84E-00CDC26D34FC}" srcId="{1AF85F7C-CDC9-41EE-B75D-26F79C0A8440}" destId="{35EE7E06-C33D-48AD-9D57-367EFF3C8653}" srcOrd="0" destOrd="0" parTransId="{251DD85F-0269-456C-B154-367B41FF1612}" sibTransId="{375AB7F2-3D4B-4A52-8FE0-863CEDE5A305}"/>
    <dgm:cxn modelId="{961A5B1C-8805-4DF1-816D-C6BBD5501768}" srcId="{35EE7E06-C33D-48AD-9D57-367EFF3C8653}" destId="{49C5A070-C27A-4C34-8BC3-FBEE6D210071}" srcOrd="0" destOrd="0" parTransId="{3EE87BF5-7CF6-4A2D-9CEA-CB935669D424}" sibTransId="{A39768FE-5FD3-4E26-8DD8-8150946FA4C8}"/>
    <dgm:cxn modelId="{0784216B-3E95-476C-BDCA-4096ECF26D65}" srcId="{8471026F-68FD-4C36-BE61-BE596200635F}" destId="{3420E2DE-8291-4347-B92D-5208E1D26DA3}" srcOrd="0" destOrd="0" parTransId="{92F3C905-15B3-4401-A1B8-BB7FEE704731}" sibTransId="{7DCDEB9E-4158-41E3-BC44-79467E53DFF0}"/>
    <dgm:cxn modelId="{2D6E0C54-3132-4F41-BF30-C3113CCF2499}" type="presParOf" srcId="{606AF438-AEF4-4CF0-9E37-F303EC2A25F6}" destId="{AFC553F0-3B86-41FE-A86B-4F02E5D23518}" srcOrd="0" destOrd="0" presId="urn:microsoft.com/office/officeart/2005/8/layout/hList1"/>
    <dgm:cxn modelId="{57E447FC-CE60-40F1-9180-CEA957DA5F49}" type="presParOf" srcId="{AFC553F0-3B86-41FE-A86B-4F02E5D23518}" destId="{DFA0E935-1A96-4560-8006-53F0878728CF}" srcOrd="0" destOrd="0" presId="urn:microsoft.com/office/officeart/2005/8/layout/hList1"/>
    <dgm:cxn modelId="{CAEEEAD8-0DD6-4A73-91F3-39DDB122575F}" type="presParOf" srcId="{AFC553F0-3B86-41FE-A86B-4F02E5D23518}" destId="{75C359D8-BBA6-4644-8C25-9637792F45DE}" srcOrd="1" destOrd="0" presId="urn:microsoft.com/office/officeart/2005/8/layout/hList1"/>
    <dgm:cxn modelId="{109A4FB6-39E6-4903-B377-A9E18C71B0E7}" type="presParOf" srcId="{606AF438-AEF4-4CF0-9E37-F303EC2A25F6}" destId="{D005C76A-B777-423F-A616-0A1BD7EE31CE}" srcOrd="1" destOrd="0" presId="urn:microsoft.com/office/officeart/2005/8/layout/hList1"/>
    <dgm:cxn modelId="{38A5BC77-F1EA-4503-B183-548C2B4270A3}" type="presParOf" srcId="{606AF438-AEF4-4CF0-9E37-F303EC2A25F6}" destId="{08336C7C-7CA3-41C0-8AA1-29D8215955BF}" srcOrd="2" destOrd="0" presId="urn:microsoft.com/office/officeart/2005/8/layout/hList1"/>
    <dgm:cxn modelId="{6B55005C-E3E1-4470-844B-0CE9D6BB5B19}" type="presParOf" srcId="{08336C7C-7CA3-41C0-8AA1-29D8215955BF}" destId="{0D19E090-1C97-4EEA-B684-061E7ED2C803}" srcOrd="0" destOrd="0" presId="urn:microsoft.com/office/officeart/2005/8/layout/hList1"/>
    <dgm:cxn modelId="{FC3F16A0-697A-41B9-8680-967C283C24BE}" type="presParOf" srcId="{08336C7C-7CA3-41C0-8AA1-29D8215955BF}" destId="{748141EE-3F40-4A38-8A44-3594C25FD360}" srcOrd="1" destOrd="0" presId="urn:microsoft.com/office/officeart/2005/8/layout/hList1"/>
    <dgm:cxn modelId="{C85E4F88-EC63-450E-9CB1-2C673292F246}" type="presParOf" srcId="{606AF438-AEF4-4CF0-9E37-F303EC2A25F6}" destId="{68AD478B-514C-4D89-A1CB-FCBDF6579FAE}" srcOrd="3" destOrd="0" presId="urn:microsoft.com/office/officeart/2005/8/layout/hList1"/>
    <dgm:cxn modelId="{440D92E1-A7C9-4CF8-B739-0CD1C54072C5}" type="presParOf" srcId="{606AF438-AEF4-4CF0-9E37-F303EC2A25F6}" destId="{4DEEAD49-D779-4FED-A21A-5F24A8722CEF}" srcOrd="4" destOrd="0" presId="urn:microsoft.com/office/officeart/2005/8/layout/hList1"/>
    <dgm:cxn modelId="{6D44CBAD-82B2-4ABA-A4EA-28730BF40618}" type="presParOf" srcId="{4DEEAD49-D779-4FED-A21A-5F24A8722CEF}" destId="{E791B4D7-A9A9-4614-AADF-B009E4868ED9}" srcOrd="0" destOrd="0" presId="urn:microsoft.com/office/officeart/2005/8/layout/hList1"/>
    <dgm:cxn modelId="{06984F6C-1208-4F50-88F7-27449E4823F5}" type="presParOf" srcId="{4DEEAD49-D779-4FED-A21A-5F24A8722CEF}" destId="{5E2D0338-5CAC-4D4E-BE91-410A3CE1BC2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F85F7C-CDC9-41EE-B75D-26F79C0A8440}"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PE"/>
        </a:p>
      </dgm:t>
    </dgm:pt>
    <dgm:pt modelId="{35EE7E06-C33D-48AD-9D57-367EFF3C8653}">
      <dgm:prSet phldrT="[Texto]"/>
      <dgm:spPr/>
      <dgm:t>
        <a:bodyPr/>
        <a:lstStyle/>
        <a:p>
          <a:r>
            <a:rPr lang="es-PE" b="1" dirty="0"/>
            <a:t>Gestión de Personal</a:t>
          </a:r>
          <a:endParaRPr lang="es-PE" dirty="0"/>
        </a:p>
      </dgm:t>
    </dgm:pt>
    <dgm:pt modelId="{251DD85F-0269-456C-B154-367B41FF1612}" type="parTrans" cxnId="{876A7441-BEB6-4BCF-A84E-00CDC26D34FC}">
      <dgm:prSet/>
      <dgm:spPr/>
      <dgm:t>
        <a:bodyPr/>
        <a:lstStyle/>
        <a:p>
          <a:endParaRPr lang="es-PE"/>
        </a:p>
      </dgm:t>
    </dgm:pt>
    <dgm:pt modelId="{375AB7F2-3D4B-4A52-8FE0-863CEDE5A305}" type="sibTrans" cxnId="{876A7441-BEB6-4BCF-A84E-00CDC26D34FC}">
      <dgm:prSet/>
      <dgm:spPr/>
      <dgm:t>
        <a:bodyPr/>
        <a:lstStyle/>
        <a:p>
          <a:endParaRPr lang="es-PE"/>
        </a:p>
      </dgm:t>
    </dgm:pt>
    <dgm:pt modelId="{49C5A070-C27A-4C34-8BC3-FBEE6D210071}">
      <dgm:prSet phldrT="[Texto]" custT="1"/>
      <dgm:spPr/>
      <dgm:t>
        <a:bodyPr/>
        <a:lstStyle/>
        <a:p>
          <a:pPr algn="just"/>
          <a:r>
            <a:rPr lang="es-PE" sz="2200" dirty="0"/>
            <a:t>Capacidad laboral muy disminuida, </a:t>
          </a:r>
          <a:r>
            <a:rPr lang="es-PE" sz="2200" b="1" dirty="0"/>
            <a:t>42% menor </a:t>
          </a:r>
          <a:r>
            <a:rPr lang="es-PE" sz="2200" b="0" dirty="0">
              <a:solidFill>
                <a:srgbClr val="000000"/>
              </a:solidFill>
            </a:rPr>
            <a:t>a la que se tenía en el 2018.</a:t>
          </a:r>
          <a:endParaRPr lang="es-PE" sz="2000" b="0" dirty="0">
            <a:solidFill>
              <a:srgbClr val="000000"/>
            </a:solidFill>
          </a:endParaRPr>
        </a:p>
      </dgm:t>
    </dgm:pt>
    <dgm:pt modelId="{3EE87BF5-7CF6-4A2D-9CEA-CB935669D424}" type="parTrans" cxnId="{961A5B1C-8805-4DF1-816D-C6BBD5501768}">
      <dgm:prSet/>
      <dgm:spPr/>
      <dgm:t>
        <a:bodyPr/>
        <a:lstStyle/>
        <a:p>
          <a:endParaRPr lang="es-PE"/>
        </a:p>
      </dgm:t>
    </dgm:pt>
    <dgm:pt modelId="{A39768FE-5FD3-4E26-8DD8-8150946FA4C8}" type="sibTrans" cxnId="{961A5B1C-8805-4DF1-816D-C6BBD5501768}">
      <dgm:prSet/>
      <dgm:spPr/>
      <dgm:t>
        <a:bodyPr/>
        <a:lstStyle/>
        <a:p>
          <a:endParaRPr lang="es-PE"/>
        </a:p>
      </dgm:t>
    </dgm:pt>
    <dgm:pt modelId="{4CA5DD08-05A6-41ED-88BD-FD21F1036966}">
      <dgm:prSet phldrT="[Texto]"/>
      <dgm:spPr/>
      <dgm:t>
        <a:bodyPr/>
        <a:lstStyle/>
        <a:p>
          <a:pPr>
            <a:buFont typeface="Arial" panose="020B0604020202020204" pitchFamily="34" charset="0"/>
            <a:buChar char="•"/>
          </a:pPr>
          <a:r>
            <a:rPr lang="es-PE" b="1" dirty="0"/>
            <a:t>Gestión Administrativa</a:t>
          </a:r>
          <a:endParaRPr lang="es-PE" dirty="0"/>
        </a:p>
      </dgm:t>
    </dgm:pt>
    <dgm:pt modelId="{4523D445-7D75-4DD4-A511-96EE8A887EB3}" type="parTrans" cxnId="{366E27A3-4584-469E-AD33-6535AB24A78A}">
      <dgm:prSet/>
      <dgm:spPr/>
      <dgm:t>
        <a:bodyPr/>
        <a:lstStyle/>
        <a:p>
          <a:endParaRPr lang="es-PE"/>
        </a:p>
      </dgm:t>
    </dgm:pt>
    <dgm:pt modelId="{2C64BBE0-FA1E-42A3-9CC6-4F6A06B98B70}" type="sibTrans" cxnId="{366E27A3-4584-469E-AD33-6535AB24A78A}">
      <dgm:prSet/>
      <dgm:spPr/>
      <dgm:t>
        <a:bodyPr/>
        <a:lstStyle/>
        <a:p>
          <a:endParaRPr lang="es-PE"/>
        </a:p>
      </dgm:t>
    </dgm:pt>
    <dgm:pt modelId="{95A1EA6D-2DF8-4F6A-885C-900CD0E3A8B1}">
      <dgm:prSet phldrT="[Texto]"/>
      <dgm:spPr/>
      <dgm:t>
        <a:bodyPr/>
        <a:lstStyle/>
        <a:p>
          <a:pPr algn="just"/>
          <a:r>
            <a:rPr lang="es-PE" dirty="0"/>
            <a:t>Una asignación presupuestal reducida, que no permitió la programación de metas institucionales que contribuyan a disminuir el embalse de actividades generados en los últimos años.</a:t>
          </a:r>
        </a:p>
      </dgm:t>
    </dgm:pt>
    <dgm:pt modelId="{46CF84F2-F363-4397-B706-4A20F596A3F6}" type="parTrans" cxnId="{F443681B-CE43-4B5D-B49D-082EEE9F4719}">
      <dgm:prSet/>
      <dgm:spPr/>
      <dgm:t>
        <a:bodyPr/>
        <a:lstStyle/>
        <a:p>
          <a:endParaRPr lang="es-PE"/>
        </a:p>
      </dgm:t>
    </dgm:pt>
    <dgm:pt modelId="{E2223B1A-0DD0-4524-B789-54EF56E169A1}" type="sibTrans" cxnId="{F443681B-CE43-4B5D-B49D-082EEE9F4719}">
      <dgm:prSet/>
      <dgm:spPr/>
      <dgm:t>
        <a:bodyPr/>
        <a:lstStyle/>
        <a:p>
          <a:endParaRPr lang="es-PE"/>
        </a:p>
      </dgm:t>
    </dgm:pt>
    <dgm:pt modelId="{8471026F-68FD-4C36-BE61-BE596200635F}">
      <dgm:prSet phldrT="[Texto]"/>
      <dgm:spPr/>
      <dgm:t>
        <a:bodyPr/>
        <a:lstStyle/>
        <a:p>
          <a:pPr>
            <a:buFont typeface="Arial" panose="020B0604020202020204" pitchFamily="34" charset="0"/>
            <a:buChar char="•"/>
          </a:pPr>
          <a:r>
            <a:rPr lang="es-PE" b="1" dirty="0">
              <a:solidFill>
                <a:schemeClr val="bg1"/>
              </a:solidFill>
            </a:rPr>
            <a:t>Gestión Defensa institucional </a:t>
          </a:r>
          <a:endParaRPr lang="es-PE" dirty="0">
            <a:solidFill>
              <a:schemeClr val="bg1"/>
            </a:solidFill>
          </a:endParaRPr>
        </a:p>
      </dgm:t>
    </dgm:pt>
    <dgm:pt modelId="{85C4CF49-01AB-4FFE-A43C-FD59A387D409}" type="parTrans" cxnId="{2948C22F-F321-4399-9291-A3C84C7DFC4E}">
      <dgm:prSet/>
      <dgm:spPr/>
      <dgm:t>
        <a:bodyPr/>
        <a:lstStyle/>
        <a:p>
          <a:endParaRPr lang="es-PE"/>
        </a:p>
      </dgm:t>
    </dgm:pt>
    <dgm:pt modelId="{8410D125-9C2E-4517-AF79-6AD3E40F05DD}" type="sibTrans" cxnId="{2948C22F-F321-4399-9291-A3C84C7DFC4E}">
      <dgm:prSet/>
      <dgm:spPr/>
      <dgm:t>
        <a:bodyPr/>
        <a:lstStyle/>
        <a:p>
          <a:endParaRPr lang="es-PE"/>
        </a:p>
      </dgm:t>
    </dgm:pt>
    <dgm:pt modelId="{3420E2DE-8291-4347-B92D-5208E1D26DA3}">
      <dgm:prSet phldrT="[Texto]"/>
      <dgm:spPr/>
      <dgm:t>
        <a:bodyPr/>
        <a:lstStyle/>
        <a:p>
          <a:pPr algn="just"/>
          <a:r>
            <a:rPr lang="es-ES" dirty="0"/>
            <a:t>Se encontraron  02 procesos arbitrales iniciados </a:t>
          </a:r>
          <a:r>
            <a:rPr lang="es-ES" dirty="0" smtClean="0"/>
            <a:t>por </a:t>
          </a:r>
          <a:r>
            <a:rPr lang="es-ES" dirty="0"/>
            <a:t>la entidad contra los contratistas, </a:t>
          </a:r>
          <a:r>
            <a:rPr lang="es-ES" dirty="0" smtClean="0"/>
            <a:t>referidos </a:t>
          </a:r>
          <a:r>
            <a:rPr lang="es-ES" dirty="0"/>
            <a:t>a controversias surgidas en relación a la construcción del nuevo edificio institucional.</a:t>
          </a:r>
          <a:endParaRPr lang="es-PE" dirty="0"/>
        </a:p>
      </dgm:t>
    </dgm:pt>
    <dgm:pt modelId="{92F3C905-15B3-4401-A1B8-BB7FEE704731}" type="parTrans" cxnId="{0784216B-3E95-476C-BDCA-4096ECF26D65}">
      <dgm:prSet/>
      <dgm:spPr/>
      <dgm:t>
        <a:bodyPr/>
        <a:lstStyle/>
        <a:p>
          <a:endParaRPr lang="es-PE"/>
        </a:p>
      </dgm:t>
    </dgm:pt>
    <dgm:pt modelId="{7DCDEB9E-4158-41E3-BC44-79467E53DFF0}" type="sibTrans" cxnId="{0784216B-3E95-476C-BDCA-4096ECF26D65}">
      <dgm:prSet/>
      <dgm:spPr/>
      <dgm:t>
        <a:bodyPr/>
        <a:lstStyle/>
        <a:p>
          <a:endParaRPr lang="es-PE"/>
        </a:p>
      </dgm:t>
    </dgm:pt>
    <dgm:pt modelId="{813A1827-CE02-487F-B66A-2DA36C9E0A2D}">
      <dgm:prSet/>
      <dgm:spPr/>
      <dgm:t>
        <a:bodyPr/>
        <a:lstStyle/>
        <a:p>
          <a:pPr algn="l"/>
          <a:endParaRPr lang="es-PE" sz="2200" dirty="0"/>
        </a:p>
      </dgm:t>
    </dgm:pt>
    <dgm:pt modelId="{75D746E3-3193-49BE-9CB8-C98A0DA7FBD0}" type="parTrans" cxnId="{00E88FD0-5C0D-4289-9FAF-ECDC9A37844F}">
      <dgm:prSet/>
      <dgm:spPr/>
      <dgm:t>
        <a:bodyPr/>
        <a:lstStyle/>
        <a:p>
          <a:endParaRPr lang="es-PE"/>
        </a:p>
      </dgm:t>
    </dgm:pt>
    <dgm:pt modelId="{418ECEB0-8651-4E23-8591-013586DB430D}" type="sibTrans" cxnId="{00E88FD0-5C0D-4289-9FAF-ECDC9A37844F}">
      <dgm:prSet/>
      <dgm:spPr/>
      <dgm:t>
        <a:bodyPr/>
        <a:lstStyle/>
        <a:p>
          <a:endParaRPr lang="es-PE"/>
        </a:p>
      </dgm:t>
    </dgm:pt>
    <dgm:pt modelId="{78B79960-FCB1-45A4-BCA2-E3EE705F2AA9}">
      <dgm:prSet/>
      <dgm:spPr/>
      <dgm:t>
        <a:bodyPr/>
        <a:lstStyle/>
        <a:p>
          <a:pPr algn="just"/>
          <a:r>
            <a:rPr lang="es-PE" sz="2200" dirty="0"/>
            <a:t>La </a:t>
          </a:r>
          <a:r>
            <a:rPr lang="es-PE" sz="2200" dirty="0" smtClean="0"/>
            <a:t>CGR, </a:t>
          </a:r>
          <a:r>
            <a:rPr lang="es-PE" sz="2200" dirty="0"/>
            <a:t>producto </a:t>
          </a:r>
          <a:r>
            <a:rPr lang="es-PE" sz="2200" dirty="0" smtClean="0"/>
            <a:t>de exámenes </a:t>
          </a:r>
          <a:r>
            <a:rPr lang="es-PE" sz="2200" dirty="0"/>
            <a:t>de </a:t>
          </a:r>
          <a:r>
            <a:rPr lang="es-PE" sz="2200" dirty="0" smtClean="0"/>
            <a:t>control, </a:t>
          </a:r>
          <a:r>
            <a:rPr lang="es-PE" sz="2200" dirty="0"/>
            <a:t>detectó presuntos hechos en los cuales  servidores y ex servidores </a:t>
          </a:r>
          <a:r>
            <a:rPr lang="es-PE" sz="2200" dirty="0" smtClean="0"/>
            <a:t>estarían </a:t>
          </a:r>
          <a:r>
            <a:rPr lang="es-PE" sz="2200" dirty="0"/>
            <a:t>involucrados, a los cuales se les había </a:t>
          </a:r>
          <a:r>
            <a:rPr lang="es-PE" sz="2200" dirty="0" smtClean="0"/>
            <a:t>iniciado procedimientos disciplinarios </a:t>
          </a:r>
          <a:r>
            <a:rPr lang="es-PE" sz="2200" dirty="0"/>
            <a:t>calificando de manera inadecuada las faltas</a:t>
          </a:r>
          <a:r>
            <a:rPr lang="en-US" sz="2200" dirty="0"/>
            <a:t>. </a:t>
          </a:r>
        </a:p>
      </dgm:t>
    </dgm:pt>
    <dgm:pt modelId="{F111434F-C737-4970-89CD-43D774ECBADE}" type="parTrans" cxnId="{77C92B52-2FD6-496C-A4A1-AD2D842556B0}">
      <dgm:prSet/>
      <dgm:spPr/>
      <dgm:t>
        <a:bodyPr/>
        <a:lstStyle/>
        <a:p>
          <a:endParaRPr lang="es-PE"/>
        </a:p>
      </dgm:t>
    </dgm:pt>
    <dgm:pt modelId="{67C6781B-BB04-4CA1-8459-8C129133DD17}" type="sibTrans" cxnId="{77C92B52-2FD6-496C-A4A1-AD2D842556B0}">
      <dgm:prSet/>
      <dgm:spPr/>
      <dgm:t>
        <a:bodyPr/>
        <a:lstStyle/>
        <a:p>
          <a:endParaRPr lang="es-PE"/>
        </a:p>
      </dgm:t>
    </dgm:pt>
    <dgm:pt modelId="{8674A251-C92A-4809-AF7C-4A4AB09D214D}">
      <dgm:prSet/>
      <dgm:spPr/>
      <dgm:t>
        <a:bodyPr/>
        <a:lstStyle/>
        <a:p>
          <a:pPr algn="just"/>
          <a:endParaRPr lang="es-PE" dirty="0"/>
        </a:p>
      </dgm:t>
    </dgm:pt>
    <dgm:pt modelId="{B1009280-539E-4DA6-A5AC-783F67BBFC47}" type="parTrans" cxnId="{4231E3CD-BEFB-4265-BE07-8AEB0B0F60FA}">
      <dgm:prSet/>
      <dgm:spPr/>
      <dgm:t>
        <a:bodyPr/>
        <a:lstStyle/>
        <a:p>
          <a:endParaRPr lang="es-PE"/>
        </a:p>
      </dgm:t>
    </dgm:pt>
    <dgm:pt modelId="{33FF2110-B391-4E7B-B4A0-08302E7ACF40}" type="sibTrans" cxnId="{4231E3CD-BEFB-4265-BE07-8AEB0B0F60FA}">
      <dgm:prSet/>
      <dgm:spPr/>
      <dgm:t>
        <a:bodyPr/>
        <a:lstStyle/>
        <a:p>
          <a:endParaRPr lang="es-PE"/>
        </a:p>
      </dgm:t>
    </dgm:pt>
    <dgm:pt modelId="{7549691C-9085-4967-8560-14C5D9D8D8BD}">
      <dgm:prSet/>
      <dgm:spPr/>
      <dgm:t>
        <a:bodyPr/>
        <a:lstStyle/>
        <a:p>
          <a:pPr algn="just"/>
          <a:r>
            <a:rPr lang="es-PE" dirty="0"/>
            <a:t>Se encontraba pendiente de liquidar el contrato de la obra del nuevo edificio, dado que no había claridad en las medidas a ejecutar ya que había de por medio arbitrajes. </a:t>
          </a:r>
        </a:p>
      </dgm:t>
    </dgm:pt>
    <dgm:pt modelId="{0AF65C20-A6E7-47A7-AE2F-3B72848FD45C}" type="parTrans" cxnId="{895FF060-2A7F-4032-8187-77E5EA454BF4}">
      <dgm:prSet/>
      <dgm:spPr/>
      <dgm:t>
        <a:bodyPr/>
        <a:lstStyle/>
        <a:p>
          <a:endParaRPr lang="es-PE"/>
        </a:p>
      </dgm:t>
    </dgm:pt>
    <dgm:pt modelId="{28D0BE5D-7F38-4AA1-A57C-BB2102C2D5F2}" type="sibTrans" cxnId="{895FF060-2A7F-4032-8187-77E5EA454BF4}">
      <dgm:prSet/>
      <dgm:spPr/>
      <dgm:t>
        <a:bodyPr/>
        <a:lstStyle/>
        <a:p>
          <a:endParaRPr lang="es-PE"/>
        </a:p>
      </dgm:t>
    </dgm:pt>
    <dgm:pt modelId="{75E9DE29-159A-41C9-8E72-A8D35A98DAFE}">
      <dgm:prSet phldrT="[Texto]"/>
      <dgm:spPr/>
      <dgm:t>
        <a:bodyPr/>
        <a:lstStyle/>
        <a:p>
          <a:pPr algn="l"/>
          <a:endParaRPr lang="es-PE" dirty="0"/>
        </a:p>
      </dgm:t>
    </dgm:pt>
    <dgm:pt modelId="{BE91E532-40FF-405A-A023-7C99DCDEE267}" type="parTrans" cxnId="{B652B28E-3101-49A7-83D4-A40D70082D44}">
      <dgm:prSet/>
      <dgm:spPr/>
      <dgm:t>
        <a:bodyPr/>
        <a:lstStyle/>
        <a:p>
          <a:endParaRPr lang="es-PE"/>
        </a:p>
      </dgm:t>
    </dgm:pt>
    <dgm:pt modelId="{4B63AC14-E92F-48AD-8E8E-F9D5474BDC8C}" type="sibTrans" cxnId="{B652B28E-3101-49A7-83D4-A40D70082D44}">
      <dgm:prSet/>
      <dgm:spPr/>
      <dgm:t>
        <a:bodyPr/>
        <a:lstStyle/>
        <a:p>
          <a:endParaRPr lang="es-PE"/>
        </a:p>
      </dgm:t>
    </dgm:pt>
    <dgm:pt modelId="{EA701992-15FE-4456-A9A4-0D83FBBCD326}">
      <dgm:prSet phldrT="[Texto]"/>
      <dgm:spPr/>
      <dgm:t>
        <a:bodyPr/>
        <a:lstStyle/>
        <a:p>
          <a:pPr algn="just"/>
          <a:r>
            <a:rPr lang="es-ES" dirty="0"/>
            <a:t>Así mismo, </a:t>
          </a:r>
          <a:r>
            <a:rPr lang="es-ES" dirty="0" smtClean="0"/>
            <a:t>había en </a:t>
          </a:r>
          <a:r>
            <a:rPr lang="es-ES" dirty="0"/>
            <a:t>curso  un proceso judicial iniciado a raíz de un arbitraje ganado en contra de la UNI, donde se pretende la ejecución de un laudo arbitral que ordenó el pago de la suma de S/. 166.433.00 más de devolución de montos entregados en custodia como imprevistos.</a:t>
          </a:r>
          <a:endParaRPr lang="es-PE" dirty="0"/>
        </a:p>
      </dgm:t>
    </dgm:pt>
    <dgm:pt modelId="{01AA2CD7-3E69-4CA1-BD61-3D80343CD4D7}" type="parTrans" cxnId="{94242FCE-CC9D-4A66-9F0C-2E786B31936B}">
      <dgm:prSet/>
      <dgm:spPr/>
      <dgm:t>
        <a:bodyPr/>
        <a:lstStyle/>
        <a:p>
          <a:endParaRPr lang="es-PE"/>
        </a:p>
      </dgm:t>
    </dgm:pt>
    <dgm:pt modelId="{5B0327CE-E9EC-4F83-B75F-FC3385479783}" type="sibTrans" cxnId="{94242FCE-CC9D-4A66-9F0C-2E786B31936B}">
      <dgm:prSet/>
      <dgm:spPr/>
      <dgm:t>
        <a:bodyPr/>
        <a:lstStyle/>
        <a:p>
          <a:endParaRPr lang="es-PE"/>
        </a:p>
      </dgm:t>
    </dgm:pt>
    <dgm:pt modelId="{93384995-4E8D-46FA-81C5-F4D68DBD0C34}">
      <dgm:prSet phldrT="[Texto]"/>
      <dgm:spPr/>
      <dgm:t>
        <a:bodyPr/>
        <a:lstStyle/>
        <a:p>
          <a:pPr algn="l"/>
          <a:endParaRPr lang="es-PE" dirty="0"/>
        </a:p>
      </dgm:t>
    </dgm:pt>
    <dgm:pt modelId="{997F00F4-61F8-4F99-B085-2A58D5CC4483}" type="parTrans" cxnId="{CDD23BB6-3D60-48E8-8E9A-2FA819A44E1F}">
      <dgm:prSet/>
      <dgm:spPr/>
      <dgm:t>
        <a:bodyPr/>
        <a:lstStyle/>
        <a:p>
          <a:endParaRPr lang="es-PE"/>
        </a:p>
      </dgm:t>
    </dgm:pt>
    <dgm:pt modelId="{DC1E5A58-F0C3-4005-8649-8C98F750DC13}" type="sibTrans" cxnId="{CDD23BB6-3D60-48E8-8E9A-2FA819A44E1F}">
      <dgm:prSet/>
      <dgm:spPr/>
      <dgm:t>
        <a:bodyPr/>
        <a:lstStyle/>
        <a:p>
          <a:endParaRPr lang="es-PE"/>
        </a:p>
      </dgm:t>
    </dgm:pt>
    <dgm:pt modelId="{606AF438-AEF4-4CF0-9E37-F303EC2A25F6}" type="pres">
      <dgm:prSet presAssocID="{1AF85F7C-CDC9-41EE-B75D-26F79C0A8440}" presName="Name0" presStyleCnt="0">
        <dgm:presLayoutVars>
          <dgm:dir/>
          <dgm:animLvl val="lvl"/>
          <dgm:resizeHandles val="exact"/>
        </dgm:presLayoutVars>
      </dgm:prSet>
      <dgm:spPr/>
      <dgm:t>
        <a:bodyPr/>
        <a:lstStyle/>
        <a:p>
          <a:endParaRPr lang="es-PE"/>
        </a:p>
      </dgm:t>
    </dgm:pt>
    <dgm:pt modelId="{AFC553F0-3B86-41FE-A86B-4F02E5D23518}" type="pres">
      <dgm:prSet presAssocID="{35EE7E06-C33D-48AD-9D57-367EFF3C8653}" presName="composite" presStyleCnt="0"/>
      <dgm:spPr/>
    </dgm:pt>
    <dgm:pt modelId="{DFA0E935-1A96-4560-8006-53F0878728CF}" type="pres">
      <dgm:prSet presAssocID="{35EE7E06-C33D-48AD-9D57-367EFF3C8653}" presName="parTx" presStyleLbl="alignNode1" presStyleIdx="0" presStyleCnt="3">
        <dgm:presLayoutVars>
          <dgm:chMax val="0"/>
          <dgm:chPref val="0"/>
          <dgm:bulletEnabled val="1"/>
        </dgm:presLayoutVars>
      </dgm:prSet>
      <dgm:spPr/>
      <dgm:t>
        <a:bodyPr/>
        <a:lstStyle/>
        <a:p>
          <a:endParaRPr lang="es-PE"/>
        </a:p>
      </dgm:t>
    </dgm:pt>
    <dgm:pt modelId="{75C359D8-BBA6-4644-8C25-9637792F45DE}" type="pres">
      <dgm:prSet presAssocID="{35EE7E06-C33D-48AD-9D57-367EFF3C8653}" presName="desTx" presStyleLbl="alignAccFollowNode1" presStyleIdx="0" presStyleCnt="3" custScaleX="100021" custLinFactNeighborX="-92" custLinFactNeighborY="-219">
        <dgm:presLayoutVars>
          <dgm:bulletEnabled val="1"/>
        </dgm:presLayoutVars>
      </dgm:prSet>
      <dgm:spPr/>
      <dgm:t>
        <a:bodyPr/>
        <a:lstStyle/>
        <a:p>
          <a:endParaRPr lang="es-PE"/>
        </a:p>
      </dgm:t>
    </dgm:pt>
    <dgm:pt modelId="{D005C76A-B777-423F-A616-0A1BD7EE31CE}" type="pres">
      <dgm:prSet presAssocID="{375AB7F2-3D4B-4A52-8FE0-863CEDE5A305}" presName="space" presStyleCnt="0"/>
      <dgm:spPr/>
    </dgm:pt>
    <dgm:pt modelId="{08336C7C-7CA3-41C0-8AA1-29D8215955BF}" type="pres">
      <dgm:prSet presAssocID="{4CA5DD08-05A6-41ED-88BD-FD21F1036966}" presName="composite" presStyleCnt="0"/>
      <dgm:spPr/>
    </dgm:pt>
    <dgm:pt modelId="{0D19E090-1C97-4EEA-B684-061E7ED2C803}" type="pres">
      <dgm:prSet presAssocID="{4CA5DD08-05A6-41ED-88BD-FD21F1036966}" presName="parTx" presStyleLbl="alignNode1" presStyleIdx="1" presStyleCnt="3">
        <dgm:presLayoutVars>
          <dgm:chMax val="0"/>
          <dgm:chPref val="0"/>
          <dgm:bulletEnabled val="1"/>
        </dgm:presLayoutVars>
      </dgm:prSet>
      <dgm:spPr/>
      <dgm:t>
        <a:bodyPr/>
        <a:lstStyle/>
        <a:p>
          <a:endParaRPr lang="es-PE"/>
        </a:p>
      </dgm:t>
    </dgm:pt>
    <dgm:pt modelId="{748141EE-3F40-4A38-8A44-3594C25FD360}" type="pres">
      <dgm:prSet presAssocID="{4CA5DD08-05A6-41ED-88BD-FD21F1036966}" presName="desTx" presStyleLbl="alignAccFollowNode1" presStyleIdx="1" presStyleCnt="3">
        <dgm:presLayoutVars>
          <dgm:bulletEnabled val="1"/>
        </dgm:presLayoutVars>
      </dgm:prSet>
      <dgm:spPr/>
      <dgm:t>
        <a:bodyPr/>
        <a:lstStyle/>
        <a:p>
          <a:endParaRPr lang="es-PE"/>
        </a:p>
      </dgm:t>
    </dgm:pt>
    <dgm:pt modelId="{68AD478B-514C-4D89-A1CB-FCBDF6579FAE}" type="pres">
      <dgm:prSet presAssocID="{2C64BBE0-FA1E-42A3-9CC6-4F6A06B98B70}" presName="space" presStyleCnt="0"/>
      <dgm:spPr/>
    </dgm:pt>
    <dgm:pt modelId="{4DEEAD49-D779-4FED-A21A-5F24A8722CEF}" type="pres">
      <dgm:prSet presAssocID="{8471026F-68FD-4C36-BE61-BE596200635F}" presName="composite" presStyleCnt="0"/>
      <dgm:spPr/>
    </dgm:pt>
    <dgm:pt modelId="{E791B4D7-A9A9-4614-AADF-B009E4868ED9}" type="pres">
      <dgm:prSet presAssocID="{8471026F-68FD-4C36-BE61-BE596200635F}" presName="parTx" presStyleLbl="alignNode1" presStyleIdx="2" presStyleCnt="3">
        <dgm:presLayoutVars>
          <dgm:chMax val="0"/>
          <dgm:chPref val="0"/>
          <dgm:bulletEnabled val="1"/>
        </dgm:presLayoutVars>
      </dgm:prSet>
      <dgm:spPr/>
      <dgm:t>
        <a:bodyPr/>
        <a:lstStyle/>
        <a:p>
          <a:endParaRPr lang="es-PE"/>
        </a:p>
      </dgm:t>
    </dgm:pt>
    <dgm:pt modelId="{5E2D0338-5CAC-4D4E-BE91-410A3CE1BC2F}" type="pres">
      <dgm:prSet presAssocID="{8471026F-68FD-4C36-BE61-BE596200635F}" presName="desTx" presStyleLbl="alignAccFollowNode1" presStyleIdx="2" presStyleCnt="3">
        <dgm:presLayoutVars>
          <dgm:bulletEnabled val="1"/>
        </dgm:presLayoutVars>
      </dgm:prSet>
      <dgm:spPr/>
      <dgm:t>
        <a:bodyPr/>
        <a:lstStyle/>
        <a:p>
          <a:endParaRPr lang="es-PE"/>
        </a:p>
      </dgm:t>
    </dgm:pt>
  </dgm:ptLst>
  <dgm:cxnLst>
    <dgm:cxn modelId="{26CA392B-3723-49B8-9EA6-E48D1107D4B8}" type="presOf" srcId="{813A1827-CE02-487F-B66A-2DA36C9E0A2D}" destId="{75C359D8-BBA6-4644-8C25-9637792F45DE}" srcOrd="0" destOrd="1" presId="urn:microsoft.com/office/officeart/2005/8/layout/hList1"/>
    <dgm:cxn modelId="{2948C22F-F321-4399-9291-A3C84C7DFC4E}" srcId="{1AF85F7C-CDC9-41EE-B75D-26F79C0A8440}" destId="{8471026F-68FD-4C36-BE61-BE596200635F}" srcOrd="2" destOrd="0" parTransId="{85C4CF49-01AB-4FFE-A43C-FD59A387D409}" sibTransId="{8410D125-9C2E-4517-AF79-6AD3E40F05DD}"/>
    <dgm:cxn modelId="{366E27A3-4584-469E-AD33-6535AB24A78A}" srcId="{1AF85F7C-CDC9-41EE-B75D-26F79C0A8440}" destId="{4CA5DD08-05A6-41ED-88BD-FD21F1036966}" srcOrd="1" destOrd="0" parTransId="{4523D445-7D75-4DD4-A511-96EE8A887EB3}" sibTransId="{2C64BBE0-FA1E-42A3-9CC6-4F6A06B98B70}"/>
    <dgm:cxn modelId="{1741C879-8495-435E-98D2-B7018AAFA4DE}" type="presOf" srcId="{93384995-4E8D-46FA-81C5-F4D68DBD0C34}" destId="{5E2D0338-5CAC-4D4E-BE91-410A3CE1BC2F}" srcOrd="0" destOrd="1" presId="urn:microsoft.com/office/officeart/2005/8/layout/hList1"/>
    <dgm:cxn modelId="{B64EE1BC-89F6-4891-B5B9-FCBC1CD35AF8}" type="presOf" srcId="{EA701992-15FE-4456-A9A4-0D83FBBCD326}" destId="{5E2D0338-5CAC-4D4E-BE91-410A3CE1BC2F}" srcOrd="0" destOrd="2" presId="urn:microsoft.com/office/officeart/2005/8/layout/hList1"/>
    <dgm:cxn modelId="{94242FCE-CC9D-4A66-9F0C-2E786B31936B}" srcId="{8471026F-68FD-4C36-BE61-BE596200635F}" destId="{EA701992-15FE-4456-A9A4-0D83FBBCD326}" srcOrd="2" destOrd="0" parTransId="{01AA2CD7-3E69-4CA1-BD61-3D80343CD4D7}" sibTransId="{5B0327CE-E9EC-4F83-B75F-FC3385479783}"/>
    <dgm:cxn modelId="{64C07295-3CFD-48BE-BE2C-7191852B833E}" type="presOf" srcId="{1AF85F7C-CDC9-41EE-B75D-26F79C0A8440}" destId="{606AF438-AEF4-4CF0-9E37-F303EC2A25F6}" srcOrd="0" destOrd="0" presId="urn:microsoft.com/office/officeart/2005/8/layout/hList1"/>
    <dgm:cxn modelId="{895FF060-2A7F-4032-8187-77E5EA454BF4}" srcId="{4CA5DD08-05A6-41ED-88BD-FD21F1036966}" destId="{7549691C-9085-4967-8560-14C5D9D8D8BD}" srcOrd="2" destOrd="0" parTransId="{0AF65C20-A6E7-47A7-AE2F-3B72848FD45C}" sibTransId="{28D0BE5D-7F38-4AA1-A57C-BB2102C2D5F2}"/>
    <dgm:cxn modelId="{77C92B52-2FD6-496C-A4A1-AD2D842556B0}" srcId="{35EE7E06-C33D-48AD-9D57-367EFF3C8653}" destId="{78B79960-FCB1-45A4-BCA2-E3EE705F2AA9}" srcOrd="2" destOrd="0" parTransId="{F111434F-C737-4970-89CD-43D774ECBADE}" sibTransId="{67C6781B-BB04-4CA1-8459-8C129133DD17}"/>
    <dgm:cxn modelId="{4231E3CD-BEFB-4265-BE07-8AEB0B0F60FA}" srcId="{4CA5DD08-05A6-41ED-88BD-FD21F1036966}" destId="{8674A251-C92A-4809-AF7C-4A4AB09D214D}" srcOrd="1" destOrd="0" parTransId="{B1009280-539E-4DA6-A5AC-783F67BBFC47}" sibTransId="{33FF2110-B391-4E7B-B4A0-08302E7ACF40}"/>
    <dgm:cxn modelId="{FA240AB1-1AD0-4CCA-8599-6C8BAD531826}" type="presOf" srcId="{95A1EA6D-2DF8-4F6A-885C-900CD0E3A8B1}" destId="{748141EE-3F40-4A38-8A44-3594C25FD360}" srcOrd="0" destOrd="0" presId="urn:microsoft.com/office/officeart/2005/8/layout/hList1"/>
    <dgm:cxn modelId="{97D38E99-0091-4F85-82AA-F63F7C56FD4B}" type="presOf" srcId="{8674A251-C92A-4809-AF7C-4A4AB09D214D}" destId="{748141EE-3F40-4A38-8A44-3594C25FD360}" srcOrd="0" destOrd="1" presId="urn:microsoft.com/office/officeart/2005/8/layout/hList1"/>
    <dgm:cxn modelId="{3D9C515D-F36C-4937-815A-D1DA97F88EDF}" type="presOf" srcId="{75E9DE29-159A-41C9-8E72-A8D35A98DAFE}" destId="{5E2D0338-5CAC-4D4E-BE91-410A3CE1BC2F}" srcOrd="0" destOrd="3" presId="urn:microsoft.com/office/officeart/2005/8/layout/hList1"/>
    <dgm:cxn modelId="{1A5A9907-6553-4761-A442-152AED806C50}" type="presOf" srcId="{3420E2DE-8291-4347-B92D-5208E1D26DA3}" destId="{5E2D0338-5CAC-4D4E-BE91-410A3CE1BC2F}" srcOrd="0" destOrd="0" presId="urn:microsoft.com/office/officeart/2005/8/layout/hList1"/>
    <dgm:cxn modelId="{BA360797-CF79-4E14-B40A-6F93100B4164}" type="presOf" srcId="{4CA5DD08-05A6-41ED-88BD-FD21F1036966}" destId="{0D19E090-1C97-4EEA-B684-061E7ED2C803}" srcOrd="0" destOrd="0" presId="urn:microsoft.com/office/officeart/2005/8/layout/hList1"/>
    <dgm:cxn modelId="{F443681B-CE43-4B5D-B49D-082EEE9F4719}" srcId="{4CA5DD08-05A6-41ED-88BD-FD21F1036966}" destId="{95A1EA6D-2DF8-4F6A-885C-900CD0E3A8B1}" srcOrd="0" destOrd="0" parTransId="{46CF84F2-F363-4397-B706-4A20F596A3F6}" sibTransId="{E2223B1A-0DD0-4524-B789-54EF56E169A1}"/>
    <dgm:cxn modelId="{F0990FCE-2068-4B01-B93C-91699A62A261}" type="presOf" srcId="{7549691C-9085-4967-8560-14C5D9D8D8BD}" destId="{748141EE-3F40-4A38-8A44-3594C25FD360}" srcOrd="0" destOrd="2" presId="urn:microsoft.com/office/officeart/2005/8/layout/hList1"/>
    <dgm:cxn modelId="{5423542B-DEA1-4895-86FB-1FBD652689FD}" type="presOf" srcId="{8471026F-68FD-4C36-BE61-BE596200635F}" destId="{E791B4D7-A9A9-4614-AADF-B009E4868ED9}" srcOrd="0" destOrd="0" presId="urn:microsoft.com/office/officeart/2005/8/layout/hList1"/>
    <dgm:cxn modelId="{5BB3BE7A-635B-47E9-89D0-FD53AE67ACA9}" type="presOf" srcId="{78B79960-FCB1-45A4-BCA2-E3EE705F2AA9}" destId="{75C359D8-BBA6-4644-8C25-9637792F45DE}" srcOrd="0" destOrd="2" presId="urn:microsoft.com/office/officeart/2005/8/layout/hList1"/>
    <dgm:cxn modelId="{EBEBDFD6-1159-47CD-A4FA-066553CB6C15}" type="presOf" srcId="{49C5A070-C27A-4C34-8BC3-FBEE6D210071}" destId="{75C359D8-BBA6-4644-8C25-9637792F45DE}" srcOrd="0" destOrd="0" presId="urn:microsoft.com/office/officeart/2005/8/layout/hList1"/>
    <dgm:cxn modelId="{00E88FD0-5C0D-4289-9FAF-ECDC9A37844F}" srcId="{35EE7E06-C33D-48AD-9D57-367EFF3C8653}" destId="{813A1827-CE02-487F-B66A-2DA36C9E0A2D}" srcOrd="1" destOrd="0" parTransId="{75D746E3-3193-49BE-9CB8-C98A0DA7FBD0}" sibTransId="{418ECEB0-8651-4E23-8591-013586DB430D}"/>
    <dgm:cxn modelId="{B652B28E-3101-49A7-83D4-A40D70082D44}" srcId="{8471026F-68FD-4C36-BE61-BE596200635F}" destId="{75E9DE29-159A-41C9-8E72-A8D35A98DAFE}" srcOrd="3" destOrd="0" parTransId="{BE91E532-40FF-405A-A023-7C99DCDEE267}" sibTransId="{4B63AC14-E92F-48AD-8E8E-F9D5474BDC8C}"/>
    <dgm:cxn modelId="{DFB62632-CA32-412C-A0AF-388032A44080}" type="presOf" srcId="{35EE7E06-C33D-48AD-9D57-367EFF3C8653}" destId="{DFA0E935-1A96-4560-8006-53F0878728CF}" srcOrd="0" destOrd="0" presId="urn:microsoft.com/office/officeart/2005/8/layout/hList1"/>
    <dgm:cxn modelId="{876A7441-BEB6-4BCF-A84E-00CDC26D34FC}" srcId="{1AF85F7C-CDC9-41EE-B75D-26F79C0A8440}" destId="{35EE7E06-C33D-48AD-9D57-367EFF3C8653}" srcOrd="0" destOrd="0" parTransId="{251DD85F-0269-456C-B154-367B41FF1612}" sibTransId="{375AB7F2-3D4B-4A52-8FE0-863CEDE5A305}"/>
    <dgm:cxn modelId="{CDD23BB6-3D60-48E8-8E9A-2FA819A44E1F}" srcId="{8471026F-68FD-4C36-BE61-BE596200635F}" destId="{93384995-4E8D-46FA-81C5-F4D68DBD0C34}" srcOrd="1" destOrd="0" parTransId="{997F00F4-61F8-4F99-B085-2A58D5CC4483}" sibTransId="{DC1E5A58-F0C3-4005-8649-8C98F750DC13}"/>
    <dgm:cxn modelId="{961A5B1C-8805-4DF1-816D-C6BBD5501768}" srcId="{35EE7E06-C33D-48AD-9D57-367EFF3C8653}" destId="{49C5A070-C27A-4C34-8BC3-FBEE6D210071}" srcOrd="0" destOrd="0" parTransId="{3EE87BF5-7CF6-4A2D-9CEA-CB935669D424}" sibTransId="{A39768FE-5FD3-4E26-8DD8-8150946FA4C8}"/>
    <dgm:cxn modelId="{0784216B-3E95-476C-BDCA-4096ECF26D65}" srcId="{8471026F-68FD-4C36-BE61-BE596200635F}" destId="{3420E2DE-8291-4347-B92D-5208E1D26DA3}" srcOrd="0" destOrd="0" parTransId="{92F3C905-15B3-4401-A1B8-BB7FEE704731}" sibTransId="{7DCDEB9E-4158-41E3-BC44-79467E53DFF0}"/>
    <dgm:cxn modelId="{2D6E0C54-3132-4F41-BF30-C3113CCF2499}" type="presParOf" srcId="{606AF438-AEF4-4CF0-9E37-F303EC2A25F6}" destId="{AFC553F0-3B86-41FE-A86B-4F02E5D23518}" srcOrd="0" destOrd="0" presId="urn:microsoft.com/office/officeart/2005/8/layout/hList1"/>
    <dgm:cxn modelId="{57E447FC-CE60-40F1-9180-CEA957DA5F49}" type="presParOf" srcId="{AFC553F0-3B86-41FE-A86B-4F02E5D23518}" destId="{DFA0E935-1A96-4560-8006-53F0878728CF}" srcOrd="0" destOrd="0" presId="urn:microsoft.com/office/officeart/2005/8/layout/hList1"/>
    <dgm:cxn modelId="{CAEEEAD8-0DD6-4A73-91F3-39DDB122575F}" type="presParOf" srcId="{AFC553F0-3B86-41FE-A86B-4F02E5D23518}" destId="{75C359D8-BBA6-4644-8C25-9637792F45DE}" srcOrd="1" destOrd="0" presId="urn:microsoft.com/office/officeart/2005/8/layout/hList1"/>
    <dgm:cxn modelId="{109A4FB6-39E6-4903-B377-A9E18C71B0E7}" type="presParOf" srcId="{606AF438-AEF4-4CF0-9E37-F303EC2A25F6}" destId="{D005C76A-B777-423F-A616-0A1BD7EE31CE}" srcOrd="1" destOrd="0" presId="urn:microsoft.com/office/officeart/2005/8/layout/hList1"/>
    <dgm:cxn modelId="{38A5BC77-F1EA-4503-B183-548C2B4270A3}" type="presParOf" srcId="{606AF438-AEF4-4CF0-9E37-F303EC2A25F6}" destId="{08336C7C-7CA3-41C0-8AA1-29D8215955BF}" srcOrd="2" destOrd="0" presId="urn:microsoft.com/office/officeart/2005/8/layout/hList1"/>
    <dgm:cxn modelId="{6B55005C-E3E1-4470-844B-0CE9D6BB5B19}" type="presParOf" srcId="{08336C7C-7CA3-41C0-8AA1-29D8215955BF}" destId="{0D19E090-1C97-4EEA-B684-061E7ED2C803}" srcOrd="0" destOrd="0" presId="urn:microsoft.com/office/officeart/2005/8/layout/hList1"/>
    <dgm:cxn modelId="{FC3F16A0-697A-41B9-8680-967C283C24BE}" type="presParOf" srcId="{08336C7C-7CA3-41C0-8AA1-29D8215955BF}" destId="{748141EE-3F40-4A38-8A44-3594C25FD360}" srcOrd="1" destOrd="0" presId="urn:microsoft.com/office/officeart/2005/8/layout/hList1"/>
    <dgm:cxn modelId="{C85E4F88-EC63-450E-9CB1-2C673292F246}" type="presParOf" srcId="{606AF438-AEF4-4CF0-9E37-F303EC2A25F6}" destId="{68AD478B-514C-4D89-A1CB-FCBDF6579FAE}" srcOrd="3" destOrd="0" presId="urn:microsoft.com/office/officeart/2005/8/layout/hList1"/>
    <dgm:cxn modelId="{440D92E1-A7C9-4CF8-B739-0CD1C54072C5}" type="presParOf" srcId="{606AF438-AEF4-4CF0-9E37-F303EC2A25F6}" destId="{4DEEAD49-D779-4FED-A21A-5F24A8722CEF}" srcOrd="4" destOrd="0" presId="urn:microsoft.com/office/officeart/2005/8/layout/hList1"/>
    <dgm:cxn modelId="{6D44CBAD-82B2-4ABA-A4EA-28730BF40618}" type="presParOf" srcId="{4DEEAD49-D779-4FED-A21A-5F24A8722CEF}" destId="{E791B4D7-A9A9-4614-AADF-B009E4868ED9}" srcOrd="0" destOrd="0" presId="urn:microsoft.com/office/officeart/2005/8/layout/hList1"/>
    <dgm:cxn modelId="{06984F6C-1208-4F50-88F7-27449E4823F5}" type="presParOf" srcId="{4DEEAD49-D779-4FED-A21A-5F24A8722CEF}" destId="{5E2D0338-5CAC-4D4E-BE91-410A3CE1BC2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813928-CA46-4C44-A1A6-7E530AB882DB}"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PE"/>
        </a:p>
      </dgm:t>
    </dgm:pt>
    <dgm:pt modelId="{C86B7585-37D3-43F7-B239-CE6D92C199B1}">
      <dgm:prSet phldrT="[Texto]"/>
      <dgm:spPr/>
      <dgm:t>
        <a:bodyPr/>
        <a:lstStyle/>
        <a:p>
          <a:r>
            <a:rPr lang="es-MX" dirty="0"/>
            <a:t>Logros</a:t>
          </a:r>
          <a:endParaRPr lang="es-PE" dirty="0"/>
        </a:p>
      </dgm:t>
    </dgm:pt>
    <dgm:pt modelId="{72228E99-571A-4A9B-83D0-A71204B338AF}" type="parTrans" cxnId="{93D6DAFA-2A58-438C-A600-5C79EB47D4EB}">
      <dgm:prSet/>
      <dgm:spPr/>
      <dgm:t>
        <a:bodyPr/>
        <a:lstStyle/>
        <a:p>
          <a:endParaRPr lang="es-PE"/>
        </a:p>
      </dgm:t>
    </dgm:pt>
    <dgm:pt modelId="{C3A55510-EE85-4678-8003-D178A8A2A2CE}" type="sibTrans" cxnId="{93D6DAFA-2A58-438C-A600-5C79EB47D4EB}">
      <dgm:prSet/>
      <dgm:spPr/>
      <dgm:t>
        <a:bodyPr/>
        <a:lstStyle/>
        <a:p>
          <a:endParaRPr lang="es-PE"/>
        </a:p>
      </dgm:t>
    </dgm:pt>
    <dgm:pt modelId="{AA70E194-3439-4BA3-9314-842C11EDFC0E}">
      <dgm:prSet phldrT="[Texto]"/>
      <dgm:spPr/>
      <dgm:t>
        <a:bodyPr/>
        <a:lstStyle/>
        <a:p>
          <a:r>
            <a:rPr lang="es-MX" dirty="0"/>
            <a:t>Avances a setiembre</a:t>
          </a:r>
          <a:endParaRPr lang="es-PE" dirty="0"/>
        </a:p>
      </dgm:t>
    </dgm:pt>
    <dgm:pt modelId="{631B2680-5944-4BC6-BB01-728511977C6D}" type="parTrans" cxnId="{79C1E516-2ADF-45B7-B747-B2F3916C8674}">
      <dgm:prSet/>
      <dgm:spPr/>
      <dgm:t>
        <a:bodyPr/>
        <a:lstStyle/>
        <a:p>
          <a:endParaRPr lang="es-PE"/>
        </a:p>
      </dgm:t>
    </dgm:pt>
    <dgm:pt modelId="{75554F38-61BF-4698-B063-034569BFF957}" type="sibTrans" cxnId="{79C1E516-2ADF-45B7-B747-B2F3916C8674}">
      <dgm:prSet/>
      <dgm:spPr/>
      <dgm:t>
        <a:bodyPr/>
        <a:lstStyle/>
        <a:p>
          <a:endParaRPr lang="es-PE"/>
        </a:p>
      </dgm:t>
    </dgm:pt>
    <dgm:pt modelId="{98A83262-9EE7-4FD7-82D1-ABD67DAB22B8}">
      <dgm:prSet phldrT="[Texto]" custT="1"/>
      <dgm:spPr/>
      <dgm:t>
        <a:bodyPr/>
        <a:lstStyle/>
        <a:p>
          <a:pPr algn="just"/>
          <a:r>
            <a:rPr lang="es-PE" sz="1800" dirty="0">
              <a:solidFill>
                <a:srgbClr val="000000"/>
              </a:solidFill>
            </a:rPr>
            <a:t>A la fecha </a:t>
          </a:r>
          <a:r>
            <a:rPr lang="es-PE" sz="1800" b="1" dirty="0">
              <a:solidFill>
                <a:srgbClr val="000000"/>
              </a:solidFill>
            </a:rPr>
            <a:t>se ha publicado las convocatorias, </a:t>
          </a:r>
          <a:r>
            <a:rPr lang="es-PE" sz="1800" dirty="0">
              <a:solidFill>
                <a:srgbClr val="000000"/>
              </a:solidFill>
            </a:rPr>
            <a:t>para seleccionar y nombrar a los Jefes de la Autoridad Nacional de Control del Ministerio Público y Poder Judicial. Al cierre del año se habrá concluido con el examen de conocimientos, evaluación curricular, estudio de casos, culminando todo el proceso de selección el 13 de enero de 2021, con la publicación de resultados. </a:t>
          </a:r>
        </a:p>
      </dgm:t>
    </dgm:pt>
    <dgm:pt modelId="{2ACE0F7C-E259-41C9-9321-E9B2A01F047F}" type="parTrans" cxnId="{8C0F748F-CF47-4305-819D-578CED85332B}">
      <dgm:prSet/>
      <dgm:spPr/>
      <dgm:t>
        <a:bodyPr/>
        <a:lstStyle/>
        <a:p>
          <a:endParaRPr lang="es-PE"/>
        </a:p>
      </dgm:t>
    </dgm:pt>
    <dgm:pt modelId="{7C79EE5E-9A46-49F0-A231-AFF14B459D33}" type="sibTrans" cxnId="{8C0F748F-CF47-4305-819D-578CED85332B}">
      <dgm:prSet/>
      <dgm:spPr/>
      <dgm:t>
        <a:bodyPr/>
        <a:lstStyle/>
        <a:p>
          <a:endParaRPr lang="es-PE"/>
        </a:p>
      </dgm:t>
    </dgm:pt>
    <dgm:pt modelId="{FFF73EED-30C0-4F5F-93B1-161B0E7BD637}">
      <dgm:prSet phldrT="[Texto]"/>
      <dgm:spPr/>
      <dgm:t>
        <a:bodyPr/>
        <a:lstStyle/>
        <a:p>
          <a:r>
            <a:rPr lang="es-MX" dirty="0"/>
            <a:t>Proyección a diciembre</a:t>
          </a:r>
          <a:endParaRPr lang="es-PE" dirty="0"/>
        </a:p>
      </dgm:t>
    </dgm:pt>
    <dgm:pt modelId="{8C08681A-3BF8-460D-B1AA-DB7800013ECF}" type="parTrans" cxnId="{E02C650C-685E-4EB7-9A79-641CDE4ED009}">
      <dgm:prSet/>
      <dgm:spPr/>
      <dgm:t>
        <a:bodyPr/>
        <a:lstStyle/>
        <a:p>
          <a:endParaRPr lang="es-PE"/>
        </a:p>
      </dgm:t>
    </dgm:pt>
    <dgm:pt modelId="{FDCE710C-D0A9-40FD-B351-A578D4A86862}" type="sibTrans" cxnId="{E02C650C-685E-4EB7-9A79-641CDE4ED009}">
      <dgm:prSet/>
      <dgm:spPr/>
      <dgm:t>
        <a:bodyPr/>
        <a:lstStyle/>
        <a:p>
          <a:endParaRPr lang="es-PE"/>
        </a:p>
      </dgm:t>
    </dgm:pt>
    <dgm:pt modelId="{6478AABF-07EC-444E-817D-FF9C7473B929}">
      <dgm:prSet phldrT="[Texto]" custT="1"/>
      <dgm:spPr/>
      <dgm:t>
        <a:bodyPr/>
        <a:lstStyle/>
        <a:p>
          <a:pPr algn="just">
            <a:buFont typeface="Arial" panose="020B0604020202020204" pitchFamily="34" charset="0"/>
            <a:buChar char="•"/>
          </a:pPr>
          <a:r>
            <a:rPr lang="es-PE" sz="2000" b="0" dirty="0">
              <a:solidFill>
                <a:srgbClr val="000000"/>
              </a:solidFill>
            </a:rPr>
            <a:t>Se tiene previsto </a:t>
          </a:r>
          <a:r>
            <a:rPr lang="es-PE" sz="2000" b="0" dirty="0" smtClean="0">
              <a:solidFill>
                <a:srgbClr val="000000"/>
              </a:solidFill>
            </a:rPr>
            <a:t>avances en la </a:t>
          </a:r>
          <a:r>
            <a:rPr lang="es-PE" sz="2000" b="1" dirty="0">
              <a:solidFill>
                <a:srgbClr val="000000"/>
              </a:solidFill>
            </a:rPr>
            <a:t>revisión de 820 informes</a:t>
          </a:r>
          <a:r>
            <a:rPr lang="es-PE" sz="2000" dirty="0">
              <a:solidFill>
                <a:srgbClr val="000000"/>
              </a:solidFill>
            </a:rPr>
            <a:t> sobre  nombramientos.</a:t>
          </a:r>
        </a:p>
      </dgm:t>
    </dgm:pt>
    <dgm:pt modelId="{B50B0DD8-C3D7-4017-B25E-1FF7390C721E}" type="parTrans" cxnId="{1A768295-70CE-4C20-B868-BFA24FC0E96D}">
      <dgm:prSet/>
      <dgm:spPr/>
      <dgm:t>
        <a:bodyPr/>
        <a:lstStyle/>
        <a:p>
          <a:endParaRPr lang="es-PE"/>
        </a:p>
      </dgm:t>
    </dgm:pt>
    <dgm:pt modelId="{4C37AC54-B9A6-4AE2-B463-8E9A61A620CF}" type="sibTrans" cxnId="{1A768295-70CE-4C20-B868-BFA24FC0E96D}">
      <dgm:prSet/>
      <dgm:spPr/>
      <dgm:t>
        <a:bodyPr/>
        <a:lstStyle/>
        <a:p>
          <a:endParaRPr lang="es-PE"/>
        </a:p>
      </dgm:t>
    </dgm:pt>
    <dgm:pt modelId="{F9FB6E84-9FFC-4485-8712-A247B0B93F86}">
      <dgm:prSet phldrT="[Texto]" custT="1"/>
      <dgm:spPr/>
      <dgm:t>
        <a:bodyPr/>
        <a:lstStyle/>
        <a:p>
          <a:r>
            <a:rPr lang="es-PE" sz="2000" dirty="0"/>
            <a:t>Se ha logrado el </a:t>
          </a:r>
          <a:r>
            <a:rPr lang="es-PE" sz="2000" b="1" dirty="0"/>
            <a:t>nombramiento</a:t>
          </a:r>
          <a:r>
            <a:rPr lang="es-PE" sz="2000" dirty="0"/>
            <a:t> </a:t>
          </a:r>
          <a:r>
            <a:rPr lang="es-PE" sz="2000" dirty="0" smtClean="0"/>
            <a:t>de la Jefa </a:t>
          </a:r>
          <a:r>
            <a:rPr lang="es-PE" sz="2000" dirty="0"/>
            <a:t>del Registro Nacional de Identificación y Estado Civil (RENIEC) y del Jefe de la Oficina Nacional de Procesos Electorales  (ONPE).</a:t>
          </a:r>
        </a:p>
      </dgm:t>
    </dgm:pt>
    <dgm:pt modelId="{DAA4C939-2615-4C94-AFD7-E9FB790689E1}" type="sibTrans" cxnId="{A447DD41-E04B-4BD9-B538-558971D5AAF7}">
      <dgm:prSet/>
      <dgm:spPr/>
      <dgm:t>
        <a:bodyPr/>
        <a:lstStyle/>
        <a:p>
          <a:endParaRPr lang="es-PE"/>
        </a:p>
      </dgm:t>
    </dgm:pt>
    <dgm:pt modelId="{566E6EFF-3DA9-47CB-8417-D1CD9DE9DA18}" type="parTrans" cxnId="{A447DD41-E04B-4BD9-B538-558971D5AAF7}">
      <dgm:prSet/>
      <dgm:spPr/>
      <dgm:t>
        <a:bodyPr/>
        <a:lstStyle/>
        <a:p>
          <a:endParaRPr lang="es-PE"/>
        </a:p>
      </dgm:t>
    </dgm:pt>
    <dgm:pt modelId="{9B019F13-4661-4C35-96DE-E0D7C30B2459}">
      <dgm:prSet phldrT="[Texto]" custT="1"/>
      <dgm:spPr/>
      <dgm:t>
        <a:bodyPr/>
        <a:lstStyle/>
        <a:p>
          <a:pPr algn="just">
            <a:buNone/>
          </a:pPr>
          <a:r>
            <a:rPr lang="es-PE" sz="2000" dirty="0">
              <a:solidFill>
                <a:srgbClr val="000000"/>
              </a:solidFill>
            </a:rPr>
            <a:t>    </a:t>
          </a:r>
          <a:r>
            <a:rPr lang="es-PE" sz="2000" b="1" dirty="0">
              <a:solidFill>
                <a:srgbClr val="000000"/>
              </a:solidFill>
            </a:rPr>
            <a:t>Revisión: </a:t>
          </a:r>
          <a:r>
            <a:rPr lang="es-PE" sz="2000" dirty="0">
              <a:solidFill>
                <a:srgbClr val="000000"/>
              </a:solidFill>
            </a:rPr>
            <a:t>En el marco de la 10° Disposición </a:t>
          </a:r>
          <a:r>
            <a:rPr lang="es-PE" sz="2000" dirty="0"/>
            <a:t>Complementaria transitoria de la Ley Orgánica establece la revisión de los nombramiento efectuados por el ex CNM (marzo 2015 – julio 2018).</a:t>
          </a:r>
          <a:r>
            <a:rPr lang="es-PE" sz="2000" b="1" dirty="0"/>
            <a:t> </a:t>
          </a:r>
          <a:endParaRPr lang="es-PE" sz="2000" dirty="0"/>
        </a:p>
      </dgm:t>
    </dgm:pt>
    <dgm:pt modelId="{C74A0F48-CE52-455E-B0A5-FEA21B19A00C}" type="parTrans" cxnId="{BE97A2C7-2759-4F96-B1E1-4D61873F9F40}">
      <dgm:prSet/>
      <dgm:spPr/>
      <dgm:t>
        <a:bodyPr/>
        <a:lstStyle/>
        <a:p>
          <a:endParaRPr lang="es-PE"/>
        </a:p>
      </dgm:t>
    </dgm:pt>
    <dgm:pt modelId="{A1E15626-92F7-4BE3-B470-465ECA25AF35}" type="sibTrans" cxnId="{BE97A2C7-2759-4F96-B1E1-4D61873F9F40}">
      <dgm:prSet/>
      <dgm:spPr/>
      <dgm:t>
        <a:bodyPr/>
        <a:lstStyle/>
        <a:p>
          <a:endParaRPr lang="es-PE"/>
        </a:p>
      </dgm:t>
    </dgm:pt>
    <dgm:pt modelId="{6590084B-2B20-46CA-8DB0-10AD58F48824}">
      <dgm:prSet phldrT="[Texto]" custT="1"/>
      <dgm:spPr/>
      <dgm:t>
        <a:bodyPr/>
        <a:lstStyle/>
        <a:p>
          <a:pPr algn="just"/>
          <a:r>
            <a:rPr lang="es-PE" sz="1800" dirty="0">
              <a:solidFill>
                <a:srgbClr val="000000"/>
              </a:solidFill>
            </a:rPr>
            <a:t>Propuesta de Reglamento de Selección de jueces y fiscales que será publicada en las próximas semanas para los aportes ciudadanos.</a:t>
          </a:r>
        </a:p>
      </dgm:t>
    </dgm:pt>
    <dgm:pt modelId="{8F6625F1-03CF-4FCD-B744-5ED46584400F}" type="parTrans" cxnId="{929B76F4-5251-4A9A-B9F3-362EB9029E6D}">
      <dgm:prSet/>
      <dgm:spPr/>
      <dgm:t>
        <a:bodyPr/>
        <a:lstStyle/>
        <a:p>
          <a:endParaRPr lang="es-PE"/>
        </a:p>
      </dgm:t>
    </dgm:pt>
    <dgm:pt modelId="{D509E07A-9D72-4939-8AFD-31BF0FE69A03}" type="sibTrans" cxnId="{929B76F4-5251-4A9A-B9F3-362EB9029E6D}">
      <dgm:prSet/>
      <dgm:spPr/>
      <dgm:t>
        <a:bodyPr/>
        <a:lstStyle/>
        <a:p>
          <a:endParaRPr lang="es-PE"/>
        </a:p>
      </dgm:t>
    </dgm:pt>
    <dgm:pt modelId="{048D3C1D-7CDB-4828-9A2A-2131ED6F70A3}">
      <dgm:prSet phldrT="[Texto]" custT="1"/>
      <dgm:spPr/>
      <dgm:t>
        <a:bodyPr/>
        <a:lstStyle/>
        <a:p>
          <a:pPr algn="just"/>
          <a:endParaRPr lang="es-PE" sz="1800" dirty="0">
            <a:solidFill>
              <a:srgbClr val="000000"/>
            </a:solidFill>
          </a:endParaRPr>
        </a:p>
      </dgm:t>
    </dgm:pt>
    <dgm:pt modelId="{88556445-E79E-4B53-A581-FC94A37E42B5}" type="parTrans" cxnId="{857D6362-D79C-40C8-AD3F-C36C59E41CA3}">
      <dgm:prSet/>
      <dgm:spPr/>
      <dgm:t>
        <a:bodyPr/>
        <a:lstStyle/>
        <a:p>
          <a:endParaRPr lang="es-PE"/>
        </a:p>
      </dgm:t>
    </dgm:pt>
    <dgm:pt modelId="{447F555D-5B9B-44EA-8864-4C9C2852DFF2}" type="sibTrans" cxnId="{857D6362-D79C-40C8-AD3F-C36C59E41CA3}">
      <dgm:prSet/>
      <dgm:spPr/>
      <dgm:t>
        <a:bodyPr/>
        <a:lstStyle/>
        <a:p>
          <a:endParaRPr lang="es-PE"/>
        </a:p>
      </dgm:t>
    </dgm:pt>
    <dgm:pt modelId="{C8170FA5-D8DE-413F-AD25-DF50C00C620A}">
      <dgm:prSet phldrT="[Texto]" custT="1"/>
      <dgm:spPr/>
      <dgm:t>
        <a:bodyPr/>
        <a:lstStyle/>
        <a:p>
          <a:pPr algn="just">
            <a:buFont typeface="Arial" panose="020B0604020202020204" pitchFamily="34" charset="0"/>
            <a:buChar char="•"/>
          </a:pPr>
          <a:r>
            <a:rPr lang="es-PE" sz="2000" dirty="0">
              <a:solidFill>
                <a:srgbClr val="000000"/>
              </a:solidFill>
            </a:rPr>
            <a:t>Reglamento para la Selección y Nombramiento de Jueces y Fiscales aprobado.</a:t>
          </a:r>
        </a:p>
      </dgm:t>
    </dgm:pt>
    <dgm:pt modelId="{D6CD8243-2B5A-464E-98CA-64CC25E00573}" type="parTrans" cxnId="{B968615A-71F2-44B3-832F-4E5F72200F94}">
      <dgm:prSet/>
      <dgm:spPr/>
      <dgm:t>
        <a:bodyPr/>
        <a:lstStyle/>
        <a:p>
          <a:endParaRPr lang="es-PE"/>
        </a:p>
      </dgm:t>
    </dgm:pt>
    <dgm:pt modelId="{9651066B-835E-499B-8988-2C648EDB7C16}" type="sibTrans" cxnId="{B968615A-71F2-44B3-832F-4E5F72200F94}">
      <dgm:prSet/>
      <dgm:spPr/>
      <dgm:t>
        <a:bodyPr/>
        <a:lstStyle/>
        <a:p>
          <a:endParaRPr lang="es-PE"/>
        </a:p>
      </dgm:t>
    </dgm:pt>
    <dgm:pt modelId="{A1F96198-43CB-46EB-B543-68CC5469E23F}" type="pres">
      <dgm:prSet presAssocID="{82813928-CA46-4C44-A1A6-7E530AB882DB}" presName="linearFlow" presStyleCnt="0">
        <dgm:presLayoutVars>
          <dgm:dir/>
          <dgm:animLvl val="lvl"/>
          <dgm:resizeHandles val="exact"/>
        </dgm:presLayoutVars>
      </dgm:prSet>
      <dgm:spPr/>
      <dgm:t>
        <a:bodyPr/>
        <a:lstStyle/>
        <a:p>
          <a:endParaRPr lang="es-PE"/>
        </a:p>
      </dgm:t>
    </dgm:pt>
    <dgm:pt modelId="{C265A544-3F35-4245-8FF7-81438D452C77}" type="pres">
      <dgm:prSet presAssocID="{C86B7585-37D3-43F7-B239-CE6D92C199B1}" presName="composite" presStyleCnt="0"/>
      <dgm:spPr/>
    </dgm:pt>
    <dgm:pt modelId="{6335E295-84EA-4AC1-8B12-418421284B55}" type="pres">
      <dgm:prSet presAssocID="{C86B7585-37D3-43F7-B239-CE6D92C199B1}" presName="parentText" presStyleLbl="alignNode1" presStyleIdx="0" presStyleCnt="3">
        <dgm:presLayoutVars>
          <dgm:chMax val="1"/>
          <dgm:bulletEnabled val="1"/>
        </dgm:presLayoutVars>
      </dgm:prSet>
      <dgm:spPr/>
      <dgm:t>
        <a:bodyPr/>
        <a:lstStyle/>
        <a:p>
          <a:endParaRPr lang="es-PE"/>
        </a:p>
      </dgm:t>
    </dgm:pt>
    <dgm:pt modelId="{241B27F4-E294-4477-97E9-FDBA111F7EE8}" type="pres">
      <dgm:prSet presAssocID="{C86B7585-37D3-43F7-B239-CE6D92C199B1}" presName="descendantText" presStyleLbl="alignAcc1" presStyleIdx="0" presStyleCnt="3" custLinFactNeighborX="-1238" custLinFactNeighborY="13141">
        <dgm:presLayoutVars>
          <dgm:bulletEnabled val="1"/>
        </dgm:presLayoutVars>
      </dgm:prSet>
      <dgm:spPr/>
      <dgm:t>
        <a:bodyPr/>
        <a:lstStyle/>
        <a:p>
          <a:endParaRPr lang="es-PE"/>
        </a:p>
      </dgm:t>
    </dgm:pt>
    <dgm:pt modelId="{D665C8EC-2899-43E8-AE47-216DA6466F51}" type="pres">
      <dgm:prSet presAssocID="{C3A55510-EE85-4678-8003-D178A8A2A2CE}" presName="sp" presStyleCnt="0"/>
      <dgm:spPr/>
    </dgm:pt>
    <dgm:pt modelId="{67726506-C716-48CA-9E5C-7E90102F3336}" type="pres">
      <dgm:prSet presAssocID="{AA70E194-3439-4BA3-9314-842C11EDFC0E}" presName="composite" presStyleCnt="0"/>
      <dgm:spPr/>
    </dgm:pt>
    <dgm:pt modelId="{33C5B9D7-5F9E-4291-BA21-02E304ED336B}" type="pres">
      <dgm:prSet presAssocID="{AA70E194-3439-4BA3-9314-842C11EDFC0E}" presName="parentText" presStyleLbl="alignNode1" presStyleIdx="1" presStyleCnt="3">
        <dgm:presLayoutVars>
          <dgm:chMax val="1"/>
          <dgm:bulletEnabled val="1"/>
        </dgm:presLayoutVars>
      </dgm:prSet>
      <dgm:spPr/>
      <dgm:t>
        <a:bodyPr/>
        <a:lstStyle/>
        <a:p>
          <a:endParaRPr lang="es-PE"/>
        </a:p>
      </dgm:t>
    </dgm:pt>
    <dgm:pt modelId="{A148B4EB-F4AD-4492-A597-482496467AC8}" type="pres">
      <dgm:prSet presAssocID="{AA70E194-3439-4BA3-9314-842C11EDFC0E}" presName="descendantText" presStyleLbl="alignAcc1" presStyleIdx="1" presStyleCnt="3" custLinFactNeighborX="0">
        <dgm:presLayoutVars>
          <dgm:bulletEnabled val="1"/>
        </dgm:presLayoutVars>
      </dgm:prSet>
      <dgm:spPr/>
      <dgm:t>
        <a:bodyPr/>
        <a:lstStyle/>
        <a:p>
          <a:endParaRPr lang="es-PE"/>
        </a:p>
      </dgm:t>
    </dgm:pt>
    <dgm:pt modelId="{5C26CDBA-552B-4113-8F6C-BC99E3599750}" type="pres">
      <dgm:prSet presAssocID="{75554F38-61BF-4698-B063-034569BFF957}" presName="sp" presStyleCnt="0"/>
      <dgm:spPr/>
    </dgm:pt>
    <dgm:pt modelId="{40153E4D-9C5F-4E18-B47C-2D71CE7A102A}" type="pres">
      <dgm:prSet presAssocID="{FFF73EED-30C0-4F5F-93B1-161B0E7BD637}" presName="composite" presStyleCnt="0"/>
      <dgm:spPr/>
    </dgm:pt>
    <dgm:pt modelId="{F8F8030A-09A7-47B5-AF50-1B87F0DE5D3A}" type="pres">
      <dgm:prSet presAssocID="{FFF73EED-30C0-4F5F-93B1-161B0E7BD637}" presName="parentText" presStyleLbl="alignNode1" presStyleIdx="2" presStyleCnt="3">
        <dgm:presLayoutVars>
          <dgm:chMax val="1"/>
          <dgm:bulletEnabled val="1"/>
        </dgm:presLayoutVars>
      </dgm:prSet>
      <dgm:spPr/>
      <dgm:t>
        <a:bodyPr/>
        <a:lstStyle/>
        <a:p>
          <a:endParaRPr lang="es-PE"/>
        </a:p>
      </dgm:t>
    </dgm:pt>
    <dgm:pt modelId="{D12B967E-ADBE-4584-80B8-81DF8B04CBCB}" type="pres">
      <dgm:prSet presAssocID="{FFF73EED-30C0-4F5F-93B1-161B0E7BD637}" presName="descendantText" presStyleLbl="alignAcc1" presStyleIdx="2" presStyleCnt="3">
        <dgm:presLayoutVars>
          <dgm:bulletEnabled val="1"/>
        </dgm:presLayoutVars>
      </dgm:prSet>
      <dgm:spPr/>
      <dgm:t>
        <a:bodyPr/>
        <a:lstStyle/>
        <a:p>
          <a:endParaRPr lang="es-PE"/>
        </a:p>
      </dgm:t>
    </dgm:pt>
  </dgm:ptLst>
  <dgm:cxnLst>
    <dgm:cxn modelId="{2521F013-2F6A-4756-9F3B-0674D324BB1A}" type="presOf" srcId="{048D3C1D-7CDB-4828-9A2A-2131ED6F70A3}" destId="{A148B4EB-F4AD-4492-A597-482496467AC8}" srcOrd="0" destOrd="1" presId="urn:microsoft.com/office/officeart/2005/8/layout/chevron2"/>
    <dgm:cxn modelId="{779FB19F-9D0A-4068-AB49-7D3B8B7ACE5C}" type="presOf" srcId="{6590084B-2B20-46CA-8DB0-10AD58F48824}" destId="{A148B4EB-F4AD-4492-A597-482496467AC8}" srcOrd="0" destOrd="2" presId="urn:microsoft.com/office/officeart/2005/8/layout/chevron2"/>
    <dgm:cxn modelId="{79C1E516-2ADF-45B7-B747-B2F3916C8674}" srcId="{82813928-CA46-4C44-A1A6-7E530AB882DB}" destId="{AA70E194-3439-4BA3-9314-842C11EDFC0E}" srcOrd="1" destOrd="0" parTransId="{631B2680-5944-4BC6-BB01-728511977C6D}" sibTransId="{75554F38-61BF-4698-B063-034569BFF957}"/>
    <dgm:cxn modelId="{142DA6C7-F015-41A6-9DB6-2600577168EE}" type="presOf" srcId="{C86B7585-37D3-43F7-B239-CE6D92C199B1}" destId="{6335E295-84EA-4AC1-8B12-418421284B55}" srcOrd="0" destOrd="0" presId="urn:microsoft.com/office/officeart/2005/8/layout/chevron2"/>
    <dgm:cxn modelId="{929B76F4-5251-4A9A-B9F3-362EB9029E6D}" srcId="{AA70E194-3439-4BA3-9314-842C11EDFC0E}" destId="{6590084B-2B20-46CA-8DB0-10AD58F48824}" srcOrd="2" destOrd="0" parTransId="{8F6625F1-03CF-4FCD-B744-5ED46584400F}" sibTransId="{D509E07A-9D72-4939-8AFD-31BF0FE69A03}"/>
    <dgm:cxn modelId="{F06749B3-5169-4B4C-9AE8-A62500242E2A}" type="presOf" srcId="{C8170FA5-D8DE-413F-AD25-DF50C00C620A}" destId="{D12B967E-ADBE-4584-80B8-81DF8B04CBCB}" srcOrd="0" destOrd="2" presId="urn:microsoft.com/office/officeart/2005/8/layout/chevron2"/>
    <dgm:cxn modelId="{8C0F748F-CF47-4305-819D-578CED85332B}" srcId="{AA70E194-3439-4BA3-9314-842C11EDFC0E}" destId="{98A83262-9EE7-4FD7-82D1-ABD67DAB22B8}" srcOrd="0" destOrd="0" parTransId="{2ACE0F7C-E259-41C9-9321-E9B2A01F047F}" sibTransId="{7C79EE5E-9A46-49F0-A231-AFF14B459D33}"/>
    <dgm:cxn modelId="{E02C650C-685E-4EB7-9A79-641CDE4ED009}" srcId="{82813928-CA46-4C44-A1A6-7E530AB882DB}" destId="{FFF73EED-30C0-4F5F-93B1-161B0E7BD637}" srcOrd="2" destOrd="0" parTransId="{8C08681A-3BF8-460D-B1AA-DB7800013ECF}" sibTransId="{FDCE710C-D0A9-40FD-B351-A578D4A86862}"/>
    <dgm:cxn modelId="{A447DD41-E04B-4BD9-B538-558971D5AAF7}" srcId="{C86B7585-37D3-43F7-B239-CE6D92C199B1}" destId="{F9FB6E84-9FFC-4485-8712-A247B0B93F86}" srcOrd="0" destOrd="0" parTransId="{566E6EFF-3DA9-47CB-8417-D1CD9DE9DA18}" sibTransId="{DAA4C939-2615-4C94-AFD7-E9FB790689E1}"/>
    <dgm:cxn modelId="{1A768295-70CE-4C20-B868-BFA24FC0E96D}" srcId="{FFF73EED-30C0-4F5F-93B1-161B0E7BD637}" destId="{6478AABF-07EC-444E-817D-FF9C7473B929}" srcOrd="1" destOrd="0" parTransId="{B50B0DD8-C3D7-4017-B25E-1FF7390C721E}" sibTransId="{4C37AC54-B9A6-4AE2-B463-8E9A61A620CF}"/>
    <dgm:cxn modelId="{F9F775FD-CD00-4AB1-8150-FE7F323F9C58}" type="presOf" srcId="{9B019F13-4661-4C35-96DE-E0D7C30B2459}" destId="{D12B967E-ADBE-4584-80B8-81DF8B04CBCB}" srcOrd="0" destOrd="0" presId="urn:microsoft.com/office/officeart/2005/8/layout/chevron2"/>
    <dgm:cxn modelId="{B968615A-71F2-44B3-832F-4E5F72200F94}" srcId="{FFF73EED-30C0-4F5F-93B1-161B0E7BD637}" destId="{C8170FA5-D8DE-413F-AD25-DF50C00C620A}" srcOrd="2" destOrd="0" parTransId="{D6CD8243-2B5A-464E-98CA-64CC25E00573}" sibTransId="{9651066B-835E-499B-8988-2C648EDB7C16}"/>
    <dgm:cxn modelId="{9107014F-EE76-4596-BF77-9081C5E77C86}" type="presOf" srcId="{82813928-CA46-4C44-A1A6-7E530AB882DB}" destId="{A1F96198-43CB-46EB-B543-68CC5469E23F}" srcOrd="0" destOrd="0" presId="urn:microsoft.com/office/officeart/2005/8/layout/chevron2"/>
    <dgm:cxn modelId="{BE97A2C7-2759-4F96-B1E1-4D61873F9F40}" srcId="{FFF73EED-30C0-4F5F-93B1-161B0E7BD637}" destId="{9B019F13-4661-4C35-96DE-E0D7C30B2459}" srcOrd="0" destOrd="0" parTransId="{C74A0F48-CE52-455E-B0A5-FEA21B19A00C}" sibTransId="{A1E15626-92F7-4BE3-B470-465ECA25AF35}"/>
    <dgm:cxn modelId="{857D6362-D79C-40C8-AD3F-C36C59E41CA3}" srcId="{AA70E194-3439-4BA3-9314-842C11EDFC0E}" destId="{048D3C1D-7CDB-4828-9A2A-2131ED6F70A3}" srcOrd="1" destOrd="0" parTransId="{88556445-E79E-4B53-A581-FC94A37E42B5}" sibTransId="{447F555D-5B9B-44EA-8864-4C9C2852DFF2}"/>
    <dgm:cxn modelId="{97BC3125-0F75-4830-85BA-E46A90B515C9}" type="presOf" srcId="{F9FB6E84-9FFC-4485-8712-A247B0B93F86}" destId="{241B27F4-E294-4477-97E9-FDBA111F7EE8}" srcOrd="0" destOrd="0" presId="urn:microsoft.com/office/officeart/2005/8/layout/chevron2"/>
    <dgm:cxn modelId="{29082529-B87B-4E57-99E2-A087E907CBC8}" type="presOf" srcId="{FFF73EED-30C0-4F5F-93B1-161B0E7BD637}" destId="{F8F8030A-09A7-47B5-AF50-1B87F0DE5D3A}" srcOrd="0" destOrd="0" presId="urn:microsoft.com/office/officeart/2005/8/layout/chevron2"/>
    <dgm:cxn modelId="{93D6DAFA-2A58-438C-A600-5C79EB47D4EB}" srcId="{82813928-CA46-4C44-A1A6-7E530AB882DB}" destId="{C86B7585-37D3-43F7-B239-CE6D92C199B1}" srcOrd="0" destOrd="0" parTransId="{72228E99-571A-4A9B-83D0-A71204B338AF}" sibTransId="{C3A55510-EE85-4678-8003-D178A8A2A2CE}"/>
    <dgm:cxn modelId="{DB9E648B-EE7B-453B-9978-D08F8A65A911}" type="presOf" srcId="{AA70E194-3439-4BA3-9314-842C11EDFC0E}" destId="{33C5B9D7-5F9E-4291-BA21-02E304ED336B}" srcOrd="0" destOrd="0" presId="urn:microsoft.com/office/officeart/2005/8/layout/chevron2"/>
    <dgm:cxn modelId="{D1207419-0E71-4C12-9214-5AE3EF6E79A9}" type="presOf" srcId="{98A83262-9EE7-4FD7-82D1-ABD67DAB22B8}" destId="{A148B4EB-F4AD-4492-A597-482496467AC8}" srcOrd="0" destOrd="0" presId="urn:microsoft.com/office/officeart/2005/8/layout/chevron2"/>
    <dgm:cxn modelId="{287A500F-68BA-4B2F-BE66-3EDC5051DCC5}" type="presOf" srcId="{6478AABF-07EC-444E-817D-FF9C7473B929}" destId="{D12B967E-ADBE-4584-80B8-81DF8B04CBCB}" srcOrd="0" destOrd="1" presId="urn:microsoft.com/office/officeart/2005/8/layout/chevron2"/>
    <dgm:cxn modelId="{362A6D3B-DFEF-4E3F-BB95-AB829F305961}" type="presParOf" srcId="{A1F96198-43CB-46EB-B543-68CC5469E23F}" destId="{C265A544-3F35-4245-8FF7-81438D452C77}" srcOrd="0" destOrd="0" presId="urn:microsoft.com/office/officeart/2005/8/layout/chevron2"/>
    <dgm:cxn modelId="{C419A627-0884-4CD9-B6D5-BA28F70EC311}" type="presParOf" srcId="{C265A544-3F35-4245-8FF7-81438D452C77}" destId="{6335E295-84EA-4AC1-8B12-418421284B55}" srcOrd="0" destOrd="0" presId="urn:microsoft.com/office/officeart/2005/8/layout/chevron2"/>
    <dgm:cxn modelId="{F71C9A96-598B-47F3-8F1A-87041C0DDB3C}" type="presParOf" srcId="{C265A544-3F35-4245-8FF7-81438D452C77}" destId="{241B27F4-E294-4477-97E9-FDBA111F7EE8}" srcOrd="1" destOrd="0" presId="urn:microsoft.com/office/officeart/2005/8/layout/chevron2"/>
    <dgm:cxn modelId="{0C174DA0-713B-4254-9A96-B3C102C91283}" type="presParOf" srcId="{A1F96198-43CB-46EB-B543-68CC5469E23F}" destId="{D665C8EC-2899-43E8-AE47-216DA6466F51}" srcOrd="1" destOrd="0" presId="urn:microsoft.com/office/officeart/2005/8/layout/chevron2"/>
    <dgm:cxn modelId="{1508F17C-E283-46B0-A6D8-8347C5401D93}" type="presParOf" srcId="{A1F96198-43CB-46EB-B543-68CC5469E23F}" destId="{67726506-C716-48CA-9E5C-7E90102F3336}" srcOrd="2" destOrd="0" presId="urn:microsoft.com/office/officeart/2005/8/layout/chevron2"/>
    <dgm:cxn modelId="{F149E00D-8998-4431-8129-31F4068838F8}" type="presParOf" srcId="{67726506-C716-48CA-9E5C-7E90102F3336}" destId="{33C5B9D7-5F9E-4291-BA21-02E304ED336B}" srcOrd="0" destOrd="0" presId="urn:microsoft.com/office/officeart/2005/8/layout/chevron2"/>
    <dgm:cxn modelId="{F9BAD32A-8FBA-4F2B-8F1D-95F7F064ECC2}" type="presParOf" srcId="{67726506-C716-48CA-9E5C-7E90102F3336}" destId="{A148B4EB-F4AD-4492-A597-482496467AC8}" srcOrd="1" destOrd="0" presId="urn:microsoft.com/office/officeart/2005/8/layout/chevron2"/>
    <dgm:cxn modelId="{CCB69510-BBC3-477F-BC6D-D0CE7CD93639}" type="presParOf" srcId="{A1F96198-43CB-46EB-B543-68CC5469E23F}" destId="{5C26CDBA-552B-4113-8F6C-BC99E3599750}" srcOrd="3" destOrd="0" presId="urn:microsoft.com/office/officeart/2005/8/layout/chevron2"/>
    <dgm:cxn modelId="{91DFE942-22B2-4330-87F4-52AE0664691B}" type="presParOf" srcId="{A1F96198-43CB-46EB-B543-68CC5469E23F}" destId="{40153E4D-9C5F-4E18-B47C-2D71CE7A102A}" srcOrd="4" destOrd="0" presId="urn:microsoft.com/office/officeart/2005/8/layout/chevron2"/>
    <dgm:cxn modelId="{55164267-3D85-4167-BFD3-8E999C8F1EF3}" type="presParOf" srcId="{40153E4D-9C5F-4E18-B47C-2D71CE7A102A}" destId="{F8F8030A-09A7-47B5-AF50-1B87F0DE5D3A}" srcOrd="0" destOrd="0" presId="urn:microsoft.com/office/officeart/2005/8/layout/chevron2"/>
    <dgm:cxn modelId="{2D8F43D0-884D-43B7-B365-AB25B66A9B1D}" type="presParOf" srcId="{40153E4D-9C5F-4E18-B47C-2D71CE7A102A}" destId="{D12B967E-ADBE-4584-80B8-81DF8B04CBC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CF3D42-1687-414F-B458-2382CAAF2AE1}"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s-PE"/>
        </a:p>
      </dgm:t>
    </dgm:pt>
    <dgm:pt modelId="{7340A9B5-8328-49E8-8C60-94FE8F8A814D}">
      <dgm:prSet phldrT="[Texto]" custT="1"/>
      <dgm:spPr/>
      <dgm:t>
        <a:bodyPr/>
        <a:lstStyle/>
        <a:p>
          <a:r>
            <a:rPr lang="es-MX" sz="2800" b="1" dirty="0"/>
            <a:t>Avances en materia de revisión</a:t>
          </a:r>
          <a:endParaRPr lang="es-PE" sz="2200" b="1" dirty="0"/>
        </a:p>
      </dgm:t>
    </dgm:pt>
    <dgm:pt modelId="{C7A84A19-983B-40D8-A39D-95A9246236FB}" type="parTrans" cxnId="{A7188D4F-FD89-48AE-AA99-8CFB5287D7E9}">
      <dgm:prSet/>
      <dgm:spPr/>
      <dgm:t>
        <a:bodyPr/>
        <a:lstStyle/>
        <a:p>
          <a:endParaRPr lang="es-PE"/>
        </a:p>
      </dgm:t>
    </dgm:pt>
    <dgm:pt modelId="{BA7F714D-B0D2-4F70-BC09-DFCA5569062C}" type="sibTrans" cxnId="{A7188D4F-FD89-48AE-AA99-8CFB5287D7E9}">
      <dgm:prSet/>
      <dgm:spPr/>
      <dgm:t>
        <a:bodyPr/>
        <a:lstStyle/>
        <a:p>
          <a:endParaRPr lang="es-PE"/>
        </a:p>
      </dgm:t>
    </dgm:pt>
    <dgm:pt modelId="{27C26372-D76E-4230-BD16-A934A21F7AA0}">
      <dgm:prSet phldrT="[Texto]"/>
      <dgm:spPr/>
      <dgm:t>
        <a:bodyPr/>
        <a:lstStyle/>
        <a:p>
          <a:pPr algn="l">
            <a:buFont typeface="Arial" panose="020B0604020202020204" pitchFamily="34" charset="0"/>
            <a:buChar char="•"/>
          </a:pPr>
          <a:r>
            <a:rPr lang="es-PE" b="1" dirty="0"/>
            <a:t>Revisión y análisis de 65 procedimientos de ratificación.</a:t>
          </a:r>
          <a:endParaRPr lang="es-PE" dirty="0"/>
        </a:p>
      </dgm:t>
    </dgm:pt>
    <dgm:pt modelId="{C720CE0D-8337-437F-9C29-A97559182CDB}" type="parTrans" cxnId="{589FC957-497C-4E90-A159-701C95EB3125}">
      <dgm:prSet/>
      <dgm:spPr/>
      <dgm:t>
        <a:bodyPr/>
        <a:lstStyle/>
        <a:p>
          <a:endParaRPr lang="es-PE"/>
        </a:p>
      </dgm:t>
    </dgm:pt>
    <dgm:pt modelId="{A496EFF5-82D2-4BD8-A0B6-CAA238C3178E}" type="sibTrans" cxnId="{589FC957-497C-4E90-A159-701C95EB3125}">
      <dgm:prSet/>
      <dgm:spPr/>
      <dgm:t>
        <a:bodyPr/>
        <a:lstStyle/>
        <a:p>
          <a:endParaRPr lang="es-PE"/>
        </a:p>
      </dgm:t>
    </dgm:pt>
    <dgm:pt modelId="{46C93090-B945-4F55-A12A-52D8A8E4FC9C}">
      <dgm:prSet phldrT="[Texto]" custT="1"/>
      <dgm:spPr/>
      <dgm:t>
        <a:bodyPr/>
        <a:lstStyle/>
        <a:p>
          <a:r>
            <a:rPr lang="es-MX" sz="2800" b="1" dirty="0"/>
            <a:t>Proyección a diciembre</a:t>
          </a:r>
          <a:endParaRPr lang="es-PE" sz="2200" b="1" dirty="0"/>
        </a:p>
      </dgm:t>
    </dgm:pt>
    <dgm:pt modelId="{045A5D32-7401-4EF6-AC64-D295F4C6314A}" type="parTrans" cxnId="{B6D9F139-D5C0-4BA4-B2DB-F3ADF49E3D70}">
      <dgm:prSet/>
      <dgm:spPr/>
      <dgm:t>
        <a:bodyPr/>
        <a:lstStyle/>
        <a:p>
          <a:endParaRPr lang="es-PE"/>
        </a:p>
      </dgm:t>
    </dgm:pt>
    <dgm:pt modelId="{9A715966-166D-4C62-B78A-30E37C03CB93}" type="sibTrans" cxnId="{B6D9F139-D5C0-4BA4-B2DB-F3ADF49E3D70}">
      <dgm:prSet/>
      <dgm:spPr/>
      <dgm:t>
        <a:bodyPr/>
        <a:lstStyle/>
        <a:p>
          <a:endParaRPr lang="es-PE"/>
        </a:p>
      </dgm:t>
    </dgm:pt>
    <dgm:pt modelId="{B452865F-7B1A-45B7-B7B0-C29592CA226B}">
      <dgm:prSet phldrT="[Texto]"/>
      <dgm:spPr/>
      <dgm:t>
        <a:bodyPr/>
        <a:lstStyle/>
        <a:p>
          <a:pPr algn="just">
            <a:buFont typeface="Arial" panose="020B0604020202020204" pitchFamily="34" charset="0"/>
            <a:buChar char="•"/>
          </a:pPr>
          <a:r>
            <a:rPr lang="es-PE" b="1" dirty="0"/>
            <a:t>Programación de 2 convocatorias, </a:t>
          </a:r>
          <a:r>
            <a:rPr lang="es-PE" dirty="0"/>
            <a:t>para la evaluación y ratificación de magistrados y evaluación parcial de su desempeño.</a:t>
          </a:r>
        </a:p>
      </dgm:t>
    </dgm:pt>
    <dgm:pt modelId="{8629719F-EAB8-4A1F-B0FC-FA4AE8130A81}" type="parTrans" cxnId="{D6908FB3-7F53-4EEB-9AE2-8E92458F3962}">
      <dgm:prSet/>
      <dgm:spPr/>
      <dgm:t>
        <a:bodyPr/>
        <a:lstStyle/>
        <a:p>
          <a:endParaRPr lang="es-PE"/>
        </a:p>
      </dgm:t>
    </dgm:pt>
    <dgm:pt modelId="{FA115A94-0642-46D1-91C0-D2608FA809BC}" type="sibTrans" cxnId="{D6908FB3-7F53-4EEB-9AE2-8E92458F3962}">
      <dgm:prSet/>
      <dgm:spPr/>
      <dgm:t>
        <a:bodyPr/>
        <a:lstStyle/>
        <a:p>
          <a:endParaRPr lang="es-PE"/>
        </a:p>
      </dgm:t>
    </dgm:pt>
    <dgm:pt modelId="{45A182FE-CA0A-40DE-842C-C340391F98F6}">
      <dgm:prSet/>
      <dgm:spPr/>
      <dgm:t>
        <a:bodyPr/>
        <a:lstStyle/>
        <a:p>
          <a:pPr algn="just"/>
          <a:r>
            <a:rPr lang="es-PE" b="1" dirty="0"/>
            <a:t>Revisión de 230 informes </a:t>
          </a:r>
          <a:r>
            <a:rPr lang="es-PE" dirty="0"/>
            <a:t>de los procedimientos de ratificación efectuados por los ex consejeros removidos por el Congreso de la república, durante el período (marzo 2015-julio 2018)</a:t>
          </a:r>
        </a:p>
      </dgm:t>
    </dgm:pt>
    <dgm:pt modelId="{B73F2E14-6123-4343-AC85-AD8559449E29}" type="parTrans" cxnId="{6AB0831B-D5F7-4E8D-B11C-E0487C2CFF28}">
      <dgm:prSet/>
      <dgm:spPr/>
      <dgm:t>
        <a:bodyPr/>
        <a:lstStyle/>
        <a:p>
          <a:endParaRPr lang="es-PE"/>
        </a:p>
      </dgm:t>
    </dgm:pt>
    <dgm:pt modelId="{B1F25F6B-7754-4E6D-A96E-71792F20DCF1}" type="sibTrans" cxnId="{6AB0831B-D5F7-4E8D-B11C-E0487C2CFF28}">
      <dgm:prSet/>
      <dgm:spPr/>
      <dgm:t>
        <a:bodyPr/>
        <a:lstStyle/>
        <a:p>
          <a:endParaRPr lang="es-PE"/>
        </a:p>
      </dgm:t>
    </dgm:pt>
    <dgm:pt modelId="{22D929BC-F0B5-4354-8086-6E099054E6B7}">
      <dgm:prSet/>
      <dgm:spPr/>
      <dgm:t>
        <a:bodyPr/>
        <a:lstStyle/>
        <a:p>
          <a:pPr algn="just"/>
          <a:r>
            <a:rPr lang="es-PE" b="1" dirty="0"/>
            <a:t>Aprobación de un (1) reglamento, </a:t>
          </a:r>
          <a:r>
            <a:rPr lang="es-PE" dirty="0"/>
            <a:t>del procedimiento de Ratificación. </a:t>
          </a:r>
        </a:p>
      </dgm:t>
    </dgm:pt>
    <dgm:pt modelId="{86603E97-D095-4BF4-8F5E-6E47ECA9BCD0}" type="parTrans" cxnId="{6C09F5C4-4C7B-4BC2-BCA6-B25DE2689EC7}">
      <dgm:prSet/>
      <dgm:spPr/>
      <dgm:t>
        <a:bodyPr/>
        <a:lstStyle/>
        <a:p>
          <a:endParaRPr lang="es-PE"/>
        </a:p>
      </dgm:t>
    </dgm:pt>
    <dgm:pt modelId="{91F85F3B-BD0C-4101-B1D4-6D7AE35F85A4}" type="sibTrans" cxnId="{6C09F5C4-4C7B-4BC2-BCA6-B25DE2689EC7}">
      <dgm:prSet/>
      <dgm:spPr/>
      <dgm:t>
        <a:bodyPr/>
        <a:lstStyle/>
        <a:p>
          <a:endParaRPr lang="es-PE"/>
        </a:p>
      </dgm:t>
    </dgm:pt>
    <dgm:pt modelId="{6D9F4F60-C1F5-4F4C-A38F-9E95B0FDD446}">
      <dgm:prSet/>
      <dgm:spPr/>
      <dgm:t>
        <a:bodyPr/>
        <a:lstStyle/>
        <a:p>
          <a:pPr algn="just"/>
          <a:r>
            <a:rPr lang="es-PE" b="1" dirty="0"/>
            <a:t>Aprobación de un (1) Reglamento, </a:t>
          </a:r>
          <a:r>
            <a:rPr lang="es-PE" dirty="0"/>
            <a:t>de la evaluación parcial del desempeño</a:t>
          </a:r>
          <a:r>
            <a:rPr lang="es-PE" b="1" dirty="0"/>
            <a:t>.</a:t>
          </a:r>
          <a:endParaRPr lang="es-PE" dirty="0"/>
        </a:p>
      </dgm:t>
    </dgm:pt>
    <dgm:pt modelId="{E230B110-CC6A-42DA-9409-9DD02C461EC3}" type="parTrans" cxnId="{32017F78-F7E8-4814-9C89-E88DF5C60F95}">
      <dgm:prSet/>
      <dgm:spPr/>
      <dgm:t>
        <a:bodyPr/>
        <a:lstStyle/>
        <a:p>
          <a:endParaRPr lang="es-PE"/>
        </a:p>
      </dgm:t>
    </dgm:pt>
    <dgm:pt modelId="{3B0BB24F-8B44-4531-851F-E15659FA4CDD}" type="sibTrans" cxnId="{32017F78-F7E8-4814-9C89-E88DF5C60F95}">
      <dgm:prSet/>
      <dgm:spPr/>
      <dgm:t>
        <a:bodyPr/>
        <a:lstStyle/>
        <a:p>
          <a:endParaRPr lang="es-PE"/>
        </a:p>
      </dgm:t>
    </dgm:pt>
    <dgm:pt modelId="{CB26AF01-A91F-41F9-AFD5-3BF28B3F808F}">
      <dgm:prSet/>
      <dgm:spPr/>
      <dgm:t>
        <a:bodyPr/>
        <a:lstStyle/>
        <a:p>
          <a:pPr algn="just"/>
          <a:r>
            <a:rPr lang="es-PE" b="1" dirty="0"/>
            <a:t>Se han atendido 19 pedidos </a:t>
          </a:r>
          <a:r>
            <a:rPr lang="es-PE" b="0" dirty="0"/>
            <a:t>de atención pública (transparencia y acceso a la información pública).</a:t>
          </a:r>
        </a:p>
      </dgm:t>
    </dgm:pt>
    <dgm:pt modelId="{91CE43D8-82DF-48FC-9E1F-5D3EAA73A76E}" type="parTrans" cxnId="{EBA7BD0C-B94C-4F60-925A-38B4B7689BF4}">
      <dgm:prSet/>
      <dgm:spPr/>
      <dgm:t>
        <a:bodyPr/>
        <a:lstStyle/>
        <a:p>
          <a:endParaRPr lang="es-PE"/>
        </a:p>
      </dgm:t>
    </dgm:pt>
    <dgm:pt modelId="{BA5B7E93-CFE8-4FAD-85F3-8ACAE408423E}" type="sibTrans" cxnId="{EBA7BD0C-B94C-4F60-925A-38B4B7689BF4}">
      <dgm:prSet/>
      <dgm:spPr/>
      <dgm:t>
        <a:bodyPr/>
        <a:lstStyle/>
        <a:p>
          <a:endParaRPr lang="es-PE"/>
        </a:p>
      </dgm:t>
    </dgm:pt>
    <dgm:pt modelId="{895F92C5-8622-4F83-8EB7-D13EC360327D}" type="pres">
      <dgm:prSet presAssocID="{1FCF3D42-1687-414F-B458-2382CAAF2AE1}" presName="linearFlow" presStyleCnt="0">
        <dgm:presLayoutVars>
          <dgm:dir/>
          <dgm:animLvl val="lvl"/>
          <dgm:resizeHandles val="exact"/>
        </dgm:presLayoutVars>
      </dgm:prSet>
      <dgm:spPr/>
      <dgm:t>
        <a:bodyPr/>
        <a:lstStyle/>
        <a:p>
          <a:endParaRPr lang="es-PE"/>
        </a:p>
      </dgm:t>
    </dgm:pt>
    <dgm:pt modelId="{5EF155C0-BF33-4FE3-A512-143FB4C73533}" type="pres">
      <dgm:prSet presAssocID="{7340A9B5-8328-49E8-8C60-94FE8F8A814D}" presName="composite" presStyleCnt="0"/>
      <dgm:spPr/>
    </dgm:pt>
    <dgm:pt modelId="{E9E570C4-3B80-453E-8632-5112DA195003}" type="pres">
      <dgm:prSet presAssocID="{7340A9B5-8328-49E8-8C60-94FE8F8A814D}" presName="parTx" presStyleLbl="node1" presStyleIdx="0" presStyleCnt="2">
        <dgm:presLayoutVars>
          <dgm:chMax val="0"/>
          <dgm:chPref val="0"/>
          <dgm:bulletEnabled val="1"/>
        </dgm:presLayoutVars>
      </dgm:prSet>
      <dgm:spPr/>
      <dgm:t>
        <a:bodyPr/>
        <a:lstStyle/>
        <a:p>
          <a:endParaRPr lang="es-PE"/>
        </a:p>
      </dgm:t>
    </dgm:pt>
    <dgm:pt modelId="{352F961D-E2D3-4D79-8312-B95EEC00FA9D}" type="pres">
      <dgm:prSet presAssocID="{7340A9B5-8328-49E8-8C60-94FE8F8A814D}" presName="parSh" presStyleLbl="node1" presStyleIdx="0" presStyleCnt="2"/>
      <dgm:spPr/>
      <dgm:t>
        <a:bodyPr/>
        <a:lstStyle/>
        <a:p>
          <a:endParaRPr lang="es-PE"/>
        </a:p>
      </dgm:t>
    </dgm:pt>
    <dgm:pt modelId="{FDF84623-08B7-404D-AF67-141A77D4278D}" type="pres">
      <dgm:prSet presAssocID="{7340A9B5-8328-49E8-8C60-94FE8F8A814D}" presName="desTx" presStyleLbl="fgAcc1" presStyleIdx="0" presStyleCnt="2">
        <dgm:presLayoutVars>
          <dgm:bulletEnabled val="1"/>
        </dgm:presLayoutVars>
      </dgm:prSet>
      <dgm:spPr/>
      <dgm:t>
        <a:bodyPr/>
        <a:lstStyle/>
        <a:p>
          <a:endParaRPr lang="es-PE"/>
        </a:p>
      </dgm:t>
    </dgm:pt>
    <dgm:pt modelId="{023B8242-376B-4145-A0F2-090BE38BDF94}" type="pres">
      <dgm:prSet presAssocID="{BA7F714D-B0D2-4F70-BC09-DFCA5569062C}" presName="sibTrans" presStyleLbl="sibTrans2D1" presStyleIdx="0" presStyleCnt="1"/>
      <dgm:spPr/>
      <dgm:t>
        <a:bodyPr/>
        <a:lstStyle/>
        <a:p>
          <a:endParaRPr lang="es-PE"/>
        </a:p>
      </dgm:t>
    </dgm:pt>
    <dgm:pt modelId="{940449CA-CC2C-4646-9232-8C78521FE277}" type="pres">
      <dgm:prSet presAssocID="{BA7F714D-B0D2-4F70-BC09-DFCA5569062C}" presName="connTx" presStyleLbl="sibTrans2D1" presStyleIdx="0" presStyleCnt="1"/>
      <dgm:spPr/>
      <dgm:t>
        <a:bodyPr/>
        <a:lstStyle/>
        <a:p>
          <a:endParaRPr lang="es-PE"/>
        </a:p>
      </dgm:t>
    </dgm:pt>
    <dgm:pt modelId="{ADB9B2F7-C849-449E-B864-651CFAF7FE52}" type="pres">
      <dgm:prSet presAssocID="{46C93090-B945-4F55-A12A-52D8A8E4FC9C}" presName="composite" presStyleCnt="0"/>
      <dgm:spPr/>
    </dgm:pt>
    <dgm:pt modelId="{F05C5466-EF6A-4D22-8D76-5750705EDE5F}" type="pres">
      <dgm:prSet presAssocID="{46C93090-B945-4F55-A12A-52D8A8E4FC9C}" presName="parTx" presStyleLbl="node1" presStyleIdx="0" presStyleCnt="2">
        <dgm:presLayoutVars>
          <dgm:chMax val="0"/>
          <dgm:chPref val="0"/>
          <dgm:bulletEnabled val="1"/>
        </dgm:presLayoutVars>
      </dgm:prSet>
      <dgm:spPr/>
      <dgm:t>
        <a:bodyPr/>
        <a:lstStyle/>
        <a:p>
          <a:endParaRPr lang="es-PE"/>
        </a:p>
      </dgm:t>
    </dgm:pt>
    <dgm:pt modelId="{44B43FD1-DBFE-4FA9-9BF4-534040701ECC}" type="pres">
      <dgm:prSet presAssocID="{46C93090-B945-4F55-A12A-52D8A8E4FC9C}" presName="parSh" presStyleLbl="node1" presStyleIdx="1" presStyleCnt="2"/>
      <dgm:spPr/>
      <dgm:t>
        <a:bodyPr/>
        <a:lstStyle/>
        <a:p>
          <a:endParaRPr lang="es-PE"/>
        </a:p>
      </dgm:t>
    </dgm:pt>
    <dgm:pt modelId="{B0999DEF-69A2-4EF2-B9CA-3D0D862084E6}" type="pres">
      <dgm:prSet presAssocID="{46C93090-B945-4F55-A12A-52D8A8E4FC9C}" presName="desTx" presStyleLbl="fgAcc1" presStyleIdx="1" presStyleCnt="2">
        <dgm:presLayoutVars>
          <dgm:bulletEnabled val="1"/>
        </dgm:presLayoutVars>
      </dgm:prSet>
      <dgm:spPr/>
      <dgm:t>
        <a:bodyPr/>
        <a:lstStyle/>
        <a:p>
          <a:endParaRPr lang="es-PE"/>
        </a:p>
      </dgm:t>
    </dgm:pt>
  </dgm:ptLst>
  <dgm:cxnLst>
    <dgm:cxn modelId="{DA13A4E9-F6A6-4661-B74C-DFDBBAC25A9F}" type="presOf" srcId="{46C93090-B945-4F55-A12A-52D8A8E4FC9C}" destId="{F05C5466-EF6A-4D22-8D76-5750705EDE5F}" srcOrd="0" destOrd="0" presId="urn:microsoft.com/office/officeart/2005/8/layout/process3"/>
    <dgm:cxn modelId="{D43798E9-16FF-4D61-A834-2A846A01AFBF}" type="presOf" srcId="{BA7F714D-B0D2-4F70-BC09-DFCA5569062C}" destId="{940449CA-CC2C-4646-9232-8C78521FE277}" srcOrd="1" destOrd="0" presId="urn:microsoft.com/office/officeart/2005/8/layout/process3"/>
    <dgm:cxn modelId="{589FC957-497C-4E90-A159-701C95EB3125}" srcId="{7340A9B5-8328-49E8-8C60-94FE8F8A814D}" destId="{27C26372-D76E-4230-BD16-A934A21F7AA0}" srcOrd="0" destOrd="0" parTransId="{C720CE0D-8337-437F-9C29-A97559182CDB}" sibTransId="{A496EFF5-82D2-4BD8-A0B6-CAA238C3178E}"/>
    <dgm:cxn modelId="{D6908FB3-7F53-4EEB-9AE2-8E92458F3962}" srcId="{46C93090-B945-4F55-A12A-52D8A8E4FC9C}" destId="{B452865F-7B1A-45B7-B7B0-C29592CA226B}" srcOrd="0" destOrd="0" parTransId="{8629719F-EAB8-4A1F-B0FC-FA4AE8130A81}" sibTransId="{FA115A94-0642-46D1-91C0-D2608FA809BC}"/>
    <dgm:cxn modelId="{EFC954FA-E2BA-403A-A082-1A0E80022C43}" type="presOf" srcId="{6D9F4F60-C1F5-4F4C-A38F-9E95B0FDD446}" destId="{B0999DEF-69A2-4EF2-B9CA-3D0D862084E6}" srcOrd="0" destOrd="3" presId="urn:microsoft.com/office/officeart/2005/8/layout/process3"/>
    <dgm:cxn modelId="{B58B24EF-ED96-4B59-95D1-FCCF269DC0A8}" type="presOf" srcId="{46C93090-B945-4F55-A12A-52D8A8E4FC9C}" destId="{44B43FD1-DBFE-4FA9-9BF4-534040701ECC}" srcOrd="1" destOrd="0" presId="urn:microsoft.com/office/officeart/2005/8/layout/process3"/>
    <dgm:cxn modelId="{6AB0831B-D5F7-4E8D-B11C-E0487C2CFF28}" srcId="{46C93090-B945-4F55-A12A-52D8A8E4FC9C}" destId="{45A182FE-CA0A-40DE-842C-C340391F98F6}" srcOrd="1" destOrd="0" parTransId="{B73F2E14-6123-4343-AC85-AD8559449E29}" sibTransId="{B1F25F6B-7754-4E6D-A96E-71792F20DCF1}"/>
    <dgm:cxn modelId="{C05DCDA8-2F0E-4632-9415-F02AFC91B05A}" type="presOf" srcId="{1FCF3D42-1687-414F-B458-2382CAAF2AE1}" destId="{895F92C5-8622-4F83-8EB7-D13EC360327D}" srcOrd="0" destOrd="0" presId="urn:microsoft.com/office/officeart/2005/8/layout/process3"/>
    <dgm:cxn modelId="{EBA7BD0C-B94C-4F60-925A-38B4B7689BF4}" srcId="{7340A9B5-8328-49E8-8C60-94FE8F8A814D}" destId="{CB26AF01-A91F-41F9-AFD5-3BF28B3F808F}" srcOrd="1" destOrd="0" parTransId="{91CE43D8-82DF-48FC-9E1F-5D3EAA73A76E}" sibTransId="{BA5B7E93-CFE8-4FAD-85F3-8ACAE408423E}"/>
    <dgm:cxn modelId="{A7BF4525-F60A-4B8F-86F4-4B23C588ECD2}" type="presOf" srcId="{27C26372-D76E-4230-BD16-A934A21F7AA0}" destId="{FDF84623-08B7-404D-AF67-141A77D4278D}" srcOrd="0" destOrd="0" presId="urn:microsoft.com/office/officeart/2005/8/layout/process3"/>
    <dgm:cxn modelId="{8609C3C2-45C4-4479-AE58-EA36A585000B}" type="presOf" srcId="{22D929BC-F0B5-4354-8086-6E099054E6B7}" destId="{B0999DEF-69A2-4EF2-B9CA-3D0D862084E6}" srcOrd="0" destOrd="2" presId="urn:microsoft.com/office/officeart/2005/8/layout/process3"/>
    <dgm:cxn modelId="{B6D9F139-D5C0-4BA4-B2DB-F3ADF49E3D70}" srcId="{1FCF3D42-1687-414F-B458-2382CAAF2AE1}" destId="{46C93090-B945-4F55-A12A-52D8A8E4FC9C}" srcOrd="1" destOrd="0" parTransId="{045A5D32-7401-4EF6-AC64-D295F4C6314A}" sibTransId="{9A715966-166D-4C62-B78A-30E37C03CB93}"/>
    <dgm:cxn modelId="{A7188D4F-FD89-48AE-AA99-8CFB5287D7E9}" srcId="{1FCF3D42-1687-414F-B458-2382CAAF2AE1}" destId="{7340A9B5-8328-49E8-8C60-94FE8F8A814D}" srcOrd="0" destOrd="0" parTransId="{C7A84A19-983B-40D8-A39D-95A9246236FB}" sibTransId="{BA7F714D-B0D2-4F70-BC09-DFCA5569062C}"/>
    <dgm:cxn modelId="{0AD0BFA7-C0E5-4A24-A1A3-5F7F23D31A91}" type="presOf" srcId="{7340A9B5-8328-49E8-8C60-94FE8F8A814D}" destId="{352F961D-E2D3-4D79-8312-B95EEC00FA9D}" srcOrd="1" destOrd="0" presId="urn:microsoft.com/office/officeart/2005/8/layout/process3"/>
    <dgm:cxn modelId="{AE1BE27E-1815-4B57-8CCB-459C4D004454}" type="presOf" srcId="{CB26AF01-A91F-41F9-AFD5-3BF28B3F808F}" destId="{FDF84623-08B7-404D-AF67-141A77D4278D}" srcOrd="0" destOrd="1" presId="urn:microsoft.com/office/officeart/2005/8/layout/process3"/>
    <dgm:cxn modelId="{6922DD60-2735-40AB-B284-CD22F311DC6B}" type="presOf" srcId="{7340A9B5-8328-49E8-8C60-94FE8F8A814D}" destId="{E9E570C4-3B80-453E-8632-5112DA195003}" srcOrd="0" destOrd="0" presId="urn:microsoft.com/office/officeart/2005/8/layout/process3"/>
    <dgm:cxn modelId="{844BAC61-C749-48C9-9E70-5854EC5A23B1}" type="presOf" srcId="{B452865F-7B1A-45B7-B7B0-C29592CA226B}" destId="{B0999DEF-69A2-4EF2-B9CA-3D0D862084E6}" srcOrd="0" destOrd="0" presId="urn:microsoft.com/office/officeart/2005/8/layout/process3"/>
    <dgm:cxn modelId="{32017F78-F7E8-4814-9C89-E88DF5C60F95}" srcId="{46C93090-B945-4F55-A12A-52D8A8E4FC9C}" destId="{6D9F4F60-C1F5-4F4C-A38F-9E95B0FDD446}" srcOrd="3" destOrd="0" parTransId="{E230B110-CC6A-42DA-9409-9DD02C461EC3}" sibTransId="{3B0BB24F-8B44-4531-851F-E15659FA4CDD}"/>
    <dgm:cxn modelId="{7D2FDEFD-E0AD-4C76-A724-5DCFCD6F0560}" type="presOf" srcId="{45A182FE-CA0A-40DE-842C-C340391F98F6}" destId="{B0999DEF-69A2-4EF2-B9CA-3D0D862084E6}" srcOrd="0" destOrd="1" presId="urn:microsoft.com/office/officeart/2005/8/layout/process3"/>
    <dgm:cxn modelId="{6C09F5C4-4C7B-4BC2-BCA6-B25DE2689EC7}" srcId="{46C93090-B945-4F55-A12A-52D8A8E4FC9C}" destId="{22D929BC-F0B5-4354-8086-6E099054E6B7}" srcOrd="2" destOrd="0" parTransId="{86603E97-D095-4BF4-8F5E-6E47ECA9BCD0}" sibTransId="{91F85F3B-BD0C-4101-B1D4-6D7AE35F85A4}"/>
    <dgm:cxn modelId="{04CB0E15-759B-4672-A691-A15D3D2DE51A}" type="presOf" srcId="{BA7F714D-B0D2-4F70-BC09-DFCA5569062C}" destId="{023B8242-376B-4145-A0F2-090BE38BDF94}" srcOrd="0" destOrd="0" presId="urn:microsoft.com/office/officeart/2005/8/layout/process3"/>
    <dgm:cxn modelId="{CAA92A48-AC9C-4A3E-9BA8-DBD0A763416D}" type="presParOf" srcId="{895F92C5-8622-4F83-8EB7-D13EC360327D}" destId="{5EF155C0-BF33-4FE3-A512-143FB4C73533}" srcOrd="0" destOrd="0" presId="urn:microsoft.com/office/officeart/2005/8/layout/process3"/>
    <dgm:cxn modelId="{07CA70E3-559D-4F55-BCCB-9ABB198EF823}" type="presParOf" srcId="{5EF155C0-BF33-4FE3-A512-143FB4C73533}" destId="{E9E570C4-3B80-453E-8632-5112DA195003}" srcOrd="0" destOrd="0" presId="urn:microsoft.com/office/officeart/2005/8/layout/process3"/>
    <dgm:cxn modelId="{4AA104E4-4383-4E04-8568-30C82F609A42}" type="presParOf" srcId="{5EF155C0-BF33-4FE3-A512-143FB4C73533}" destId="{352F961D-E2D3-4D79-8312-B95EEC00FA9D}" srcOrd="1" destOrd="0" presId="urn:microsoft.com/office/officeart/2005/8/layout/process3"/>
    <dgm:cxn modelId="{98D9226E-4F0A-4804-981C-8EB3E6C72302}" type="presParOf" srcId="{5EF155C0-BF33-4FE3-A512-143FB4C73533}" destId="{FDF84623-08B7-404D-AF67-141A77D4278D}" srcOrd="2" destOrd="0" presId="urn:microsoft.com/office/officeart/2005/8/layout/process3"/>
    <dgm:cxn modelId="{8450E664-FCA0-404D-BAFA-44BAA9DD2A6C}" type="presParOf" srcId="{895F92C5-8622-4F83-8EB7-D13EC360327D}" destId="{023B8242-376B-4145-A0F2-090BE38BDF94}" srcOrd="1" destOrd="0" presId="urn:microsoft.com/office/officeart/2005/8/layout/process3"/>
    <dgm:cxn modelId="{0C430F94-BA76-4530-B0E7-9DAF1A8FF903}" type="presParOf" srcId="{023B8242-376B-4145-A0F2-090BE38BDF94}" destId="{940449CA-CC2C-4646-9232-8C78521FE277}" srcOrd="0" destOrd="0" presId="urn:microsoft.com/office/officeart/2005/8/layout/process3"/>
    <dgm:cxn modelId="{6CBC9192-F149-4850-9E7B-B5990AADE9FA}" type="presParOf" srcId="{895F92C5-8622-4F83-8EB7-D13EC360327D}" destId="{ADB9B2F7-C849-449E-B864-651CFAF7FE52}" srcOrd="2" destOrd="0" presId="urn:microsoft.com/office/officeart/2005/8/layout/process3"/>
    <dgm:cxn modelId="{9E0E1EAA-05FF-48A4-8E22-5DD8F69994C1}" type="presParOf" srcId="{ADB9B2F7-C849-449E-B864-651CFAF7FE52}" destId="{F05C5466-EF6A-4D22-8D76-5750705EDE5F}" srcOrd="0" destOrd="0" presId="urn:microsoft.com/office/officeart/2005/8/layout/process3"/>
    <dgm:cxn modelId="{067FD3CE-990B-4535-85C0-CE30EE61F09B}" type="presParOf" srcId="{ADB9B2F7-C849-449E-B864-651CFAF7FE52}" destId="{44B43FD1-DBFE-4FA9-9BF4-534040701ECC}" srcOrd="1" destOrd="0" presId="urn:microsoft.com/office/officeart/2005/8/layout/process3"/>
    <dgm:cxn modelId="{58F3EA88-02C3-42DD-ACC6-5A412D03BC41}" type="presParOf" srcId="{ADB9B2F7-C849-449E-B864-651CFAF7FE52}" destId="{B0999DEF-69A2-4EF2-B9CA-3D0D862084E6}"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CF3D42-1687-414F-B458-2382CAAF2AE1}"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s-PE"/>
        </a:p>
      </dgm:t>
    </dgm:pt>
    <dgm:pt modelId="{7340A9B5-8328-49E8-8C60-94FE8F8A814D}">
      <dgm:prSet phldrT="[Texto]" custT="1"/>
      <dgm:spPr/>
      <dgm:t>
        <a:bodyPr/>
        <a:lstStyle/>
        <a:p>
          <a:r>
            <a:rPr lang="es-MX" sz="2800" b="1" dirty="0"/>
            <a:t>Avances</a:t>
          </a:r>
          <a:endParaRPr lang="es-PE" sz="2200" b="1" dirty="0"/>
        </a:p>
      </dgm:t>
    </dgm:pt>
    <dgm:pt modelId="{C7A84A19-983B-40D8-A39D-95A9246236FB}" type="parTrans" cxnId="{A7188D4F-FD89-48AE-AA99-8CFB5287D7E9}">
      <dgm:prSet/>
      <dgm:spPr/>
      <dgm:t>
        <a:bodyPr/>
        <a:lstStyle/>
        <a:p>
          <a:endParaRPr lang="es-PE"/>
        </a:p>
      </dgm:t>
    </dgm:pt>
    <dgm:pt modelId="{BA7F714D-B0D2-4F70-BC09-DFCA5569062C}" type="sibTrans" cxnId="{A7188D4F-FD89-48AE-AA99-8CFB5287D7E9}">
      <dgm:prSet/>
      <dgm:spPr/>
      <dgm:t>
        <a:bodyPr/>
        <a:lstStyle/>
        <a:p>
          <a:endParaRPr lang="es-PE"/>
        </a:p>
      </dgm:t>
    </dgm:pt>
    <dgm:pt modelId="{27C26372-D76E-4230-BD16-A934A21F7AA0}">
      <dgm:prSet phldrT="[Texto]"/>
      <dgm:spPr/>
      <dgm:t>
        <a:bodyPr/>
        <a:lstStyle/>
        <a:p>
          <a:pPr algn="just">
            <a:buFont typeface="Arial" panose="020B0604020202020204" pitchFamily="34" charset="0"/>
            <a:buChar char="•"/>
          </a:pPr>
          <a:r>
            <a:rPr lang="es-PE" b="1" dirty="0"/>
            <a:t>434</a:t>
          </a:r>
          <a:r>
            <a:rPr lang="es-PE" dirty="0"/>
            <a:t> expedientes iniciados, </a:t>
          </a:r>
          <a:r>
            <a:rPr lang="es-PE" b="1" dirty="0"/>
            <a:t>117 </a:t>
          </a:r>
          <a:r>
            <a:rPr lang="es-PE" dirty="0"/>
            <a:t>Procedimientos disciplinarios, </a:t>
          </a:r>
          <a:r>
            <a:rPr lang="es-PE" b="1" dirty="0"/>
            <a:t>7</a:t>
          </a:r>
          <a:r>
            <a:rPr lang="es-PE" dirty="0"/>
            <a:t> investigaciones preliminares y </a:t>
          </a:r>
          <a:r>
            <a:rPr lang="es-PE" b="1" dirty="0"/>
            <a:t>310 </a:t>
          </a:r>
          <a:r>
            <a:rPr lang="es-PE" dirty="0"/>
            <a:t>denuncias.</a:t>
          </a:r>
        </a:p>
      </dgm:t>
    </dgm:pt>
    <dgm:pt modelId="{C720CE0D-8337-437F-9C29-A97559182CDB}" type="parTrans" cxnId="{589FC957-497C-4E90-A159-701C95EB3125}">
      <dgm:prSet/>
      <dgm:spPr/>
      <dgm:t>
        <a:bodyPr/>
        <a:lstStyle/>
        <a:p>
          <a:endParaRPr lang="es-PE"/>
        </a:p>
      </dgm:t>
    </dgm:pt>
    <dgm:pt modelId="{A496EFF5-82D2-4BD8-A0B6-CAA238C3178E}" type="sibTrans" cxnId="{589FC957-497C-4E90-A159-701C95EB3125}">
      <dgm:prSet/>
      <dgm:spPr/>
      <dgm:t>
        <a:bodyPr/>
        <a:lstStyle/>
        <a:p>
          <a:endParaRPr lang="es-PE"/>
        </a:p>
      </dgm:t>
    </dgm:pt>
    <dgm:pt modelId="{46C93090-B945-4F55-A12A-52D8A8E4FC9C}">
      <dgm:prSet phldrT="[Texto]" custT="1"/>
      <dgm:spPr/>
      <dgm:t>
        <a:bodyPr/>
        <a:lstStyle/>
        <a:p>
          <a:r>
            <a:rPr lang="es-MX" sz="2800" b="1" dirty="0"/>
            <a:t>Proyección a diciembre</a:t>
          </a:r>
          <a:endParaRPr lang="es-PE" sz="2200" b="1" dirty="0"/>
        </a:p>
      </dgm:t>
    </dgm:pt>
    <dgm:pt modelId="{045A5D32-7401-4EF6-AC64-D295F4C6314A}" type="parTrans" cxnId="{B6D9F139-D5C0-4BA4-B2DB-F3ADF49E3D70}">
      <dgm:prSet/>
      <dgm:spPr/>
      <dgm:t>
        <a:bodyPr/>
        <a:lstStyle/>
        <a:p>
          <a:endParaRPr lang="es-PE"/>
        </a:p>
      </dgm:t>
    </dgm:pt>
    <dgm:pt modelId="{9A715966-166D-4C62-B78A-30E37C03CB93}" type="sibTrans" cxnId="{B6D9F139-D5C0-4BA4-B2DB-F3ADF49E3D70}">
      <dgm:prSet/>
      <dgm:spPr/>
      <dgm:t>
        <a:bodyPr/>
        <a:lstStyle/>
        <a:p>
          <a:endParaRPr lang="es-PE"/>
        </a:p>
      </dgm:t>
    </dgm:pt>
    <dgm:pt modelId="{B452865F-7B1A-45B7-B7B0-C29592CA226B}">
      <dgm:prSet phldrT="[Texto]"/>
      <dgm:spPr/>
      <dgm:t>
        <a:bodyPr/>
        <a:lstStyle/>
        <a:p>
          <a:pPr algn="just">
            <a:buFont typeface="Arial" panose="020B0604020202020204" pitchFamily="34" charset="0"/>
            <a:buChar char="•"/>
          </a:pPr>
          <a:r>
            <a:rPr lang="es-PE" dirty="0"/>
            <a:t>Ejecución de </a:t>
          </a:r>
          <a:r>
            <a:rPr lang="es-PE" b="1" dirty="0"/>
            <a:t>159 procedimientos disciplinarios </a:t>
          </a:r>
          <a:r>
            <a:rPr lang="es-PE" dirty="0"/>
            <a:t>de jueces y fiscales.</a:t>
          </a:r>
        </a:p>
      </dgm:t>
    </dgm:pt>
    <dgm:pt modelId="{8629719F-EAB8-4A1F-B0FC-FA4AE8130A81}" type="parTrans" cxnId="{D6908FB3-7F53-4EEB-9AE2-8E92458F3962}">
      <dgm:prSet/>
      <dgm:spPr/>
      <dgm:t>
        <a:bodyPr/>
        <a:lstStyle/>
        <a:p>
          <a:endParaRPr lang="es-PE"/>
        </a:p>
      </dgm:t>
    </dgm:pt>
    <dgm:pt modelId="{FA115A94-0642-46D1-91C0-D2608FA809BC}" type="sibTrans" cxnId="{D6908FB3-7F53-4EEB-9AE2-8E92458F3962}">
      <dgm:prSet/>
      <dgm:spPr/>
      <dgm:t>
        <a:bodyPr/>
        <a:lstStyle/>
        <a:p>
          <a:endParaRPr lang="es-PE"/>
        </a:p>
      </dgm:t>
    </dgm:pt>
    <dgm:pt modelId="{E188252D-BF7D-4AE5-BEE4-394F45503ECD}">
      <dgm:prSet/>
      <dgm:spPr/>
      <dgm:t>
        <a:bodyPr/>
        <a:lstStyle/>
        <a:p>
          <a:pPr algn="l"/>
          <a:endParaRPr lang="es-PE" dirty="0"/>
        </a:p>
      </dgm:t>
    </dgm:pt>
    <dgm:pt modelId="{1FE1B5D5-6FD9-4CC2-9530-17EA2175CB7A}" type="parTrans" cxnId="{DBD560AE-B5F7-4968-94E9-8F4BC04754C5}">
      <dgm:prSet/>
      <dgm:spPr/>
      <dgm:t>
        <a:bodyPr/>
        <a:lstStyle/>
        <a:p>
          <a:endParaRPr lang="es-PE"/>
        </a:p>
      </dgm:t>
    </dgm:pt>
    <dgm:pt modelId="{D6E8F69A-B651-4486-886E-42E26D8B29B6}" type="sibTrans" cxnId="{DBD560AE-B5F7-4968-94E9-8F4BC04754C5}">
      <dgm:prSet/>
      <dgm:spPr/>
      <dgm:t>
        <a:bodyPr/>
        <a:lstStyle/>
        <a:p>
          <a:endParaRPr lang="es-PE"/>
        </a:p>
      </dgm:t>
    </dgm:pt>
    <dgm:pt modelId="{40D42F61-2F7B-41BE-96E9-A1832AD88241}">
      <dgm:prSet/>
      <dgm:spPr/>
      <dgm:t>
        <a:bodyPr/>
        <a:lstStyle/>
        <a:p>
          <a:pPr algn="just">
            <a:buFont typeface="Arial" panose="020B0604020202020204" pitchFamily="34" charset="0"/>
            <a:buChar char="•"/>
          </a:pPr>
          <a:r>
            <a:rPr lang="es-PE" b="1" dirty="0"/>
            <a:t>3 destituciones, </a:t>
          </a:r>
          <a:r>
            <a:rPr lang="es-PE" dirty="0"/>
            <a:t>de los magistrados Ramos Heredia, Montenegro León y Vergara Rodríguez</a:t>
          </a:r>
        </a:p>
      </dgm:t>
    </dgm:pt>
    <dgm:pt modelId="{5AA5EFDF-C916-43B5-918A-E92A084D1450}" type="parTrans" cxnId="{AAFDB14C-851A-4A5A-B6A7-182FABC85E7E}">
      <dgm:prSet/>
      <dgm:spPr/>
      <dgm:t>
        <a:bodyPr/>
        <a:lstStyle/>
        <a:p>
          <a:endParaRPr lang="es-PE"/>
        </a:p>
      </dgm:t>
    </dgm:pt>
    <dgm:pt modelId="{71FB2909-D3E4-4569-B078-5D88DE8135FF}" type="sibTrans" cxnId="{AAFDB14C-851A-4A5A-B6A7-182FABC85E7E}">
      <dgm:prSet/>
      <dgm:spPr/>
      <dgm:t>
        <a:bodyPr/>
        <a:lstStyle/>
        <a:p>
          <a:endParaRPr lang="es-PE"/>
        </a:p>
      </dgm:t>
    </dgm:pt>
    <dgm:pt modelId="{064BD9BE-86A9-4EC2-8CDA-89DF198BA504}">
      <dgm:prSet/>
      <dgm:spPr/>
      <dgm:t>
        <a:bodyPr/>
        <a:lstStyle/>
        <a:p>
          <a:pPr algn="just">
            <a:buFont typeface="Arial" panose="020B0604020202020204" pitchFamily="34" charset="0"/>
            <a:buChar char="•"/>
          </a:pPr>
          <a:r>
            <a:rPr lang="es-PE" b="1" dirty="0"/>
            <a:t>Aprobación de un (1) Reglamento</a:t>
          </a:r>
          <a:r>
            <a:rPr lang="es-PE" dirty="0"/>
            <a:t>, de procedimiento disciplinarios </a:t>
          </a:r>
        </a:p>
      </dgm:t>
    </dgm:pt>
    <dgm:pt modelId="{C9388D89-9EEB-4064-901B-B4A964ABCC27}" type="parTrans" cxnId="{202EDA92-5445-424E-B463-345544918D94}">
      <dgm:prSet/>
      <dgm:spPr/>
      <dgm:t>
        <a:bodyPr/>
        <a:lstStyle/>
        <a:p>
          <a:endParaRPr lang="es-PE"/>
        </a:p>
      </dgm:t>
    </dgm:pt>
    <dgm:pt modelId="{24253FE6-C5AB-4C86-ADD9-EA0BF4F0D612}" type="sibTrans" cxnId="{202EDA92-5445-424E-B463-345544918D94}">
      <dgm:prSet/>
      <dgm:spPr/>
      <dgm:t>
        <a:bodyPr/>
        <a:lstStyle/>
        <a:p>
          <a:endParaRPr lang="es-PE"/>
        </a:p>
      </dgm:t>
    </dgm:pt>
    <dgm:pt modelId="{D7593ED8-CB82-4B4D-9A31-36C2229681C8}">
      <dgm:prSet/>
      <dgm:spPr/>
      <dgm:t>
        <a:bodyPr/>
        <a:lstStyle/>
        <a:p>
          <a:pPr algn="just">
            <a:buFont typeface="Arial" panose="020B0604020202020204" pitchFamily="34" charset="0"/>
            <a:buChar char="•"/>
          </a:pPr>
          <a:r>
            <a:rPr lang="es-PE" b="1" dirty="0"/>
            <a:t>6 investigaciones preliminares </a:t>
          </a:r>
          <a:r>
            <a:rPr lang="es-PE" dirty="0"/>
            <a:t>para determinar si procede o no la apertura del procedimiento disciplinario.</a:t>
          </a:r>
        </a:p>
      </dgm:t>
    </dgm:pt>
    <dgm:pt modelId="{48BC88A6-A719-4E06-96E9-137F7314DC19}" type="parTrans" cxnId="{0F68816D-8A6E-4FCB-9B40-E341DC51C34A}">
      <dgm:prSet/>
      <dgm:spPr/>
      <dgm:t>
        <a:bodyPr/>
        <a:lstStyle/>
        <a:p>
          <a:endParaRPr lang="es-PE"/>
        </a:p>
      </dgm:t>
    </dgm:pt>
    <dgm:pt modelId="{5327C34E-8D8C-4EAE-A12D-1DB26A9CD57C}" type="sibTrans" cxnId="{0F68816D-8A6E-4FCB-9B40-E341DC51C34A}">
      <dgm:prSet/>
      <dgm:spPr/>
      <dgm:t>
        <a:bodyPr/>
        <a:lstStyle/>
        <a:p>
          <a:endParaRPr lang="es-PE"/>
        </a:p>
      </dgm:t>
    </dgm:pt>
    <dgm:pt modelId="{895F92C5-8622-4F83-8EB7-D13EC360327D}" type="pres">
      <dgm:prSet presAssocID="{1FCF3D42-1687-414F-B458-2382CAAF2AE1}" presName="linearFlow" presStyleCnt="0">
        <dgm:presLayoutVars>
          <dgm:dir/>
          <dgm:animLvl val="lvl"/>
          <dgm:resizeHandles val="exact"/>
        </dgm:presLayoutVars>
      </dgm:prSet>
      <dgm:spPr/>
      <dgm:t>
        <a:bodyPr/>
        <a:lstStyle/>
        <a:p>
          <a:endParaRPr lang="es-PE"/>
        </a:p>
      </dgm:t>
    </dgm:pt>
    <dgm:pt modelId="{5EF155C0-BF33-4FE3-A512-143FB4C73533}" type="pres">
      <dgm:prSet presAssocID="{7340A9B5-8328-49E8-8C60-94FE8F8A814D}" presName="composite" presStyleCnt="0"/>
      <dgm:spPr/>
    </dgm:pt>
    <dgm:pt modelId="{E9E570C4-3B80-453E-8632-5112DA195003}" type="pres">
      <dgm:prSet presAssocID="{7340A9B5-8328-49E8-8C60-94FE8F8A814D}" presName="parTx" presStyleLbl="node1" presStyleIdx="0" presStyleCnt="2">
        <dgm:presLayoutVars>
          <dgm:chMax val="0"/>
          <dgm:chPref val="0"/>
          <dgm:bulletEnabled val="1"/>
        </dgm:presLayoutVars>
      </dgm:prSet>
      <dgm:spPr/>
      <dgm:t>
        <a:bodyPr/>
        <a:lstStyle/>
        <a:p>
          <a:endParaRPr lang="es-PE"/>
        </a:p>
      </dgm:t>
    </dgm:pt>
    <dgm:pt modelId="{352F961D-E2D3-4D79-8312-B95EEC00FA9D}" type="pres">
      <dgm:prSet presAssocID="{7340A9B5-8328-49E8-8C60-94FE8F8A814D}" presName="parSh" presStyleLbl="node1" presStyleIdx="0" presStyleCnt="2"/>
      <dgm:spPr/>
      <dgm:t>
        <a:bodyPr/>
        <a:lstStyle/>
        <a:p>
          <a:endParaRPr lang="es-PE"/>
        </a:p>
      </dgm:t>
    </dgm:pt>
    <dgm:pt modelId="{FDF84623-08B7-404D-AF67-141A77D4278D}" type="pres">
      <dgm:prSet presAssocID="{7340A9B5-8328-49E8-8C60-94FE8F8A814D}" presName="desTx" presStyleLbl="fgAcc1" presStyleIdx="0" presStyleCnt="2">
        <dgm:presLayoutVars>
          <dgm:bulletEnabled val="1"/>
        </dgm:presLayoutVars>
      </dgm:prSet>
      <dgm:spPr/>
      <dgm:t>
        <a:bodyPr/>
        <a:lstStyle/>
        <a:p>
          <a:endParaRPr lang="es-PE"/>
        </a:p>
      </dgm:t>
    </dgm:pt>
    <dgm:pt modelId="{023B8242-376B-4145-A0F2-090BE38BDF94}" type="pres">
      <dgm:prSet presAssocID="{BA7F714D-B0D2-4F70-BC09-DFCA5569062C}" presName="sibTrans" presStyleLbl="sibTrans2D1" presStyleIdx="0" presStyleCnt="1"/>
      <dgm:spPr/>
      <dgm:t>
        <a:bodyPr/>
        <a:lstStyle/>
        <a:p>
          <a:endParaRPr lang="es-PE"/>
        </a:p>
      </dgm:t>
    </dgm:pt>
    <dgm:pt modelId="{940449CA-CC2C-4646-9232-8C78521FE277}" type="pres">
      <dgm:prSet presAssocID="{BA7F714D-B0D2-4F70-BC09-DFCA5569062C}" presName="connTx" presStyleLbl="sibTrans2D1" presStyleIdx="0" presStyleCnt="1"/>
      <dgm:spPr/>
      <dgm:t>
        <a:bodyPr/>
        <a:lstStyle/>
        <a:p>
          <a:endParaRPr lang="es-PE"/>
        </a:p>
      </dgm:t>
    </dgm:pt>
    <dgm:pt modelId="{ADB9B2F7-C849-449E-B864-651CFAF7FE52}" type="pres">
      <dgm:prSet presAssocID="{46C93090-B945-4F55-A12A-52D8A8E4FC9C}" presName="composite" presStyleCnt="0"/>
      <dgm:spPr/>
    </dgm:pt>
    <dgm:pt modelId="{F05C5466-EF6A-4D22-8D76-5750705EDE5F}" type="pres">
      <dgm:prSet presAssocID="{46C93090-B945-4F55-A12A-52D8A8E4FC9C}" presName="parTx" presStyleLbl="node1" presStyleIdx="0" presStyleCnt="2">
        <dgm:presLayoutVars>
          <dgm:chMax val="0"/>
          <dgm:chPref val="0"/>
          <dgm:bulletEnabled val="1"/>
        </dgm:presLayoutVars>
      </dgm:prSet>
      <dgm:spPr/>
      <dgm:t>
        <a:bodyPr/>
        <a:lstStyle/>
        <a:p>
          <a:endParaRPr lang="es-PE"/>
        </a:p>
      </dgm:t>
    </dgm:pt>
    <dgm:pt modelId="{44B43FD1-DBFE-4FA9-9BF4-534040701ECC}" type="pres">
      <dgm:prSet presAssocID="{46C93090-B945-4F55-A12A-52D8A8E4FC9C}" presName="parSh" presStyleLbl="node1" presStyleIdx="1" presStyleCnt="2"/>
      <dgm:spPr/>
      <dgm:t>
        <a:bodyPr/>
        <a:lstStyle/>
        <a:p>
          <a:endParaRPr lang="es-PE"/>
        </a:p>
      </dgm:t>
    </dgm:pt>
    <dgm:pt modelId="{B0999DEF-69A2-4EF2-B9CA-3D0D862084E6}" type="pres">
      <dgm:prSet presAssocID="{46C93090-B945-4F55-A12A-52D8A8E4FC9C}" presName="desTx" presStyleLbl="fgAcc1" presStyleIdx="1" presStyleCnt="2">
        <dgm:presLayoutVars>
          <dgm:bulletEnabled val="1"/>
        </dgm:presLayoutVars>
      </dgm:prSet>
      <dgm:spPr/>
      <dgm:t>
        <a:bodyPr/>
        <a:lstStyle/>
        <a:p>
          <a:endParaRPr lang="es-PE"/>
        </a:p>
      </dgm:t>
    </dgm:pt>
  </dgm:ptLst>
  <dgm:cxnLst>
    <dgm:cxn modelId="{DA13A4E9-F6A6-4661-B74C-DFDBBAC25A9F}" type="presOf" srcId="{46C93090-B945-4F55-A12A-52D8A8E4FC9C}" destId="{F05C5466-EF6A-4D22-8D76-5750705EDE5F}" srcOrd="0" destOrd="0" presId="urn:microsoft.com/office/officeart/2005/8/layout/process3"/>
    <dgm:cxn modelId="{81F610D1-67BA-4CBA-A3F9-6C21E22128EA}" type="presOf" srcId="{E188252D-BF7D-4AE5-BEE4-394F45503ECD}" destId="{FDF84623-08B7-404D-AF67-141A77D4278D}" srcOrd="0" destOrd="3" presId="urn:microsoft.com/office/officeart/2005/8/layout/process3"/>
    <dgm:cxn modelId="{D43798E9-16FF-4D61-A834-2A846A01AFBF}" type="presOf" srcId="{BA7F714D-B0D2-4F70-BC09-DFCA5569062C}" destId="{940449CA-CC2C-4646-9232-8C78521FE277}" srcOrd="1" destOrd="0" presId="urn:microsoft.com/office/officeart/2005/8/layout/process3"/>
    <dgm:cxn modelId="{589FC957-497C-4E90-A159-701C95EB3125}" srcId="{7340A9B5-8328-49E8-8C60-94FE8F8A814D}" destId="{27C26372-D76E-4230-BD16-A934A21F7AA0}" srcOrd="0" destOrd="0" parTransId="{C720CE0D-8337-437F-9C29-A97559182CDB}" sibTransId="{A496EFF5-82D2-4BD8-A0B6-CAA238C3178E}"/>
    <dgm:cxn modelId="{D6908FB3-7F53-4EEB-9AE2-8E92458F3962}" srcId="{46C93090-B945-4F55-A12A-52D8A8E4FC9C}" destId="{B452865F-7B1A-45B7-B7B0-C29592CA226B}" srcOrd="0" destOrd="0" parTransId="{8629719F-EAB8-4A1F-B0FC-FA4AE8130A81}" sibTransId="{FA115A94-0642-46D1-91C0-D2608FA809BC}"/>
    <dgm:cxn modelId="{B58B24EF-ED96-4B59-95D1-FCCF269DC0A8}" type="presOf" srcId="{46C93090-B945-4F55-A12A-52D8A8E4FC9C}" destId="{44B43FD1-DBFE-4FA9-9BF4-534040701ECC}" srcOrd="1" destOrd="0" presId="urn:microsoft.com/office/officeart/2005/8/layout/process3"/>
    <dgm:cxn modelId="{C05DCDA8-2F0E-4632-9415-F02AFC91B05A}" type="presOf" srcId="{1FCF3D42-1687-414F-B458-2382CAAF2AE1}" destId="{895F92C5-8622-4F83-8EB7-D13EC360327D}" srcOrd="0" destOrd="0" presId="urn:microsoft.com/office/officeart/2005/8/layout/process3"/>
    <dgm:cxn modelId="{A7BF4525-F60A-4B8F-86F4-4B23C588ECD2}" type="presOf" srcId="{27C26372-D76E-4230-BD16-A934A21F7AA0}" destId="{FDF84623-08B7-404D-AF67-141A77D4278D}" srcOrd="0" destOrd="0" presId="urn:microsoft.com/office/officeart/2005/8/layout/process3"/>
    <dgm:cxn modelId="{0F68816D-8A6E-4FCB-9B40-E341DC51C34A}" srcId="{46C93090-B945-4F55-A12A-52D8A8E4FC9C}" destId="{D7593ED8-CB82-4B4D-9A31-36C2229681C8}" srcOrd="1" destOrd="0" parTransId="{48BC88A6-A719-4E06-96E9-137F7314DC19}" sibTransId="{5327C34E-8D8C-4EAE-A12D-1DB26A9CD57C}"/>
    <dgm:cxn modelId="{B6D9F139-D5C0-4BA4-B2DB-F3ADF49E3D70}" srcId="{1FCF3D42-1687-414F-B458-2382CAAF2AE1}" destId="{46C93090-B945-4F55-A12A-52D8A8E4FC9C}" srcOrd="1" destOrd="0" parTransId="{045A5D32-7401-4EF6-AC64-D295F4C6314A}" sibTransId="{9A715966-166D-4C62-B78A-30E37C03CB93}"/>
    <dgm:cxn modelId="{AAFDB14C-851A-4A5A-B6A7-182FABC85E7E}" srcId="{7340A9B5-8328-49E8-8C60-94FE8F8A814D}" destId="{40D42F61-2F7B-41BE-96E9-A1832AD88241}" srcOrd="1" destOrd="0" parTransId="{5AA5EFDF-C916-43B5-918A-E92A084D1450}" sibTransId="{71FB2909-D3E4-4569-B078-5D88DE8135FF}"/>
    <dgm:cxn modelId="{A7188D4F-FD89-48AE-AA99-8CFB5287D7E9}" srcId="{1FCF3D42-1687-414F-B458-2382CAAF2AE1}" destId="{7340A9B5-8328-49E8-8C60-94FE8F8A814D}" srcOrd="0" destOrd="0" parTransId="{C7A84A19-983B-40D8-A39D-95A9246236FB}" sibTransId="{BA7F714D-B0D2-4F70-BC09-DFCA5569062C}"/>
    <dgm:cxn modelId="{0AD0BFA7-C0E5-4A24-A1A3-5F7F23D31A91}" type="presOf" srcId="{7340A9B5-8328-49E8-8C60-94FE8F8A814D}" destId="{352F961D-E2D3-4D79-8312-B95EEC00FA9D}" srcOrd="1" destOrd="0" presId="urn:microsoft.com/office/officeart/2005/8/layout/process3"/>
    <dgm:cxn modelId="{202EDA92-5445-424E-B463-345544918D94}" srcId="{7340A9B5-8328-49E8-8C60-94FE8F8A814D}" destId="{064BD9BE-86A9-4EC2-8CDA-89DF198BA504}" srcOrd="2" destOrd="0" parTransId="{C9388D89-9EEB-4064-901B-B4A964ABCC27}" sibTransId="{24253FE6-C5AB-4C86-ADD9-EA0BF4F0D612}"/>
    <dgm:cxn modelId="{6922DD60-2735-40AB-B284-CD22F311DC6B}" type="presOf" srcId="{7340A9B5-8328-49E8-8C60-94FE8F8A814D}" destId="{E9E570C4-3B80-453E-8632-5112DA195003}" srcOrd="0" destOrd="0" presId="urn:microsoft.com/office/officeart/2005/8/layout/process3"/>
    <dgm:cxn modelId="{DBD560AE-B5F7-4968-94E9-8F4BC04754C5}" srcId="{7340A9B5-8328-49E8-8C60-94FE8F8A814D}" destId="{E188252D-BF7D-4AE5-BEE4-394F45503ECD}" srcOrd="3" destOrd="0" parTransId="{1FE1B5D5-6FD9-4CC2-9530-17EA2175CB7A}" sibTransId="{D6E8F69A-B651-4486-886E-42E26D8B29B6}"/>
    <dgm:cxn modelId="{BF873836-C912-4113-9558-FF6021AA446D}" type="presOf" srcId="{40D42F61-2F7B-41BE-96E9-A1832AD88241}" destId="{FDF84623-08B7-404D-AF67-141A77D4278D}" srcOrd="0" destOrd="1" presId="urn:microsoft.com/office/officeart/2005/8/layout/process3"/>
    <dgm:cxn modelId="{844BAC61-C749-48C9-9E70-5854EC5A23B1}" type="presOf" srcId="{B452865F-7B1A-45B7-B7B0-C29592CA226B}" destId="{B0999DEF-69A2-4EF2-B9CA-3D0D862084E6}" srcOrd="0" destOrd="0" presId="urn:microsoft.com/office/officeart/2005/8/layout/process3"/>
    <dgm:cxn modelId="{BE9D22DA-8697-40FE-8D33-05541D65E5D8}" type="presOf" srcId="{064BD9BE-86A9-4EC2-8CDA-89DF198BA504}" destId="{FDF84623-08B7-404D-AF67-141A77D4278D}" srcOrd="0" destOrd="2" presId="urn:microsoft.com/office/officeart/2005/8/layout/process3"/>
    <dgm:cxn modelId="{04CB0E15-759B-4672-A691-A15D3D2DE51A}" type="presOf" srcId="{BA7F714D-B0D2-4F70-BC09-DFCA5569062C}" destId="{023B8242-376B-4145-A0F2-090BE38BDF94}" srcOrd="0" destOrd="0" presId="urn:microsoft.com/office/officeart/2005/8/layout/process3"/>
    <dgm:cxn modelId="{5AC7A857-90EC-4548-8EEF-8BFC40544F87}" type="presOf" srcId="{D7593ED8-CB82-4B4D-9A31-36C2229681C8}" destId="{B0999DEF-69A2-4EF2-B9CA-3D0D862084E6}" srcOrd="0" destOrd="1" presId="urn:microsoft.com/office/officeart/2005/8/layout/process3"/>
    <dgm:cxn modelId="{CAA92A48-AC9C-4A3E-9BA8-DBD0A763416D}" type="presParOf" srcId="{895F92C5-8622-4F83-8EB7-D13EC360327D}" destId="{5EF155C0-BF33-4FE3-A512-143FB4C73533}" srcOrd="0" destOrd="0" presId="urn:microsoft.com/office/officeart/2005/8/layout/process3"/>
    <dgm:cxn modelId="{07CA70E3-559D-4F55-BCCB-9ABB198EF823}" type="presParOf" srcId="{5EF155C0-BF33-4FE3-A512-143FB4C73533}" destId="{E9E570C4-3B80-453E-8632-5112DA195003}" srcOrd="0" destOrd="0" presId="urn:microsoft.com/office/officeart/2005/8/layout/process3"/>
    <dgm:cxn modelId="{4AA104E4-4383-4E04-8568-30C82F609A42}" type="presParOf" srcId="{5EF155C0-BF33-4FE3-A512-143FB4C73533}" destId="{352F961D-E2D3-4D79-8312-B95EEC00FA9D}" srcOrd="1" destOrd="0" presId="urn:microsoft.com/office/officeart/2005/8/layout/process3"/>
    <dgm:cxn modelId="{98D9226E-4F0A-4804-981C-8EB3E6C72302}" type="presParOf" srcId="{5EF155C0-BF33-4FE3-A512-143FB4C73533}" destId="{FDF84623-08B7-404D-AF67-141A77D4278D}" srcOrd="2" destOrd="0" presId="urn:microsoft.com/office/officeart/2005/8/layout/process3"/>
    <dgm:cxn modelId="{8450E664-FCA0-404D-BAFA-44BAA9DD2A6C}" type="presParOf" srcId="{895F92C5-8622-4F83-8EB7-D13EC360327D}" destId="{023B8242-376B-4145-A0F2-090BE38BDF94}" srcOrd="1" destOrd="0" presId="urn:microsoft.com/office/officeart/2005/8/layout/process3"/>
    <dgm:cxn modelId="{0C430F94-BA76-4530-B0E7-9DAF1A8FF903}" type="presParOf" srcId="{023B8242-376B-4145-A0F2-090BE38BDF94}" destId="{940449CA-CC2C-4646-9232-8C78521FE277}" srcOrd="0" destOrd="0" presId="urn:microsoft.com/office/officeart/2005/8/layout/process3"/>
    <dgm:cxn modelId="{6CBC9192-F149-4850-9E7B-B5990AADE9FA}" type="presParOf" srcId="{895F92C5-8622-4F83-8EB7-D13EC360327D}" destId="{ADB9B2F7-C849-449E-B864-651CFAF7FE52}" srcOrd="2" destOrd="0" presId="urn:microsoft.com/office/officeart/2005/8/layout/process3"/>
    <dgm:cxn modelId="{9E0E1EAA-05FF-48A4-8E22-5DD8F69994C1}" type="presParOf" srcId="{ADB9B2F7-C849-449E-B864-651CFAF7FE52}" destId="{F05C5466-EF6A-4D22-8D76-5750705EDE5F}" srcOrd="0" destOrd="0" presId="urn:microsoft.com/office/officeart/2005/8/layout/process3"/>
    <dgm:cxn modelId="{067FD3CE-990B-4535-85C0-CE30EE61F09B}" type="presParOf" srcId="{ADB9B2F7-C849-449E-B864-651CFAF7FE52}" destId="{44B43FD1-DBFE-4FA9-9BF4-534040701ECC}" srcOrd="1" destOrd="0" presId="urn:microsoft.com/office/officeart/2005/8/layout/process3"/>
    <dgm:cxn modelId="{58F3EA88-02C3-42DD-ACC6-5A412D03BC41}" type="presParOf" srcId="{ADB9B2F7-C849-449E-B864-651CFAF7FE52}" destId="{B0999DEF-69A2-4EF2-B9CA-3D0D862084E6}"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F85F7C-CDC9-41EE-B75D-26F79C0A8440}"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PE"/>
        </a:p>
      </dgm:t>
    </dgm:pt>
    <dgm:pt modelId="{35EE7E06-C33D-48AD-9D57-367EFF3C8653}">
      <dgm:prSet phldrT="[Texto]"/>
      <dgm:spPr/>
      <dgm:t>
        <a:bodyPr/>
        <a:lstStyle/>
        <a:p>
          <a:r>
            <a:rPr lang="es-PE" b="1" dirty="0"/>
            <a:t>Gestión del personal</a:t>
          </a:r>
          <a:endParaRPr lang="es-PE" dirty="0"/>
        </a:p>
      </dgm:t>
    </dgm:pt>
    <dgm:pt modelId="{251DD85F-0269-456C-B154-367B41FF1612}" type="parTrans" cxnId="{876A7441-BEB6-4BCF-A84E-00CDC26D34FC}">
      <dgm:prSet/>
      <dgm:spPr/>
      <dgm:t>
        <a:bodyPr/>
        <a:lstStyle/>
        <a:p>
          <a:endParaRPr lang="es-PE"/>
        </a:p>
      </dgm:t>
    </dgm:pt>
    <dgm:pt modelId="{375AB7F2-3D4B-4A52-8FE0-863CEDE5A305}" type="sibTrans" cxnId="{876A7441-BEB6-4BCF-A84E-00CDC26D34FC}">
      <dgm:prSet/>
      <dgm:spPr/>
      <dgm:t>
        <a:bodyPr/>
        <a:lstStyle/>
        <a:p>
          <a:endParaRPr lang="es-PE"/>
        </a:p>
      </dgm:t>
    </dgm:pt>
    <dgm:pt modelId="{49C5A070-C27A-4C34-8BC3-FBEE6D210071}">
      <dgm:prSet phldrT="[Texto]"/>
      <dgm:spPr/>
      <dgm:t>
        <a:bodyPr/>
        <a:lstStyle/>
        <a:p>
          <a:pPr algn="just"/>
          <a:r>
            <a:rPr lang="es-PE" dirty="0"/>
            <a:t>Actualmente se cuenta con una fuerza laboral de 144 servidores y se encuentran en convocatoria 16 plazas CAS adiciónales. Todas con financiamiento para el año 2021</a:t>
          </a:r>
        </a:p>
      </dgm:t>
    </dgm:pt>
    <dgm:pt modelId="{3EE87BF5-7CF6-4A2D-9CEA-CB935669D424}" type="parTrans" cxnId="{961A5B1C-8805-4DF1-816D-C6BBD5501768}">
      <dgm:prSet/>
      <dgm:spPr/>
      <dgm:t>
        <a:bodyPr/>
        <a:lstStyle/>
        <a:p>
          <a:endParaRPr lang="es-PE"/>
        </a:p>
      </dgm:t>
    </dgm:pt>
    <dgm:pt modelId="{A39768FE-5FD3-4E26-8DD8-8150946FA4C8}" type="sibTrans" cxnId="{961A5B1C-8805-4DF1-816D-C6BBD5501768}">
      <dgm:prSet/>
      <dgm:spPr/>
      <dgm:t>
        <a:bodyPr/>
        <a:lstStyle/>
        <a:p>
          <a:endParaRPr lang="es-PE"/>
        </a:p>
      </dgm:t>
    </dgm:pt>
    <dgm:pt modelId="{4CA5DD08-05A6-41ED-88BD-FD21F1036966}">
      <dgm:prSet phldrT="[Texto]"/>
      <dgm:spPr/>
      <dgm:t>
        <a:bodyPr/>
        <a:lstStyle/>
        <a:p>
          <a:pPr>
            <a:buFont typeface="Arial" panose="020B0604020202020204" pitchFamily="34" charset="0"/>
            <a:buChar char="•"/>
          </a:pPr>
          <a:r>
            <a:rPr lang="es-PE" b="1" dirty="0"/>
            <a:t>Gestión organizacional</a:t>
          </a:r>
          <a:endParaRPr lang="es-PE" dirty="0"/>
        </a:p>
      </dgm:t>
    </dgm:pt>
    <dgm:pt modelId="{4523D445-7D75-4DD4-A511-96EE8A887EB3}" type="parTrans" cxnId="{366E27A3-4584-469E-AD33-6535AB24A78A}">
      <dgm:prSet/>
      <dgm:spPr/>
      <dgm:t>
        <a:bodyPr/>
        <a:lstStyle/>
        <a:p>
          <a:endParaRPr lang="es-PE"/>
        </a:p>
      </dgm:t>
    </dgm:pt>
    <dgm:pt modelId="{2C64BBE0-FA1E-42A3-9CC6-4F6A06B98B70}" type="sibTrans" cxnId="{366E27A3-4584-469E-AD33-6535AB24A78A}">
      <dgm:prSet/>
      <dgm:spPr/>
      <dgm:t>
        <a:bodyPr/>
        <a:lstStyle/>
        <a:p>
          <a:endParaRPr lang="es-PE"/>
        </a:p>
      </dgm:t>
    </dgm:pt>
    <dgm:pt modelId="{95A1EA6D-2DF8-4F6A-885C-900CD0E3A8B1}">
      <dgm:prSet phldrT="[Texto]"/>
      <dgm:spPr/>
      <dgm:t>
        <a:bodyPr/>
        <a:lstStyle/>
        <a:p>
          <a:pPr algn="l"/>
          <a:r>
            <a:rPr lang="es-PE" dirty="0"/>
            <a:t>Se aprobaron los siguientes documentos de gestión</a:t>
          </a:r>
        </a:p>
      </dgm:t>
    </dgm:pt>
    <dgm:pt modelId="{46CF84F2-F363-4397-B706-4A20F596A3F6}" type="parTrans" cxnId="{F443681B-CE43-4B5D-B49D-082EEE9F4719}">
      <dgm:prSet/>
      <dgm:spPr/>
      <dgm:t>
        <a:bodyPr/>
        <a:lstStyle/>
        <a:p>
          <a:endParaRPr lang="es-PE"/>
        </a:p>
      </dgm:t>
    </dgm:pt>
    <dgm:pt modelId="{E2223B1A-0DD0-4524-B789-54EF56E169A1}" type="sibTrans" cxnId="{F443681B-CE43-4B5D-B49D-082EEE9F4719}">
      <dgm:prSet/>
      <dgm:spPr/>
      <dgm:t>
        <a:bodyPr/>
        <a:lstStyle/>
        <a:p>
          <a:endParaRPr lang="es-PE"/>
        </a:p>
      </dgm:t>
    </dgm:pt>
    <dgm:pt modelId="{8471026F-68FD-4C36-BE61-BE596200635F}">
      <dgm:prSet phldrT="[Texto]"/>
      <dgm:spPr/>
      <dgm:t>
        <a:bodyPr/>
        <a:lstStyle/>
        <a:p>
          <a:pPr>
            <a:buFont typeface="Arial" panose="020B0604020202020204" pitchFamily="34" charset="0"/>
            <a:buChar char="•"/>
          </a:pPr>
          <a:r>
            <a:rPr lang="es-PE" b="1" dirty="0"/>
            <a:t>Gestión de defensa institucional</a:t>
          </a:r>
          <a:endParaRPr lang="es-PE" dirty="0"/>
        </a:p>
      </dgm:t>
    </dgm:pt>
    <dgm:pt modelId="{85C4CF49-01AB-4FFE-A43C-FD59A387D409}" type="parTrans" cxnId="{2948C22F-F321-4399-9291-A3C84C7DFC4E}">
      <dgm:prSet/>
      <dgm:spPr/>
      <dgm:t>
        <a:bodyPr/>
        <a:lstStyle/>
        <a:p>
          <a:endParaRPr lang="es-PE"/>
        </a:p>
      </dgm:t>
    </dgm:pt>
    <dgm:pt modelId="{8410D125-9C2E-4517-AF79-6AD3E40F05DD}" type="sibTrans" cxnId="{2948C22F-F321-4399-9291-A3C84C7DFC4E}">
      <dgm:prSet/>
      <dgm:spPr/>
      <dgm:t>
        <a:bodyPr/>
        <a:lstStyle/>
        <a:p>
          <a:endParaRPr lang="es-PE"/>
        </a:p>
      </dgm:t>
    </dgm:pt>
    <dgm:pt modelId="{3420E2DE-8291-4347-B92D-5208E1D26DA3}">
      <dgm:prSet phldrT="[Texto]"/>
      <dgm:spPr/>
      <dgm:t>
        <a:bodyPr/>
        <a:lstStyle/>
        <a:p>
          <a:pPr marL="263525" indent="-263525" algn="just">
            <a:buFont typeface="Arial" panose="020B0604020202020204" pitchFamily="34" charset="0"/>
            <a:buChar char="•"/>
            <a:tabLst/>
          </a:pPr>
          <a:r>
            <a:rPr lang="es-PE" dirty="0"/>
            <a:t>La  Procuraduría Pública implementó diversas acciones, las cuales tuvieron como resultado la conclusión de 08 procesos arbitrales a favor de la entidad.</a:t>
          </a:r>
        </a:p>
      </dgm:t>
    </dgm:pt>
    <dgm:pt modelId="{92F3C905-15B3-4401-A1B8-BB7FEE704731}" type="parTrans" cxnId="{0784216B-3E95-476C-BDCA-4096ECF26D65}">
      <dgm:prSet/>
      <dgm:spPr/>
      <dgm:t>
        <a:bodyPr/>
        <a:lstStyle/>
        <a:p>
          <a:endParaRPr lang="es-PE"/>
        </a:p>
      </dgm:t>
    </dgm:pt>
    <dgm:pt modelId="{7DCDEB9E-4158-41E3-BC44-79467E53DFF0}" type="sibTrans" cxnId="{0784216B-3E95-476C-BDCA-4096ECF26D65}">
      <dgm:prSet/>
      <dgm:spPr/>
      <dgm:t>
        <a:bodyPr/>
        <a:lstStyle/>
        <a:p>
          <a:endParaRPr lang="es-PE"/>
        </a:p>
      </dgm:t>
    </dgm:pt>
    <dgm:pt modelId="{E46A15BE-0024-48D3-BD3A-4C1B2294832A}">
      <dgm:prSet/>
      <dgm:spPr/>
      <dgm:t>
        <a:bodyPr/>
        <a:lstStyle/>
        <a:p>
          <a:pPr algn="just"/>
          <a:endParaRPr lang="es-PE" dirty="0"/>
        </a:p>
      </dgm:t>
    </dgm:pt>
    <dgm:pt modelId="{667E379F-3CF9-4040-BDA8-F494FD332A97}" type="parTrans" cxnId="{84E5D916-E34A-4454-AC96-3CCDCE4B9AD6}">
      <dgm:prSet/>
      <dgm:spPr/>
      <dgm:t>
        <a:bodyPr/>
        <a:lstStyle/>
        <a:p>
          <a:endParaRPr lang="es-PE"/>
        </a:p>
      </dgm:t>
    </dgm:pt>
    <dgm:pt modelId="{B64A5D3E-3CE4-4F64-9FCE-42CFD05F4E93}" type="sibTrans" cxnId="{84E5D916-E34A-4454-AC96-3CCDCE4B9AD6}">
      <dgm:prSet/>
      <dgm:spPr/>
      <dgm:t>
        <a:bodyPr/>
        <a:lstStyle/>
        <a:p>
          <a:endParaRPr lang="es-PE"/>
        </a:p>
      </dgm:t>
    </dgm:pt>
    <dgm:pt modelId="{C7EB6035-6609-4BEE-8508-5BE0A35B0CC2}">
      <dgm:prSet/>
      <dgm:spPr/>
      <dgm:t>
        <a:bodyPr/>
        <a:lstStyle/>
        <a:p>
          <a:pPr algn="just"/>
          <a:r>
            <a:rPr lang="es-PE" dirty="0" smtClean="0">
              <a:solidFill>
                <a:srgbClr val="000000"/>
              </a:solidFill>
            </a:rPr>
            <a:t>Se están iniciando procesos </a:t>
          </a:r>
          <a:r>
            <a:rPr lang="es-PE" dirty="0">
              <a:solidFill>
                <a:srgbClr val="000000"/>
              </a:solidFill>
            </a:rPr>
            <a:t>disciplinarios a los servidores y ex servidores determinados en los Informes de Control de la Contraloría. Se </a:t>
          </a:r>
          <a:r>
            <a:rPr lang="es-PE" dirty="0" smtClean="0">
              <a:solidFill>
                <a:srgbClr val="000000"/>
              </a:solidFill>
            </a:rPr>
            <a:t>proyecta el desarrollo de </a:t>
          </a:r>
          <a:r>
            <a:rPr lang="es-PE" dirty="0">
              <a:solidFill>
                <a:srgbClr val="000000"/>
              </a:solidFill>
            </a:rPr>
            <a:t>9 casos.</a:t>
          </a:r>
        </a:p>
      </dgm:t>
    </dgm:pt>
    <dgm:pt modelId="{7DE417C7-0BD4-469C-9718-E67537C2C452}" type="parTrans" cxnId="{AFB408B6-F0C5-402C-9E5A-798DE634EF0A}">
      <dgm:prSet/>
      <dgm:spPr/>
      <dgm:t>
        <a:bodyPr/>
        <a:lstStyle/>
        <a:p>
          <a:endParaRPr lang="es-PE"/>
        </a:p>
      </dgm:t>
    </dgm:pt>
    <dgm:pt modelId="{B146E869-24B8-4207-82C7-737C66C46B25}" type="sibTrans" cxnId="{AFB408B6-F0C5-402C-9E5A-798DE634EF0A}">
      <dgm:prSet/>
      <dgm:spPr/>
      <dgm:t>
        <a:bodyPr/>
        <a:lstStyle/>
        <a:p>
          <a:endParaRPr lang="es-PE"/>
        </a:p>
      </dgm:t>
    </dgm:pt>
    <dgm:pt modelId="{34173264-B080-4D15-988B-B76EE1151A7B}">
      <dgm:prSet/>
      <dgm:spPr/>
      <dgm:t>
        <a:bodyPr/>
        <a:lstStyle/>
        <a:p>
          <a:pPr algn="just">
            <a:buFont typeface="Wingdings" panose="05000000000000000000" pitchFamily="2" charset="2"/>
            <a:buChar char="ü"/>
          </a:pPr>
          <a:r>
            <a:rPr lang="es-PE" dirty="0"/>
            <a:t>Reglamento de Organización y Funciones</a:t>
          </a:r>
        </a:p>
      </dgm:t>
    </dgm:pt>
    <dgm:pt modelId="{20B1D6BC-961A-478D-8BC6-76C03EE888B4}" type="parTrans" cxnId="{BAD7B0B8-C04E-4B28-8687-9541B2920C65}">
      <dgm:prSet/>
      <dgm:spPr/>
      <dgm:t>
        <a:bodyPr/>
        <a:lstStyle/>
        <a:p>
          <a:endParaRPr lang="es-PE"/>
        </a:p>
      </dgm:t>
    </dgm:pt>
    <dgm:pt modelId="{658C5320-7AC2-4CD8-B9F6-DEB804C1AB28}" type="sibTrans" cxnId="{BAD7B0B8-C04E-4B28-8687-9541B2920C65}">
      <dgm:prSet/>
      <dgm:spPr/>
      <dgm:t>
        <a:bodyPr/>
        <a:lstStyle/>
        <a:p>
          <a:endParaRPr lang="es-PE"/>
        </a:p>
      </dgm:t>
    </dgm:pt>
    <dgm:pt modelId="{600FDFF8-34E2-4C6B-A326-92ED06C88A08}">
      <dgm:prSet/>
      <dgm:spPr/>
      <dgm:t>
        <a:bodyPr/>
        <a:lstStyle/>
        <a:p>
          <a:pPr algn="just">
            <a:buFont typeface="Wingdings" panose="05000000000000000000" pitchFamily="2" charset="2"/>
            <a:buChar char="ü"/>
          </a:pPr>
          <a:r>
            <a:rPr lang="es-PE" dirty="0"/>
            <a:t>Cuadro para la Asignación de Personal</a:t>
          </a:r>
        </a:p>
      </dgm:t>
    </dgm:pt>
    <dgm:pt modelId="{F2EE0CE0-DE5D-4511-B08E-C77D0B49D224}" type="parTrans" cxnId="{2353D433-E471-487C-812A-F05EDD78755F}">
      <dgm:prSet/>
      <dgm:spPr/>
      <dgm:t>
        <a:bodyPr/>
        <a:lstStyle/>
        <a:p>
          <a:endParaRPr lang="es-PE"/>
        </a:p>
      </dgm:t>
    </dgm:pt>
    <dgm:pt modelId="{8089E291-E36A-4AD4-8693-433B768090F9}" type="sibTrans" cxnId="{2353D433-E471-487C-812A-F05EDD78755F}">
      <dgm:prSet/>
      <dgm:spPr/>
      <dgm:t>
        <a:bodyPr/>
        <a:lstStyle/>
        <a:p>
          <a:endParaRPr lang="es-PE"/>
        </a:p>
      </dgm:t>
    </dgm:pt>
    <dgm:pt modelId="{CF142C45-8C65-4E9C-9642-535B4EAA114B}">
      <dgm:prSet/>
      <dgm:spPr/>
      <dgm:t>
        <a:bodyPr/>
        <a:lstStyle/>
        <a:p>
          <a:pPr algn="just">
            <a:buFont typeface="Wingdings" panose="05000000000000000000" pitchFamily="2" charset="2"/>
            <a:buChar char="ü"/>
          </a:pPr>
          <a:r>
            <a:rPr lang="es-PE" dirty="0"/>
            <a:t>Modificación del TUPA incluyendo 04 nuevos procedimientos administrativos</a:t>
          </a:r>
        </a:p>
      </dgm:t>
    </dgm:pt>
    <dgm:pt modelId="{B7030B91-6166-4C2E-8D6D-D0D9A772F18D}" type="parTrans" cxnId="{164C8BC6-A941-4729-BA5E-F588AC37F0F1}">
      <dgm:prSet/>
      <dgm:spPr/>
      <dgm:t>
        <a:bodyPr/>
        <a:lstStyle/>
        <a:p>
          <a:endParaRPr lang="es-PE"/>
        </a:p>
      </dgm:t>
    </dgm:pt>
    <dgm:pt modelId="{4D38F12C-6F75-440F-B537-04DD7F76576A}" type="sibTrans" cxnId="{164C8BC6-A941-4729-BA5E-F588AC37F0F1}">
      <dgm:prSet/>
      <dgm:spPr/>
      <dgm:t>
        <a:bodyPr/>
        <a:lstStyle/>
        <a:p>
          <a:endParaRPr lang="es-PE"/>
        </a:p>
      </dgm:t>
    </dgm:pt>
    <dgm:pt modelId="{E74BD8EE-004A-476B-BBE8-C01FEE8AD0C7}">
      <dgm:prSet/>
      <dgm:spPr/>
      <dgm:t>
        <a:bodyPr/>
        <a:lstStyle/>
        <a:p>
          <a:pPr algn="just">
            <a:buFont typeface="Wingdings" panose="05000000000000000000" pitchFamily="2" charset="2"/>
            <a:buChar char="ü"/>
          </a:pPr>
          <a:r>
            <a:rPr lang="es-PE" dirty="0"/>
            <a:t>Plan Operativo Multianual 2021-2023, en el cual se consignas la metas ya expuestas.</a:t>
          </a:r>
        </a:p>
      </dgm:t>
    </dgm:pt>
    <dgm:pt modelId="{8055965B-808A-4D09-903C-A20BA7EDEBD9}" type="parTrans" cxnId="{C42486A1-1A42-47EC-A36F-B8E543B035F5}">
      <dgm:prSet/>
      <dgm:spPr/>
      <dgm:t>
        <a:bodyPr/>
        <a:lstStyle/>
        <a:p>
          <a:endParaRPr lang="es-PE"/>
        </a:p>
      </dgm:t>
    </dgm:pt>
    <dgm:pt modelId="{5E9BA8E3-C515-4BC6-98A1-F7D4BE125E6E}" type="sibTrans" cxnId="{C42486A1-1A42-47EC-A36F-B8E543B035F5}">
      <dgm:prSet/>
      <dgm:spPr/>
      <dgm:t>
        <a:bodyPr/>
        <a:lstStyle/>
        <a:p>
          <a:endParaRPr lang="es-PE"/>
        </a:p>
      </dgm:t>
    </dgm:pt>
    <dgm:pt modelId="{F615274D-66FB-4E8F-A8D7-7501EEC6E41D}">
      <dgm:prSet/>
      <dgm:spPr/>
      <dgm:t>
        <a:bodyPr/>
        <a:lstStyle/>
        <a:p>
          <a:pPr algn="just">
            <a:buFont typeface="Wingdings" panose="05000000000000000000" pitchFamily="2" charset="2"/>
            <a:buChar char="ü"/>
          </a:pPr>
          <a:r>
            <a:rPr lang="es-PE" dirty="0"/>
            <a:t>En proceso la elaboración del PEI 2021-2025, que se estima se culmine a fines de diciembre 2020.</a:t>
          </a:r>
        </a:p>
      </dgm:t>
    </dgm:pt>
    <dgm:pt modelId="{D530D8AE-1A23-4654-A5BA-F9B7601AA684}" type="parTrans" cxnId="{1DA5D293-5B2E-450D-8142-D9DD5C0A7188}">
      <dgm:prSet/>
      <dgm:spPr/>
      <dgm:t>
        <a:bodyPr/>
        <a:lstStyle/>
        <a:p>
          <a:endParaRPr lang="es-PE"/>
        </a:p>
      </dgm:t>
    </dgm:pt>
    <dgm:pt modelId="{544F535B-2348-4358-B790-5283B024F740}" type="sibTrans" cxnId="{1DA5D293-5B2E-450D-8142-D9DD5C0A7188}">
      <dgm:prSet/>
      <dgm:spPr/>
      <dgm:t>
        <a:bodyPr/>
        <a:lstStyle/>
        <a:p>
          <a:endParaRPr lang="es-PE"/>
        </a:p>
      </dgm:t>
    </dgm:pt>
    <dgm:pt modelId="{9BB39E20-D2DB-4B55-BD42-71FD87AD6D8C}">
      <dgm:prSet/>
      <dgm:spPr/>
      <dgm:t>
        <a:bodyPr/>
        <a:lstStyle/>
        <a:p>
          <a:pPr algn="just">
            <a:buFont typeface="Wingdings" panose="05000000000000000000" pitchFamily="2" charset="2"/>
            <a:buChar char="ü"/>
          </a:pPr>
          <a:r>
            <a:rPr lang="es-PE" dirty="0"/>
            <a:t>En proceso la elaboración de los documentos que sustentan el tránsito al SERVIR de los trabajadores de la JNJ, cuyo Cuadro de Puestos estará listo a fines de diciembre 2020.</a:t>
          </a:r>
        </a:p>
      </dgm:t>
    </dgm:pt>
    <dgm:pt modelId="{0C1FCDFB-DADB-4E9F-BFF9-138A1D83764F}" type="parTrans" cxnId="{D56BC3AF-260B-4EE4-8548-90BCB3AC110D}">
      <dgm:prSet/>
      <dgm:spPr/>
      <dgm:t>
        <a:bodyPr/>
        <a:lstStyle/>
        <a:p>
          <a:endParaRPr lang="es-PE"/>
        </a:p>
      </dgm:t>
    </dgm:pt>
    <dgm:pt modelId="{15487F64-1618-4A73-ADE5-C49FB609A1DC}" type="sibTrans" cxnId="{D56BC3AF-260B-4EE4-8548-90BCB3AC110D}">
      <dgm:prSet/>
      <dgm:spPr/>
      <dgm:t>
        <a:bodyPr/>
        <a:lstStyle/>
        <a:p>
          <a:endParaRPr lang="es-PE"/>
        </a:p>
      </dgm:t>
    </dgm:pt>
    <dgm:pt modelId="{7D1633F1-2DDB-4CEC-9AC7-6C1639DA11E0}">
      <dgm:prSet/>
      <dgm:spPr/>
      <dgm:t>
        <a:bodyPr/>
        <a:lstStyle/>
        <a:p>
          <a:pPr marL="263525" indent="-263525" algn="just">
            <a:buFont typeface="Arial" panose="020B0604020202020204" pitchFamily="34" charset="0"/>
            <a:buChar char="•"/>
            <a:tabLst/>
          </a:pPr>
          <a:endParaRPr lang="es-PE" dirty="0"/>
        </a:p>
      </dgm:t>
    </dgm:pt>
    <dgm:pt modelId="{F732AE0D-A05E-4A6F-BF5E-6E4496FD72AC}" type="parTrans" cxnId="{AC7B3BFA-0482-4C0C-B9C0-070F530BFCB8}">
      <dgm:prSet/>
      <dgm:spPr/>
      <dgm:t>
        <a:bodyPr/>
        <a:lstStyle/>
        <a:p>
          <a:endParaRPr lang="es-PE"/>
        </a:p>
      </dgm:t>
    </dgm:pt>
    <dgm:pt modelId="{564D1EF1-D02F-4331-81DC-C03AC8A03A78}" type="sibTrans" cxnId="{AC7B3BFA-0482-4C0C-B9C0-070F530BFCB8}">
      <dgm:prSet/>
      <dgm:spPr/>
      <dgm:t>
        <a:bodyPr/>
        <a:lstStyle/>
        <a:p>
          <a:endParaRPr lang="es-PE"/>
        </a:p>
      </dgm:t>
    </dgm:pt>
    <dgm:pt modelId="{24A39754-8057-48F2-8FF2-9BD67417C780}">
      <dgm:prSet/>
      <dgm:spPr/>
      <dgm:t>
        <a:bodyPr/>
        <a:lstStyle/>
        <a:p>
          <a:pPr marL="622300" indent="-439738" algn="just">
            <a:buFont typeface="Wingdings" panose="05000000000000000000" pitchFamily="2" charset="2"/>
            <a:buChar char="ü"/>
            <a:tabLst/>
          </a:pPr>
          <a:endParaRPr lang="es-PE" dirty="0"/>
        </a:p>
      </dgm:t>
    </dgm:pt>
    <dgm:pt modelId="{8C893426-6427-4539-A829-D708F150C967}" type="parTrans" cxnId="{F8FB9522-2EF5-4122-A972-08B6BD0979FA}">
      <dgm:prSet/>
      <dgm:spPr/>
      <dgm:t>
        <a:bodyPr/>
        <a:lstStyle/>
        <a:p>
          <a:endParaRPr lang="es-PE"/>
        </a:p>
      </dgm:t>
    </dgm:pt>
    <dgm:pt modelId="{EA027503-5C03-451A-9AE8-87B2D084FD93}" type="sibTrans" cxnId="{F8FB9522-2EF5-4122-A972-08B6BD0979FA}">
      <dgm:prSet/>
      <dgm:spPr/>
      <dgm:t>
        <a:bodyPr/>
        <a:lstStyle/>
        <a:p>
          <a:endParaRPr lang="es-PE"/>
        </a:p>
      </dgm:t>
    </dgm:pt>
    <dgm:pt modelId="{30E52554-77CD-4807-B9BC-F907D81830C4}">
      <dgm:prSet/>
      <dgm:spPr/>
      <dgm:t>
        <a:bodyPr/>
        <a:lstStyle/>
        <a:p>
          <a:pPr marL="622300" indent="-439738" algn="just">
            <a:buFont typeface="Wingdings" panose="05000000000000000000" pitchFamily="2" charset="2"/>
            <a:buChar char="ü"/>
            <a:tabLst/>
          </a:pPr>
          <a:r>
            <a:rPr lang="es-PE" dirty="0"/>
            <a:t>Se tiene en curso  un proceso judicial iniciado a raíz de un arbitraje ganado en contra de la UNI, donde se pretende la ejecución de un laudo arbitral donde se ordenó el pago de la suma de S/. 166.433.00 más de devolución de montos entregados en custodia como </a:t>
          </a:r>
          <a:r>
            <a:rPr lang="es-PE" dirty="0" smtClean="0"/>
            <a:t>imprevistos.</a:t>
          </a:r>
          <a:endParaRPr lang="es-PE" dirty="0"/>
        </a:p>
      </dgm:t>
    </dgm:pt>
    <dgm:pt modelId="{1D650457-9B07-46BA-A1C2-171B1CFCE9E8}" type="parTrans" cxnId="{95E5DA4B-601E-458B-A135-46FC4CE22EF7}">
      <dgm:prSet/>
      <dgm:spPr/>
      <dgm:t>
        <a:bodyPr/>
        <a:lstStyle/>
        <a:p>
          <a:endParaRPr lang="es-PE"/>
        </a:p>
      </dgm:t>
    </dgm:pt>
    <dgm:pt modelId="{D011038C-089F-4ACF-954A-B99FF2959ABD}" type="sibTrans" cxnId="{95E5DA4B-601E-458B-A135-46FC4CE22EF7}">
      <dgm:prSet/>
      <dgm:spPr/>
      <dgm:t>
        <a:bodyPr/>
        <a:lstStyle/>
        <a:p>
          <a:endParaRPr lang="es-PE"/>
        </a:p>
      </dgm:t>
    </dgm:pt>
    <dgm:pt modelId="{004F611D-8CDD-48BB-86BD-943201389E2D}">
      <dgm:prSet/>
      <dgm:spPr/>
      <dgm:t>
        <a:bodyPr/>
        <a:lstStyle/>
        <a:p>
          <a:pPr marL="622300" indent="-439738" algn="just">
            <a:buFont typeface="Wingdings" panose="05000000000000000000" pitchFamily="2" charset="2"/>
            <a:buChar char="ü"/>
            <a:tabLst/>
          </a:pPr>
          <a:r>
            <a:rPr lang="es-PE" dirty="0"/>
            <a:t>A la fecha, solo se encuentran en trámite 02 arbitrajes iniciados, uno en contra del CSI y otro en contra del CSL.</a:t>
          </a:r>
        </a:p>
      </dgm:t>
    </dgm:pt>
    <dgm:pt modelId="{224B5320-743C-44C6-A8EE-4CF2E3199E19}" type="sibTrans" cxnId="{5324EC73-8384-46F8-A35D-6EED87C007C0}">
      <dgm:prSet/>
      <dgm:spPr/>
      <dgm:t>
        <a:bodyPr/>
        <a:lstStyle/>
        <a:p>
          <a:endParaRPr lang="es-PE"/>
        </a:p>
      </dgm:t>
    </dgm:pt>
    <dgm:pt modelId="{AE29A313-60A3-478D-81F4-EDE9EFA456E9}" type="parTrans" cxnId="{5324EC73-8384-46F8-A35D-6EED87C007C0}">
      <dgm:prSet/>
      <dgm:spPr/>
      <dgm:t>
        <a:bodyPr/>
        <a:lstStyle/>
        <a:p>
          <a:endParaRPr lang="es-PE"/>
        </a:p>
      </dgm:t>
    </dgm:pt>
    <dgm:pt modelId="{606AF438-AEF4-4CF0-9E37-F303EC2A25F6}" type="pres">
      <dgm:prSet presAssocID="{1AF85F7C-CDC9-41EE-B75D-26F79C0A8440}" presName="Name0" presStyleCnt="0">
        <dgm:presLayoutVars>
          <dgm:dir/>
          <dgm:animLvl val="lvl"/>
          <dgm:resizeHandles val="exact"/>
        </dgm:presLayoutVars>
      </dgm:prSet>
      <dgm:spPr/>
      <dgm:t>
        <a:bodyPr/>
        <a:lstStyle/>
        <a:p>
          <a:endParaRPr lang="es-PE"/>
        </a:p>
      </dgm:t>
    </dgm:pt>
    <dgm:pt modelId="{AFC553F0-3B86-41FE-A86B-4F02E5D23518}" type="pres">
      <dgm:prSet presAssocID="{35EE7E06-C33D-48AD-9D57-367EFF3C8653}" presName="composite" presStyleCnt="0"/>
      <dgm:spPr/>
    </dgm:pt>
    <dgm:pt modelId="{DFA0E935-1A96-4560-8006-53F0878728CF}" type="pres">
      <dgm:prSet presAssocID="{35EE7E06-C33D-48AD-9D57-367EFF3C8653}" presName="parTx" presStyleLbl="alignNode1" presStyleIdx="0" presStyleCnt="3">
        <dgm:presLayoutVars>
          <dgm:chMax val="0"/>
          <dgm:chPref val="0"/>
          <dgm:bulletEnabled val="1"/>
        </dgm:presLayoutVars>
      </dgm:prSet>
      <dgm:spPr/>
      <dgm:t>
        <a:bodyPr/>
        <a:lstStyle/>
        <a:p>
          <a:endParaRPr lang="es-PE"/>
        </a:p>
      </dgm:t>
    </dgm:pt>
    <dgm:pt modelId="{75C359D8-BBA6-4644-8C25-9637792F45DE}" type="pres">
      <dgm:prSet presAssocID="{35EE7E06-C33D-48AD-9D57-367EFF3C8653}" presName="desTx" presStyleLbl="alignAccFollowNode1" presStyleIdx="0" presStyleCnt="3" custLinFactNeighborX="233" custLinFactNeighborY="155">
        <dgm:presLayoutVars>
          <dgm:bulletEnabled val="1"/>
        </dgm:presLayoutVars>
      </dgm:prSet>
      <dgm:spPr/>
      <dgm:t>
        <a:bodyPr/>
        <a:lstStyle/>
        <a:p>
          <a:endParaRPr lang="es-PE"/>
        </a:p>
      </dgm:t>
    </dgm:pt>
    <dgm:pt modelId="{D005C76A-B777-423F-A616-0A1BD7EE31CE}" type="pres">
      <dgm:prSet presAssocID="{375AB7F2-3D4B-4A52-8FE0-863CEDE5A305}" presName="space" presStyleCnt="0"/>
      <dgm:spPr/>
    </dgm:pt>
    <dgm:pt modelId="{08336C7C-7CA3-41C0-8AA1-29D8215955BF}" type="pres">
      <dgm:prSet presAssocID="{4CA5DD08-05A6-41ED-88BD-FD21F1036966}" presName="composite" presStyleCnt="0"/>
      <dgm:spPr/>
    </dgm:pt>
    <dgm:pt modelId="{0D19E090-1C97-4EEA-B684-061E7ED2C803}" type="pres">
      <dgm:prSet presAssocID="{4CA5DD08-05A6-41ED-88BD-FD21F1036966}" presName="parTx" presStyleLbl="alignNode1" presStyleIdx="1" presStyleCnt="3">
        <dgm:presLayoutVars>
          <dgm:chMax val="0"/>
          <dgm:chPref val="0"/>
          <dgm:bulletEnabled val="1"/>
        </dgm:presLayoutVars>
      </dgm:prSet>
      <dgm:spPr/>
      <dgm:t>
        <a:bodyPr/>
        <a:lstStyle/>
        <a:p>
          <a:endParaRPr lang="es-PE"/>
        </a:p>
      </dgm:t>
    </dgm:pt>
    <dgm:pt modelId="{748141EE-3F40-4A38-8A44-3594C25FD360}" type="pres">
      <dgm:prSet presAssocID="{4CA5DD08-05A6-41ED-88BD-FD21F1036966}" presName="desTx" presStyleLbl="alignAccFollowNode1" presStyleIdx="1" presStyleCnt="3">
        <dgm:presLayoutVars>
          <dgm:bulletEnabled val="1"/>
        </dgm:presLayoutVars>
      </dgm:prSet>
      <dgm:spPr/>
      <dgm:t>
        <a:bodyPr/>
        <a:lstStyle/>
        <a:p>
          <a:endParaRPr lang="es-PE"/>
        </a:p>
      </dgm:t>
    </dgm:pt>
    <dgm:pt modelId="{68AD478B-514C-4D89-A1CB-FCBDF6579FAE}" type="pres">
      <dgm:prSet presAssocID="{2C64BBE0-FA1E-42A3-9CC6-4F6A06B98B70}" presName="space" presStyleCnt="0"/>
      <dgm:spPr/>
    </dgm:pt>
    <dgm:pt modelId="{4DEEAD49-D779-4FED-A21A-5F24A8722CEF}" type="pres">
      <dgm:prSet presAssocID="{8471026F-68FD-4C36-BE61-BE596200635F}" presName="composite" presStyleCnt="0"/>
      <dgm:spPr/>
    </dgm:pt>
    <dgm:pt modelId="{E791B4D7-A9A9-4614-AADF-B009E4868ED9}" type="pres">
      <dgm:prSet presAssocID="{8471026F-68FD-4C36-BE61-BE596200635F}" presName="parTx" presStyleLbl="alignNode1" presStyleIdx="2" presStyleCnt="3">
        <dgm:presLayoutVars>
          <dgm:chMax val="0"/>
          <dgm:chPref val="0"/>
          <dgm:bulletEnabled val="1"/>
        </dgm:presLayoutVars>
      </dgm:prSet>
      <dgm:spPr/>
      <dgm:t>
        <a:bodyPr/>
        <a:lstStyle/>
        <a:p>
          <a:endParaRPr lang="es-PE"/>
        </a:p>
      </dgm:t>
    </dgm:pt>
    <dgm:pt modelId="{5E2D0338-5CAC-4D4E-BE91-410A3CE1BC2F}" type="pres">
      <dgm:prSet presAssocID="{8471026F-68FD-4C36-BE61-BE596200635F}" presName="desTx" presStyleLbl="alignAccFollowNode1" presStyleIdx="2" presStyleCnt="3">
        <dgm:presLayoutVars>
          <dgm:bulletEnabled val="1"/>
        </dgm:presLayoutVars>
      </dgm:prSet>
      <dgm:spPr/>
      <dgm:t>
        <a:bodyPr/>
        <a:lstStyle/>
        <a:p>
          <a:endParaRPr lang="es-PE"/>
        </a:p>
      </dgm:t>
    </dgm:pt>
  </dgm:ptLst>
  <dgm:cxnLst>
    <dgm:cxn modelId="{E6516FF6-13A7-4CC4-8005-03D45ACFD197}" type="presOf" srcId="{34173264-B080-4D15-988B-B76EE1151A7B}" destId="{748141EE-3F40-4A38-8A44-3594C25FD360}" srcOrd="0" destOrd="1" presId="urn:microsoft.com/office/officeart/2005/8/layout/hList1"/>
    <dgm:cxn modelId="{C42486A1-1A42-47EC-A36F-B8E543B035F5}" srcId="{95A1EA6D-2DF8-4F6A-885C-900CD0E3A8B1}" destId="{E74BD8EE-004A-476B-BBE8-C01FEE8AD0C7}" srcOrd="3" destOrd="0" parTransId="{8055965B-808A-4D09-903C-A20BA7EDEBD9}" sibTransId="{5E9BA8E3-C515-4BC6-98A1-F7D4BE125E6E}"/>
    <dgm:cxn modelId="{D56BC3AF-260B-4EE4-8548-90BCB3AC110D}" srcId="{95A1EA6D-2DF8-4F6A-885C-900CD0E3A8B1}" destId="{9BB39E20-D2DB-4B55-BD42-71FD87AD6D8C}" srcOrd="5" destOrd="0" parTransId="{0C1FCDFB-DADB-4E9F-BFF9-138A1D83764F}" sibTransId="{15487F64-1618-4A73-ADE5-C49FB609A1DC}"/>
    <dgm:cxn modelId="{961A5B1C-8805-4DF1-816D-C6BBD5501768}" srcId="{35EE7E06-C33D-48AD-9D57-367EFF3C8653}" destId="{49C5A070-C27A-4C34-8BC3-FBEE6D210071}" srcOrd="0" destOrd="0" parTransId="{3EE87BF5-7CF6-4A2D-9CEA-CB935669D424}" sibTransId="{A39768FE-5FD3-4E26-8DD8-8150946FA4C8}"/>
    <dgm:cxn modelId="{164C8BC6-A941-4729-BA5E-F588AC37F0F1}" srcId="{95A1EA6D-2DF8-4F6A-885C-900CD0E3A8B1}" destId="{CF142C45-8C65-4E9C-9642-535B4EAA114B}" srcOrd="2" destOrd="0" parTransId="{B7030B91-6166-4C2E-8D6D-D0D9A772F18D}" sibTransId="{4D38F12C-6F75-440F-B537-04DD7F76576A}"/>
    <dgm:cxn modelId="{BAD7B0B8-C04E-4B28-8687-9541B2920C65}" srcId="{95A1EA6D-2DF8-4F6A-885C-900CD0E3A8B1}" destId="{34173264-B080-4D15-988B-B76EE1151A7B}" srcOrd="0" destOrd="0" parTransId="{20B1D6BC-961A-478D-8BC6-76C03EE888B4}" sibTransId="{658C5320-7AC2-4CD8-B9F6-DEB804C1AB28}"/>
    <dgm:cxn modelId="{2353D433-E471-487C-812A-F05EDD78755F}" srcId="{95A1EA6D-2DF8-4F6A-885C-900CD0E3A8B1}" destId="{600FDFF8-34E2-4C6B-A326-92ED06C88A08}" srcOrd="1" destOrd="0" parTransId="{F2EE0CE0-DE5D-4511-B08E-C77D0B49D224}" sibTransId="{8089E291-E36A-4AD4-8693-433B768090F9}"/>
    <dgm:cxn modelId="{D7272335-3869-4FF8-8772-32ED8754A869}" type="presOf" srcId="{E74BD8EE-004A-476B-BBE8-C01FEE8AD0C7}" destId="{748141EE-3F40-4A38-8A44-3594C25FD360}" srcOrd="0" destOrd="4" presId="urn:microsoft.com/office/officeart/2005/8/layout/hList1"/>
    <dgm:cxn modelId="{84E5D916-E34A-4454-AC96-3CCDCE4B9AD6}" srcId="{35EE7E06-C33D-48AD-9D57-367EFF3C8653}" destId="{E46A15BE-0024-48D3-BD3A-4C1B2294832A}" srcOrd="1" destOrd="0" parTransId="{667E379F-3CF9-4040-BDA8-F494FD332A97}" sibTransId="{B64A5D3E-3CE4-4F64-9FCE-42CFD05F4E93}"/>
    <dgm:cxn modelId="{59E4F526-054A-49DC-ADB1-919A0F8FAF70}" type="presOf" srcId="{30E52554-77CD-4807-B9BC-F907D81830C4}" destId="{5E2D0338-5CAC-4D4E-BE91-410A3CE1BC2F}" srcOrd="0" destOrd="4" presId="urn:microsoft.com/office/officeart/2005/8/layout/hList1"/>
    <dgm:cxn modelId="{74F06010-C415-45B3-AAC9-1910A88580F3}" type="presOf" srcId="{CF142C45-8C65-4E9C-9642-535B4EAA114B}" destId="{748141EE-3F40-4A38-8A44-3594C25FD360}" srcOrd="0" destOrd="3" presId="urn:microsoft.com/office/officeart/2005/8/layout/hList1"/>
    <dgm:cxn modelId="{FA240AB1-1AD0-4CCA-8599-6C8BAD531826}" type="presOf" srcId="{95A1EA6D-2DF8-4F6A-885C-900CD0E3A8B1}" destId="{748141EE-3F40-4A38-8A44-3594C25FD360}" srcOrd="0" destOrd="0" presId="urn:microsoft.com/office/officeart/2005/8/layout/hList1"/>
    <dgm:cxn modelId="{3AC95BAB-D53A-4A85-8EB3-03303E5FF12D}" type="presOf" srcId="{C7EB6035-6609-4BEE-8508-5BE0A35B0CC2}" destId="{75C359D8-BBA6-4644-8C25-9637792F45DE}" srcOrd="0" destOrd="2" presId="urn:microsoft.com/office/officeart/2005/8/layout/hList1"/>
    <dgm:cxn modelId="{C23B079E-8241-4445-876D-2D9CE1630E3F}" type="presOf" srcId="{7D1633F1-2DDB-4CEC-9AC7-6C1639DA11E0}" destId="{5E2D0338-5CAC-4D4E-BE91-410A3CE1BC2F}" srcOrd="0" destOrd="1" presId="urn:microsoft.com/office/officeart/2005/8/layout/hList1"/>
    <dgm:cxn modelId="{BB36242B-AA88-45D2-A1EF-A67D5482E291}" type="presOf" srcId="{24A39754-8057-48F2-8FF2-9BD67417C780}" destId="{5E2D0338-5CAC-4D4E-BE91-410A3CE1BC2F}" srcOrd="0" destOrd="3" presId="urn:microsoft.com/office/officeart/2005/8/layout/hList1"/>
    <dgm:cxn modelId="{96B4F7C2-6C3B-4109-A22C-9BA24174BB15}" type="presOf" srcId="{600FDFF8-34E2-4C6B-A326-92ED06C88A08}" destId="{748141EE-3F40-4A38-8A44-3594C25FD360}" srcOrd="0" destOrd="2" presId="urn:microsoft.com/office/officeart/2005/8/layout/hList1"/>
    <dgm:cxn modelId="{95E5DA4B-601E-458B-A135-46FC4CE22EF7}" srcId="{7D1633F1-2DDB-4CEC-9AC7-6C1639DA11E0}" destId="{30E52554-77CD-4807-B9BC-F907D81830C4}" srcOrd="2" destOrd="0" parTransId="{1D650457-9B07-46BA-A1C2-171B1CFCE9E8}" sibTransId="{D011038C-089F-4ACF-954A-B99FF2959ABD}"/>
    <dgm:cxn modelId="{BBD20D47-4A98-40AB-9C04-A4858AAD2B9A}" type="presOf" srcId="{F615274D-66FB-4E8F-A8D7-7501EEC6E41D}" destId="{748141EE-3F40-4A38-8A44-3594C25FD360}" srcOrd="0" destOrd="5" presId="urn:microsoft.com/office/officeart/2005/8/layout/hList1"/>
    <dgm:cxn modelId="{F443681B-CE43-4B5D-B49D-082EEE9F4719}" srcId="{4CA5DD08-05A6-41ED-88BD-FD21F1036966}" destId="{95A1EA6D-2DF8-4F6A-885C-900CD0E3A8B1}" srcOrd="0" destOrd="0" parTransId="{46CF84F2-F363-4397-B706-4A20F596A3F6}" sibTransId="{E2223B1A-0DD0-4524-B789-54EF56E169A1}"/>
    <dgm:cxn modelId="{5423542B-DEA1-4895-86FB-1FBD652689FD}" type="presOf" srcId="{8471026F-68FD-4C36-BE61-BE596200635F}" destId="{E791B4D7-A9A9-4614-AADF-B009E4868ED9}" srcOrd="0" destOrd="0" presId="urn:microsoft.com/office/officeart/2005/8/layout/hList1"/>
    <dgm:cxn modelId="{DFB62632-CA32-412C-A0AF-388032A44080}" type="presOf" srcId="{35EE7E06-C33D-48AD-9D57-367EFF3C8653}" destId="{DFA0E935-1A96-4560-8006-53F0878728CF}" srcOrd="0" destOrd="0" presId="urn:microsoft.com/office/officeart/2005/8/layout/hList1"/>
    <dgm:cxn modelId="{BA360797-CF79-4E14-B40A-6F93100B4164}" type="presOf" srcId="{4CA5DD08-05A6-41ED-88BD-FD21F1036966}" destId="{0D19E090-1C97-4EEA-B684-061E7ED2C803}" srcOrd="0" destOrd="0" presId="urn:microsoft.com/office/officeart/2005/8/layout/hList1"/>
    <dgm:cxn modelId="{366E27A3-4584-469E-AD33-6535AB24A78A}" srcId="{1AF85F7C-CDC9-41EE-B75D-26F79C0A8440}" destId="{4CA5DD08-05A6-41ED-88BD-FD21F1036966}" srcOrd="1" destOrd="0" parTransId="{4523D445-7D75-4DD4-A511-96EE8A887EB3}" sibTransId="{2C64BBE0-FA1E-42A3-9CC6-4F6A06B98B70}"/>
    <dgm:cxn modelId="{CF579E9E-35E9-4021-A4C8-21FDC772F6AF}" type="presOf" srcId="{9BB39E20-D2DB-4B55-BD42-71FD87AD6D8C}" destId="{748141EE-3F40-4A38-8A44-3594C25FD360}" srcOrd="0" destOrd="6" presId="urn:microsoft.com/office/officeart/2005/8/layout/hList1"/>
    <dgm:cxn modelId="{2948C22F-F321-4399-9291-A3C84C7DFC4E}" srcId="{1AF85F7C-CDC9-41EE-B75D-26F79C0A8440}" destId="{8471026F-68FD-4C36-BE61-BE596200635F}" srcOrd="2" destOrd="0" parTransId="{85C4CF49-01AB-4FFE-A43C-FD59A387D409}" sibTransId="{8410D125-9C2E-4517-AF79-6AD3E40F05DD}"/>
    <dgm:cxn modelId="{0784216B-3E95-476C-BDCA-4096ECF26D65}" srcId="{8471026F-68FD-4C36-BE61-BE596200635F}" destId="{3420E2DE-8291-4347-B92D-5208E1D26DA3}" srcOrd="0" destOrd="0" parTransId="{92F3C905-15B3-4401-A1B8-BB7FEE704731}" sibTransId="{7DCDEB9E-4158-41E3-BC44-79467E53DFF0}"/>
    <dgm:cxn modelId="{1A5A9907-6553-4761-A442-152AED806C50}" type="presOf" srcId="{3420E2DE-8291-4347-B92D-5208E1D26DA3}" destId="{5E2D0338-5CAC-4D4E-BE91-410A3CE1BC2F}" srcOrd="0" destOrd="0" presId="urn:microsoft.com/office/officeart/2005/8/layout/hList1"/>
    <dgm:cxn modelId="{267A951A-6466-4A11-86A7-FD1AF84E94DA}" type="presOf" srcId="{E46A15BE-0024-48D3-BD3A-4C1B2294832A}" destId="{75C359D8-BBA6-4644-8C25-9637792F45DE}" srcOrd="0" destOrd="1" presId="urn:microsoft.com/office/officeart/2005/8/layout/hList1"/>
    <dgm:cxn modelId="{5324EC73-8384-46F8-A35D-6EED87C007C0}" srcId="{7D1633F1-2DDB-4CEC-9AC7-6C1639DA11E0}" destId="{004F611D-8CDD-48BB-86BD-943201389E2D}" srcOrd="0" destOrd="0" parTransId="{AE29A313-60A3-478D-81F4-EDE9EFA456E9}" sibTransId="{224B5320-743C-44C6-A8EE-4CF2E3199E19}"/>
    <dgm:cxn modelId="{1D5E3597-F616-433F-96D8-F09056723BCF}" type="presOf" srcId="{004F611D-8CDD-48BB-86BD-943201389E2D}" destId="{5E2D0338-5CAC-4D4E-BE91-410A3CE1BC2F}" srcOrd="0" destOrd="2" presId="urn:microsoft.com/office/officeart/2005/8/layout/hList1"/>
    <dgm:cxn modelId="{F8FB9522-2EF5-4122-A972-08B6BD0979FA}" srcId="{7D1633F1-2DDB-4CEC-9AC7-6C1639DA11E0}" destId="{24A39754-8057-48F2-8FF2-9BD67417C780}" srcOrd="1" destOrd="0" parTransId="{8C893426-6427-4539-A829-D708F150C967}" sibTransId="{EA027503-5C03-451A-9AE8-87B2D084FD93}"/>
    <dgm:cxn modelId="{1DA5D293-5B2E-450D-8142-D9DD5C0A7188}" srcId="{95A1EA6D-2DF8-4F6A-885C-900CD0E3A8B1}" destId="{F615274D-66FB-4E8F-A8D7-7501EEC6E41D}" srcOrd="4" destOrd="0" parTransId="{D530D8AE-1A23-4654-A5BA-F9B7601AA684}" sibTransId="{544F535B-2348-4358-B790-5283B024F740}"/>
    <dgm:cxn modelId="{876A7441-BEB6-4BCF-A84E-00CDC26D34FC}" srcId="{1AF85F7C-CDC9-41EE-B75D-26F79C0A8440}" destId="{35EE7E06-C33D-48AD-9D57-367EFF3C8653}" srcOrd="0" destOrd="0" parTransId="{251DD85F-0269-456C-B154-367B41FF1612}" sibTransId="{375AB7F2-3D4B-4A52-8FE0-863CEDE5A305}"/>
    <dgm:cxn modelId="{64C07295-3CFD-48BE-BE2C-7191852B833E}" type="presOf" srcId="{1AF85F7C-CDC9-41EE-B75D-26F79C0A8440}" destId="{606AF438-AEF4-4CF0-9E37-F303EC2A25F6}" srcOrd="0" destOrd="0" presId="urn:microsoft.com/office/officeart/2005/8/layout/hList1"/>
    <dgm:cxn modelId="{AC7B3BFA-0482-4C0C-B9C0-070F530BFCB8}" srcId="{8471026F-68FD-4C36-BE61-BE596200635F}" destId="{7D1633F1-2DDB-4CEC-9AC7-6C1639DA11E0}" srcOrd="1" destOrd="0" parTransId="{F732AE0D-A05E-4A6F-BF5E-6E4496FD72AC}" sibTransId="{564D1EF1-D02F-4331-81DC-C03AC8A03A78}"/>
    <dgm:cxn modelId="{AFB408B6-F0C5-402C-9E5A-798DE634EF0A}" srcId="{35EE7E06-C33D-48AD-9D57-367EFF3C8653}" destId="{C7EB6035-6609-4BEE-8508-5BE0A35B0CC2}" srcOrd="2" destOrd="0" parTransId="{7DE417C7-0BD4-469C-9718-E67537C2C452}" sibTransId="{B146E869-24B8-4207-82C7-737C66C46B25}"/>
    <dgm:cxn modelId="{EBEBDFD6-1159-47CD-A4FA-066553CB6C15}" type="presOf" srcId="{49C5A070-C27A-4C34-8BC3-FBEE6D210071}" destId="{75C359D8-BBA6-4644-8C25-9637792F45DE}" srcOrd="0" destOrd="0" presId="urn:microsoft.com/office/officeart/2005/8/layout/hList1"/>
    <dgm:cxn modelId="{2D6E0C54-3132-4F41-BF30-C3113CCF2499}" type="presParOf" srcId="{606AF438-AEF4-4CF0-9E37-F303EC2A25F6}" destId="{AFC553F0-3B86-41FE-A86B-4F02E5D23518}" srcOrd="0" destOrd="0" presId="urn:microsoft.com/office/officeart/2005/8/layout/hList1"/>
    <dgm:cxn modelId="{57E447FC-CE60-40F1-9180-CEA957DA5F49}" type="presParOf" srcId="{AFC553F0-3B86-41FE-A86B-4F02E5D23518}" destId="{DFA0E935-1A96-4560-8006-53F0878728CF}" srcOrd="0" destOrd="0" presId="urn:microsoft.com/office/officeart/2005/8/layout/hList1"/>
    <dgm:cxn modelId="{CAEEEAD8-0DD6-4A73-91F3-39DDB122575F}" type="presParOf" srcId="{AFC553F0-3B86-41FE-A86B-4F02E5D23518}" destId="{75C359D8-BBA6-4644-8C25-9637792F45DE}" srcOrd="1" destOrd="0" presId="urn:microsoft.com/office/officeart/2005/8/layout/hList1"/>
    <dgm:cxn modelId="{109A4FB6-39E6-4903-B377-A9E18C71B0E7}" type="presParOf" srcId="{606AF438-AEF4-4CF0-9E37-F303EC2A25F6}" destId="{D005C76A-B777-423F-A616-0A1BD7EE31CE}" srcOrd="1" destOrd="0" presId="urn:microsoft.com/office/officeart/2005/8/layout/hList1"/>
    <dgm:cxn modelId="{38A5BC77-F1EA-4503-B183-548C2B4270A3}" type="presParOf" srcId="{606AF438-AEF4-4CF0-9E37-F303EC2A25F6}" destId="{08336C7C-7CA3-41C0-8AA1-29D8215955BF}" srcOrd="2" destOrd="0" presId="urn:microsoft.com/office/officeart/2005/8/layout/hList1"/>
    <dgm:cxn modelId="{6B55005C-E3E1-4470-844B-0CE9D6BB5B19}" type="presParOf" srcId="{08336C7C-7CA3-41C0-8AA1-29D8215955BF}" destId="{0D19E090-1C97-4EEA-B684-061E7ED2C803}" srcOrd="0" destOrd="0" presId="urn:microsoft.com/office/officeart/2005/8/layout/hList1"/>
    <dgm:cxn modelId="{FC3F16A0-697A-41B9-8680-967C283C24BE}" type="presParOf" srcId="{08336C7C-7CA3-41C0-8AA1-29D8215955BF}" destId="{748141EE-3F40-4A38-8A44-3594C25FD360}" srcOrd="1" destOrd="0" presId="urn:microsoft.com/office/officeart/2005/8/layout/hList1"/>
    <dgm:cxn modelId="{C85E4F88-EC63-450E-9CB1-2C673292F246}" type="presParOf" srcId="{606AF438-AEF4-4CF0-9E37-F303EC2A25F6}" destId="{68AD478B-514C-4D89-A1CB-FCBDF6579FAE}" srcOrd="3" destOrd="0" presId="urn:microsoft.com/office/officeart/2005/8/layout/hList1"/>
    <dgm:cxn modelId="{440D92E1-A7C9-4CF8-B739-0CD1C54072C5}" type="presParOf" srcId="{606AF438-AEF4-4CF0-9E37-F303EC2A25F6}" destId="{4DEEAD49-D779-4FED-A21A-5F24A8722CEF}" srcOrd="4" destOrd="0" presId="urn:microsoft.com/office/officeart/2005/8/layout/hList1"/>
    <dgm:cxn modelId="{6D44CBAD-82B2-4ABA-A4EA-28730BF40618}" type="presParOf" srcId="{4DEEAD49-D779-4FED-A21A-5F24A8722CEF}" destId="{E791B4D7-A9A9-4614-AADF-B009E4868ED9}" srcOrd="0" destOrd="0" presId="urn:microsoft.com/office/officeart/2005/8/layout/hList1"/>
    <dgm:cxn modelId="{06984F6C-1208-4F50-88F7-27449E4823F5}" type="presParOf" srcId="{4DEEAD49-D779-4FED-A21A-5F24A8722CEF}" destId="{5E2D0338-5CAC-4D4E-BE91-410A3CE1BC2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A3EB1-CF1B-4C92-8629-21F00A47BDE6}">
      <dsp:nvSpPr>
        <dsp:cNvPr id="0" name=""/>
        <dsp:cNvSpPr/>
      </dsp:nvSpPr>
      <dsp:spPr>
        <a:xfrm rot="5400000">
          <a:off x="966114" y="2560425"/>
          <a:ext cx="2902784" cy="4830167"/>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D6AC16-A5A8-4923-9A39-A1C7DA8DB47C}">
      <dsp:nvSpPr>
        <dsp:cNvPr id="0" name=""/>
        <dsp:cNvSpPr/>
      </dsp:nvSpPr>
      <dsp:spPr>
        <a:xfrm>
          <a:off x="481567" y="4003604"/>
          <a:ext cx="4360702" cy="3822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PE" sz="1900" i="1" kern="1200" dirty="0">
              <a:solidFill>
                <a:srgbClr val="000000"/>
              </a:solidFill>
              <a:effectLst/>
              <a:ea typeface="Calibri" panose="020F0502020204030204" pitchFamily="34" charset="0"/>
            </a:rPr>
            <a:t>* Nombrar, previo concurso público de méritos y evaluación personal, a los jueces y fiscales de todos los niveles. </a:t>
          </a:r>
        </a:p>
        <a:p>
          <a:pPr lvl="0" algn="l" defTabSz="844550">
            <a:lnSpc>
              <a:spcPct val="90000"/>
            </a:lnSpc>
            <a:spcBef>
              <a:spcPct val="0"/>
            </a:spcBef>
            <a:spcAft>
              <a:spcPct val="35000"/>
            </a:spcAft>
          </a:pPr>
          <a:r>
            <a:rPr lang="es-PE" sz="1900" b="0" i="1" kern="1200" dirty="0">
              <a:solidFill>
                <a:srgbClr val="000000"/>
              </a:solidFill>
              <a:ea typeface="Calibri" panose="020F0502020204030204" pitchFamily="34" charset="0"/>
            </a:rPr>
            <a:t>* Nombrar o renovar en el cargo al jefe de la Oficina Nacional de Procesos Electorales (ONPE) y Nombrar o renovar en el cargo al jefe del Registro Nacional de Identificación y Estado Civil (RENIEC)</a:t>
          </a:r>
        </a:p>
        <a:p>
          <a:pPr lvl="0" algn="l" defTabSz="844550">
            <a:lnSpc>
              <a:spcPct val="90000"/>
            </a:lnSpc>
            <a:spcBef>
              <a:spcPct val="0"/>
            </a:spcBef>
            <a:spcAft>
              <a:spcPct val="35000"/>
            </a:spcAft>
          </a:pPr>
          <a:r>
            <a:rPr lang="es-PE" sz="1900" b="1" i="1" kern="1200" dirty="0">
              <a:solidFill>
                <a:schemeClr val="accent6">
                  <a:lumMod val="50000"/>
                </a:schemeClr>
              </a:solidFill>
              <a:ea typeface="Calibri" panose="020F0502020204030204" pitchFamily="34" charset="0"/>
            </a:rPr>
            <a:t>* Nombrar a los </a:t>
          </a:r>
          <a:r>
            <a:rPr lang="es-PE" sz="1900" b="1" i="1" kern="1200" dirty="0" smtClean="0">
              <a:solidFill>
                <a:schemeClr val="accent6">
                  <a:lumMod val="50000"/>
                </a:schemeClr>
              </a:solidFill>
              <a:ea typeface="Calibri" panose="020F0502020204030204" pitchFamily="34" charset="0"/>
            </a:rPr>
            <a:t>(as</a:t>
          </a:r>
          <a:r>
            <a:rPr lang="es-PE" sz="1900" b="1" i="1" kern="1200" dirty="0">
              <a:solidFill>
                <a:schemeClr val="accent6">
                  <a:lumMod val="50000"/>
                </a:schemeClr>
              </a:solidFill>
              <a:ea typeface="Calibri" panose="020F0502020204030204" pitchFamily="34" charset="0"/>
            </a:rPr>
            <a:t>) Jefes (as) de las Autoridades Nacionales de Control del Poder Judicial  y del Ministerio Público</a:t>
          </a:r>
          <a:endParaRPr lang="es-PE" sz="1900" b="1" kern="1200" dirty="0">
            <a:solidFill>
              <a:schemeClr val="accent6">
                <a:lumMod val="50000"/>
              </a:schemeClr>
            </a:solidFill>
          </a:endParaRPr>
        </a:p>
      </dsp:txBody>
      <dsp:txXfrm>
        <a:off x="481567" y="4003604"/>
        <a:ext cx="4360702" cy="3822411"/>
      </dsp:txXfrm>
    </dsp:sp>
    <dsp:sp modelId="{C16CE77C-057D-4D7A-A3DE-E022075ED0CC}">
      <dsp:nvSpPr>
        <dsp:cNvPr id="0" name=""/>
        <dsp:cNvSpPr/>
      </dsp:nvSpPr>
      <dsp:spPr>
        <a:xfrm>
          <a:off x="4019495" y="2204822"/>
          <a:ext cx="822774" cy="822774"/>
        </a:xfrm>
        <a:prstGeom prst="triangle">
          <a:avLst>
            <a:gd name="adj" fmla="val 100000"/>
          </a:avLst>
        </a:prstGeom>
        <a:solidFill>
          <a:schemeClr val="accent5">
            <a:hueOff val="-225035"/>
            <a:satOff val="19444"/>
            <a:lumOff val="-11323"/>
            <a:alphaOff val="0"/>
          </a:schemeClr>
        </a:solidFill>
        <a:ln w="12700" cap="flat" cmpd="sng" algn="ctr">
          <a:solidFill>
            <a:schemeClr val="accent5">
              <a:hueOff val="-225035"/>
              <a:satOff val="19444"/>
              <a:lumOff val="-113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1AC7AB-53A2-454E-9FE0-A2EA6668A605}">
      <dsp:nvSpPr>
        <dsp:cNvPr id="0" name=""/>
        <dsp:cNvSpPr/>
      </dsp:nvSpPr>
      <dsp:spPr>
        <a:xfrm rot="5400000">
          <a:off x="6304465" y="1239444"/>
          <a:ext cx="2902784" cy="4830167"/>
        </a:xfrm>
        <a:prstGeom prst="corner">
          <a:avLst>
            <a:gd name="adj1" fmla="val 16120"/>
            <a:gd name="adj2" fmla="val 16110"/>
          </a:avLst>
        </a:prstGeom>
        <a:solidFill>
          <a:schemeClr val="accent5">
            <a:hueOff val="-450070"/>
            <a:satOff val="38888"/>
            <a:lumOff val="-22647"/>
            <a:alphaOff val="0"/>
          </a:schemeClr>
        </a:solidFill>
        <a:ln w="12700" cap="flat" cmpd="sng" algn="ctr">
          <a:solidFill>
            <a:schemeClr val="accent5">
              <a:hueOff val="-450070"/>
              <a:satOff val="38888"/>
              <a:lumOff val="-22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578098-60E4-468E-B076-561B57C27CA4}">
      <dsp:nvSpPr>
        <dsp:cNvPr id="0" name=""/>
        <dsp:cNvSpPr/>
      </dsp:nvSpPr>
      <dsp:spPr>
        <a:xfrm>
          <a:off x="5819918" y="2682624"/>
          <a:ext cx="4360702" cy="3822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PE" sz="1900" i="1" kern="1200" dirty="0">
              <a:solidFill>
                <a:srgbClr val="000000"/>
              </a:solidFill>
              <a:effectLst/>
              <a:ea typeface="Calibri" panose="020F0502020204030204" pitchFamily="34" charset="0"/>
            </a:rPr>
            <a:t>* Ratificar, con voto público y motivado, a los jueces y fiscales de todos los niveles cada siete (7) años.</a:t>
          </a:r>
        </a:p>
        <a:p>
          <a:pPr lvl="0" algn="l" defTabSz="844550">
            <a:lnSpc>
              <a:spcPct val="90000"/>
            </a:lnSpc>
            <a:spcBef>
              <a:spcPct val="0"/>
            </a:spcBef>
            <a:spcAft>
              <a:spcPct val="35000"/>
            </a:spcAft>
          </a:pPr>
          <a:r>
            <a:rPr lang="es-PE" sz="1900" b="1" i="1" kern="1200" dirty="0">
              <a:solidFill>
                <a:schemeClr val="accent6">
                  <a:lumMod val="50000"/>
                </a:schemeClr>
              </a:solidFill>
              <a:effectLst/>
            </a:rPr>
            <a:t>* </a:t>
          </a:r>
          <a:r>
            <a:rPr lang="es-PE" sz="1900" b="1" i="1" kern="1200" dirty="0">
              <a:solidFill>
                <a:schemeClr val="accent6">
                  <a:lumMod val="50000"/>
                </a:schemeClr>
              </a:solidFill>
              <a:effectLst/>
              <a:ea typeface="Calibri" panose="020F0502020204030204" pitchFamily="34" charset="0"/>
            </a:rPr>
            <a:t>Ejecutar conjuntamente con la Academia de la Magistratura la evaluación parcial de desempeño de los jueces y fiscales de todos los niveles cada tres (3) años y seis (6) meses.</a:t>
          </a:r>
          <a:endParaRPr lang="es-PE" sz="1900" b="1" kern="1200" dirty="0">
            <a:solidFill>
              <a:schemeClr val="accent6">
                <a:lumMod val="50000"/>
              </a:schemeClr>
            </a:solidFill>
          </a:endParaRPr>
        </a:p>
      </dsp:txBody>
      <dsp:txXfrm>
        <a:off x="5819918" y="2682624"/>
        <a:ext cx="4360702" cy="3822411"/>
      </dsp:txXfrm>
    </dsp:sp>
    <dsp:sp modelId="{E2A46C60-891F-4870-AD22-A55CF50EAFC5}">
      <dsp:nvSpPr>
        <dsp:cNvPr id="0" name=""/>
        <dsp:cNvSpPr/>
      </dsp:nvSpPr>
      <dsp:spPr>
        <a:xfrm>
          <a:off x="9357847" y="883842"/>
          <a:ext cx="822774" cy="822774"/>
        </a:xfrm>
        <a:prstGeom prst="triangle">
          <a:avLst>
            <a:gd name="adj" fmla="val 100000"/>
          </a:avLst>
        </a:prstGeom>
        <a:solidFill>
          <a:schemeClr val="accent5">
            <a:hueOff val="-675106"/>
            <a:satOff val="58333"/>
            <a:lumOff val="-33970"/>
            <a:alphaOff val="0"/>
          </a:schemeClr>
        </a:solidFill>
        <a:ln w="12700" cap="flat" cmpd="sng" algn="ctr">
          <a:solidFill>
            <a:schemeClr val="accent5">
              <a:hueOff val="-675106"/>
              <a:satOff val="58333"/>
              <a:lumOff val="-339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7C3D93-8337-4666-882F-4FC346467FC8}">
      <dsp:nvSpPr>
        <dsp:cNvPr id="0" name=""/>
        <dsp:cNvSpPr/>
      </dsp:nvSpPr>
      <dsp:spPr>
        <a:xfrm rot="5400000">
          <a:off x="11642817" y="-81535"/>
          <a:ext cx="2902784" cy="4830167"/>
        </a:xfrm>
        <a:prstGeom prst="corner">
          <a:avLst>
            <a:gd name="adj1" fmla="val 16120"/>
            <a:gd name="adj2" fmla="val 16110"/>
          </a:avLst>
        </a:prstGeom>
        <a:solidFill>
          <a:schemeClr val="accent5">
            <a:hueOff val="-900141"/>
            <a:satOff val="77777"/>
            <a:lumOff val="-45294"/>
            <a:alphaOff val="0"/>
          </a:schemeClr>
        </a:solidFill>
        <a:ln w="12700" cap="flat" cmpd="sng" algn="ctr">
          <a:solidFill>
            <a:schemeClr val="accent5">
              <a:hueOff val="-900141"/>
              <a:satOff val="77777"/>
              <a:lumOff val="-4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4E1E28-1640-404F-94D0-3C38E4A0E1BB}">
      <dsp:nvSpPr>
        <dsp:cNvPr id="0" name=""/>
        <dsp:cNvSpPr/>
      </dsp:nvSpPr>
      <dsp:spPr>
        <a:xfrm>
          <a:off x="11158270" y="1361643"/>
          <a:ext cx="4360702" cy="3822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MX" sz="1900" kern="1200" dirty="0">
              <a:solidFill>
                <a:schemeClr val="tx1"/>
              </a:solidFill>
            </a:rPr>
            <a:t>* </a:t>
          </a:r>
          <a:r>
            <a:rPr lang="es-PE" sz="1900" b="0" i="1" kern="1200" dirty="0">
              <a:solidFill>
                <a:srgbClr val="000000"/>
              </a:solidFill>
              <a:effectLst/>
              <a:ea typeface="Calibri" panose="020F0502020204030204" pitchFamily="34" charset="0"/>
            </a:rPr>
            <a:t>Aplicar la sanción de destitución a los jueces y fiscales, titulares y provisionales de todos los niveles. Así como al jefe de la Oficina Nacional de Procesos Electorales (ONPE) y del Registro Nacional de Identificación y Estado Civil (RENIEC).</a:t>
          </a:r>
        </a:p>
        <a:p>
          <a:pPr lvl="0" algn="l" defTabSz="844550">
            <a:lnSpc>
              <a:spcPct val="90000"/>
            </a:lnSpc>
            <a:spcBef>
              <a:spcPct val="0"/>
            </a:spcBef>
            <a:spcAft>
              <a:spcPct val="35000"/>
            </a:spcAft>
          </a:pPr>
          <a:r>
            <a:rPr lang="es-PE" sz="1900" b="1" i="1" kern="1200" dirty="0">
              <a:solidFill>
                <a:schemeClr val="accent6">
                  <a:lumMod val="50000"/>
                </a:schemeClr>
              </a:solidFill>
              <a:effectLst/>
            </a:rPr>
            <a:t>* </a:t>
          </a:r>
          <a:r>
            <a:rPr lang="es-PE" sz="1900" b="1" i="1" kern="1200" dirty="0">
              <a:solidFill>
                <a:schemeClr val="accent6">
                  <a:lumMod val="50000"/>
                </a:schemeClr>
              </a:solidFill>
              <a:effectLst/>
              <a:ea typeface="Calibri" panose="020F0502020204030204" pitchFamily="34" charset="0"/>
            </a:rPr>
            <a:t>Aplicar la sanción de amonestación o suspensión a los jueces de la Corte Suprema y fiscales supremos hasta ciento veinte (120) días calendario, aplicando criterios de razonabilidad y proporcionalidad.</a:t>
          </a:r>
          <a:endParaRPr lang="es-PE" sz="1900" b="1" kern="1200" dirty="0">
            <a:solidFill>
              <a:schemeClr val="accent6">
                <a:lumMod val="50000"/>
              </a:schemeClr>
            </a:solidFill>
          </a:endParaRPr>
        </a:p>
      </dsp:txBody>
      <dsp:txXfrm>
        <a:off x="11158270" y="1361643"/>
        <a:ext cx="4360702" cy="38224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B9F52-5C9B-43E1-A9FE-1E0BB5FF048A}">
      <dsp:nvSpPr>
        <dsp:cNvPr id="0" name=""/>
        <dsp:cNvSpPr/>
      </dsp:nvSpPr>
      <dsp:spPr>
        <a:xfrm>
          <a:off x="1539023" y="577374"/>
          <a:ext cx="6155322" cy="5380527"/>
        </a:xfrm>
        <a:prstGeom prst="rightArrow">
          <a:avLst>
            <a:gd name="adj1" fmla="val 70000"/>
            <a:gd name="adj2" fmla="val 5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s-PE" sz="1800" b="1" kern="1200" dirty="0"/>
            <a:t>Selección y nombramientos de jueces y fiscales </a:t>
          </a:r>
          <a:r>
            <a:rPr lang="es-PE" sz="1800" kern="1200" dirty="0"/>
            <a:t>para reducir la provisionalidad de jueces y fiscales.</a:t>
          </a:r>
        </a:p>
        <a:p>
          <a:pPr marL="171450" lvl="1" indent="-171450" algn="l" defTabSz="800100">
            <a:lnSpc>
              <a:spcPct val="90000"/>
            </a:lnSpc>
            <a:spcBef>
              <a:spcPct val="0"/>
            </a:spcBef>
            <a:spcAft>
              <a:spcPct val="15000"/>
            </a:spcAft>
            <a:buChar char="••"/>
          </a:pPr>
          <a:r>
            <a:rPr lang="es-PE" sz="1800" b="1" kern="1200" dirty="0"/>
            <a:t>Evaluación y Ratificación de jueces y fiscales</a:t>
          </a:r>
          <a:r>
            <a:rPr lang="es-PE" sz="1800" kern="1200" dirty="0"/>
            <a:t> </a:t>
          </a:r>
          <a:r>
            <a:rPr lang="es-PE" sz="1800" kern="1200" dirty="0" smtClean="0"/>
            <a:t>para garantizar la permanencia de magistrados idóneos</a:t>
          </a:r>
          <a:r>
            <a:rPr lang="es-PE" sz="1800" kern="1200" dirty="0"/>
            <a:t>.</a:t>
          </a:r>
        </a:p>
        <a:p>
          <a:pPr marL="171450" lvl="1" indent="-171450" algn="l" defTabSz="800100">
            <a:lnSpc>
              <a:spcPct val="90000"/>
            </a:lnSpc>
            <a:spcBef>
              <a:spcPct val="0"/>
            </a:spcBef>
            <a:spcAft>
              <a:spcPct val="15000"/>
            </a:spcAft>
            <a:buChar char="••"/>
          </a:pPr>
          <a:r>
            <a:rPr lang="es-PE" sz="1800" b="1" kern="1200" dirty="0"/>
            <a:t>Procedimientos Disciplinarios </a:t>
          </a:r>
          <a:r>
            <a:rPr lang="es-PE" sz="1800" kern="1200" dirty="0"/>
            <a:t>para sancionar jueces y fiscales que hayan transgredido sus funciones</a:t>
          </a:r>
        </a:p>
      </dsp:txBody>
      <dsp:txXfrm>
        <a:off x="3077853" y="1384453"/>
        <a:ext cx="3000720" cy="3766369"/>
      </dsp:txXfrm>
    </dsp:sp>
    <dsp:sp modelId="{F8939D37-65DA-4DFF-A864-3437C2D6DB78}">
      <dsp:nvSpPr>
        <dsp:cNvPr id="0" name=""/>
        <dsp:cNvSpPr/>
      </dsp:nvSpPr>
      <dsp:spPr>
        <a:xfrm>
          <a:off x="192" y="1728807"/>
          <a:ext cx="3077661" cy="3077661"/>
        </a:xfrm>
        <a:prstGeom prst="ellipse">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PE" sz="1900" b="1" kern="1200" dirty="0"/>
            <a:t>Optimizar los procesos de </a:t>
          </a:r>
          <a:r>
            <a:rPr lang="es-ES" sz="1900" b="1" kern="1200" dirty="0">
              <a:ea typeface="Calibri" panose="020F0502020204030204" pitchFamily="34" charset="0"/>
              <a:cs typeface="Times New Roman" panose="02020603050405020304" pitchFamily="18" charset="0"/>
            </a:rPr>
            <a:t>nombramiento, ratificación, evaluación parcial del desempeño y procedimientos disciplinarios</a:t>
          </a:r>
          <a:endParaRPr lang="es-PE" sz="1900" kern="1200" dirty="0"/>
        </a:p>
      </dsp:txBody>
      <dsp:txXfrm>
        <a:off x="450905" y="2179520"/>
        <a:ext cx="2176235" cy="2176235"/>
      </dsp:txXfrm>
    </dsp:sp>
    <dsp:sp modelId="{A60080B4-BC90-422F-AFFC-3A80F8E485A2}">
      <dsp:nvSpPr>
        <dsp:cNvPr id="0" name=""/>
        <dsp:cNvSpPr/>
      </dsp:nvSpPr>
      <dsp:spPr>
        <a:xfrm>
          <a:off x="9617884" y="577374"/>
          <a:ext cx="6155322" cy="5380527"/>
        </a:xfrm>
        <a:prstGeom prst="rightArrow">
          <a:avLst>
            <a:gd name="adj1" fmla="val 70000"/>
            <a:gd name="adj2" fmla="val 50000"/>
          </a:avLst>
        </a:prstGeom>
        <a:solidFill>
          <a:schemeClr val="accent5">
            <a:tint val="40000"/>
            <a:alpha val="90000"/>
            <a:hueOff val="-947102"/>
            <a:satOff val="1898"/>
            <a:lumOff val="-7898"/>
            <a:alphaOff val="0"/>
          </a:schemeClr>
        </a:solidFill>
        <a:ln w="6350" cap="flat" cmpd="sng" algn="ctr">
          <a:solidFill>
            <a:schemeClr val="accent5">
              <a:tint val="40000"/>
              <a:alpha val="90000"/>
              <a:hueOff val="-947102"/>
              <a:satOff val="1898"/>
              <a:lumOff val="-789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es-PE" sz="1800" kern="1200" dirty="0"/>
            <a:t>Procesos mejorados y sistematizados </a:t>
          </a:r>
        </a:p>
        <a:p>
          <a:pPr marL="171450" lvl="1" indent="-171450" algn="l" defTabSz="800100">
            <a:lnSpc>
              <a:spcPct val="90000"/>
            </a:lnSpc>
            <a:spcBef>
              <a:spcPct val="0"/>
            </a:spcBef>
            <a:spcAft>
              <a:spcPct val="15000"/>
            </a:spcAft>
            <a:buChar char="••"/>
          </a:pPr>
          <a:r>
            <a:rPr lang="es-PE" sz="1800" kern="1200" dirty="0"/>
            <a:t>Planes institucionales Integrados y articulados a las políticas nacionales </a:t>
          </a:r>
        </a:p>
        <a:p>
          <a:pPr marL="171450" lvl="1" indent="-171450" algn="l" defTabSz="800100">
            <a:lnSpc>
              <a:spcPct val="90000"/>
            </a:lnSpc>
            <a:spcBef>
              <a:spcPct val="0"/>
            </a:spcBef>
            <a:spcAft>
              <a:spcPct val="15000"/>
            </a:spcAft>
            <a:buChar char="••"/>
          </a:pPr>
          <a:r>
            <a:rPr lang="es-PE" sz="1800" kern="1200" dirty="0"/>
            <a:t>Órganos Desconcentrados implementados gradualmente, orientados al conocimiento de la gestión -in situ- de los jueces y fiscales y la participación ciudadana en los procesos.</a:t>
          </a:r>
        </a:p>
      </dsp:txBody>
      <dsp:txXfrm>
        <a:off x="11156715" y="1384453"/>
        <a:ext cx="3000720" cy="3766369"/>
      </dsp:txXfrm>
    </dsp:sp>
    <dsp:sp modelId="{7DEC72FF-56E0-4179-B108-C28BCE30A6BA}">
      <dsp:nvSpPr>
        <dsp:cNvPr id="0" name=""/>
        <dsp:cNvSpPr/>
      </dsp:nvSpPr>
      <dsp:spPr>
        <a:xfrm>
          <a:off x="8079053" y="1728807"/>
          <a:ext cx="3077661" cy="3077661"/>
        </a:xfrm>
        <a:prstGeom prst="ellipse">
          <a:avLst/>
        </a:prstGeom>
        <a:gradFill rotWithShape="0">
          <a:gsLst>
            <a:gs pos="0">
              <a:schemeClr val="accent5">
                <a:hueOff val="-900141"/>
                <a:satOff val="77777"/>
                <a:lumOff val="-45294"/>
                <a:alphaOff val="0"/>
                <a:satMod val="103000"/>
                <a:lumMod val="102000"/>
                <a:tint val="94000"/>
              </a:schemeClr>
            </a:gs>
            <a:gs pos="50000">
              <a:schemeClr val="accent5">
                <a:hueOff val="-900141"/>
                <a:satOff val="77777"/>
                <a:lumOff val="-45294"/>
                <a:alphaOff val="0"/>
                <a:satMod val="110000"/>
                <a:lumMod val="100000"/>
                <a:shade val="100000"/>
              </a:schemeClr>
            </a:gs>
            <a:gs pos="100000">
              <a:schemeClr val="accent5">
                <a:hueOff val="-900141"/>
                <a:satOff val="77777"/>
                <a:lumOff val="-4529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PE" sz="1900" b="1" kern="1200" dirty="0"/>
            <a:t>Fortalecer la Gestión Institucional</a:t>
          </a:r>
          <a:endParaRPr lang="es-PE" sz="1900" kern="1200" dirty="0"/>
        </a:p>
      </dsp:txBody>
      <dsp:txXfrm>
        <a:off x="8529766" y="2179520"/>
        <a:ext cx="2176235" cy="21762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0E935-1A96-4560-8006-53F0878728CF}">
      <dsp:nvSpPr>
        <dsp:cNvPr id="0" name=""/>
        <dsp:cNvSpPr/>
      </dsp:nvSpPr>
      <dsp:spPr>
        <a:xfrm>
          <a:off x="4220" y="2756"/>
          <a:ext cx="4115025" cy="116860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PE" sz="2400" b="1" kern="1200" dirty="0"/>
            <a:t>En la línea de acción de Selección y nombramiento</a:t>
          </a:r>
          <a:endParaRPr lang="es-PE" sz="2400" kern="1200" dirty="0"/>
        </a:p>
      </dsp:txBody>
      <dsp:txXfrm>
        <a:off x="4220" y="2756"/>
        <a:ext cx="4115025" cy="1168605"/>
      </dsp:txXfrm>
    </dsp:sp>
    <dsp:sp modelId="{75C359D8-BBA6-4644-8C25-9637792F45DE}">
      <dsp:nvSpPr>
        <dsp:cNvPr id="0" name=""/>
        <dsp:cNvSpPr/>
      </dsp:nvSpPr>
      <dsp:spPr>
        <a:xfrm>
          <a:off x="11586" y="1174118"/>
          <a:ext cx="4115025" cy="415044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PE" sz="2400" kern="1200" dirty="0"/>
            <a:t>Se encontró </a:t>
          </a:r>
          <a:r>
            <a:rPr lang="es-PE" sz="2400" b="1" kern="1200" dirty="0"/>
            <a:t>1,336 plazas por convocar</a:t>
          </a:r>
          <a:endParaRPr lang="es-PE" sz="2400" kern="1200" dirty="0"/>
        </a:p>
      </dsp:txBody>
      <dsp:txXfrm>
        <a:off x="11586" y="1174118"/>
        <a:ext cx="4115025" cy="4150440"/>
      </dsp:txXfrm>
    </dsp:sp>
    <dsp:sp modelId="{0D19E090-1C97-4EEA-B684-061E7ED2C803}">
      <dsp:nvSpPr>
        <dsp:cNvPr id="0" name=""/>
        <dsp:cNvSpPr/>
      </dsp:nvSpPr>
      <dsp:spPr>
        <a:xfrm>
          <a:off x="4695349" y="2756"/>
          <a:ext cx="4115025" cy="1168605"/>
        </a:xfrm>
        <a:prstGeom prst="rect">
          <a:avLst/>
        </a:prstGeom>
        <a:solidFill>
          <a:schemeClr val="accent5">
            <a:hueOff val="-450070"/>
            <a:satOff val="38888"/>
            <a:lumOff val="-22647"/>
            <a:alphaOff val="0"/>
          </a:schemeClr>
        </a:solidFill>
        <a:ln w="12700" cap="flat" cmpd="sng" algn="ctr">
          <a:solidFill>
            <a:schemeClr val="accent5">
              <a:hueOff val="-450070"/>
              <a:satOff val="38888"/>
              <a:lumOff val="-22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buFont typeface="Arial" panose="020B0604020202020204" pitchFamily="34" charset="0"/>
            <a:buChar char="•"/>
          </a:pPr>
          <a:r>
            <a:rPr lang="es-PE" sz="2400" b="1" kern="1200" dirty="0"/>
            <a:t>En la línea de acción de Procedimientos disciplinarios</a:t>
          </a:r>
          <a:endParaRPr lang="es-PE" sz="2400" kern="1200" dirty="0"/>
        </a:p>
      </dsp:txBody>
      <dsp:txXfrm>
        <a:off x="4695349" y="2756"/>
        <a:ext cx="4115025" cy="1168605"/>
      </dsp:txXfrm>
    </dsp:sp>
    <dsp:sp modelId="{748141EE-3F40-4A38-8A44-3594C25FD360}">
      <dsp:nvSpPr>
        <dsp:cNvPr id="0" name=""/>
        <dsp:cNvSpPr/>
      </dsp:nvSpPr>
      <dsp:spPr>
        <a:xfrm>
          <a:off x="4695349" y="1174118"/>
          <a:ext cx="4115025" cy="4150440"/>
        </a:xfrm>
        <a:prstGeom prst="rect">
          <a:avLst/>
        </a:prstGeom>
        <a:solidFill>
          <a:schemeClr val="accent5">
            <a:tint val="40000"/>
            <a:alpha val="90000"/>
            <a:hueOff val="-473551"/>
            <a:satOff val="949"/>
            <a:lumOff val="-3949"/>
            <a:alphaOff val="0"/>
          </a:schemeClr>
        </a:solidFill>
        <a:ln w="12700" cap="flat" cmpd="sng" algn="ctr">
          <a:solidFill>
            <a:schemeClr val="accent5">
              <a:tint val="40000"/>
              <a:alpha val="90000"/>
              <a:hueOff val="-473551"/>
              <a:satOff val="949"/>
              <a:lumOff val="-39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es-PE" sz="2400" kern="1200" dirty="0"/>
            <a:t>Quedó suspendida la tramitación de </a:t>
          </a:r>
          <a:r>
            <a:rPr lang="es-PE" sz="2400" b="1" kern="1200" dirty="0"/>
            <a:t>51 procedimientos disciplinarios, 04 investigaciones preliminares y 71 denuncias</a:t>
          </a:r>
          <a:r>
            <a:rPr lang="es-PE" sz="2400" kern="1200" dirty="0"/>
            <a:t>; los que tuvieron que ser reencausados desde el 06 de enero de 2020, cuando juramentó el primer Pleno de la JNJ. </a:t>
          </a:r>
        </a:p>
      </dsp:txBody>
      <dsp:txXfrm>
        <a:off x="4695349" y="1174118"/>
        <a:ext cx="4115025" cy="4150440"/>
      </dsp:txXfrm>
    </dsp:sp>
    <dsp:sp modelId="{E791B4D7-A9A9-4614-AADF-B009E4868ED9}">
      <dsp:nvSpPr>
        <dsp:cNvPr id="0" name=""/>
        <dsp:cNvSpPr/>
      </dsp:nvSpPr>
      <dsp:spPr>
        <a:xfrm>
          <a:off x="9386478" y="2756"/>
          <a:ext cx="4115025" cy="1168605"/>
        </a:xfrm>
        <a:prstGeom prst="rect">
          <a:avLst/>
        </a:prstGeom>
        <a:solidFill>
          <a:schemeClr val="accent5">
            <a:hueOff val="-900141"/>
            <a:satOff val="77777"/>
            <a:lumOff val="-45294"/>
            <a:alphaOff val="0"/>
          </a:schemeClr>
        </a:solidFill>
        <a:ln w="12700" cap="flat" cmpd="sng" algn="ctr">
          <a:solidFill>
            <a:schemeClr val="accent5">
              <a:hueOff val="-900141"/>
              <a:satOff val="77777"/>
              <a:lumOff val="-4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buFont typeface="Arial" panose="020B0604020202020204" pitchFamily="34" charset="0"/>
            <a:buChar char="•"/>
          </a:pPr>
          <a:r>
            <a:rPr lang="es-PE" sz="2400" b="1" kern="1200" dirty="0"/>
            <a:t>Documentos normativos</a:t>
          </a:r>
          <a:endParaRPr lang="es-PE" sz="2400" kern="1200" dirty="0"/>
        </a:p>
      </dsp:txBody>
      <dsp:txXfrm>
        <a:off x="9386478" y="2756"/>
        <a:ext cx="4115025" cy="1168605"/>
      </dsp:txXfrm>
    </dsp:sp>
    <dsp:sp modelId="{5E2D0338-5CAC-4D4E-BE91-410A3CE1BC2F}">
      <dsp:nvSpPr>
        <dsp:cNvPr id="0" name=""/>
        <dsp:cNvSpPr/>
      </dsp:nvSpPr>
      <dsp:spPr>
        <a:xfrm>
          <a:off x="9380553" y="1174118"/>
          <a:ext cx="4115025" cy="4150440"/>
        </a:xfrm>
        <a:prstGeom prst="rect">
          <a:avLst/>
        </a:prstGeom>
        <a:solidFill>
          <a:schemeClr val="accent5">
            <a:tint val="40000"/>
            <a:alpha val="90000"/>
            <a:hueOff val="-947102"/>
            <a:satOff val="1898"/>
            <a:lumOff val="-7898"/>
            <a:alphaOff val="0"/>
          </a:schemeClr>
        </a:solidFill>
        <a:ln w="12700" cap="flat" cmpd="sng" algn="ctr">
          <a:solidFill>
            <a:schemeClr val="accent5">
              <a:tint val="40000"/>
              <a:alpha val="90000"/>
              <a:hueOff val="-947102"/>
              <a:satOff val="1898"/>
              <a:lumOff val="-78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es-PE" sz="2400" kern="1200" dirty="0"/>
            <a:t>Con la suspensión del ex CNM </a:t>
          </a:r>
          <a:r>
            <a:rPr lang="es-PE" sz="2400" b="1" kern="1200" dirty="0"/>
            <a:t>se derogaron todos los Reglamentos</a:t>
          </a:r>
          <a:r>
            <a:rPr lang="es-PE" sz="2400" kern="1200" dirty="0"/>
            <a:t>, los mismos que </a:t>
          </a:r>
          <a:r>
            <a:rPr lang="es-PE" sz="2400" kern="1200" dirty="0">
              <a:solidFill>
                <a:srgbClr val="000000"/>
              </a:solidFill>
            </a:rPr>
            <a:t>corresponden a los procesos de Selección y Nombramiento, Evaluación </a:t>
          </a:r>
          <a:r>
            <a:rPr lang="es-PE" sz="2400" kern="1200" dirty="0"/>
            <a:t>y Ratificación y Procedimientos </a:t>
          </a:r>
          <a:r>
            <a:rPr lang="es-PE" sz="2400" kern="1200" dirty="0" smtClean="0"/>
            <a:t>Disciplinarios.</a:t>
          </a:r>
          <a:endParaRPr lang="es-PE" sz="2400" kern="1200" dirty="0"/>
        </a:p>
      </dsp:txBody>
      <dsp:txXfrm>
        <a:off x="9380553" y="1174118"/>
        <a:ext cx="4115025" cy="4150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0E935-1A96-4560-8006-53F0878728CF}">
      <dsp:nvSpPr>
        <dsp:cNvPr id="0" name=""/>
        <dsp:cNvSpPr/>
      </dsp:nvSpPr>
      <dsp:spPr>
        <a:xfrm>
          <a:off x="4903" y="82291"/>
          <a:ext cx="4780701" cy="6336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s-PE" sz="2200" b="1" kern="1200" dirty="0"/>
            <a:t>Gestión de Personal</a:t>
          </a:r>
          <a:endParaRPr lang="es-PE" sz="2200" kern="1200" dirty="0"/>
        </a:p>
      </dsp:txBody>
      <dsp:txXfrm>
        <a:off x="4903" y="82291"/>
        <a:ext cx="4780701" cy="633600"/>
      </dsp:txXfrm>
    </dsp:sp>
    <dsp:sp modelId="{75C359D8-BBA6-4644-8C25-9637792F45DE}">
      <dsp:nvSpPr>
        <dsp:cNvPr id="0" name=""/>
        <dsp:cNvSpPr/>
      </dsp:nvSpPr>
      <dsp:spPr>
        <a:xfrm>
          <a:off x="3" y="703964"/>
          <a:ext cx="4781705" cy="544642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es-PE" sz="2200" kern="1200" dirty="0"/>
            <a:t>Capacidad laboral muy disminuida, </a:t>
          </a:r>
          <a:r>
            <a:rPr lang="es-PE" sz="2200" b="1" kern="1200" dirty="0"/>
            <a:t>42% menor </a:t>
          </a:r>
          <a:r>
            <a:rPr lang="es-PE" sz="2200" b="0" kern="1200" dirty="0">
              <a:solidFill>
                <a:srgbClr val="000000"/>
              </a:solidFill>
            </a:rPr>
            <a:t>a la que se tenía en el 2018.</a:t>
          </a:r>
          <a:endParaRPr lang="es-PE" sz="2000" b="0" kern="1200" dirty="0">
            <a:solidFill>
              <a:srgbClr val="000000"/>
            </a:solidFill>
          </a:endParaRPr>
        </a:p>
        <a:p>
          <a:pPr marL="228600" lvl="1" indent="-228600" algn="l" defTabSz="977900">
            <a:lnSpc>
              <a:spcPct val="90000"/>
            </a:lnSpc>
            <a:spcBef>
              <a:spcPct val="0"/>
            </a:spcBef>
            <a:spcAft>
              <a:spcPct val="15000"/>
            </a:spcAft>
            <a:buChar char="••"/>
          </a:pPr>
          <a:endParaRPr lang="es-PE" sz="2200" kern="1200" dirty="0"/>
        </a:p>
        <a:p>
          <a:pPr marL="228600" lvl="1" indent="-228600" algn="just" defTabSz="977900">
            <a:lnSpc>
              <a:spcPct val="90000"/>
            </a:lnSpc>
            <a:spcBef>
              <a:spcPct val="0"/>
            </a:spcBef>
            <a:spcAft>
              <a:spcPct val="15000"/>
            </a:spcAft>
            <a:buChar char="••"/>
          </a:pPr>
          <a:r>
            <a:rPr lang="es-PE" sz="2200" kern="1200" dirty="0"/>
            <a:t>La </a:t>
          </a:r>
          <a:r>
            <a:rPr lang="es-PE" sz="2200" kern="1200" dirty="0" smtClean="0"/>
            <a:t>CGR, </a:t>
          </a:r>
          <a:r>
            <a:rPr lang="es-PE" sz="2200" kern="1200" dirty="0"/>
            <a:t>producto </a:t>
          </a:r>
          <a:r>
            <a:rPr lang="es-PE" sz="2200" kern="1200" dirty="0" smtClean="0"/>
            <a:t>de exámenes </a:t>
          </a:r>
          <a:r>
            <a:rPr lang="es-PE" sz="2200" kern="1200" dirty="0"/>
            <a:t>de </a:t>
          </a:r>
          <a:r>
            <a:rPr lang="es-PE" sz="2200" kern="1200" dirty="0" smtClean="0"/>
            <a:t>control, </a:t>
          </a:r>
          <a:r>
            <a:rPr lang="es-PE" sz="2200" kern="1200" dirty="0"/>
            <a:t>detectó presuntos hechos en los cuales  servidores y ex servidores </a:t>
          </a:r>
          <a:r>
            <a:rPr lang="es-PE" sz="2200" kern="1200" dirty="0" smtClean="0"/>
            <a:t>estarían </a:t>
          </a:r>
          <a:r>
            <a:rPr lang="es-PE" sz="2200" kern="1200" dirty="0"/>
            <a:t>involucrados, a los cuales se les había </a:t>
          </a:r>
          <a:r>
            <a:rPr lang="es-PE" sz="2200" kern="1200" dirty="0" smtClean="0"/>
            <a:t>iniciado procedimientos disciplinarios </a:t>
          </a:r>
          <a:r>
            <a:rPr lang="es-PE" sz="2200" kern="1200" dirty="0"/>
            <a:t>calificando de manera inadecuada las faltas</a:t>
          </a:r>
          <a:r>
            <a:rPr lang="en-US" sz="2200" kern="1200" dirty="0"/>
            <a:t>. </a:t>
          </a:r>
        </a:p>
      </dsp:txBody>
      <dsp:txXfrm>
        <a:off x="3" y="703964"/>
        <a:ext cx="4781705" cy="5446423"/>
      </dsp:txXfrm>
    </dsp:sp>
    <dsp:sp modelId="{0D19E090-1C97-4EEA-B684-061E7ED2C803}">
      <dsp:nvSpPr>
        <dsp:cNvPr id="0" name=""/>
        <dsp:cNvSpPr/>
      </dsp:nvSpPr>
      <dsp:spPr>
        <a:xfrm>
          <a:off x="5455404" y="82291"/>
          <a:ext cx="4780701" cy="633600"/>
        </a:xfrm>
        <a:prstGeom prst="rect">
          <a:avLst/>
        </a:prstGeom>
        <a:solidFill>
          <a:schemeClr val="accent5">
            <a:hueOff val="-450070"/>
            <a:satOff val="38888"/>
            <a:lumOff val="-22647"/>
            <a:alphaOff val="0"/>
          </a:schemeClr>
        </a:solidFill>
        <a:ln w="12700" cap="flat" cmpd="sng" algn="ctr">
          <a:solidFill>
            <a:schemeClr val="accent5">
              <a:hueOff val="-450070"/>
              <a:satOff val="38888"/>
              <a:lumOff val="-22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buFont typeface="Arial" panose="020B0604020202020204" pitchFamily="34" charset="0"/>
            <a:buChar char="•"/>
          </a:pPr>
          <a:r>
            <a:rPr lang="es-PE" sz="2200" b="1" kern="1200" dirty="0"/>
            <a:t>Gestión Administrativa</a:t>
          </a:r>
          <a:endParaRPr lang="es-PE" sz="2200" kern="1200" dirty="0"/>
        </a:p>
      </dsp:txBody>
      <dsp:txXfrm>
        <a:off x="5455404" y="82291"/>
        <a:ext cx="4780701" cy="633600"/>
      </dsp:txXfrm>
    </dsp:sp>
    <dsp:sp modelId="{748141EE-3F40-4A38-8A44-3594C25FD360}">
      <dsp:nvSpPr>
        <dsp:cNvPr id="0" name=""/>
        <dsp:cNvSpPr/>
      </dsp:nvSpPr>
      <dsp:spPr>
        <a:xfrm>
          <a:off x="5455404" y="715891"/>
          <a:ext cx="4780701" cy="5446423"/>
        </a:xfrm>
        <a:prstGeom prst="rect">
          <a:avLst/>
        </a:prstGeom>
        <a:solidFill>
          <a:schemeClr val="accent5">
            <a:tint val="40000"/>
            <a:alpha val="90000"/>
            <a:hueOff val="-473551"/>
            <a:satOff val="949"/>
            <a:lumOff val="-3949"/>
            <a:alphaOff val="0"/>
          </a:schemeClr>
        </a:solidFill>
        <a:ln w="12700" cap="flat" cmpd="sng" algn="ctr">
          <a:solidFill>
            <a:schemeClr val="accent5">
              <a:tint val="40000"/>
              <a:alpha val="90000"/>
              <a:hueOff val="-473551"/>
              <a:satOff val="949"/>
              <a:lumOff val="-39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es-PE" sz="2200" kern="1200" dirty="0"/>
            <a:t>Una asignación presupuestal reducida, que no permitió la programación de metas institucionales que contribuyan a disminuir el embalse de actividades generados en los últimos años.</a:t>
          </a:r>
        </a:p>
        <a:p>
          <a:pPr marL="228600" lvl="1" indent="-228600" algn="just" defTabSz="977900">
            <a:lnSpc>
              <a:spcPct val="90000"/>
            </a:lnSpc>
            <a:spcBef>
              <a:spcPct val="0"/>
            </a:spcBef>
            <a:spcAft>
              <a:spcPct val="15000"/>
            </a:spcAft>
            <a:buChar char="••"/>
          </a:pPr>
          <a:endParaRPr lang="es-PE" sz="2200" kern="1200" dirty="0"/>
        </a:p>
        <a:p>
          <a:pPr marL="228600" lvl="1" indent="-228600" algn="just" defTabSz="977900">
            <a:lnSpc>
              <a:spcPct val="90000"/>
            </a:lnSpc>
            <a:spcBef>
              <a:spcPct val="0"/>
            </a:spcBef>
            <a:spcAft>
              <a:spcPct val="15000"/>
            </a:spcAft>
            <a:buChar char="••"/>
          </a:pPr>
          <a:r>
            <a:rPr lang="es-PE" sz="2200" kern="1200" dirty="0"/>
            <a:t>Se encontraba pendiente de liquidar el contrato de la obra del nuevo edificio, dado que no había claridad en las medidas a ejecutar ya que había de por medio arbitrajes. </a:t>
          </a:r>
        </a:p>
      </dsp:txBody>
      <dsp:txXfrm>
        <a:off x="5455404" y="715891"/>
        <a:ext cx="4780701" cy="5446423"/>
      </dsp:txXfrm>
    </dsp:sp>
    <dsp:sp modelId="{E791B4D7-A9A9-4614-AADF-B009E4868ED9}">
      <dsp:nvSpPr>
        <dsp:cNvPr id="0" name=""/>
        <dsp:cNvSpPr/>
      </dsp:nvSpPr>
      <dsp:spPr>
        <a:xfrm>
          <a:off x="10905404" y="82291"/>
          <a:ext cx="4780701" cy="633600"/>
        </a:xfrm>
        <a:prstGeom prst="rect">
          <a:avLst/>
        </a:prstGeom>
        <a:solidFill>
          <a:schemeClr val="accent5">
            <a:hueOff val="-900141"/>
            <a:satOff val="77777"/>
            <a:lumOff val="-45294"/>
            <a:alphaOff val="0"/>
          </a:schemeClr>
        </a:solidFill>
        <a:ln w="12700" cap="flat" cmpd="sng" algn="ctr">
          <a:solidFill>
            <a:schemeClr val="accent5">
              <a:hueOff val="-900141"/>
              <a:satOff val="77777"/>
              <a:lumOff val="-4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buFont typeface="Arial" panose="020B0604020202020204" pitchFamily="34" charset="0"/>
            <a:buChar char="•"/>
          </a:pPr>
          <a:r>
            <a:rPr lang="es-PE" sz="2200" b="1" kern="1200" dirty="0">
              <a:solidFill>
                <a:schemeClr val="bg1"/>
              </a:solidFill>
            </a:rPr>
            <a:t>Gestión Defensa institucional </a:t>
          </a:r>
          <a:endParaRPr lang="es-PE" sz="2200" kern="1200" dirty="0">
            <a:solidFill>
              <a:schemeClr val="bg1"/>
            </a:solidFill>
          </a:endParaRPr>
        </a:p>
      </dsp:txBody>
      <dsp:txXfrm>
        <a:off x="10905404" y="82291"/>
        <a:ext cx="4780701" cy="633600"/>
      </dsp:txXfrm>
    </dsp:sp>
    <dsp:sp modelId="{5E2D0338-5CAC-4D4E-BE91-410A3CE1BC2F}">
      <dsp:nvSpPr>
        <dsp:cNvPr id="0" name=""/>
        <dsp:cNvSpPr/>
      </dsp:nvSpPr>
      <dsp:spPr>
        <a:xfrm>
          <a:off x="10905404" y="715891"/>
          <a:ext cx="4780701" cy="5446423"/>
        </a:xfrm>
        <a:prstGeom prst="rect">
          <a:avLst/>
        </a:prstGeom>
        <a:solidFill>
          <a:schemeClr val="accent5">
            <a:tint val="40000"/>
            <a:alpha val="90000"/>
            <a:hueOff val="-947102"/>
            <a:satOff val="1898"/>
            <a:lumOff val="-7898"/>
            <a:alphaOff val="0"/>
          </a:schemeClr>
        </a:solidFill>
        <a:ln w="12700" cap="flat" cmpd="sng" algn="ctr">
          <a:solidFill>
            <a:schemeClr val="accent5">
              <a:tint val="40000"/>
              <a:alpha val="90000"/>
              <a:hueOff val="-947102"/>
              <a:satOff val="1898"/>
              <a:lumOff val="-78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es-ES" sz="2200" kern="1200" dirty="0"/>
            <a:t>Se encontraron  02 procesos arbitrales iniciados </a:t>
          </a:r>
          <a:r>
            <a:rPr lang="es-ES" sz="2200" kern="1200" dirty="0" smtClean="0"/>
            <a:t>por </a:t>
          </a:r>
          <a:r>
            <a:rPr lang="es-ES" sz="2200" kern="1200" dirty="0"/>
            <a:t>la entidad contra los contratistas, </a:t>
          </a:r>
          <a:r>
            <a:rPr lang="es-ES" sz="2200" kern="1200" dirty="0" smtClean="0"/>
            <a:t>referidos </a:t>
          </a:r>
          <a:r>
            <a:rPr lang="es-ES" sz="2200" kern="1200" dirty="0"/>
            <a:t>a controversias surgidas en relación a la construcción del nuevo edificio institucional.</a:t>
          </a:r>
          <a:endParaRPr lang="es-PE" sz="2200" kern="1200" dirty="0"/>
        </a:p>
        <a:p>
          <a:pPr marL="228600" lvl="1" indent="-228600" algn="l" defTabSz="977900">
            <a:lnSpc>
              <a:spcPct val="90000"/>
            </a:lnSpc>
            <a:spcBef>
              <a:spcPct val="0"/>
            </a:spcBef>
            <a:spcAft>
              <a:spcPct val="15000"/>
            </a:spcAft>
            <a:buChar char="••"/>
          </a:pPr>
          <a:endParaRPr lang="es-PE" sz="2200" kern="1200" dirty="0"/>
        </a:p>
        <a:p>
          <a:pPr marL="228600" lvl="1" indent="-228600" algn="just" defTabSz="977900">
            <a:lnSpc>
              <a:spcPct val="90000"/>
            </a:lnSpc>
            <a:spcBef>
              <a:spcPct val="0"/>
            </a:spcBef>
            <a:spcAft>
              <a:spcPct val="15000"/>
            </a:spcAft>
            <a:buChar char="••"/>
          </a:pPr>
          <a:r>
            <a:rPr lang="es-ES" sz="2200" kern="1200" dirty="0"/>
            <a:t>Así mismo, </a:t>
          </a:r>
          <a:r>
            <a:rPr lang="es-ES" sz="2200" kern="1200" dirty="0" smtClean="0"/>
            <a:t>había en </a:t>
          </a:r>
          <a:r>
            <a:rPr lang="es-ES" sz="2200" kern="1200" dirty="0"/>
            <a:t>curso  un proceso judicial iniciado a raíz de un arbitraje ganado en contra de la UNI, donde se pretende la ejecución de un laudo arbitral que ordenó el pago de la suma de S/. 166.433.00 más de devolución de montos entregados en custodia como imprevistos.</a:t>
          </a:r>
          <a:endParaRPr lang="es-PE" sz="2200" kern="1200" dirty="0"/>
        </a:p>
        <a:p>
          <a:pPr marL="228600" lvl="1" indent="-228600" algn="l" defTabSz="977900">
            <a:lnSpc>
              <a:spcPct val="90000"/>
            </a:lnSpc>
            <a:spcBef>
              <a:spcPct val="0"/>
            </a:spcBef>
            <a:spcAft>
              <a:spcPct val="15000"/>
            </a:spcAft>
            <a:buChar char="••"/>
          </a:pPr>
          <a:endParaRPr lang="es-PE" sz="2200" kern="1200" dirty="0"/>
        </a:p>
      </dsp:txBody>
      <dsp:txXfrm>
        <a:off x="10905404" y="715891"/>
        <a:ext cx="4780701" cy="54464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5E295-84EA-4AC1-8B12-418421284B55}">
      <dsp:nvSpPr>
        <dsp:cNvPr id="0" name=""/>
        <dsp:cNvSpPr/>
      </dsp:nvSpPr>
      <dsp:spPr>
        <a:xfrm rot="5400000">
          <a:off x="-424638" y="428830"/>
          <a:ext cx="2830920" cy="1981644"/>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MX" sz="2900" kern="1200" dirty="0"/>
            <a:t>Logros</a:t>
          </a:r>
          <a:endParaRPr lang="es-PE" sz="2900" kern="1200" dirty="0"/>
        </a:p>
      </dsp:txBody>
      <dsp:txXfrm rot="-5400000">
        <a:off x="0" y="995014"/>
        <a:ext cx="1981644" cy="849276"/>
      </dsp:txXfrm>
    </dsp:sp>
    <dsp:sp modelId="{241B27F4-E294-4477-97E9-FDBA111F7EE8}">
      <dsp:nvSpPr>
        <dsp:cNvPr id="0" name=""/>
        <dsp:cNvSpPr/>
      </dsp:nvSpPr>
      <dsp:spPr>
        <a:xfrm rot="5400000">
          <a:off x="6040368" y="-3939128"/>
          <a:ext cx="1840098" cy="1021035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PE" sz="2000" kern="1200" dirty="0"/>
            <a:t>Se ha logrado el </a:t>
          </a:r>
          <a:r>
            <a:rPr lang="es-PE" sz="2000" b="1" kern="1200" dirty="0"/>
            <a:t>nombramiento</a:t>
          </a:r>
          <a:r>
            <a:rPr lang="es-PE" sz="2000" kern="1200" dirty="0"/>
            <a:t> </a:t>
          </a:r>
          <a:r>
            <a:rPr lang="es-PE" sz="2000" kern="1200" dirty="0" smtClean="0"/>
            <a:t>de la Jefa </a:t>
          </a:r>
          <a:r>
            <a:rPr lang="es-PE" sz="2000" kern="1200" dirty="0"/>
            <a:t>del Registro Nacional de Identificación y Estado Civil (RENIEC) y del Jefe de la Oficina Nacional de Procesos Electorales  (ONPE).</a:t>
          </a:r>
        </a:p>
      </dsp:txBody>
      <dsp:txXfrm rot="-5400000">
        <a:off x="1855240" y="335826"/>
        <a:ext cx="10120529" cy="1660446"/>
      </dsp:txXfrm>
    </dsp:sp>
    <dsp:sp modelId="{33C5B9D7-5F9E-4291-BA21-02E304ED336B}">
      <dsp:nvSpPr>
        <dsp:cNvPr id="0" name=""/>
        <dsp:cNvSpPr/>
      </dsp:nvSpPr>
      <dsp:spPr>
        <a:xfrm rot="5400000">
          <a:off x="-424638" y="3073177"/>
          <a:ext cx="2830920" cy="1981644"/>
        </a:xfrm>
        <a:prstGeom prst="chevron">
          <a:avLst/>
        </a:prstGeom>
        <a:solidFill>
          <a:schemeClr val="accent5">
            <a:hueOff val="-450070"/>
            <a:satOff val="38888"/>
            <a:lumOff val="-22647"/>
            <a:alphaOff val="0"/>
          </a:schemeClr>
        </a:solidFill>
        <a:ln w="12700" cap="flat" cmpd="sng" algn="ctr">
          <a:solidFill>
            <a:schemeClr val="accent5">
              <a:hueOff val="-450070"/>
              <a:satOff val="38888"/>
              <a:lumOff val="-22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MX" sz="2900" kern="1200" dirty="0"/>
            <a:t>Avances a setiembre</a:t>
          </a:r>
          <a:endParaRPr lang="es-PE" sz="2900" kern="1200" dirty="0"/>
        </a:p>
      </dsp:txBody>
      <dsp:txXfrm rot="-5400000">
        <a:off x="0" y="3639361"/>
        <a:ext cx="1981644" cy="849276"/>
      </dsp:txXfrm>
    </dsp:sp>
    <dsp:sp modelId="{A148B4EB-F4AD-4492-A597-482496467AC8}">
      <dsp:nvSpPr>
        <dsp:cNvPr id="0" name=""/>
        <dsp:cNvSpPr/>
      </dsp:nvSpPr>
      <dsp:spPr>
        <a:xfrm rot="5400000">
          <a:off x="6166773" y="-1536588"/>
          <a:ext cx="1840098" cy="10210355"/>
        </a:xfrm>
        <a:prstGeom prst="round2SameRect">
          <a:avLst/>
        </a:prstGeom>
        <a:solidFill>
          <a:schemeClr val="lt1">
            <a:alpha val="90000"/>
            <a:hueOff val="0"/>
            <a:satOff val="0"/>
            <a:lumOff val="0"/>
            <a:alphaOff val="0"/>
          </a:schemeClr>
        </a:solidFill>
        <a:ln w="12700" cap="flat" cmpd="sng" algn="ctr">
          <a:solidFill>
            <a:schemeClr val="accent5">
              <a:hueOff val="-450070"/>
              <a:satOff val="38888"/>
              <a:lumOff val="-226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PE" sz="1800" kern="1200" dirty="0">
              <a:solidFill>
                <a:srgbClr val="000000"/>
              </a:solidFill>
            </a:rPr>
            <a:t>A la fecha </a:t>
          </a:r>
          <a:r>
            <a:rPr lang="es-PE" sz="1800" b="1" kern="1200" dirty="0">
              <a:solidFill>
                <a:srgbClr val="000000"/>
              </a:solidFill>
            </a:rPr>
            <a:t>se ha publicado las convocatorias, </a:t>
          </a:r>
          <a:r>
            <a:rPr lang="es-PE" sz="1800" kern="1200" dirty="0">
              <a:solidFill>
                <a:srgbClr val="000000"/>
              </a:solidFill>
            </a:rPr>
            <a:t>para seleccionar y nombrar a los Jefes de la Autoridad Nacional de Control del Ministerio Público y Poder Judicial. Al cierre del año se habrá concluido con el examen de conocimientos, evaluación curricular, estudio de casos, culminando todo el proceso de selección el 13 de enero de 2021, con la publicación de resultados. </a:t>
          </a:r>
        </a:p>
        <a:p>
          <a:pPr marL="171450" lvl="1" indent="-171450" algn="just" defTabSz="800100">
            <a:lnSpc>
              <a:spcPct val="90000"/>
            </a:lnSpc>
            <a:spcBef>
              <a:spcPct val="0"/>
            </a:spcBef>
            <a:spcAft>
              <a:spcPct val="15000"/>
            </a:spcAft>
            <a:buChar char="••"/>
          </a:pPr>
          <a:endParaRPr lang="es-PE" sz="1800" kern="1200" dirty="0">
            <a:solidFill>
              <a:srgbClr val="000000"/>
            </a:solidFill>
          </a:endParaRPr>
        </a:p>
        <a:p>
          <a:pPr marL="171450" lvl="1" indent="-171450" algn="just" defTabSz="800100">
            <a:lnSpc>
              <a:spcPct val="90000"/>
            </a:lnSpc>
            <a:spcBef>
              <a:spcPct val="0"/>
            </a:spcBef>
            <a:spcAft>
              <a:spcPct val="15000"/>
            </a:spcAft>
            <a:buChar char="••"/>
          </a:pPr>
          <a:r>
            <a:rPr lang="es-PE" sz="1800" kern="1200" dirty="0">
              <a:solidFill>
                <a:srgbClr val="000000"/>
              </a:solidFill>
            </a:rPr>
            <a:t>Propuesta de Reglamento de Selección de jueces y fiscales que será publicada en las próximas semanas para los aportes ciudadanos.</a:t>
          </a:r>
        </a:p>
      </dsp:txBody>
      <dsp:txXfrm rot="-5400000">
        <a:off x="1981645" y="2738366"/>
        <a:ext cx="10120529" cy="1660446"/>
      </dsp:txXfrm>
    </dsp:sp>
    <dsp:sp modelId="{F8F8030A-09A7-47B5-AF50-1B87F0DE5D3A}">
      <dsp:nvSpPr>
        <dsp:cNvPr id="0" name=""/>
        <dsp:cNvSpPr/>
      </dsp:nvSpPr>
      <dsp:spPr>
        <a:xfrm rot="5400000">
          <a:off x="-424638" y="5717524"/>
          <a:ext cx="2830920" cy="1981644"/>
        </a:xfrm>
        <a:prstGeom prst="chevron">
          <a:avLst/>
        </a:prstGeom>
        <a:solidFill>
          <a:schemeClr val="accent5">
            <a:hueOff val="-900141"/>
            <a:satOff val="77777"/>
            <a:lumOff val="-45294"/>
            <a:alphaOff val="0"/>
          </a:schemeClr>
        </a:solidFill>
        <a:ln w="12700" cap="flat" cmpd="sng" algn="ctr">
          <a:solidFill>
            <a:schemeClr val="accent5">
              <a:hueOff val="-900141"/>
              <a:satOff val="77777"/>
              <a:lumOff val="-4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MX" sz="2900" kern="1200" dirty="0"/>
            <a:t>Proyección a diciembre</a:t>
          </a:r>
          <a:endParaRPr lang="es-PE" sz="2900" kern="1200" dirty="0"/>
        </a:p>
      </dsp:txBody>
      <dsp:txXfrm rot="-5400000">
        <a:off x="0" y="6283708"/>
        <a:ext cx="1981644" cy="849276"/>
      </dsp:txXfrm>
    </dsp:sp>
    <dsp:sp modelId="{D12B967E-ADBE-4584-80B8-81DF8B04CBCB}">
      <dsp:nvSpPr>
        <dsp:cNvPr id="0" name=""/>
        <dsp:cNvSpPr/>
      </dsp:nvSpPr>
      <dsp:spPr>
        <a:xfrm rot="5400000">
          <a:off x="6166773" y="1107758"/>
          <a:ext cx="1840098" cy="10210355"/>
        </a:xfrm>
        <a:prstGeom prst="round2SameRect">
          <a:avLst/>
        </a:prstGeom>
        <a:solidFill>
          <a:schemeClr val="lt1">
            <a:alpha val="90000"/>
            <a:hueOff val="0"/>
            <a:satOff val="0"/>
            <a:lumOff val="0"/>
            <a:alphaOff val="0"/>
          </a:schemeClr>
        </a:solidFill>
        <a:ln w="12700" cap="flat" cmpd="sng" algn="ctr">
          <a:solidFill>
            <a:schemeClr val="accent5">
              <a:hueOff val="-900141"/>
              <a:satOff val="77777"/>
              <a:lumOff val="-452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s-PE" sz="2000" kern="1200" dirty="0">
              <a:solidFill>
                <a:srgbClr val="000000"/>
              </a:solidFill>
            </a:rPr>
            <a:t>    </a:t>
          </a:r>
          <a:r>
            <a:rPr lang="es-PE" sz="2000" b="1" kern="1200" dirty="0">
              <a:solidFill>
                <a:srgbClr val="000000"/>
              </a:solidFill>
            </a:rPr>
            <a:t>Revisión: </a:t>
          </a:r>
          <a:r>
            <a:rPr lang="es-PE" sz="2000" kern="1200" dirty="0">
              <a:solidFill>
                <a:srgbClr val="000000"/>
              </a:solidFill>
            </a:rPr>
            <a:t>En el marco de la 10° Disposición </a:t>
          </a:r>
          <a:r>
            <a:rPr lang="es-PE" sz="2000" kern="1200" dirty="0"/>
            <a:t>Complementaria transitoria de la Ley Orgánica establece la revisión de los nombramiento efectuados por el ex CNM (marzo 2015 – julio 2018).</a:t>
          </a:r>
          <a:r>
            <a:rPr lang="es-PE" sz="2000" b="1" kern="1200" dirty="0"/>
            <a:t> </a:t>
          </a:r>
          <a:endParaRPr lang="es-PE" sz="2000" kern="1200" dirty="0"/>
        </a:p>
        <a:p>
          <a:pPr marL="228600" lvl="1" indent="-228600" algn="just" defTabSz="889000">
            <a:lnSpc>
              <a:spcPct val="90000"/>
            </a:lnSpc>
            <a:spcBef>
              <a:spcPct val="0"/>
            </a:spcBef>
            <a:spcAft>
              <a:spcPct val="15000"/>
            </a:spcAft>
            <a:buFont typeface="Arial" panose="020B0604020202020204" pitchFamily="34" charset="0"/>
            <a:buChar char="••"/>
          </a:pPr>
          <a:r>
            <a:rPr lang="es-PE" sz="2000" b="0" kern="1200" dirty="0">
              <a:solidFill>
                <a:srgbClr val="000000"/>
              </a:solidFill>
            </a:rPr>
            <a:t>Se tiene previsto </a:t>
          </a:r>
          <a:r>
            <a:rPr lang="es-PE" sz="2000" b="0" kern="1200" dirty="0" smtClean="0">
              <a:solidFill>
                <a:srgbClr val="000000"/>
              </a:solidFill>
            </a:rPr>
            <a:t>avances en la </a:t>
          </a:r>
          <a:r>
            <a:rPr lang="es-PE" sz="2000" b="1" kern="1200" dirty="0">
              <a:solidFill>
                <a:srgbClr val="000000"/>
              </a:solidFill>
            </a:rPr>
            <a:t>revisión de 820 informes</a:t>
          </a:r>
          <a:r>
            <a:rPr lang="es-PE" sz="2000" kern="1200" dirty="0">
              <a:solidFill>
                <a:srgbClr val="000000"/>
              </a:solidFill>
            </a:rPr>
            <a:t> sobre  nombramientos.</a:t>
          </a:r>
        </a:p>
        <a:p>
          <a:pPr marL="228600" lvl="1" indent="-228600" algn="just" defTabSz="889000">
            <a:lnSpc>
              <a:spcPct val="90000"/>
            </a:lnSpc>
            <a:spcBef>
              <a:spcPct val="0"/>
            </a:spcBef>
            <a:spcAft>
              <a:spcPct val="15000"/>
            </a:spcAft>
            <a:buFont typeface="Arial" panose="020B0604020202020204" pitchFamily="34" charset="0"/>
            <a:buChar char="••"/>
          </a:pPr>
          <a:r>
            <a:rPr lang="es-PE" sz="2000" kern="1200" dirty="0">
              <a:solidFill>
                <a:srgbClr val="000000"/>
              </a:solidFill>
            </a:rPr>
            <a:t>Reglamento para la Selección y Nombramiento de Jueces y Fiscales aprobado.</a:t>
          </a:r>
        </a:p>
      </dsp:txBody>
      <dsp:txXfrm rot="-5400000">
        <a:off x="1981645" y="5382712"/>
        <a:ext cx="10120529" cy="16604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F961D-E2D3-4D79-8312-B95EEC00FA9D}">
      <dsp:nvSpPr>
        <dsp:cNvPr id="0" name=""/>
        <dsp:cNvSpPr/>
      </dsp:nvSpPr>
      <dsp:spPr>
        <a:xfrm>
          <a:off x="6208" y="213531"/>
          <a:ext cx="5329848" cy="159334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lvl="0" algn="l" defTabSz="1244600">
            <a:lnSpc>
              <a:spcPct val="90000"/>
            </a:lnSpc>
            <a:spcBef>
              <a:spcPct val="0"/>
            </a:spcBef>
            <a:spcAft>
              <a:spcPct val="35000"/>
            </a:spcAft>
          </a:pPr>
          <a:r>
            <a:rPr lang="es-MX" sz="2800" b="1" kern="1200" dirty="0"/>
            <a:t>Avances en materia de revisión</a:t>
          </a:r>
          <a:endParaRPr lang="es-PE" sz="2200" b="1" kern="1200" dirty="0"/>
        </a:p>
      </dsp:txBody>
      <dsp:txXfrm>
        <a:off x="6208" y="213531"/>
        <a:ext cx="5329848" cy="1062231"/>
      </dsp:txXfrm>
    </dsp:sp>
    <dsp:sp modelId="{FDF84623-08B7-404D-AF67-141A77D4278D}">
      <dsp:nvSpPr>
        <dsp:cNvPr id="0" name=""/>
        <dsp:cNvSpPr/>
      </dsp:nvSpPr>
      <dsp:spPr>
        <a:xfrm>
          <a:off x="1097864" y="1275762"/>
          <a:ext cx="5329848" cy="4410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s-PE" sz="2000" b="1" kern="1200" dirty="0"/>
            <a:t>Revisión y análisis de 65 procedimientos de ratificación.</a:t>
          </a:r>
          <a:endParaRPr lang="es-PE" sz="2000" kern="1200" dirty="0"/>
        </a:p>
        <a:p>
          <a:pPr marL="228600" lvl="1" indent="-228600" algn="just" defTabSz="889000">
            <a:lnSpc>
              <a:spcPct val="90000"/>
            </a:lnSpc>
            <a:spcBef>
              <a:spcPct val="0"/>
            </a:spcBef>
            <a:spcAft>
              <a:spcPct val="15000"/>
            </a:spcAft>
            <a:buChar char="••"/>
          </a:pPr>
          <a:r>
            <a:rPr lang="es-PE" sz="2000" b="1" kern="1200" dirty="0"/>
            <a:t>Se han atendido 19 pedidos </a:t>
          </a:r>
          <a:r>
            <a:rPr lang="es-PE" sz="2000" b="0" kern="1200" dirty="0"/>
            <a:t>de atención pública (transparencia y acceso a la información pública).</a:t>
          </a:r>
        </a:p>
      </dsp:txBody>
      <dsp:txXfrm>
        <a:off x="1227028" y="1404926"/>
        <a:ext cx="5071520" cy="4151672"/>
      </dsp:txXfrm>
    </dsp:sp>
    <dsp:sp modelId="{023B8242-376B-4145-A0F2-090BE38BDF94}">
      <dsp:nvSpPr>
        <dsp:cNvPr id="0" name=""/>
        <dsp:cNvSpPr/>
      </dsp:nvSpPr>
      <dsp:spPr>
        <a:xfrm>
          <a:off x="6144043" y="81157"/>
          <a:ext cx="1712929" cy="132697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PE" sz="1600" kern="1200"/>
        </a:p>
      </dsp:txBody>
      <dsp:txXfrm>
        <a:off x="6144043" y="346553"/>
        <a:ext cx="1314836" cy="796186"/>
      </dsp:txXfrm>
    </dsp:sp>
    <dsp:sp modelId="{44B43FD1-DBFE-4FA9-9BF4-534040701ECC}">
      <dsp:nvSpPr>
        <dsp:cNvPr id="0" name=""/>
        <dsp:cNvSpPr/>
      </dsp:nvSpPr>
      <dsp:spPr>
        <a:xfrm>
          <a:off x="8568000" y="213531"/>
          <a:ext cx="5329848" cy="1593346"/>
        </a:xfrm>
        <a:prstGeom prst="roundRect">
          <a:avLst>
            <a:gd name="adj" fmla="val 10000"/>
          </a:avLst>
        </a:prstGeom>
        <a:solidFill>
          <a:schemeClr val="accent5">
            <a:hueOff val="-900141"/>
            <a:satOff val="77777"/>
            <a:lumOff val="-4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lvl="0" algn="l" defTabSz="1244600">
            <a:lnSpc>
              <a:spcPct val="90000"/>
            </a:lnSpc>
            <a:spcBef>
              <a:spcPct val="0"/>
            </a:spcBef>
            <a:spcAft>
              <a:spcPct val="35000"/>
            </a:spcAft>
          </a:pPr>
          <a:r>
            <a:rPr lang="es-MX" sz="2800" b="1" kern="1200" dirty="0"/>
            <a:t>Proyección a diciembre</a:t>
          </a:r>
          <a:endParaRPr lang="es-PE" sz="2200" b="1" kern="1200" dirty="0"/>
        </a:p>
      </dsp:txBody>
      <dsp:txXfrm>
        <a:off x="8568000" y="213531"/>
        <a:ext cx="5329848" cy="1062231"/>
      </dsp:txXfrm>
    </dsp:sp>
    <dsp:sp modelId="{B0999DEF-69A2-4EF2-B9CA-3D0D862084E6}">
      <dsp:nvSpPr>
        <dsp:cNvPr id="0" name=""/>
        <dsp:cNvSpPr/>
      </dsp:nvSpPr>
      <dsp:spPr>
        <a:xfrm>
          <a:off x="9659656" y="1275762"/>
          <a:ext cx="5329848" cy="4410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900141"/>
              <a:satOff val="77777"/>
              <a:lumOff val="-452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just" defTabSz="889000">
            <a:lnSpc>
              <a:spcPct val="90000"/>
            </a:lnSpc>
            <a:spcBef>
              <a:spcPct val="0"/>
            </a:spcBef>
            <a:spcAft>
              <a:spcPct val="15000"/>
            </a:spcAft>
            <a:buFont typeface="Arial" panose="020B0604020202020204" pitchFamily="34" charset="0"/>
            <a:buChar char="••"/>
          </a:pPr>
          <a:r>
            <a:rPr lang="es-PE" sz="2000" b="1" kern="1200" dirty="0"/>
            <a:t>Programación de 2 convocatorias, </a:t>
          </a:r>
          <a:r>
            <a:rPr lang="es-PE" sz="2000" kern="1200" dirty="0"/>
            <a:t>para la evaluación y ratificación de magistrados y evaluación parcial de su desempeño.</a:t>
          </a:r>
        </a:p>
        <a:p>
          <a:pPr marL="228600" lvl="1" indent="-228600" algn="just" defTabSz="889000">
            <a:lnSpc>
              <a:spcPct val="90000"/>
            </a:lnSpc>
            <a:spcBef>
              <a:spcPct val="0"/>
            </a:spcBef>
            <a:spcAft>
              <a:spcPct val="15000"/>
            </a:spcAft>
            <a:buChar char="••"/>
          </a:pPr>
          <a:r>
            <a:rPr lang="es-PE" sz="2000" b="1" kern="1200" dirty="0"/>
            <a:t>Revisión de 230 informes </a:t>
          </a:r>
          <a:r>
            <a:rPr lang="es-PE" sz="2000" kern="1200" dirty="0"/>
            <a:t>de los procedimientos de ratificación efectuados por los ex consejeros removidos por el Congreso de la república, durante el período (marzo 2015-julio 2018)</a:t>
          </a:r>
        </a:p>
        <a:p>
          <a:pPr marL="228600" lvl="1" indent="-228600" algn="just" defTabSz="889000">
            <a:lnSpc>
              <a:spcPct val="90000"/>
            </a:lnSpc>
            <a:spcBef>
              <a:spcPct val="0"/>
            </a:spcBef>
            <a:spcAft>
              <a:spcPct val="15000"/>
            </a:spcAft>
            <a:buChar char="••"/>
          </a:pPr>
          <a:r>
            <a:rPr lang="es-PE" sz="2000" b="1" kern="1200" dirty="0"/>
            <a:t>Aprobación de un (1) reglamento, </a:t>
          </a:r>
          <a:r>
            <a:rPr lang="es-PE" sz="2000" kern="1200" dirty="0"/>
            <a:t>del procedimiento de Ratificación. </a:t>
          </a:r>
        </a:p>
        <a:p>
          <a:pPr marL="228600" lvl="1" indent="-228600" algn="just" defTabSz="889000">
            <a:lnSpc>
              <a:spcPct val="90000"/>
            </a:lnSpc>
            <a:spcBef>
              <a:spcPct val="0"/>
            </a:spcBef>
            <a:spcAft>
              <a:spcPct val="15000"/>
            </a:spcAft>
            <a:buChar char="••"/>
          </a:pPr>
          <a:r>
            <a:rPr lang="es-PE" sz="2000" b="1" kern="1200" dirty="0"/>
            <a:t>Aprobación de un (1) Reglamento, </a:t>
          </a:r>
          <a:r>
            <a:rPr lang="es-PE" sz="2000" kern="1200" dirty="0"/>
            <a:t>de la evaluación parcial del desempeño</a:t>
          </a:r>
          <a:r>
            <a:rPr lang="es-PE" sz="2000" b="1" kern="1200" dirty="0"/>
            <a:t>.</a:t>
          </a:r>
          <a:endParaRPr lang="es-PE" sz="2000" kern="1200" dirty="0"/>
        </a:p>
      </dsp:txBody>
      <dsp:txXfrm>
        <a:off x="9788820" y="1404926"/>
        <a:ext cx="5071520" cy="41516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F961D-E2D3-4D79-8312-B95EEC00FA9D}">
      <dsp:nvSpPr>
        <dsp:cNvPr id="0" name=""/>
        <dsp:cNvSpPr/>
      </dsp:nvSpPr>
      <dsp:spPr>
        <a:xfrm>
          <a:off x="6208" y="258381"/>
          <a:ext cx="5329848" cy="102063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lvl="0" algn="l" defTabSz="1244600">
            <a:lnSpc>
              <a:spcPct val="90000"/>
            </a:lnSpc>
            <a:spcBef>
              <a:spcPct val="0"/>
            </a:spcBef>
            <a:spcAft>
              <a:spcPct val="35000"/>
            </a:spcAft>
          </a:pPr>
          <a:r>
            <a:rPr lang="es-MX" sz="2800" b="1" kern="1200" dirty="0"/>
            <a:t>Avances</a:t>
          </a:r>
          <a:endParaRPr lang="es-PE" sz="2200" b="1" kern="1200" dirty="0"/>
        </a:p>
      </dsp:txBody>
      <dsp:txXfrm>
        <a:off x="6208" y="258381"/>
        <a:ext cx="5329848" cy="680423"/>
      </dsp:txXfrm>
    </dsp:sp>
    <dsp:sp modelId="{FDF84623-08B7-404D-AF67-141A77D4278D}">
      <dsp:nvSpPr>
        <dsp:cNvPr id="0" name=""/>
        <dsp:cNvSpPr/>
      </dsp:nvSpPr>
      <dsp:spPr>
        <a:xfrm>
          <a:off x="1097864" y="938804"/>
          <a:ext cx="5329848" cy="3564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just" defTabSz="977900">
            <a:lnSpc>
              <a:spcPct val="90000"/>
            </a:lnSpc>
            <a:spcBef>
              <a:spcPct val="0"/>
            </a:spcBef>
            <a:spcAft>
              <a:spcPct val="15000"/>
            </a:spcAft>
            <a:buFont typeface="Arial" panose="020B0604020202020204" pitchFamily="34" charset="0"/>
            <a:buChar char="••"/>
          </a:pPr>
          <a:r>
            <a:rPr lang="es-PE" sz="2200" b="1" kern="1200" dirty="0"/>
            <a:t>434</a:t>
          </a:r>
          <a:r>
            <a:rPr lang="es-PE" sz="2200" kern="1200" dirty="0"/>
            <a:t> expedientes iniciados, </a:t>
          </a:r>
          <a:r>
            <a:rPr lang="es-PE" sz="2200" b="1" kern="1200" dirty="0"/>
            <a:t>117 </a:t>
          </a:r>
          <a:r>
            <a:rPr lang="es-PE" sz="2200" kern="1200" dirty="0"/>
            <a:t>Procedimientos disciplinarios, </a:t>
          </a:r>
          <a:r>
            <a:rPr lang="es-PE" sz="2200" b="1" kern="1200" dirty="0"/>
            <a:t>7</a:t>
          </a:r>
          <a:r>
            <a:rPr lang="es-PE" sz="2200" kern="1200" dirty="0"/>
            <a:t> investigaciones preliminares y </a:t>
          </a:r>
          <a:r>
            <a:rPr lang="es-PE" sz="2200" b="1" kern="1200" dirty="0"/>
            <a:t>310 </a:t>
          </a:r>
          <a:r>
            <a:rPr lang="es-PE" sz="2200" kern="1200" dirty="0"/>
            <a:t>denuncias.</a:t>
          </a:r>
        </a:p>
        <a:p>
          <a:pPr marL="228600" lvl="1" indent="-228600" algn="just" defTabSz="977900">
            <a:lnSpc>
              <a:spcPct val="90000"/>
            </a:lnSpc>
            <a:spcBef>
              <a:spcPct val="0"/>
            </a:spcBef>
            <a:spcAft>
              <a:spcPct val="15000"/>
            </a:spcAft>
            <a:buFont typeface="Arial" panose="020B0604020202020204" pitchFamily="34" charset="0"/>
            <a:buChar char="••"/>
          </a:pPr>
          <a:r>
            <a:rPr lang="es-PE" sz="2200" b="1" kern="1200" dirty="0"/>
            <a:t>3 destituciones, </a:t>
          </a:r>
          <a:r>
            <a:rPr lang="es-PE" sz="2200" kern="1200" dirty="0"/>
            <a:t>de los magistrados Ramos Heredia, Montenegro León y Vergara Rodríguez</a:t>
          </a:r>
        </a:p>
        <a:p>
          <a:pPr marL="228600" lvl="1" indent="-228600" algn="just" defTabSz="977900">
            <a:lnSpc>
              <a:spcPct val="90000"/>
            </a:lnSpc>
            <a:spcBef>
              <a:spcPct val="0"/>
            </a:spcBef>
            <a:spcAft>
              <a:spcPct val="15000"/>
            </a:spcAft>
            <a:buFont typeface="Arial" panose="020B0604020202020204" pitchFamily="34" charset="0"/>
            <a:buChar char="••"/>
          </a:pPr>
          <a:r>
            <a:rPr lang="es-PE" sz="2200" b="1" kern="1200" dirty="0"/>
            <a:t>Aprobación de un (1) Reglamento</a:t>
          </a:r>
          <a:r>
            <a:rPr lang="es-PE" sz="2200" kern="1200" dirty="0"/>
            <a:t>, de procedimiento disciplinarios </a:t>
          </a:r>
        </a:p>
        <a:p>
          <a:pPr marL="228600" lvl="1" indent="-228600" algn="l" defTabSz="977900">
            <a:lnSpc>
              <a:spcPct val="90000"/>
            </a:lnSpc>
            <a:spcBef>
              <a:spcPct val="0"/>
            </a:spcBef>
            <a:spcAft>
              <a:spcPct val="15000"/>
            </a:spcAft>
            <a:buChar char="••"/>
          </a:pPr>
          <a:endParaRPr lang="es-PE" sz="2200" kern="1200" dirty="0"/>
        </a:p>
      </dsp:txBody>
      <dsp:txXfrm>
        <a:off x="1202250" y="1043190"/>
        <a:ext cx="5121076" cy="3355228"/>
      </dsp:txXfrm>
    </dsp:sp>
    <dsp:sp modelId="{023B8242-376B-4145-A0F2-090BE38BDF94}">
      <dsp:nvSpPr>
        <dsp:cNvPr id="0" name=""/>
        <dsp:cNvSpPr/>
      </dsp:nvSpPr>
      <dsp:spPr>
        <a:xfrm>
          <a:off x="6144043" y="-64896"/>
          <a:ext cx="1712929" cy="132697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PE" sz="1800" kern="1200"/>
        </a:p>
      </dsp:txBody>
      <dsp:txXfrm>
        <a:off x="6144043" y="200500"/>
        <a:ext cx="1314836" cy="796186"/>
      </dsp:txXfrm>
    </dsp:sp>
    <dsp:sp modelId="{44B43FD1-DBFE-4FA9-9BF4-534040701ECC}">
      <dsp:nvSpPr>
        <dsp:cNvPr id="0" name=""/>
        <dsp:cNvSpPr/>
      </dsp:nvSpPr>
      <dsp:spPr>
        <a:xfrm>
          <a:off x="8568000" y="258381"/>
          <a:ext cx="5329848" cy="1020634"/>
        </a:xfrm>
        <a:prstGeom prst="roundRect">
          <a:avLst>
            <a:gd name="adj" fmla="val 10000"/>
          </a:avLst>
        </a:prstGeom>
        <a:solidFill>
          <a:schemeClr val="accent5">
            <a:hueOff val="-900141"/>
            <a:satOff val="77777"/>
            <a:lumOff val="-4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lvl="0" algn="l" defTabSz="1244600">
            <a:lnSpc>
              <a:spcPct val="90000"/>
            </a:lnSpc>
            <a:spcBef>
              <a:spcPct val="0"/>
            </a:spcBef>
            <a:spcAft>
              <a:spcPct val="35000"/>
            </a:spcAft>
          </a:pPr>
          <a:r>
            <a:rPr lang="es-MX" sz="2800" b="1" kern="1200" dirty="0"/>
            <a:t>Proyección a diciembre</a:t>
          </a:r>
          <a:endParaRPr lang="es-PE" sz="2200" b="1" kern="1200" dirty="0"/>
        </a:p>
      </dsp:txBody>
      <dsp:txXfrm>
        <a:off x="8568000" y="258381"/>
        <a:ext cx="5329848" cy="680423"/>
      </dsp:txXfrm>
    </dsp:sp>
    <dsp:sp modelId="{B0999DEF-69A2-4EF2-B9CA-3D0D862084E6}">
      <dsp:nvSpPr>
        <dsp:cNvPr id="0" name=""/>
        <dsp:cNvSpPr/>
      </dsp:nvSpPr>
      <dsp:spPr>
        <a:xfrm>
          <a:off x="9659656" y="938804"/>
          <a:ext cx="5329848" cy="3564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900141"/>
              <a:satOff val="77777"/>
              <a:lumOff val="-452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just" defTabSz="977900">
            <a:lnSpc>
              <a:spcPct val="90000"/>
            </a:lnSpc>
            <a:spcBef>
              <a:spcPct val="0"/>
            </a:spcBef>
            <a:spcAft>
              <a:spcPct val="15000"/>
            </a:spcAft>
            <a:buFont typeface="Arial" panose="020B0604020202020204" pitchFamily="34" charset="0"/>
            <a:buChar char="••"/>
          </a:pPr>
          <a:r>
            <a:rPr lang="es-PE" sz="2200" kern="1200" dirty="0"/>
            <a:t>Ejecución de </a:t>
          </a:r>
          <a:r>
            <a:rPr lang="es-PE" sz="2200" b="1" kern="1200" dirty="0"/>
            <a:t>159 procedimientos disciplinarios </a:t>
          </a:r>
          <a:r>
            <a:rPr lang="es-PE" sz="2200" kern="1200" dirty="0"/>
            <a:t>de jueces y fiscales.</a:t>
          </a:r>
        </a:p>
        <a:p>
          <a:pPr marL="228600" lvl="1" indent="-228600" algn="just" defTabSz="977900">
            <a:lnSpc>
              <a:spcPct val="90000"/>
            </a:lnSpc>
            <a:spcBef>
              <a:spcPct val="0"/>
            </a:spcBef>
            <a:spcAft>
              <a:spcPct val="15000"/>
            </a:spcAft>
            <a:buFont typeface="Arial" panose="020B0604020202020204" pitchFamily="34" charset="0"/>
            <a:buChar char="••"/>
          </a:pPr>
          <a:r>
            <a:rPr lang="es-PE" sz="2200" b="1" kern="1200" dirty="0"/>
            <a:t>6 investigaciones preliminares </a:t>
          </a:r>
          <a:r>
            <a:rPr lang="es-PE" sz="2200" kern="1200" dirty="0"/>
            <a:t>para determinar si procede o no la apertura del procedimiento disciplinario.</a:t>
          </a:r>
        </a:p>
      </dsp:txBody>
      <dsp:txXfrm>
        <a:off x="9764042" y="1043190"/>
        <a:ext cx="5121076" cy="33552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0E935-1A96-4560-8006-53F0878728CF}">
      <dsp:nvSpPr>
        <dsp:cNvPr id="0" name=""/>
        <dsp:cNvSpPr/>
      </dsp:nvSpPr>
      <dsp:spPr>
        <a:xfrm>
          <a:off x="4770" y="187359"/>
          <a:ext cx="4650894" cy="547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PE" sz="1900" b="1" kern="1200" dirty="0"/>
            <a:t>Gestión del personal</a:t>
          </a:r>
          <a:endParaRPr lang="es-PE" sz="1900" kern="1200" dirty="0"/>
        </a:p>
      </dsp:txBody>
      <dsp:txXfrm>
        <a:off x="4770" y="187359"/>
        <a:ext cx="4650894" cy="547200"/>
      </dsp:txXfrm>
    </dsp:sp>
    <dsp:sp modelId="{75C359D8-BBA6-4644-8C25-9637792F45DE}">
      <dsp:nvSpPr>
        <dsp:cNvPr id="0" name=""/>
        <dsp:cNvSpPr/>
      </dsp:nvSpPr>
      <dsp:spPr>
        <a:xfrm>
          <a:off x="15606" y="743199"/>
          <a:ext cx="4650894" cy="557406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Char char="••"/>
          </a:pPr>
          <a:r>
            <a:rPr lang="es-PE" sz="1900" kern="1200" dirty="0"/>
            <a:t>Actualmente se cuenta con una fuerza laboral de 144 servidores y se encuentran en convocatoria 16 plazas CAS adiciónales. Todas con financiamiento para el año 2021</a:t>
          </a:r>
        </a:p>
        <a:p>
          <a:pPr marL="171450" lvl="1" indent="-171450" algn="just" defTabSz="844550">
            <a:lnSpc>
              <a:spcPct val="90000"/>
            </a:lnSpc>
            <a:spcBef>
              <a:spcPct val="0"/>
            </a:spcBef>
            <a:spcAft>
              <a:spcPct val="15000"/>
            </a:spcAft>
            <a:buChar char="••"/>
          </a:pPr>
          <a:endParaRPr lang="es-PE" sz="1900" kern="1200" dirty="0"/>
        </a:p>
        <a:p>
          <a:pPr marL="171450" lvl="1" indent="-171450" algn="just" defTabSz="844550">
            <a:lnSpc>
              <a:spcPct val="90000"/>
            </a:lnSpc>
            <a:spcBef>
              <a:spcPct val="0"/>
            </a:spcBef>
            <a:spcAft>
              <a:spcPct val="15000"/>
            </a:spcAft>
            <a:buChar char="••"/>
          </a:pPr>
          <a:r>
            <a:rPr lang="es-PE" sz="1900" kern="1200" dirty="0" smtClean="0">
              <a:solidFill>
                <a:srgbClr val="000000"/>
              </a:solidFill>
            </a:rPr>
            <a:t>Se están iniciando procesos </a:t>
          </a:r>
          <a:r>
            <a:rPr lang="es-PE" sz="1900" kern="1200" dirty="0">
              <a:solidFill>
                <a:srgbClr val="000000"/>
              </a:solidFill>
            </a:rPr>
            <a:t>disciplinarios a los servidores y ex servidores determinados en los Informes de Control de la Contraloría. Se </a:t>
          </a:r>
          <a:r>
            <a:rPr lang="es-PE" sz="1900" kern="1200" dirty="0" smtClean="0">
              <a:solidFill>
                <a:srgbClr val="000000"/>
              </a:solidFill>
            </a:rPr>
            <a:t>proyecta el desarrollo de </a:t>
          </a:r>
          <a:r>
            <a:rPr lang="es-PE" sz="1900" kern="1200" dirty="0">
              <a:solidFill>
                <a:srgbClr val="000000"/>
              </a:solidFill>
            </a:rPr>
            <a:t>9 casos.</a:t>
          </a:r>
        </a:p>
      </dsp:txBody>
      <dsp:txXfrm>
        <a:off x="15606" y="743199"/>
        <a:ext cx="4650894" cy="5574065"/>
      </dsp:txXfrm>
    </dsp:sp>
    <dsp:sp modelId="{0D19E090-1C97-4EEA-B684-061E7ED2C803}">
      <dsp:nvSpPr>
        <dsp:cNvPr id="0" name=""/>
        <dsp:cNvSpPr/>
      </dsp:nvSpPr>
      <dsp:spPr>
        <a:xfrm>
          <a:off x="5306789" y="187359"/>
          <a:ext cx="4650894" cy="547200"/>
        </a:xfrm>
        <a:prstGeom prst="rect">
          <a:avLst/>
        </a:prstGeom>
        <a:solidFill>
          <a:schemeClr val="accent5">
            <a:hueOff val="-450070"/>
            <a:satOff val="38888"/>
            <a:lumOff val="-22647"/>
            <a:alphaOff val="0"/>
          </a:schemeClr>
        </a:solidFill>
        <a:ln w="12700" cap="flat" cmpd="sng" algn="ctr">
          <a:solidFill>
            <a:schemeClr val="accent5">
              <a:hueOff val="-450070"/>
              <a:satOff val="38888"/>
              <a:lumOff val="-22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buFont typeface="Arial" panose="020B0604020202020204" pitchFamily="34" charset="0"/>
            <a:buChar char="•"/>
          </a:pPr>
          <a:r>
            <a:rPr lang="es-PE" sz="1900" b="1" kern="1200" dirty="0"/>
            <a:t>Gestión organizacional</a:t>
          </a:r>
          <a:endParaRPr lang="es-PE" sz="1900" kern="1200" dirty="0"/>
        </a:p>
      </dsp:txBody>
      <dsp:txXfrm>
        <a:off x="5306789" y="187359"/>
        <a:ext cx="4650894" cy="547200"/>
      </dsp:txXfrm>
    </dsp:sp>
    <dsp:sp modelId="{748141EE-3F40-4A38-8A44-3594C25FD360}">
      <dsp:nvSpPr>
        <dsp:cNvPr id="0" name=""/>
        <dsp:cNvSpPr/>
      </dsp:nvSpPr>
      <dsp:spPr>
        <a:xfrm>
          <a:off x="5306789" y="734559"/>
          <a:ext cx="4650894" cy="5574065"/>
        </a:xfrm>
        <a:prstGeom prst="rect">
          <a:avLst/>
        </a:prstGeom>
        <a:solidFill>
          <a:schemeClr val="accent5">
            <a:tint val="40000"/>
            <a:alpha val="90000"/>
            <a:hueOff val="-473551"/>
            <a:satOff val="949"/>
            <a:lumOff val="-3949"/>
            <a:alphaOff val="0"/>
          </a:schemeClr>
        </a:solidFill>
        <a:ln w="12700" cap="flat" cmpd="sng" algn="ctr">
          <a:solidFill>
            <a:schemeClr val="accent5">
              <a:tint val="40000"/>
              <a:alpha val="90000"/>
              <a:hueOff val="-473551"/>
              <a:satOff val="949"/>
              <a:lumOff val="-39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PE" sz="1900" kern="1200" dirty="0"/>
            <a:t>Se aprobaron los siguientes documentos de gestión</a:t>
          </a:r>
        </a:p>
        <a:p>
          <a:pPr marL="342900" lvl="2" indent="-171450" algn="just" defTabSz="844550">
            <a:lnSpc>
              <a:spcPct val="90000"/>
            </a:lnSpc>
            <a:spcBef>
              <a:spcPct val="0"/>
            </a:spcBef>
            <a:spcAft>
              <a:spcPct val="15000"/>
            </a:spcAft>
            <a:buFont typeface="Wingdings" panose="05000000000000000000" pitchFamily="2" charset="2"/>
            <a:buChar char="••"/>
          </a:pPr>
          <a:r>
            <a:rPr lang="es-PE" sz="1900" kern="1200" dirty="0"/>
            <a:t>Reglamento de Organización y Funciones</a:t>
          </a:r>
        </a:p>
        <a:p>
          <a:pPr marL="342900" lvl="2" indent="-171450" algn="just" defTabSz="844550">
            <a:lnSpc>
              <a:spcPct val="90000"/>
            </a:lnSpc>
            <a:spcBef>
              <a:spcPct val="0"/>
            </a:spcBef>
            <a:spcAft>
              <a:spcPct val="15000"/>
            </a:spcAft>
            <a:buFont typeface="Wingdings" panose="05000000000000000000" pitchFamily="2" charset="2"/>
            <a:buChar char="••"/>
          </a:pPr>
          <a:r>
            <a:rPr lang="es-PE" sz="1900" kern="1200" dirty="0"/>
            <a:t>Cuadro para la Asignación de Personal</a:t>
          </a:r>
        </a:p>
        <a:p>
          <a:pPr marL="342900" lvl="2" indent="-171450" algn="just" defTabSz="844550">
            <a:lnSpc>
              <a:spcPct val="90000"/>
            </a:lnSpc>
            <a:spcBef>
              <a:spcPct val="0"/>
            </a:spcBef>
            <a:spcAft>
              <a:spcPct val="15000"/>
            </a:spcAft>
            <a:buFont typeface="Wingdings" panose="05000000000000000000" pitchFamily="2" charset="2"/>
            <a:buChar char="••"/>
          </a:pPr>
          <a:r>
            <a:rPr lang="es-PE" sz="1900" kern="1200" dirty="0"/>
            <a:t>Modificación del TUPA incluyendo 04 nuevos procedimientos administrativos</a:t>
          </a:r>
        </a:p>
        <a:p>
          <a:pPr marL="342900" lvl="2" indent="-171450" algn="just" defTabSz="844550">
            <a:lnSpc>
              <a:spcPct val="90000"/>
            </a:lnSpc>
            <a:spcBef>
              <a:spcPct val="0"/>
            </a:spcBef>
            <a:spcAft>
              <a:spcPct val="15000"/>
            </a:spcAft>
            <a:buFont typeface="Wingdings" panose="05000000000000000000" pitchFamily="2" charset="2"/>
            <a:buChar char="••"/>
          </a:pPr>
          <a:r>
            <a:rPr lang="es-PE" sz="1900" kern="1200" dirty="0"/>
            <a:t>Plan Operativo Multianual 2021-2023, en el cual se consignas la metas ya expuestas.</a:t>
          </a:r>
        </a:p>
        <a:p>
          <a:pPr marL="342900" lvl="2" indent="-171450" algn="just" defTabSz="844550">
            <a:lnSpc>
              <a:spcPct val="90000"/>
            </a:lnSpc>
            <a:spcBef>
              <a:spcPct val="0"/>
            </a:spcBef>
            <a:spcAft>
              <a:spcPct val="15000"/>
            </a:spcAft>
            <a:buFont typeface="Wingdings" panose="05000000000000000000" pitchFamily="2" charset="2"/>
            <a:buChar char="••"/>
          </a:pPr>
          <a:r>
            <a:rPr lang="es-PE" sz="1900" kern="1200" dirty="0"/>
            <a:t>En proceso la elaboración del PEI 2021-2025, que se estima se culmine a fines de diciembre 2020.</a:t>
          </a:r>
        </a:p>
        <a:p>
          <a:pPr marL="342900" lvl="2" indent="-171450" algn="just" defTabSz="844550">
            <a:lnSpc>
              <a:spcPct val="90000"/>
            </a:lnSpc>
            <a:spcBef>
              <a:spcPct val="0"/>
            </a:spcBef>
            <a:spcAft>
              <a:spcPct val="15000"/>
            </a:spcAft>
            <a:buFont typeface="Wingdings" panose="05000000000000000000" pitchFamily="2" charset="2"/>
            <a:buChar char="••"/>
          </a:pPr>
          <a:r>
            <a:rPr lang="es-PE" sz="1900" kern="1200" dirty="0"/>
            <a:t>En proceso la elaboración de los documentos que sustentan el tránsito al SERVIR de los trabajadores de la JNJ, cuyo Cuadro de Puestos estará listo a fines de diciembre 2020.</a:t>
          </a:r>
        </a:p>
      </dsp:txBody>
      <dsp:txXfrm>
        <a:off x="5306789" y="734559"/>
        <a:ext cx="4650894" cy="5574065"/>
      </dsp:txXfrm>
    </dsp:sp>
    <dsp:sp modelId="{E791B4D7-A9A9-4614-AADF-B009E4868ED9}">
      <dsp:nvSpPr>
        <dsp:cNvPr id="0" name=""/>
        <dsp:cNvSpPr/>
      </dsp:nvSpPr>
      <dsp:spPr>
        <a:xfrm>
          <a:off x="10608808" y="187359"/>
          <a:ext cx="4650894" cy="547200"/>
        </a:xfrm>
        <a:prstGeom prst="rect">
          <a:avLst/>
        </a:prstGeom>
        <a:solidFill>
          <a:schemeClr val="accent5">
            <a:hueOff val="-900141"/>
            <a:satOff val="77777"/>
            <a:lumOff val="-45294"/>
            <a:alphaOff val="0"/>
          </a:schemeClr>
        </a:solidFill>
        <a:ln w="12700" cap="flat" cmpd="sng" algn="ctr">
          <a:solidFill>
            <a:schemeClr val="accent5">
              <a:hueOff val="-900141"/>
              <a:satOff val="77777"/>
              <a:lumOff val="-4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buFont typeface="Arial" panose="020B0604020202020204" pitchFamily="34" charset="0"/>
            <a:buChar char="•"/>
          </a:pPr>
          <a:r>
            <a:rPr lang="es-PE" sz="1900" b="1" kern="1200" dirty="0"/>
            <a:t>Gestión de defensa institucional</a:t>
          </a:r>
          <a:endParaRPr lang="es-PE" sz="1900" kern="1200" dirty="0"/>
        </a:p>
      </dsp:txBody>
      <dsp:txXfrm>
        <a:off x="10608808" y="187359"/>
        <a:ext cx="4650894" cy="547200"/>
      </dsp:txXfrm>
    </dsp:sp>
    <dsp:sp modelId="{5E2D0338-5CAC-4D4E-BE91-410A3CE1BC2F}">
      <dsp:nvSpPr>
        <dsp:cNvPr id="0" name=""/>
        <dsp:cNvSpPr/>
      </dsp:nvSpPr>
      <dsp:spPr>
        <a:xfrm>
          <a:off x="10608808" y="734559"/>
          <a:ext cx="4650894" cy="5574065"/>
        </a:xfrm>
        <a:prstGeom prst="rect">
          <a:avLst/>
        </a:prstGeom>
        <a:solidFill>
          <a:schemeClr val="accent5">
            <a:tint val="40000"/>
            <a:alpha val="90000"/>
            <a:hueOff val="-947102"/>
            <a:satOff val="1898"/>
            <a:lumOff val="-7898"/>
            <a:alphaOff val="0"/>
          </a:schemeClr>
        </a:solidFill>
        <a:ln w="12700" cap="flat" cmpd="sng" algn="ctr">
          <a:solidFill>
            <a:schemeClr val="accent5">
              <a:tint val="40000"/>
              <a:alpha val="90000"/>
              <a:hueOff val="-947102"/>
              <a:satOff val="1898"/>
              <a:lumOff val="-78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263525" lvl="1" indent="-263525" algn="just" defTabSz="844550">
            <a:lnSpc>
              <a:spcPct val="90000"/>
            </a:lnSpc>
            <a:spcBef>
              <a:spcPct val="0"/>
            </a:spcBef>
            <a:spcAft>
              <a:spcPct val="15000"/>
            </a:spcAft>
            <a:buFont typeface="Arial" panose="020B0604020202020204" pitchFamily="34" charset="0"/>
            <a:buChar char="••"/>
            <a:tabLst/>
          </a:pPr>
          <a:r>
            <a:rPr lang="es-PE" sz="1900" kern="1200" dirty="0"/>
            <a:t>La  Procuraduría Pública implementó diversas acciones, las cuales tuvieron como resultado la conclusión de 08 procesos arbitrales a favor de la entidad.</a:t>
          </a:r>
        </a:p>
        <a:p>
          <a:pPr marL="263525" lvl="1" indent="-263525" algn="just" defTabSz="844550">
            <a:lnSpc>
              <a:spcPct val="90000"/>
            </a:lnSpc>
            <a:spcBef>
              <a:spcPct val="0"/>
            </a:spcBef>
            <a:spcAft>
              <a:spcPct val="15000"/>
            </a:spcAft>
            <a:buFont typeface="Arial" panose="020B0604020202020204" pitchFamily="34" charset="0"/>
            <a:buChar char="••"/>
            <a:tabLst/>
          </a:pPr>
          <a:endParaRPr lang="es-PE" sz="1900" kern="1200" dirty="0"/>
        </a:p>
        <a:p>
          <a:pPr marL="622300" lvl="2" indent="-439738" algn="just" defTabSz="844550">
            <a:lnSpc>
              <a:spcPct val="90000"/>
            </a:lnSpc>
            <a:spcBef>
              <a:spcPct val="0"/>
            </a:spcBef>
            <a:spcAft>
              <a:spcPct val="15000"/>
            </a:spcAft>
            <a:buFont typeface="Wingdings" panose="05000000000000000000" pitchFamily="2" charset="2"/>
            <a:buChar char="••"/>
            <a:tabLst/>
          </a:pPr>
          <a:r>
            <a:rPr lang="es-PE" sz="1900" kern="1200" dirty="0"/>
            <a:t>A la fecha, solo se encuentran en trámite 02 arbitrajes iniciados, uno en contra del CSI y otro en contra del CSL.</a:t>
          </a:r>
        </a:p>
        <a:p>
          <a:pPr marL="622300" lvl="2" indent="-439738" algn="just" defTabSz="844550">
            <a:lnSpc>
              <a:spcPct val="90000"/>
            </a:lnSpc>
            <a:spcBef>
              <a:spcPct val="0"/>
            </a:spcBef>
            <a:spcAft>
              <a:spcPct val="15000"/>
            </a:spcAft>
            <a:buFont typeface="Wingdings" panose="05000000000000000000" pitchFamily="2" charset="2"/>
            <a:buChar char="••"/>
            <a:tabLst/>
          </a:pPr>
          <a:endParaRPr lang="es-PE" sz="1900" kern="1200" dirty="0"/>
        </a:p>
        <a:p>
          <a:pPr marL="622300" lvl="2" indent="-439738" algn="just" defTabSz="844550">
            <a:lnSpc>
              <a:spcPct val="90000"/>
            </a:lnSpc>
            <a:spcBef>
              <a:spcPct val="0"/>
            </a:spcBef>
            <a:spcAft>
              <a:spcPct val="15000"/>
            </a:spcAft>
            <a:buFont typeface="Wingdings" panose="05000000000000000000" pitchFamily="2" charset="2"/>
            <a:buChar char="••"/>
            <a:tabLst/>
          </a:pPr>
          <a:r>
            <a:rPr lang="es-PE" sz="1900" kern="1200" dirty="0"/>
            <a:t>Se tiene en curso  un proceso judicial iniciado a raíz de un arbitraje ganado en contra de la UNI, donde se pretende la ejecución de un laudo arbitral donde se ordenó el pago de la suma de S/. 166.433.00 más de devolución de montos entregados en custodia como </a:t>
          </a:r>
          <a:r>
            <a:rPr lang="es-PE" sz="1900" kern="1200" dirty="0" smtClean="0"/>
            <a:t>imprevistos.</a:t>
          </a:r>
          <a:endParaRPr lang="es-PE" sz="1900" kern="1200" dirty="0"/>
        </a:p>
      </dsp:txBody>
      <dsp:txXfrm>
        <a:off x="10608808" y="734559"/>
        <a:ext cx="4650894" cy="557406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62FC9283-5195-47A4-B531-BED2CB2CD2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a:extLst>
              <a:ext uri="{FF2B5EF4-FFF2-40B4-BE49-F238E27FC236}">
                <a16:creationId xmlns="" xmlns:a16="http://schemas.microsoft.com/office/drawing/2014/main" id="{DC6C843E-A3BB-4469-B5EF-7224B5D742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84FF2-9ADD-4E3E-B0A2-DE88C8B1BAC3}" type="datetimeFigureOut">
              <a:rPr lang="es-PE" smtClean="0"/>
              <a:t>06/10/2020</a:t>
            </a:fld>
            <a:endParaRPr lang="es-PE"/>
          </a:p>
        </p:txBody>
      </p:sp>
      <p:sp>
        <p:nvSpPr>
          <p:cNvPr id="4" name="Marcador de pie de página 3">
            <a:extLst>
              <a:ext uri="{FF2B5EF4-FFF2-40B4-BE49-F238E27FC236}">
                <a16:creationId xmlns="" xmlns:a16="http://schemas.microsoft.com/office/drawing/2014/main" id="{CB7D8DBC-2FE2-4329-9109-874374B03A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a:extLst>
              <a:ext uri="{FF2B5EF4-FFF2-40B4-BE49-F238E27FC236}">
                <a16:creationId xmlns="" xmlns:a16="http://schemas.microsoft.com/office/drawing/2014/main" id="{9310BAD0-3A36-41DB-A3CE-2ADF4DFDEA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985CCB-8134-4526-9D50-0C0D6342BEDA}" type="slidenum">
              <a:rPr lang="es-PE" smtClean="0"/>
              <a:t>‹Nº›</a:t>
            </a:fld>
            <a:endParaRPr lang="es-PE"/>
          </a:p>
        </p:txBody>
      </p:sp>
    </p:spTree>
    <p:extLst>
      <p:ext uri="{BB962C8B-B14F-4D97-AF65-F5344CB8AC3E}">
        <p14:creationId xmlns:p14="http://schemas.microsoft.com/office/powerpoint/2010/main" val="2718151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4B700-E454-4935-A6FA-FD6D01281268}" type="datetimeFigureOut">
              <a:rPr kumimoji="1" lang="ja-JP" altLang="en-US" smtClean="0"/>
              <a:t>2020/10/6</a:t>
            </a:fld>
            <a:endParaRPr kumimoji="1" lang="ja-JP"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ltLang="ja-JP"/>
              <a:t>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180D7-54DB-4F7F-AE75-6A189328228B}" type="slidenum">
              <a:rPr kumimoji="1" lang="ja-JP" altLang="en-US" smtClean="0"/>
              <a:t>‹Nº›</a:t>
            </a:fld>
            <a:endParaRPr kumimoji="1" lang="ja-JP" altLang="en-US"/>
          </a:p>
        </p:txBody>
      </p:sp>
    </p:spTree>
    <p:extLst>
      <p:ext uri="{BB962C8B-B14F-4D97-AF65-F5344CB8AC3E}">
        <p14:creationId xmlns:p14="http://schemas.microsoft.com/office/powerpoint/2010/main" val="639940279"/>
      </p:ext>
    </p:extLst>
  </p:cSld>
  <p:clrMap bg1="lt1" tx1="dk1" bg2="lt2" tx2="dk2" accent1="accent1" accent2="accent2" accent3="accent3" accent4="accent4" accent5="accent5" accent6="accent6" hlink="hlink" folHlink="folHlink"/>
  <p:notesStyle>
    <a:lvl1pPr marL="0" algn="l" defTabSz="1371509" rtl="0" eaLnBrk="1" latinLnBrk="0" hangingPunct="1">
      <a:defRPr kumimoji="1" sz="1800" kern="1200">
        <a:solidFill>
          <a:schemeClr val="tx1"/>
        </a:solidFill>
        <a:latin typeface="+mn-lt"/>
        <a:ea typeface="+mn-ea"/>
        <a:cs typeface="+mn-cs"/>
      </a:defRPr>
    </a:lvl1pPr>
    <a:lvl2pPr marL="685754" algn="l" defTabSz="1371509" rtl="0" eaLnBrk="1" latinLnBrk="0" hangingPunct="1">
      <a:defRPr kumimoji="1" sz="1800" kern="1200">
        <a:solidFill>
          <a:schemeClr val="tx1"/>
        </a:solidFill>
        <a:latin typeface="+mn-lt"/>
        <a:ea typeface="+mn-ea"/>
        <a:cs typeface="+mn-cs"/>
      </a:defRPr>
    </a:lvl2pPr>
    <a:lvl3pPr marL="1371509" algn="l" defTabSz="1371509" rtl="0" eaLnBrk="1" latinLnBrk="0" hangingPunct="1">
      <a:defRPr kumimoji="1" sz="1800" kern="1200">
        <a:solidFill>
          <a:schemeClr val="tx1"/>
        </a:solidFill>
        <a:latin typeface="+mn-lt"/>
        <a:ea typeface="+mn-ea"/>
        <a:cs typeface="+mn-cs"/>
      </a:defRPr>
    </a:lvl3pPr>
    <a:lvl4pPr marL="2057263" algn="l" defTabSz="1371509" rtl="0" eaLnBrk="1" latinLnBrk="0" hangingPunct="1">
      <a:defRPr kumimoji="1" sz="1800" kern="1200">
        <a:solidFill>
          <a:schemeClr val="tx1"/>
        </a:solidFill>
        <a:latin typeface="+mn-lt"/>
        <a:ea typeface="+mn-ea"/>
        <a:cs typeface="+mn-cs"/>
      </a:defRPr>
    </a:lvl4pPr>
    <a:lvl5pPr marL="2743017" algn="l" defTabSz="1371509" rtl="0" eaLnBrk="1" latinLnBrk="0" hangingPunct="1">
      <a:defRPr kumimoji="1" sz="1800" kern="1200">
        <a:solidFill>
          <a:schemeClr val="tx1"/>
        </a:solidFill>
        <a:latin typeface="+mn-lt"/>
        <a:ea typeface="+mn-ea"/>
        <a:cs typeface="+mn-cs"/>
      </a:defRPr>
    </a:lvl5pPr>
    <a:lvl6pPr marL="3428771" algn="l" defTabSz="1371509" rtl="0" eaLnBrk="1" latinLnBrk="0" hangingPunct="1">
      <a:defRPr kumimoji="1" sz="1800" kern="1200">
        <a:solidFill>
          <a:schemeClr val="tx1"/>
        </a:solidFill>
        <a:latin typeface="+mn-lt"/>
        <a:ea typeface="+mn-ea"/>
        <a:cs typeface="+mn-cs"/>
      </a:defRPr>
    </a:lvl6pPr>
    <a:lvl7pPr marL="4114526" algn="l" defTabSz="1371509" rtl="0" eaLnBrk="1" latinLnBrk="0" hangingPunct="1">
      <a:defRPr kumimoji="1" sz="1800" kern="1200">
        <a:solidFill>
          <a:schemeClr val="tx1"/>
        </a:solidFill>
        <a:latin typeface="+mn-lt"/>
        <a:ea typeface="+mn-ea"/>
        <a:cs typeface="+mn-cs"/>
      </a:defRPr>
    </a:lvl7pPr>
    <a:lvl8pPr marL="4800280" algn="l" defTabSz="1371509" rtl="0" eaLnBrk="1" latinLnBrk="0" hangingPunct="1">
      <a:defRPr kumimoji="1" sz="1800" kern="1200">
        <a:solidFill>
          <a:schemeClr val="tx1"/>
        </a:solidFill>
        <a:latin typeface="+mn-lt"/>
        <a:ea typeface="+mn-ea"/>
        <a:cs typeface="+mn-cs"/>
      </a:defRPr>
    </a:lvl8pPr>
    <a:lvl9pPr marL="5486034" algn="l" defTabSz="1371509" rtl="0" eaLnBrk="1" latinLnBrk="0" hangingPunct="1">
      <a:defRPr kumimoji="1"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9BF180D7-54DB-4F7F-AE75-6A189328228B}" type="slidenum">
              <a:rPr kumimoji="1" lang="ja-JP" altLang="en-US" smtClean="0"/>
              <a:t>1</a:t>
            </a:fld>
            <a:endParaRPr kumimoji="1" lang="ja-JP" altLang="en-US"/>
          </a:p>
        </p:txBody>
      </p:sp>
    </p:spTree>
    <p:extLst>
      <p:ext uri="{BB962C8B-B14F-4D97-AF65-F5344CB8AC3E}">
        <p14:creationId xmlns:p14="http://schemas.microsoft.com/office/powerpoint/2010/main" val="92361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algn="just" defTabSz="914400">
              <a:lnSpc>
                <a:spcPct val="90000"/>
              </a:lnSpc>
              <a:spcAft>
                <a:spcPts val="600"/>
              </a:spcAft>
            </a:pPr>
            <a:r>
              <a:rPr lang="es-PE" b="1" dirty="0"/>
              <a:t>Respecto a personal</a:t>
            </a:r>
            <a:r>
              <a:rPr lang="es-PE" dirty="0"/>
              <a:t>:</a:t>
            </a:r>
          </a:p>
          <a:p>
            <a:pPr marL="457200" algn="just" defTabSz="914400">
              <a:lnSpc>
                <a:spcPct val="90000"/>
              </a:lnSpc>
              <a:spcAft>
                <a:spcPts val="600"/>
              </a:spcAft>
            </a:pPr>
            <a:r>
              <a:rPr lang="es-PE" dirty="0"/>
              <a:t>Al inicio</a:t>
            </a:r>
            <a:r>
              <a:rPr lang="es-PE" baseline="0" dirty="0"/>
              <a:t> de la gestión se encontró una fuerza laboral de 77 servidores del RL 728,  y 23 CAS. A la juramentación del Pleno de la Junta se incorporan 07 Miembros, luego el SG y DG, posteriormente a ello, después que se levantaron las suspensiones de los procesos de convocatoria debido al COVID 19, se ha incorporaron 02 plazas de RL 728 confianza, 08 cas de confianza, y se ha  realizado 24 convocatoria CAS, para ocupar 36 plazas CAS, de las cuales se ocuparon 25, estando en segundas convocatorias las otras 11 plazas, más .  Haciendo en total 144 nuevos servidores. </a:t>
            </a:r>
          </a:p>
          <a:p>
            <a:pPr marL="457200" algn="just" defTabSz="914400">
              <a:lnSpc>
                <a:spcPct val="90000"/>
              </a:lnSpc>
              <a:spcAft>
                <a:spcPts val="600"/>
              </a:spcAft>
            </a:pPr>
            <a:r>
              <a:rPr lang="es-PE" baseline="0" dirty="0"/>
              <a:t>Adicional a las 11 plazas en segundas convocatorias se está convocando 07nuevas plazas en primera convocatoria. </a:t>
            </a:r>
          </a:p>
          <a:p>
            <a:pPr marL="457200" algn="just" defTabSz="914400">
              <a:lnSpc>
                <a:spcPct val="90000"/>
              </a:lnSpc>
              <a:spcAft>
                <a:spcPts val="600"/>
              </a:spcAft>
            </a:pPr>
            <a:endParaRPr lang="es-PE" baseline="0" dirty="0"/>
          </a:p>
          <a:p>
            <a:pPr marL="457200" algn="just" defTabSz="914400">
              <a:lnSpc>
                <a:spcPct val="90000"/>
              </a:lnSpc>
              <a:spcAft>
                <a:spcPts val="600"/>
              </a:spcAft>
            </a:pPr>
            <a:r>
              <a:rPr lang="es-PE" baseline="0" dirty="0"/>
              <a:t>Asimismo, el MEF nos ha aprobado 70 nuevas plazas de carácter temporal, para cumplir con metas de revisión en los temas evaluación y  ratificación de jueces y fiscales así como procedimientos disciplinarios. </a:t>
            </a:r>
          </a:p>
          <a:p>
            <a:pPr marL="457200" algn="just" defTabSz="914400">
              <a:lnSpc>
                <a:spcPct val="90000"/>
              </a:lnSpc>
              <a:spcAft>
                <a:spcPts val="600"/>
              </a:spcAft>
            </a:pPr>
            <a:endParaRPr lang="es-PE" baseline="0" dirty="0"/>
          </a:p>
          <a:p>
            <a:pPr marL="457200" algn="just" defTabSz="914400">
              <a:lnSpc>
                <a:spcPct val="90000"/>
              </a:lnSpc>
              <a:spcAft>
                <a:spcPts val="600"/>
              </a:spcAft>
            </a:pPr>
            <a:r>
              <a:rPr lang="es-PE" b="1" u="sng" baseline="0" dirty="0"/>
              <a:t>Respecto al PAD</a:t>
            </a:r>
          </a:p>
          <a:p>
            <a:pPr marL="457200" algn="just" defTabSz="914400">
              <a:lnSpc>
                <a:spcPct val="90000"/>
              </a:lnSpc>
              <a:spcAft>
                <a:spcPts val="600"/>
              </a:spcAft>
            </a:pPr>
            <a:r>
              <a:rPr lang="es-PE" baseline="0" dirty="0"/>
              <a:t>Estarán en curso 9 casos, en está semana recién se va </a:t>
            </a:r>
            <a:r>
              <a:rPr lang="es-PE" baseline="0" dirty="0" err="1"/>
              <a:t>aperturar</a:t>
            </a:r>
            <a:r>
              <a:rPr lang="es-PE" baseline="0" dirty="0"/>
              <a:t> procedimiento disciplinario a un caso</a:t>
            </a:r>
          </a:p>
        </p:txBody>
      </p:sp>
      <p:sp>
        <p:nvSpPr>
          <p:cNvPr id="4" name="Marcador de número de diapositiva 3"/>
          <p:cNvSpPr>
            <a:spLocks noGrp="1"/>
          </p:cNvSpPr>
          <p:nvPr>
            <p:ph type="sldNum" sz="quarter" idx="10"/>
          </p:nvPr>
        </p:nvSpPr>
        <p:spPr/>
        <p:txBody>
          <a:bodyPr/>
          <a:lstStyle/>
          <a:p>
            <a:fld id="{9BF180D7-54DB-4F7F-AE75-6A189328228B}" type="slidenum">
              <a:rPr kumimoji="1" lang="ja-JP" altLang="en-US" smtClean="0"/>
              <a:t>15</a:t>
            </a:fld>
            <a:endParaRPr kumimoji="1" lang="ja-JP" altLang="en-US"/>
          </a:p>
        </p:txBody>
      </p:sp>
    </p:spTree>
    <p:extLst>
      <p:ext uri="{BB962C8B-B14F-4D97-AF65-F5344CB8AC3E}">
        <p14:creationId xmlns:p14="http://schemas.microsoft.com/office/powerpoint/2010/main" val="45596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r>
              <a:rPr lang="es-PE" dirty="0"/>
              <a:t>Debo indicar que mi gestión recibió</a:t>
            </a:r>
            <a:r>
              <a:rPr lang="es-PE" baseline="0" dirty="0"/>
              <a:t> un presupuesto aprobado y reducido para las metas que se deseaba programas en cumplimiento de nuestras leyes, y mi primera gestión fue presentar una solicitud de demanda adicional al MEF que a la fecha aun no tenemos atención.</a:t>
            </a:r>
          </a:p>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r>
              <a:rPr lang="es-PE" baseline="0" dirty="0"/>
              <a:t>La menor ejecución se debe:</a:t>
            </a:r>
          </a:p>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r>
              <a:rPr lang="es-PE" baseline="0" dirty="0"/>
              <a:t>1) La fuente de recursos directamente recaudados cuenta con mayor un  marco presupuestal de S/ 3,5 millones de soles (12.5% del total del presupuesto), respecto la recaudación disponible. Desde el año 2018, no se han producido recaudaciones debido a la suspensión de funciones del EX CNM. La acción que se está realizando es poner a disposición ante el MEF, este mayor marco presupuestal por esta fuente.</a:t>
            </a:r>
          </a:p>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r>
              <a:rPr lang="es-PE" dirty="0"/>
              <a:t>2) En la fuente de recursos ordinarios,</a:t>
            </a:r>
            <a:r>
              <a:rPr lang="es-PE" baseline="0" dirty="0"/>
              <a:t> el peso del gasto en bienes y servicios está en </a:t>
            </a:r>
            <a:r>
              <a:rPr lang="es-PE" dirty="0"/>
              <a:t>la partida</a:t>
            </a:r>
            <a:r>
              <a:rPr lang="es-PE" baseline="0" dirty="0"/>
              <a:t> CAS que representa el 20.8% del total del presupuesto y el 63.5% de bienes y servicios (S/ 5.82 millones), que debido a la suspensión de los procesos de convocatoria han hecho que dichos procesos tengan una retraso. </a:t>
            </a:r>
            <a:endParaRPr lang="es-PE" dirty="0"/>
          </a:p>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endParaRPr lang="es-PE" dirty="0"/>
          </a:p>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endParaRPr lang="es-PE" dirty="0"/>
          </a:p>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r>
              <a:rPr lang="es-PE" dirty="0"/>
              <a:t>El presupuesto institucional modificado es de S/ 28.1 millones, de los cuales se ha e</a:t>
            </a:r>
            <a:r>
              <a:rPr lang="es-PE" baseline="0" dirty="0"/>
              <a:t>jecutado S/ 15.71 millones que representa el 55.9% del total del presupuesto </a:t>
            </a:r>
            <a:r>
              <a:rPr lang="es-PE" dirty="0"/>
              <a:t>por toda fuente de financiamiento. </a:t>
            </a:r>
          </a:p>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r>
              <a:rPr lang="es-PE" baseline="0" dirty="0"/>
              <a:t>El reducido nivel de ejecución principalmente se debe a dos </a:t>
            </a:r>
          </a:p>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r>
              <a:rPr lang="es-PE" baseline="0" dirty="0"/>
              <a:t>En el presente año, solo se cuenta con recursos ordinarios provenientes del MEF, por el  monto de 24.0 millones, cuya ejecución a setiembre alcanza a la cifra de S/ 15.1 millones, que representa el 63.0%. </a:t>
            </a:r>
          </a:p>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r>
              <a:rPr lang="es-PE" baseline="0" dirty="0"/>
              <a:t>Respecto a los recursos de la fuente directamente recaudados: no que en años pasados ha provenido del pago de no ha habido recaudación por lo que es imposible disponer para su ejecución.</a:t>
            </a:r>
            <a:endParaRPr lang="es-PE" dirty="0"/>
          </a:p>
          <a:p>
            <a:endParaRPr lang="es-PE" dirty="0"/>
          </a:p>
        </p:txBody>
      </p:sp>
      <p:sp>
        <p:nvSpPr>
          <p:cNvPr id="4" name="Marcador de número de diapositiva 3"/>
          <p:cNvSpPr>
            <a:spLocks noGrp="1"/>
          </p:cNvSpPr>
          <p:nvPr>
            <p:ph type="sldNum" sz="quarter" idx="5"/>
          </p:nvPr>
        </p:nvSpPr>
        <p:spPr/>
        <p:txBody>
          <a:bodyPr/>
          <a:lstStyle/>
          <a:p>
            <a:fld id="{9BF180D7-54DB-4F7F-AE75-6A189328228B}" type="slidenum">
              <a:rPr kumimoji="1" lang="ja-JP" altLang="en-US" smtClean="0"/>
              <a:t>17</a:t>
            </a:fld>
            <a:endParaRPr kumimoji="1" lang="ja-JP" altLang="en-US"/>
          </a:p>
        </p:txBody>
      </p:sp>
    </p:spTree>
    <p:extLst>
      <p:ext uri="{BB962C8B-B14F-4D97-AF65-F5344CB8AC3E}">
        <p14:creationId xmlns:p14="http://schemas.microsoft.com/office/powerpoint/2010/main" val="381654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kumimoji="1" lang="es-PE" sz="1800" kern="1200" dirty="0">
                <a:solidFill>
                  <a:schemeClr val="tx1"/>
                </a:solidFill>
                <a:effectLst/>
                <a:latin typeface="+mn-lt"/>
                <a:ea typeface="+mn-ea"/>
                <a:cs typeface="+mn-cs"/>
              </a:rPr>
              <a:t>En el siguiente Cuadro se aprecia la ejecución al 30 de setiembre y la proyección al cierre del año, por  fuente de financiamiento.</a:t>
            </a:r>
          </a:p>
          <a:p>
            <a:r>
              <a:rPr kumimoji="1" lang="es-PE" sz="1800" kern="1200" dirty="0">
                <a:solidFill>
                  <a:schemeClr val="tx1"/>
                </a:solidFill>
                <a:effectLst/>
                <a:latin typeface="+mn-lt"/>
                <a:ea typeface="+mn-ea"/>
                <a:cs typeface="+mn-cs"/>
              </a:rPr>
              <a:t>En el caso de la fuente de </a:t>
            </a:r>
            <a:r>
              <a:rPr kumimoji="1" lang="es-PE" sz="1800" u="sng" kern="1200" dirty="0">
                <a:solidFill>
                  <a:schemeClr val="tx1"/>
                </a:solidFill>
                <a:effectLst/>
                <a:latin typeface="+mn-lt"/>
                <a:ea typeface="+mn-ea"/>
                <a:cs typeface="+mn-cs"/>
              </a:rPr>
              <a:t>recursos ordinarios</a:t>
            </a:r>
            <a:r>
              <a:rPr kumimoji="1" lang="es-PE" sz="1800" kern="1200" dirty="0">
                <a:solidFill>
                  <a:schemeClr val="tx1"/>
                </a:solidFill>
                <a:effectLst/>
                <a:latin typeface="+mn-lt"/>
                <a:ea typeface="+mn-ea"/>
                <a:cs typeface="+mn-cs"/>
              </a:rPr>
              <a:t>:</a:t>
            </a:r>
          </a:p>
          <a:p>
            <a:r>
              <a:rPr kumimoji="1" lang="es-PE" sz="1800" kern="1200" dirty="0">
                <a:solidFill>
                  <a:schemeClr val="tx1"/>
                </a:solidFill>
                <a:effectLst/>
                <a:latin typeface="+mn-lt"/>
                <a:ea typeface="+mn-ea"/>
                <a:cs typeface="+mn-cs"/>
              </a:rPr>
              <a:t>Cómo se aprecia nuestra ejecución a septiembre representa el 63% del total y la proyección al cierre del año, se estima ejecutar el 100%, pero debo indicar que se tiene proyectado un déficit en la genérica de gasto personal y obligaciones por el monto de 2.6 millones de soles, debido a que en el proceso de formulación del proyecto de presupuesto 2020, el MEF no otorgó el 100% del gasto total de la planilla y no ha atendido las demandas  adicionales solicitadas, a pesar de las reiteradas solicitudes, de continuar esta falta de atención, puede generarse un problema social en la entidad. </a:t>
            </a:r>
          </a:p>
          <a:p>
            <a:r>
              <a:rPr kumimoji="1" lang="es-PE" sz="1800" kern="1200" dirty="0">
                <a:solidFill>
                  <a:schemeClr val="tx1"/>
                </a:solidFill>
                <a:effectLst/>
                <a:latin typeface="+mn-lt"/>
                <a:ea typeface="+mn-ea"/>
                <a:cs typeface="+mn-cs"/>
              </a:rPr>
              <a:t>En lo que respecta a la fuente </a:t>
            </a:r>
            <a:r>
              <a:rPr kumimoji="1" lang="es-PE" sz="1800" u="sng" kern="1200" dirty="0">
                <a:solidFill>
                  <a:schemeClr val="tx1"/>
                </a:solidFill>
                <a:effectLst/>
                <a:latin typeface="+mn-lt"/>
                <a:ea typeface="+mn-ea"/>
                <a:cs typeface="+mn-cs"/>
              </a:rPr>
              <a:t>recursos directamente recaudados</a:t>
            </a:r>
            <a:r>
              <a:rPr kumimoji="1" lang="es-PE" sz="1800" kern="1200" dirty="0">
                <a:solidFill>
                  <a:schemeClr val="tx1"/>
                </a:solidFill>
                <a:effectLst/>
                <a:latin typeface="+mn-lt"/>
                <a:ea typeface="+mn-ea"/>
                <a:cs typeface="+mn-cs"/>
              </a:rPr>
              <a:t>: </a:t>
            </a:r>
          </a:p>
          <a:p>
            <a:r>
              <a:rPr kumimoji="1" lang="es-PE" sz="1800" kern="1200" dirty="0">
                <a:solidFill>
                  <a:schemeClr val="tx1"/>
                </a:solidFill>
                <a:effectLst/>
                <a:latin typeface="+mn-lt"/>
                <a:ea typeface="+mn-ea"/>
                <a:cs typeface="+mn-cs"/>
              </a:rPr>
              <a:t>Su ejecución depende de la disponibilidad de recursos, durante el año, las recaudaciones han sido mínimas, por lo que se estima que la proyección al cierre solo alcanzará el 13% del marco estimado.  </a:t>
            </a:r>
          </a:p>
          <a:p>
            <a:endParaRPr lang="es-PE" dirty="0"/>
          </a:p>
        </p:txBody>
      </p:sp>
      <p:sp>
        <p:nvSpPr>
          <p:cNvPr id="4" name="Marcador de número de diapositiva 3"/>
          <p:cNvSpPr>
            <a:spLocks noGrp="1"/>
          </p:cNvSpPr>
          <p:nvPr>
            <p:ph type="sldNum" sz="quarter" idx="5"/>
          </p:nvPr>
        </p:nvSpPr>
        <p:spPr/>
        <p:txBody>
          <a:bodyPr/>
          <a:lstStyle/>
          <a:p>
            <a:fld id="{9BF180D7-54DB-4F7F-AE75-6A189328228B}" type="slidenum">
              <a:rPr kumimoji="1" lang="ja-JP" altLang="en-US" smtClean="0"/>
              <a:t>18</a:t>
            </a:fld>
            <a:endParaRPr kumimoji="1" lang="ja-JP" altLang="en-US"/>
          </a:p>
        </p:txBody>
      </p:sp>
    </p:spTree>
    <p:extLst>
      <p:ext uri="{BB962C8B-B14F-4D97-AF65-F5344CB8AC3E}">
        <p14:creationId xmlns:p14="http://schemas.microsoft.com/office/powerpoint/2010/main" val="539877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1371509" rtl="0" eaLnBrk="1" fontAlgn="auto" latinLnBrk="0" hangingPunct="1">
              <a:lnSpc>
                <a:spcPct val="100000"/>
              </a:lnSpc>
              <a:spcBef>
                <a:spcPts val="0"/>
              </a:spcBef>
              <a:spcAft>
                <a:spcPts val="0"/>
              </a:spcAft>
              <a:buClrTx/>
              <a:buSzTx/>
              <a:buFontTx/>
              <a:buNone/>
              <a:tabLst/>
              <a:defRPr/>
            </a:pPr>
            <a:r>
              <a:rPr lang="es-PE" dirty="0"/>
              <a:t>En la</a:t>
            </a:r>
            <a:r>
              <a:rPr lang="es-PE" baseline="0" dirty="0"/>
              <a:t> presente lámina se aprecia, la distribución del presupuesto por categoría presupuestal; acciones centrales por donde se registra el gasto de las Unidades administrativas y la Alta Dirección y por la categoría: Asignaciones presupuestales que no resultan productos se registra el gasto que desarrollan las unidades orgánicas que desarrollas las funciones constitucionales.</a:t>
            </a:r>
          </a:p>
          <a:p>
            <a:pPr marL="0" marR="0" indent="0" algn="l" defTabSz="1371509" rtl="0" eaLnBrk="1" fontAlgn="auto" latinLnBrk="0" hangingPunct="1">
              <a:lnSpc>
                <a:spcPct val="100000"/>
              </a:lnSpc>
              <a:spcBef>
                <a:spcPts val="0"/>
              </a:spcBef>
              <a:spcAft>
                <a:spcPts val="0"/>
              </a:spcAft>
              <a:buClrTx/>
              <a:buSzTx/>
              <a:buFontTx/>
              <a:buNone/>
              <a:tabLst/>
              <a:defRPr/>
            </a:pPr>
            <a:endParaRPr lang="es-PE" baseline="0" dirty="0"/>
          </a:p>
          <a:p>
            <a:pPr marL="0" marR="0" indent="0" algn="l" defTabSz="1371509" rtl="0" eaLnBrk="1" fontAlgn="auto" latinLnBrk="0" hangingPunct="1">
              <a:lnSpc>
                <a:spcPct val="100000"/>
              </a:lnSpc>
              <a:spcBef>
                <a:spcPts val="0"/>
              </a:spcBef>
              <a:spcAft>
                <a:spcPts val="0"/>
              </a:spcAft>
              <a:buClrTx/>
              <a:buSzTx/>
              <a:buFontTx/>
              <a:buNone/>
              <a:tabLst/>
              <a:defRPr/>
            </a:pPr>
            <a:r>
              <a:rPr lang="es-PE" baseline="0" dirty="0"/>
              <a:t>“</a:t>
            </a:r>
            <a:r>
              <a:rPr lang="es-PE" u="sng" baseline="0" dirty="0"/>
              <a:t>Categorial de Asignaciones presupuestales que no resultan en productos</a:t>
            </a:r>
            <a:r>
              <a:rPr lang="es-PE" baseline="0" dirty="0"/>
              <a:t>”, por la que se registra el gasto de las unidades orgánicas que desarrollan las funciones sustantivas de la Junta Nacional de Justicia,  se asignó el monto de S/ 10.56 millones (37% del total), es decir una asignación reducida, debido a que en la formulación del presupuesto 2020 (que se realizó en el año 2019), se encontraban suspendidas las funciones del EX CNM; , pero cuya falencia aun no se ha corregido a pesar de nuestro reiterativos pedidos de demanda adicional al MEF. La proyección de gasto por esta categoría al cierre del año, será el 100%, por la fuente recursos ordinarios.</a:t>
            </a:r>
          </a:p>
          <a:p>
            <a:pPr marL="0" marR="0" indent="0" algn="l" defTabSz="1371509" rtl="0" eaLnBrk="1" fontAlgn="auto" latinLnBrk="0" hangingPunct="1">
              <a:lnSpc>
                <a:spcPct val="100000"/>
              </a:lnSpc>
              <a:spcBef>
                <a:spcPts val="0"/>
              </a:spcBef>
              <a:spcAft>
                <a:spcPts val="0"/>
              </a:spcAft>
              <a:buClrTx/>
              <a:buSzTx/>
              <a:buFontTx/>
              <a:buNone/>
              <a:tabLst/>
              <a:defRPr/>
            </a:pPr>
            <a:endParaRPr lang="es-PE" baseline="0" dirty="0"/>
          </a:p>
          <a:p>
            <a:pPr marL="0" marR="0" indent="0" algn="l" defTabSz="1371509" rtl="0" eaLnBrk="1" fontAlgn="auto" latinLnBrk="0" hangingPunct="1">
              <a:lnSpc>
                <a:spcPct val="100000"/>
              </a:lnSpc>
              <a:spcBef>
                <a:spcPts val="0"/>
              </a:spcBef>
              <a:spcAft>
                <a:spcPts val="0"/>
              </a:spcAft>
              <a:buClrTx/>
              <a:buSzTx/>
              <a:buFontTx/>
              <a:buNone/>
              <a:tabLst/>
              <a:defRPr/>
            </a:pPr>
            <a:r>
              <a:rPr lang="es-PE" baseline="0" dirty="0"/>
              <a:t>“Categoría: Acciones Centrales: </a:t>
            </a:r>
          </a:p>
          <a:p>
            <a:pPr marL="0" marR="0" indent="0" algn="l" defTabSz="1371509" rtl="0" eaLnBrk="1" fontAlgn="auto" latinLnBrk="0" hangingPunct="1">
              <a:lnSpc>
                <a:spcPct val="100000"/>
              </a:lnSpc>
              <a:spcBef>
                <a:spcPts val="0"/>
              </a:spcBef>
              <a:spcAft>
                <a:spcPts val="0"/>
              </a:spcAft>
              <a:buClrTx/>
              <a:buSzTx/>
              <a:buFontTx/>
              <a:buNone/>
              <a:tabLst/>
              <a:defRPr/>
            </a:pPr>
            <a:r>
              <a:rPr lang="es-PE" baseline="0" dirty="0"/>
              <a:t>Por donde se registra el gasto de las Unidades administrativas y la Alta Dirección, cuenta con un presupuesto de S/13.47 millones, cuya ejecución a setiembre representa el 58.7% y proyección al cierre el 100%.</a:t>
            </a:r>
          </a:p>
          <a:p>
            <a:pPr marL="0" marR="0" indent="0" algn="l" defTabSz="1371509"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9BF180D7-54DB-4F7F-AE75-6A189328228B}" type="slidenum">
              <a:rPr kumimoji="1" lang="ja-JP" altLang="en-US" smtClean="0"/>
              <a:t>20</a:t>
            </a:fld>
            <a:endParaRPr kumimoji="1" lang="ja-JP" altLang="en-US"/>
          </a:p>
        </p:txBody>
      </p:sp>
    </p:spTree>
    <p:extLst>
      <p:ext uri="{BB962C8B-B14F-4D97-AF65-F5344CB8AC3E}">
        <p14:creationId xmlns:p14="http://schemas.microsoft.com/office/powerpoint/2010/main" val="2515434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9BF180D7-54DB-4F7F-AE75-6A189328228B}" type="slidenum">
              <a:rPr kumimoji="1" lang="ja-JP" altLang="en-US" smtClean="0"/>
              <a:t>22</a:t>
            </a:fld>
            <a:endParaRPr kumimoji="1" lang="ja-JP" altLang="en-US"/>
          </a:p>
        </p:txBody>
      </p:sp>
    </p:spTree>
    <p:extLst>
      <p:ext uri="{BB962C8B-B14F-4D97-AF65-F5344CB8AC3E}">
        <p14:creationId xmlns:p14="http://schemas.microsoft.com/office/powerpoint/2010/main" val="1044811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En el</a:t>
            </a:r>
            <a:r>
              <a:rPr lang="es-PE" baseline="0" dirty="0"/>
              <a:t> </a:t>
            </a:r>
            <a:r>
              <a:rPr lang="es-PE" dirty="0"/>
              <a:t> siguiente cuadro se presenta la demanda global estimada en aprox. S/ 70 millones de soles .</a:t>
            </a:r>
            <a:r>
              <a:rPr lang="es-PE" baseline="0" dirty="0"/>
              <a:t> Dicha demanda responde a las metas previstas a ejecutar en el 2021, en las 3 líneas de acción priorizadas, explicadas anteriormente. </a:t>
            </a:r>
          </a:p>
          <a:p>
            <a:r>
              <a:rPr lang="es-PE" baseline="0" dirty="0"/>
              <a:t>En términos generales de aprox. 70 millones de soles que se estima la demanda global nos han atendido el 71%, es decir 50.5 millones. Sin embargo las actividades que desarrollan las funciones constitucionales tienen una reducida atención, por lo que teniendo como prioridad atender el nombramiento de jueces y fiscales que se encuentran en situación provisional, se ha planteado un artículo en la ley de presupuesto a fin de que la diferencia sea atendida durante el 2021. </a:t>
            </a:r>
          </a:p>
          <a:p>
            <a:endParaRPr lang="es-PE" baseline="0" dirty="0"/>
          </a:p>
          <a:p>
            <a:pPr marL="0" marR="0" indent="0" algn="l" defTabSz="1371509" rtl="0" eaLnBrk="1" fontAlgn="auto" latinLnBrk="0" hangingPunct="1">
              <a:lnSpc>
                <a:spcPct val="100000"/>
              </a:lnSpc>
              <a:spcBef>
                <a:spcPts val="0"/>
              </a:spcBef>
              <a:spcAft>
                <a:spcPts val="0"/>
              </a:spcAft>
              <a:buClrTx/>
              <a:buSzTx/>
              <a:buFontTx/>
              <a:buNone/>
              <a:tabLst/>
              <a:defRPr/>
            </a:pPr>
            <a:r>
              <a:rPr lang="es-PE" sz="1800" b="0" u="none" strike="noStrike" dirty="0">
                <a:solidFill>
                  <a:srgbClr val="000000"/>
                </a:solidFill>
                <a:effectLst/>
              </a:rPr>
              <a:t>Proyecto con código Unificado  N° 2171549:</a:t>
            </a:r>
            <a:r>
              <a:rPr lang="es-PE" sz="1800" b="0" u="none" strike="noStrike" baseline="0" dirty="0">
                <a:solidFill>
                  <a:srgbClr val="000000"/>
                </a:solidFill>
                <a:effectLst/>
              </a:rPr>
              <a:t> </a:t>
            </a:r>
            <a:r>
              <a:rPr kumimoji="1" lang="es-PE" sz="1800" kern="1200" dirty="0">
                <a:solidFill>
                  <a:schemeClr val="tx1"/>
                </a:solidFill>
                <a:effectLst/>
                <a:latin typeface="+mn-lt"/>
                <a:ea typeface="+mn-ea"/>
                <a:cs typeface="+mn-cs"/>
              </a:rPr>
              <a:t>“Mejoramiento de los Servicios de Selección y Nombramiento, Evaluación y Ratificación y Procesos Disciplinarios de Jueces y Fiscales del CNM”, cuyos recursos se encuentran previstos en el asignación 2021.</a:t>
            </a:r>
          </a:p>
          <a:p>
            <a:pPr marL="0" marR="0" indent="0" algn="l" defTabSz="1371509" rtl="0" eaLnBrk="1" fontAlgn="auto" latinLnBrk="0" hangingPunct="1">
              <a:lnSpc>
                <a:spcPct val="100000"/>
              </a:lnSpc>
              <a:spcBef>
                <a:spcPts val="0"/>
              </a:spcBef>
              <a:spcAft>
                <a:spcPts val="0"/>
              </a:spcAft>
              <a:buClrTx/>
              <a:buSzTx/>
              <a:buFontTx/>
              <a:buNone/>
              <a:tabLst/>
              <a:defRPr/>
            </a:pPr>
            <a:endParaRPr kumimoji="1" lang="es-PE" sz="1800" kern="1200" dirty="0">
              <a:solidFill>
                <a:schemeClr val="tx1"/>
              </a:solidFill>
              <a:effectLst/>
              <a:latin typeface="+mn-lt"/>
              <a:ea typeface="+mn-ea"/>
              <a:cs typeface="+mn-cs"/>
            </a:endParaRPr>
          </a:p>
          <a:p>
            <a:pPr marL="0" marR="0" indent="0" algn="l" defTabSz="1371509" rtl="0" eaLnBrk="1" fontAlgn="auto" latinLnBrk="0" hangingPunct="1">
              <a:lnSpc>
                <a:spcPct val="100000"/>
              </a:lnSpc>
              <a:spcBef>
                <a:spcPts val="0"/>
              </a:spcBef>
              <a:spcAft>
                <a:spcPts val="0"/>
              </a:spcAft>
              <a:buClrTx/>
              <a:buSzTx/>
              <a:buFontTx/>
              <a:buNone/>
              <a:tabLst/>
              <a:defRPr/>
            </a:pPr>
            <a:r>
              <a:rPr lang="es-PE" sz="1800" b="0" u="none" strike="noStrike" dirty="0">
                <a:solidFill>
                  <a:srgbClr val="000000"/>
                </a:solidFill>
                <a:effectLst/>
              </a:rPr>
              <a:t>Proyecto con código Unificado  N° 2412541:</a:t>
            </a:r>
            <a:r>
              <a:rPr lang="es-PE" sz="1800" b="0" u="none" strike="noStrike" baseline="0" dirty="0">
                <a:solidFill>
                  <a:srgbClr val="000000"/>
                </a:solidFill>
                <a:effectLst/>
              </a:rPr>
              <a:t> </a:t>
            </a:r>
            <a:r>
              <a:rPr kumimoji="1" lang="es-PE" sz="1800" b="0" i="0" u="none" strike="noStrike" kern="1200" baseline="0" dirty="0">
                <a:solidFill>
                  <a:schemeClr val="tx1"/>
                </a:solidFill>
                <a:latin typeface="+mn-lt"/>
                <a:ea typeface="+mn-ea"/>
                <a:cs typeface="+mn-cs"/>
              </a:rPr>
              <a:t>“Mejoramiento de los servicios de la JNJ para la adecuada implementación del Expediente Judicial Electrónico a nivel nacional”. El monto de S/ 390 mil soles, que se considera es para la elaboración del perfil y la supervisión del mismo, Este proyecto es parte del programa de Inversión “Mejoramiento de los Servicios de Justicia No penales a través de la implementación del Expediente Judicial Electrónico (EJE) con CUI N°2413068”, cuyo financiamiento es vía operación de endeudamiento externo con el BM, que ha sido aprobado mediante Decreto Supremo N° 336-2019-EF, siendo el Ministerio de Justicia y Derechos Humanos, la unidad ejecutora responsable de ejecutar el programa y el Proyecto de la JNJ, el mismo que debe encontrarse viable.</a:t>
            </a:r>
            <a:endParaRPr lang="es-PE" dirty="0"/>
          </a:p>
          <a:p>
            <a:endParaRPr lang="es-PE" dirty="0"/>
          </a:p>
        </p:txBody>
      </p:sp>
      <p:sp>
        <p:nvSpPr>
          <p:cNvPr id="4" name="Marcador de número de diapositiva 3"/>
          <p:cNvSpPr>
            <a:spLocks noGrp="1"/>
          </p:cNvSpPr>
          <p:nvPr>
            <p:ph type="sldNum" sz="quarter" idx="10"/>
          </p:nvPr>
        </p:nvSpPr>
        <p:spPr/>
        <p:txBody>
          <a:bodyPr/>
          <a:lstStyle/>
          <a:p>
            <a:fld id="{9BF180D7-54DB-4F7F-AE75-6A189328228B}" type="slidenum">
              <a:rPr kumimoji="1" lang="ja-JP" altLang="en-US" smtClean="0"/>
              <a:t>23</a:t>
            </a:fld>
            <a:endParaRPr kumimoji="1" lang="ja-JP" altLang="en-US"/>
          </a:p>
        </p:txBody>
      </p:sp>
    </p:spTree>
    <p:extLst>
      <p:ext uri="{BB962C8B-B14F-4D97-AF65-F5344CB8AC3E}">
        <p14:creationId xmlns:p14="http://schemas.microsoft.com/office/powerpoint/2010/main" val="1280273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Dado lo anterior, el monto que se debe transferir a la Junta Nacional</a:t>
            </a:r>
            <a:r>
              <a:rPr lang="es-PE" baseline="0" dirty="0"/>
              <a:t> de Justicia será de aprox. S/. 6.0 millones de soles y se asignará a financiar una meta para convocar a 768 plazas de jueces y fiscales. </a:t>
            </a:r>
          </a:p>
          <a:p>
            <a:endParaRPr lang="es-PE" baseline="0" dirty="0"/>
          </a:p>
          <a:p>
            <a:endParaRPr lang="es-PE" dirty="0"/>
          </a:p>
        </p:txBody>
      </p:sp>
      <p:sp>
        <p:nvSpPr>
          <p:cNvPr id="4" name="Marcador de número de diapositiva 3"/>
          <p:cNvSpPr>
            <a:spLocks noGrp="1"/>
          </p:cNvSpPr>
          <p:nvPr>
            <p:ph type="sldNum" sz="quarter" idx="10"/>
          </p:nvPr>
        </p:nvSpPr>
        <p:spPr/>
        <p:txBody>
          <a:bodyPr/>
          <a:lstStyle/>
          <a:p>
            <a:fld id="{9BF180D7-54DB-4F7F-AE75-6A189328228B}" type="slidenum">
              <a:rPr kumimoji="1" lang="ja-JP" altLang="en-US" smtClean="0"/>
              <a:t>25</a:t>
            </a:fld>
            <a:endParaRPr kumimoji="1" lang="ja-JP" altLang="en-US"/>
          </a:p>
        </p:txBody>
      </p:sp>
    </p:spTree>
    <p:extLst>
      <p:ext uri="{BB962C8B-B14F-4D97-AF65-F5344CB8AC3E}">
        <p14:creationId xmlns:p14="http://schemas.microsoft.com/office/powerpoint/2010/main" val="38243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La</a:t>
            </a:r>
            <a:r>
              <a:rPr lang="es-PE" baseline="0" dirty="0"/>
              <a:t> JNJ tiene para el año 2021 e monto de S/ 50.05 millones por toda fuente de financiamiento, de los cuales el 73.9% (S/. 36.99 millones)corresponde a la fuente recursos ordinarios, el 3-9% (1.93 millones)a la fuente recursos recaudados directamente y 22.2% (11.12 millones), por la fuente de operaciones oficiales de crédito. El MEF ha otorgado recursos por esta fuente </a:t>
            </a:r>
            <a:r>
              <a:rPr lang="es-PE" baseline="0" dirty="0">
                <a:solidFill>
                  <a:srgbClr val="FF0000"/>
                </a:solidFill>
              </a:rPr>
              <a:t>que proviene de endeudamiento interno (esto último voy a verificar) </a:t>
            </a:r>
            <a:endParaRPr lang="es-PE" dirty="0">
              <a:solidFill>
                <a:srgbClr val="FF0000"/>
              </a:solidFill>
            </a:endParaRPr>
          </a:p>
        </p:txBody>
      </p:sp>
      <p:sp>
        <p:nvSpPr>
          <p:cNvPr id="4" name="Marcador de número de diapositiva 3"/>
          <p:cNvSpPr>
            <a:spLocks noGrp="1"/>
          </p:cNvSpPr>
          <p:nvPr>
            <p:ph type="sldNum" sz="quarter" idx="10"/>
          </p:nvPr>
        </p:nvSpPr>
        <p:spPr/>
        <p:txBody>
          <a:bodyPr/>
          <a:lstStyle/>
          <a:p>
            <a:fld id="{9BF180D7-54DB-4F7F-AE75-6A189328228B}" type="slidenum">
              <a:rPr kumimoji="1" lang="ja-JP" altLang="en-US" smtClean="0"/>
              <a:t>27</a:t>
            </a:fld>
            <a:endParaRPr kumimoji="1" lang="ja-JP" altLang="en-US"/>
          </a:p>
        </p:txBody>
      </p:sp>
    </p:spTree>
    <p:extLst>
      <p:ext uri="{BB962C8B-B14F-4D97-AF65-F5344CB8AC3E}">
        <p14:creationId xmlns:p14="http://schemas.microsoft.com/office/powerpoint/2010/main" val="3729030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a:t>Desde el punto de vista de</a:t>
            </a:r>
            <a:r>
              <a:rPr lang="es-PE" baseline="0" dirty="0"/>
              <a:t> la asignación del gasto por fuente de financiamiento se tiene lo siguiente: </a:t>
            </a:r>
          </a:p>
          <a:p>
            <a:r>
              <a:rPr lang="es-PE" b="1" baseline="0" dirty="0"/>
              <a:t>FUENTE RECURSOS ORDINARIOS</a:t>
            </a:r>
          </a:p>
          <a:p>
            <a:pPr marL="228600" indent="-228600">
              <a:buAutoNum type="arabicParenR"/>
            </a:pPr>
            <a:r>
              <a:rPr lang="es-PE" baseline="0" dirty="0"/>
              <a:t>El 38.2% (S/ 19.14 millones) se asigna a la genérica de gasto bienes y servicios, de los cuales el 54.4%, es decir S/ 10.41 millones se encuentra en la partida CAS; el 20.3% (S/ 3.89 millones) para gastos de funcionamiento (servicio de vigilancia, limpieza, combustible, útiles de oficina, seguros patrimoniales, mantenimiento de edifico y vehículos y otros gastos); el 5.0% (S/ 0.96 millones) para la atención del seguro médico y la diferencia el 20.3% (S/ 3.88 millones) para la atención de las actividades de las direcciones funcionales.</a:t>
            </a:r>
          </a:p>
          <a:p>
            <a:pPr marL="228600" indent="-228600">
              <a:buAutoNum type="arabicParenR"/>
            </a:pPr>
            <a:r>
              <a:rPr lang="es-PE" baseline="0" dirty="0"/>
              <a:t>El 33.9% (16.97 millones) es para cubrir la planilla de 85 plazas del régimen laboral 728 y 07 plazas de la Ley Servir)</a:t>
            </a:r>
          </a:p>
          <a:p>
            <a:pPr marL="228600" indent="-228600">
              <a:buAutoNum type="arabicParenR"/>
            </a:pPr>
            <a:r>
              <a:rPr lang="es-PE" baseline="0" dirty="0"/>
              <a:t>El 1.7% (S/ 0.89 millones) es para el pago de 09 pensionistas y otros gastos (pago de arbitrios)</a:t>
            </a:r>
          </a:p>
          <a:p>
            <a:pPr marL="0" indent="0">
              <a:buNone/>
            </a:pPr>
            <a:endParaRPr lang="es-PE" b="1" baseline="0" dirty="0"/>
          </a:p>
          <a:p>
            <a:pPr marL="0" indent="0">
              <a:buNone/>
            </a:pPr>
            <a:r>
              <a:rPr lang="es-PE" b="1" baseline="0" dirty="0"/>
              <a:t>FUENTE DE OPERACIONES OFICIALES DE CRÉDITO</a:t>
            </a:r>
          </a:p>
          <a:p>
            <a:r>
              <a:rPr lang="es-PE" baseline="0" dirty="0"/>
              <a:t>  1) El monto de S/ 11.12 millones es para continuar con la ejecución del  proyecto </a:t>
            </a:r>
            <a:r>
              <a:rPr lang="es-PE" baseline="0"/>
              <a:t>de inversión </a:t>
            </a:r>
            <a:r>
              <a:rPr kumimoji="1" lang="es-PE" sz="1800" kern="1200">
                <a:solidFill>
                  <a:schemeClr val="tx1"/>
                </a:solidFill>
                <a:effectLst/>
                <a:latin typeface="+mn-lt"/>
                <a:ea typeface="+mn-ea"/>
                <a:cs typeface="+mn-cs"/>
              </a:rPr>
              <a:t>“Mejoramiento</a:t>
            </a:r>
            <a:r>
              <a:rPr kumimoji="1" lang="es-PE" sz="1800" kern="1200" dirty="0">
                <a:solidFill>
                  <a:schemeClr val="tx1"/>
                </a:solidFill>
                <a:effectLst/>
                <a:latin typeface="+mn-lt"/>
                <a:ea typeface="+mn-ea"/>
                <a:cs typeface="+mn-cs"/>
              </a:rPr>
              <a:t> de los Servicios de Selección y Nombramiento, Evaluación y Ratificación y Procesos Disciplinarios de Jueces y Fiscales del CNM”</a:t>
            </a:r>
            <a:endParaRPr lang="es-PE" baseline="0" dirty="0"/>
          </a:p>
          <a:p>
            <a:endParaRPr lang="es-PE" dirty="0"/>
          </a:p>
        </p:txBody>
      </p:sp>
      <p:sp>
        <p:nvSpPr>
          <p:cNvPr id="4" name="3 Marcador de número de diapositiva"/>
          <p:cNvSpPr>
            <a:spLocks noGrp="1"/>
          </p:cNvSpPr>
          <p:nvPr>
            <p:ph type="sldNum" sz="quarter" idx="10"/>
          </p:nvPr>
        </p:nvSpPr>
        <p:spPr/>
        <p:txBody>
          <a:bodyPr/>
          <a:lstStyle/>
          <a:p>
            <a:pPr>
              <a:defRPr/>
            </a:pPr>
            <a:fld id="{978DD866-39CF-410E-AF78-B28D5FC1F348}" type="slidenum">
              <a:rPr lang="es-PE" altLang="es-PE" smtClean="0"/>
              <a:pPr>
                <a:defRPr/>
              </a:pPr>
              <a:t>28</a:t>
            </a:fld>
            <a:endParaRPr lang="es-PE" altLang="es-PE"/>
          </a:p>
        </p:txBody>
      </p:sp>
    </p:spTree>
    <p:extLst>
      <p:ext uri="{BB962C8B-B14F-4D97-AF65-F5344CB8AC3E}">
        <p14:creationId xmlns:p14="http://schemas.microsoft.com/office/powerpoint/2010/main" val="777490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PE" baseline="0" dirty="0"/>
              <a:t>En la siguiente presentación se aprecia un comparativo entre lo asignado en el 2020 vs 2021, por  toda fuente de financiamiento. </a:t>
            </a:r>
          </a:p>
          <a:p>
            <a:pPr algn="just"/>
            <a:r>
              <a:rPr lang="es-PE" baseline="0" dirty="0"/>
              <a:t>Por toda fuente de financiamiento se cuenta con S/ 21.9 millones más de lo asignado en el 2020,  </a:t>
            </a:r>
          </a:p>
          <a:p>
            <a:pPr algn="just"/>
            <a:endParaRPr lang="es-PE" baseline="0" dirty="0"/>
          </a:p>
          <a:p>
            <a:pPr marL="0" marR="0" indent="0" algn="just" defTabSz="914400" rtl="0" eaLnBrk="0" fontAlgn="base" latinLnBrk="0" hangingPunct="0">
              <a:lnSpc>
                <a:spcPct val="100000"/>
              </a:lnSpc>
              <a:spcBef>
                <a:spcPct val="30000"/>
              </a:spcBef>
              <a:spcAft>
                <a:spcPct val="0"/>
              </a:spcAft>
              <a:buClrTx/>
              <a:buSzTx/>
              <a:buFontTx/>
              <a:buNone/>
              <a:tabLst/>
              <a:defRPr/>
            </a:pPr>
            <a:r>
              <a:rPr lang="es-PE" dirty="0"/>
              <a:t>Como se puede apreciar,</a:t>
            </a:r>
            <a:r>
              <a:rPr lang="es-PE" baseline="0" dirty="0"/>
              <a:t> e</a:t>
            </a:r>
            <a:r>
              <a:rPr lang="es-PE" dirty="0"/>
              <a:t>l</a:t>
            </a:r>
            <a:r>
              <a:rPr lang="es-PE" baseline="0" dirty="0"/>
              <a:t> 96.12% de nuestra asignación presupuestal proviene del MEF, es decir por la fuente RO (S/ 36.99 millones) y por la fuente ROOC (11.12 millones),  y la diferencia (3.8%) de una estimación de la recaudación interna (RDR). </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es-PE" baseline="0" dirty="0"/>
          </a:p>
          <a:p>
            <a:pPr marL="0" marR="0" indent="0" algn="just" defTabSz="914400" rtl="0" eaLnBrk="0" fontAlgn="base" latinLnBrk="0" hangingPunct="0">
              <a:lnSpc>
                <a:spcPct val="100000"/>
              </a:lnSpc>
              <a:spcBef>
                <a:spcPct val="30000"/>
              </a:spcBef>
              <a:spcAft>
                <a:spcPct val="0"/>
              </a:spcAft>
              <a:buClrTx/>
              <a:buSzTx/>
              <a:buFontTx/>
              <a:buNone/>
              <a:tabLst/>
              <a:defRPr/>
            </a:pPr>
            <a:r>
              <a:rPr lang="es-PE" baseline="0" dirty="0"/>
              <a:t>Explicación de las mayores asignaciones: </a:t>
            </a:r>
          </a:p>
          <a:p>
            <a:pPr marL="0" marR="0" indent="0" algn="just" defTabSz="914400" rtl="0" eaLnBrk="0" fontAlgn="base" latinLnBrk="0" hangingPunct="0">
              <a:lnSpc>
                <a:spcPct val="100000"/>
              </a:lnSpc>
              <a:spcBef>
                <a:spcPct val="30000"/>
              </a:spcBef>
              <a:spcAft>
                <a:spcPct val="0"/>
              </a:spcAft>
              <a:buClrTx/>
              <a:buSzTx/>
              <a:buFontTx/>
              <a:buNone/>
              <a:tabLst/>
              <a:defRPr/>
            </a:pPr>
            <a:r>
              <a:rPr lang="es-PE" baseline="0" dirty="0"/>
              <a:t>Por la fuente recursos ordinarios: </a:t>
            </a:r>
          </a:p>
          <a:p>
            <a:pPr marL="0" marR="0" indent="0" algn="just" defTabSz="914400" rtl="0" eaLnBrk="0" fontAlgn="base" latinLnBrk="0" hangingPunct="0">
              <a:lnSpc>
                <a:spcPct val="100000"/>
              </a:lnSpc>
              <a:spcBef>
                <a:spcPct val="30000"/>
              </a:spcBef>
              <a:spcAft>
                <a:spcPct val="0"/>
              </a:spcAft>
              <a:buClrTx/>
              <a:buSzTx/>
              <a:buFontTx/>
              <a:buNone/>
              <a:tabLst/>
              <a:defRPr/>
            </a:pPr>
            <a:r>
              <a:rPr lang="es-PE" baseline="0" dirty="0"/>
              <a:t>El incremento en esta fuente corre</a:t>
            </a:r>
          </a:p>
        </p:txBody>
      </p:sp>
      <p:sp>
        <p:nvSpPr>
          <p:cNvPr id="4" name="Marcador de número de diapositiva 3"/>
          <p:cNvSpPr>
            <a:spLocks noGrp="1"/>
          </p:cNvSpPr>
          <p:nvPr>
            <p:ph type="sldNum" sz="quarter" idx="5"/>
          </p:nvPr>
        </p:nvSpPr>
        <p:spPr/>
        <p:txBody>
          <a:bodyPr/>
          <a:lstStyle/>
          <a:p>
            <a:fld id="{9BF180D7-54DB-4F7F-AE75-6A189328228B}" type="slidenum">
              <a:rPr kumimoji="1" lang="ja-JP" altLang="en-US" smtClean="0"/>
              <a:t>29</a:t>
            </a:fld>
            <a:endParaRPr kumimoji="1" lang="ja-JP" altLang="en-US"/>
          </a:p>
        </p:txBody>
      </p:sp>
    </p:spTree>
    <p:extLst>
      <p:ext uri="{BB962C8B-B14F-4D97-AF65-F5344CB8AC3E}">
        <p14:creationId xmlns:p14="http://schemas.microsoft.com/office/powerpoint/2010/main" val="2167082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9BF180D7-54DB-4F7F-AE75-6A189328228B}" type="slidenum">
              <a:rPr kumimoji="1" lang="ja-JP" altLang="en-US" smtClean="0"/>
              <a:t>3</a:t>
            </a:fld>
            <a:endParaRPr kumimoji="1" lang="ja-JP" altLang="en-US"/>
          </a:p>
        </p:txBody>
      </p:sp>
    </p:spTree>
    <p:extLst>
      <p:ext uri="{BB962C8B-B14F-4D97-AF65-F5344CB8AC3E}">
        <p14:creationId xmlns:p14="http://schemas.microsoft.com/office/powerpoint/2010/main" val="2966370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endParaRPr lang="es-PE" baseline="0" dirty="0"/>
          </a:p>
        </p:txBody>
      </p:sp>
      <p:sp>
        <p:nvSpPr>
          <p:cNvPr id="4" name="3 Marcador de número de diapositiva"/>
          <p:cNvSpPr>
            <a:spLocks noGrp="1"/>
          </p:cNvSpPr>
          <p:nvPr>
            <p:ph type="sldNum" sz="quarter" idx="10"/>
          </p:nvPr>
        </p:nvSpPr>
        <p:spPr/>
        <p:txBody>
          <a:bodyPr/>
          <a:lstStyle/>
          <a:p>
            <a:pPr>
              <a:defRPr/>
            </a:pPr>
            <a:fld id="{978DD866-39CF-410E-AF78-B28D5FC1F348}" type="slidenum">
              <a:rPr lang="es-PE" altLang="es-PE" smtClean="0"/>
              <a:pPr>
                <a:defRPr/>
              </a:pPr>
              <a:t>30</a:t>
            </a:fld>
            <a:endParaRPr lang="es-PE" altLang="es-PE"/>
          </a:p>
        </p:txBody>
      </p:sp>
    </p:spTree>
    <p:extLst>
      <p:ext uri="{BB962C8B-B14F-4D97-AF65-F5344CB8AC3E}">
        <p14:creationId xmlns:p14="http://schemas.microsoft.com/office/powerpoint/2010/main" val="715911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En el presente Cuadro se aprecia la variación presupuestal de lo asignado para el año 2021</a:t>
            </a:r>
            <a:r>
              <a:rPr lang="es-PE" baseline="0" dirty="0"/>
              <a:t> respecto a lo asignado en el presente año. </a:t>
            </a:r>
          </a:p>
          <a:p>
            <a:endParaRPr lang="es-PE" baseline="0" dirty="0"/>
          </a:p>
          <a:p>
            <a:r>
              <a:rPr lang="es-PE" baseline="0" dirty="0"/>
              <a:t>Las principales variaciones se encuentran en: </a:t>
            </a:r>
          </a:p>
          <a:p>
            <a:endParaRPr lang="es-PE" baseline="0" dirty="0"/>
          </a:p>
          <a:p>
            <a:r>
              <a:rPr lang="es-PE" b="1" baseline="0" dirty="0">
                <a:solidFill>
                  <a:srgbClr val="FF0000"/>
                </a:solidFill>
              </a:rPr>
              <a:t>Fuente: Recursos Ordinarios</a:t>
            </a:r>
            <a:r>
              <a:rPr lang="es-PE" baseline="0" dirty="0"/>
              <a:t>: </a:t>
            </a:r>
          </a:p>
          <a:p>
            <a:r>
              <a:rPr lang="es-PE" baseline="0" dirty="0"/>
              <a:t>En la genérica de personal y obligaciones sociales y bienes y servicios; </a:t>
            </a:r>
          </a:p>
          <a:p>
            <a:r>
              <a:rPr lang="es-PE" b="1" baseline="0" dirty="0"/>
              <a:t>En la genérica de personal y obligaciones sociales:</a:t>
            </a:r>
            <a:r>
              <a:rPr lang="es-PE" baseline="0" dirty="0"/>
              <a:t> se tiene S/ 3.78 millones más, para financiar las 92 plazas que se encuentran aprobadas en al CAP y actualizadas en el AIRHS. A la fecha la planilla al cierre del año presenta un déficit que se requiere que el MEF atienda la demanda adicional. </a:t>
            </a:r>
          </a:p>
          <a:p>
            <a:r>
              <a:rPr lang="es-PE" b="1" dirty="0"/>
              <a:t>En la genérica de bienes y servicios: </a:t>
            </a:r>
            <a:r>
              <a:rPr lang="es-PE" b="0" dirty="0"/>
              <a:t>se cuenta con S/</a:t>
            </a:r>
            <a:r>
              <a:rPr lang="es-PE" b="0" baseline="0" dirty="0"/>
              <a:t> 9.16 millones de soles: </a:t>
            </a:r>
          </a:p>
          <a:p>
            <a:r>
              <a:rPr lang="es-PE" b="0" baseline="0" dirty="0"/>
              <a:t>Este mayor monto es para dar sostenibilidad a las 79 plazas que se contará el próximo año.</a:t>
            </a:r>
          </a:p>
          <a:p>
            <a:r>
              <a:rPr lang="es-PE" b="0" baseline="0" dirty="0"/>
              <a:t>Para financiar el mayor incremento en seguros patrimoniales, seguro médico, mantenimiento y acondicionamiento, servicios profesionales y consultorías y otros gastos.</a:t>
            </a:r>
          </a:p>
          <a:p>
            <a:endParaRPr lang="es-PE" b="0" dirty="0"/>
          </a:p>
          <a:p>
            <a:pPr marL="0" marR="0" indent="0" algn="l" defTabSz="1371509" rtl="0" eaLnBrk="1" fontAlgn="auto" latinLnBrk="0" hangingPunct="1">
              <a:lnSpc>
                <a:spcPct val="100000"/>
              </a:lnSpc>
              <a:spcBef>
                <a:spcPts val="0"/>
              </a:spcBef>
              <a:spcAft>
                <a:spcPts val="0"/>
              </a:spcAft>
              <a:buClrTx/>
              <a:buSzTx/>
              <a:buFontTx/>
              <a:buNone/>
              <a:tabLst/>
              <a:defRPr/>
            </a:pPr>
            <a:r>
              <a:rPr lang="es-PE" b="1" baseline="0" dirty="0">
                <a:solidFill>
                  <a:srgbClr val="FF0000"/>
                </a:solidFill>
              </a:rPr>
              <a:t>Fuente de operaciones oficiales de crédito</a:t>
            </a:r>
            <a:endParaRPr lang="es-PE" baseline="0" dirty="0"/>
          </a:p>
          <a:p>
            <a:endParaRPr lang="es-PE" b="0" dirty="0"/>
          </a:p>
          <a:p>
            <a:r>
              <a:rPr lang="es-PE" b="0" dirty="0"/>
              <a:t>En la genérica de adquisición de operaciones oficiales de crédito el incremento es del 100% para financiar la continuidad del proyecto de </a:t>
            </a:r>
            <a:r>
              <a:rPr kumimoji="1" lang="es-ES" sz="1800" i="1" kern="1200" dirty="0">
                <a:solidFill>
                  <a:schemeClr val="tx1"/>
                </a:solidFill>
                <a:effectLst/>
                <a:latin typeface="+mn-lt"/>
                <a:ea typeface="+mn-ea"/>
                <a:cs typeface="+mn-cs"/>
              </a:rPr>
              <a:t>"Mejoramiento de los Servicios de Selección y Nombramiento, Evaluación y Ratificación y Proceso Disciplinarios de Jueces y Fiscales del CNM </a:t>
            </a:r>
            <a:endParaRPr lang="es-PE" b="0" dirty="0"/>
          </a:p>
        </p:txBody>
      </p:sp>
      <p:sp>
        <p:nvSpPr>
          <p:cNvPr id="4" name="Marcador de número de diapositiva 3"/>
          <p:cNvSpPr>
            <a:spLocks noGrp="1"/>
          </p:cNvSpPr>
          <p:nvPr>
            <p:ph type="sldNum" sz="quarter" idx="10"/>
          </p:nvPr>
        </p:nvSpPr>
        <p:spPr/>
        <p:txBody>
          <a:bodyPr/>
          <a:lstStyle/>
          <a:p>
            <a:fld id="{9BF180D7-54DB-4F7F-AE75-6A189328228B}" type="slidenum">
              <a:rPr kumimoji="1" lang="ja-JP" altLang="en-US" smtClean="0"/>
              <a:t>31</a:t>
            </a:fld>
            <a:endParaRPr kumimoji="1" lang="ja-JP" altLang="en-US"/>
          </a:p>
        </p:txBody>
      </p:sp>
    </p:spTree>
    <p:extLst>
      <p:ext uri="{BB962C8B-B14F-4D97-AF65-F5344CB8AC3E}">
        <p14:creationId xmlns:p14="http://schemas.microsoft.com/office/powerpoint/2010/main" val="874751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1371509" rtl="0" eaLnBrk="1" fontAlgn="auto" latinLnBrk="0" hangingPunct="1">
              <a:lnSpc>
                <a:spcPct val="100000"/>
              </a:lnSpc>
              <a:spcBef>
                <a:spcPts val="0"/>
              </a:spcBef>
              <a:spcAft>
                <a:spcPts val="0"/>
              </a:spcAft>
              <a:buClrTx/>
              <a:buSzTx/>
              <a:buFontTx/>
              <a:buNone/>
              <a:tabLst/>
              <a:defRPr/>
            </a:pPr>
            <a:r>
              <a:rPr lang="es-PE" sz="1800" b="1" i="0" u="none" strike="noStrike" dirty="0">
                <a:solidFill>
                  <a:srgbClr val="000000"/>
                </a:solidFill>
                <a:effectLst/>
                <a:latin typeface="Calibri" panose="020F0502020204030204" pitchFamily="34" charset="0"/>
              </a:rPr>
              <a:t>Gastos de personal: </a:t>
            </a:r>
          </a:p>
          <a:p>
            <a:pPr marL="0" marR="0" indent="0" algn="l" defTabSz="1371509" rtl="0" eaLnBrk="1" fontAlgn="auto" latinLnBrk="0" hangingPunct="1">
              <a:lnSpc>
                <a:spcPct val="100000"/>
              </a:lnSpc>
              <a:spcBef>
                <a:spcPts val="0"/>
              </a:spcBef>
              <a:spcAft>
                <a:spcPts val="0"/>
              </a:spcAft>
              <a:buClrTx/>
              <a:buSzTx/>
              <a:buFontTx/>
              <a:buNone/>
              <a:tabLst/>
              <a:defRPr/>
            </a:pPr>
            <a:r>
              <a:rPr lang="es-PE" sz="1800" b="0" i="0" u="none" strike="noStrike" dirty="0">
                <a:solidFill>
                  <a:srgbClr val="000000"/>
                </a:solidFill>
                <a:effectLst/>
                <a:latin typeface="Calibri" panose="020F0502020204030204" pitchFamily="34" charset="0"/>
              </a:rPr>
              <a:t>Comprende el gasto del R 728 (85plazas)+ Ley</a:t>
            </a:r>
            <a:r>
              <a:rPr lang="es-PE" sz="1800" b="0" i="0" u="none" strike="noStrike" baseline="0" dirty="0">
                <a:solidFill>
                  <a:srgbClr val="000000"/>
                </a:solidFill>
                <a:effectLst/>
                <a:latin typeface="Calibri" panose="020F0502020204030204" pitchFamily="34" charset="0"/>
              </a:rPr>
              <a:t> 30057 (7 plazas) y CAS (proyección 110 plazas), que total contara con un fuerza laboral de 202 personas. El costo asciende a S/ 28.08 millones que representa el 56% del total de personal.</a:t>
            </a:r>
            <a:endParaRPr lang="es-PE" sz="1800" b="0" i="0" u="none" strike="noStrike" dirty="0">
              <a:solidFill>
                <a:srgbClr val="000000"/>
              </a:solidFill>
              <a:effectLst/>
              <a:latin typeface="Calibri" panose="020F0502020204030204" pitchFamily="34" charset="0"/>
            </a:endParaRPr>
          </a:p>
          <a:p>
            <a:pPr marL="0" marR="0" indent="0" algn="l" defTabSz="1371509" rtl="0" eaLnBrk="1" fontAlgn="auto" latinLnBrk="0" hangingPunct="1">
              <a:lnSpc>
                <a:spcPct val="100000"/>
              </a:lnSpc>
              <a:spcBef>
                <a:spcPts val="0"/>
              </a:spcBef>
              <a:spcAft>
                <a:spcPts val="0"/>
              </a:spcAft>
              <a:buClrTx/>
              <a:buSzTx/>
              <a:buFontTx/>
              <a:buNone/>
              <a:tabLst/>
              <a:defRPr/>
            </a:pPr>
            <a:endParaRPr lang="es-PE" sz="1800" b="1" i="0" u="none" strike="noStrike" dirty="0">
              <a:solidFill>
                <a:srgbClr val="000000"/>
              </a:solidFill>
              <a:effectLst/>
              <a:latin typeface="Calibri" panose="020F0502020204030204" pitchFamily="34" charset="0"/>
            </a:endParaRPr>
          </a:p>
          <a:p>
            <a:pPr marL="0" marR="0" indent="0" algn="l" defTabSz="1371509" rtl="0" eaLnBrk="1" fontAlgn="auto" latinLnBrk="0" hangingPunct="1">
              <a:lnSpc>
                <a:spcPct val="100000"/>
              </a:lnSpc>
              <a:spcBef>
                <a:spcPts val="0"/>
              </a:spcBef>
              <a:spcAft>
                <a:spcPts val="0"/>
              </a:spcAft>
              <a:buClrTx/>
              <a:buSzTx/>
              <a:buFontTx/>
              <a:buNone/>
              <a:tabLst/>
              <a:defRPr/>
            </a:pPr>
            <a:r>
              <a:rPr lang="es-PE" sz="1800" b="1" i="0" u="none" strike="noStrike" dirty="0">
                <a:solidFill>
                  <a:srgbClr val="000000"/>
                </a:solidFill>
                <a:effectLst/>
                <a:latin typeface="Calibri" panose="020F0502020204030204" pitchFamily="34" charset="0"/>
              </a:rPr>
              <a:t>Gastos para funcionamiento</a:t>
            </a:r>
            <a:r>
              <a:rPr lang="es-PE" sz="1800" b="0" i="0" u="none" strike="noStrike" dirty="0">
                <a:solidFill>
                  <a:srgbClr val="000000"/>
                </a:solidFill>
                <a:effectLst/>
                <a:latin typeface="Calibri" panose="020F0502020204030204" pitchFamily="34" charset="0"/>
              </a:rPr>
              <a:t> </a:t>
            </a:r>
            <a:br>
              <a:rPr lang="es-PE" sz="1800" b="0" i="0" u="none" strike="noStrike" dirty="0">
                <a:solidFill>
                  <a:srgbClr val="000000"/>
                </a:solidFill>
                <a:effectLst/>
                <a:latin typeface="Calibri" panose="020F0502020204030204" pitchFamily="34" charset="0"/>
              </a:rPr>
            </a:br>
            <a:r>
              <a:rPr lang="es-PE" sz="1800" b="0" i="0" u="none" strike="noStrike" dirty="0">
                <a:solidFill>
                  <a:srgbClr val="000000"/>
                </a:solidFill>
                <a:effectLst/>
                <a:latin typeface="Calibri" panose="020F0502020204030204" pitchFamily="34" charset="0"/>
              </a:rPr>
              <a:t>comprende</a:t>
            </a:r>
            <a:r>
              <a:rPr lang="es-PE" sz="1800" b="0" i="0" u="none" strike="noStrike" baseline="0" dirty="0">
                <a:solidFill>
                  <a:srgbClr val="000000"/>
                </a:solidFill>
                <a:effectLst/>
                <a:latin typeface="Calibri" panose="020F0502020204030204" pitchFamily="34" charset="0"/>
              </a:rPr>
              <a:t> el gasto para financiar los </a:t>
            </a:r>
            <a:r>
              <a:rPr lang="es-PE" sz="1800" b="0" i="0" u="none" strike="noStrike" dirty="0">
                <a:solidFill>
                  <a:srgbClr val="000000"/>
                </a:solidFill>
                <a:effectLst/>
                <a:latin typeface="Calibri" panose="020F0502020204030204" pitchFamily="34" charset="0"/>
              </a:rPr>
              <a:t>servicios de vigilancia, limpieza; combustible, útiles de oficina, seguros patrimoniales, mantenimiento de edifico y vehículos, seguro médico y  otros gastos.</a:t>
            </a:r>
            <a:r>
              <a:rPr lang="es-PE" sz="1800" b="0" i="0" u="none" strike="noStrike" baseline="0" dirty="0">
                <a:solidFill>
                  <a:srgbClr val="000000"/>
                </a:solidFill>
                <a:effectLst/>
                <a:latin typeface="Calibri" panose="020F0502020204030204" pitchFamily="34" charset="0"/>
              </a:rPr>
              <a:t> El monto asignado asciende a S/ 4.85 millones. </a:t>
            </a:r>
            <a:endParaRPr lang="es-PE" sz="1800" b="0" i="0" u="none" strike="noStrike" dirty="0">
              <a:solidFill>
                <a:srgbClr val="000000"/>
              </a:solidFill>
              <a:effectLst/>
              <a:latin typeface="Calibri" panose="020F0502020204030204" pitchFamily="34" charset="0"/>
            </a:endParaRPr>
          </a:p>
          <a:p>
            <a:endParaRPr lang="es-PE" dirty="0"/>
          </a:p>
          <a:p>
            <a:pPr marL="0" marR="0" indent="0" algn="l" defTabSz="1371509" rtl="0" eaLnBrk="1" fontAlgn="auto" latinLnBrk="0" hangingPunct="1">
              <a:lnSpc>
                <a:spcPct val="100000"/>
              </a:lnSpc>
              <a:spcBef>
                <a:spcPts val="0"/>
              </a:spcBef>
              <a:spcAft>
                <a:spcPts val="0"/>
              </a:spcAft>
              <a:buClrTx/>
              <a:buSzTx/>
              <a:buFontTx/>
              <a:buNone/>
              <a:tabLst/>
              <a:defRPr/>
            </a:pPr>
            <a:r>
              <a:rPr lang="es-PE" sz="1800" b="1" i="0" u="none" strike="noStrike" dirty="0">
                <a:solidFill>
                  <a:srgbClr val="000000"/>
                </a:solidFill>
                <a:effectLst/>
                <a:latin typeface="Calibri" panose="020F0502020204030204" pitchFamily="34" charset="0"/>
              </a:rPr>
              <a:t>Gastos para actividades funcionales</a:t>
            </a:r>
            <a:r>
              <a:rPr lang="es-PE" sz="1800" b="0" i="0" u="none" strike="noStrike" dirty="0">
                <a:solidFill>
                  <a:srgbClr val="000000"/>
                </a:solidFill>
                <a:effectLst/>
                <a:latin typeface="Calibri" panose="020F0502020204030204" pitchFamily="34" charset="0"/>
              </a:rPr>
              <a:t/>
            </a:r>
            <a:br>
              <a:rPr lang="es-PE" sz="1800" b="0" i="0" u="none" strike="noStrike" dirty="0">
                <a:solidFill>
                  <a:srgbClr val="000000"/>
                </a:solidFill>
                <a:effectLst/>
                <a:latin typeface="Calibri" panose="020F0502020204030204" pitchFamily="34" charset="0"/>
              </a:rPr>
            </a:br>
            <a:r>
              <a:rPr lang="es-PE" sz="1800" b="0" i="0" u="none" strike="noStrike" dirty="0">
                <a:solidFill>
                  <a:srgbClr val="000000"/>
                </a:solidFill>
                <a:effectLst/>
                <a:latin typeface="Calibri" panose="020F0502020204030204" pitchFamily="34" charset="0"/>
              </a:rPr>
              <a:t>comprende</a:t>
            </a:r>
            <a:r>
              <a:rPr lang="es-PE" sz="1800" b="0" i="0" u="none" strike="noStrike" baseline="0" dirty="0">
                <a:solidFill>
                  <a:srgbClr val="000000"/>
                </a:solidFill>
                <a:effectLst/>
                <a:latin typeface="Calibri" panose="020F0502020204030204" pitchFamily="34" charset="0"/>
              </a:rPr>
              <a:t> el gasto para financiar </a:t>
            </a:r>
            <a:r>
              <a:rPr lang="es-PE" sz="1800" b="0" i="0" u="none" strike="noStrike" dirty="0">
                <a:solidFill>
                  <a:srgbClr val="000000"/>
                </a:solidFill>
                <a:effectLst/>
                <a:latin typeface="Calibri" panose="020F0502020204030204" pitchFamily="34" charset="0"/>
              </a:rPr>
              <a:t>pasajes, viáticos para las visitas que realiza la procuraduría a provincias, consultorías para el desarroll</a:t>
            </a:r>
            <a:r>
              <a:rPr lang="es-PE" sz="1800" b="0" i="0" u="none" strike="noStrike" baseline="0" dirty="0">
                <a:solidFill>
                  <a:srgbClr val="000000"/>
                </a:solidFill>
                <a:effectLst/>
                <a:latin typeface="Calibri" panose="020F0502020204030204" pitchFamily="34" charset="0"/>
              </a:rPr>
              <a:t>o de las actividades de las direcciones de línea</a:t>
            </a:r>
            <a:r>
              <a:rPr lang="es-PE" sz="1800" b="0" i="0" u="none" strike="noStrike" dirty="0">
                <a:solidFill>
                  <a:srgbClr val="000000"/>
                </a:solidFill>
                <a:effectLst/>
                <a:latin typeface="Calibri" panose="020F0502020204030204" pitchFamily="34" charset="0"/>
              </a:rPr>
              <a:t>, desarrollo informáticos y otros,</a:t>
            </a:r>
            <a:r>
              <a:rPr lang="es-PE" sz="1800" b="0" i="0" u="none" strike="noStrike" baseline="0" dirty="0">
                <a:solidFill>
                  <a:srgbClr val="000000"/>
                </a:solidFill>
                <a:effectLst/>
                <a:latin typeface="Calibri" panose="020F0502020204030204" pitchFamily="34" charset="0"/>
              </a:rPr>
              <a:t> cuyo monto asignado asciende a S/ 5.11 millones. </a:t>
            </a:r>
          </a:p>
          <a:p>
            <a:pPr marL="0" marR="0" indent="0" algn="l" defTabSz="1371509" rtl="0" eaLnBrk="1" fontAlgn="auto" latinLnBrk="0" hangingPunct="1">
              <a:lnSpc>
                <a:spcPct val="100000"/>
              </a:lnSpc>
              <a:spcBef>
                <a:spcPts val="0"/>
              </a:spcBef>
              <a:spcAft>
                <a:spcPts val="0"/>
              </a:spcAft>
              <a:buClrTx/>
              <a:buSzTx/>
              <a:buFontTx/>
              <a:buNone/>
              <a:tabLst/>
              <a:defRPr/>
            </a:pPr>
            <a:endParaRPr lang="es-PE" sz="1800" b="0" i="0" u="none" strike="noStrike" baseline="0" dirty="0">
              <a:solidFill>
                <a:srgbClr val="000000"/>
              </a:solidFill>
              <a:effectLst/>
              <a:latin typeface="Calibri" panose="020F0502020204030204" pitchFamily="34" charset="0"/>
            </a:endParaRPr>
          </a:p>
          <a:p>
            <a:pPr marL="0" marR="0" indent="0" algn="l" defTabSz="1371509" rtl="0" eaLnBrk="1" fontAlgn="auto" latinLnBrk="0" hangingPunct="1">
              <a:lnSpc>
                <a:spcPct val="100000"/>
              </a:lnSpc>
              <a:spcBef>
                <a:spcPts val="0"/>
              </a:spcBef>
              <a:spcAft>
                <a:spcPts val="0"/>
              </a:spcAft>
              <a:buClrTx/>
              <a:buSzTx/>
              <a:buFontTx/>
              <a:buNone/>
              <a:tabLst/>
              <a:defRPr/>
            </a:pPr>
            <a:r>
              <a:rPr lang="es-PE" sz="1800" b="0" i="0" u="none" strike="noStrike" baseline="0" dirty="0">
                <a:solidFill>
                  <a:srgbClr val="000000"/>
                </a:solidFill>
                <a:effectLst/>
                <a:latin typeface="Calibri" panose="020F0502020204030204" pitchFamily="34" charset="0"/>
              </a:rPr>
              <a:t>Ambos conceptos de gastos representan el 20% del total del presupuesto. </a:t>
            </a:r>
            <a:endParaRPr lang="es-PE" sz="1800" b="0" i="0" u="none" strike="noStrike" dirty="0">
              <a:solidFill>
                <a:srgbClr val="000000"/>
              </a:solidFill>
              <a:effectLst/>
              <a:latin typeface="Calibri" panose="020F0502020204030204" pitchFamily="34" charset="0"/>
            </a:endParaRPr>
          </a:p>
          <a:p>
            <a:endParaRPr lang="es-PE" dirty="0"/>
          </a:p>
        </p:txBody>
      </p:sp>
      <p:sp>
        <p:nvSpPr>
          <p:cNvPr id="4" name="Marcador de número de diapositiva 3"/>
          <p:cNvSpPr>
            <a:spLocks noGrp="1"/>
          </p:cNvSpPr>
          <p:nvPr>
            <p:ph type="sldNum" sz="quarter" idx="10"/>
          </p:nvPr>
        </p:nvSpPr>
        <p:spPr/>
        <p:txBody>
          <a:bodyPr/>
          <a:lstStyle/>
          <a:p>
            <a:fld id="{9BF180D7-54DB-4F7F-AE75-6A189328228B}" type="slidenum">
              <a:rPr kumimoji="1" lang="ja-JP" altLang="en-US" smtClean="0"/>
              <a:t>32</a:t>
            </a:fld>
            <a:endParaRPr kumimoji="1" lang="ja-JP" altLang="en-US"/>
          </a:p>
        </p:txBody>
      </p:sp>
    </p:spTree>
    <p:extLst>
      <p:ext uri="{BB962C8B-B14F-4D97-AF65-F5344CB8AC3E}">
        <p14:creationId xmlns:p14="http://schemas.microsoft.com/office/powerpoint/2010/main" val="2422302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9BF180D7-54DB-4F7F-AE75-6A189328228B}" type="slidenum">
              <a:rPr kumimoji="1" lang="ja-JP" altLang="en-US" smtClean="0"/>
              <a:t>33</a:t>
            </a:fld>
            <a:endParaRPr kumimoji="1" lang="ja-JP" altLang="en-US"/>
          </a:p>
        </p:txBody>
      </p:sp>
    </p:spTree>
    <p:extLst>
      <p:ext uri="{BB962C8B-B14F-4D97-AF65-F5344CB8AC3E}">
        <p14:creationId xmlns:p14="http://schemas.microsoft.com/office/powerpoint/2010/main" val="253222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0" fontAlgn="base" hangingPunct="0"/>
            <a:r>
              <a:rPr lang="es-ES" sz="2400" b="0" dirty="0">
                <a:solidFill>
                  <a:schemeClr val="accent4"/>
                </a:solidFill>
                <a:latin typeface="Times New Roman" panose="02020603050405020304" pitchFamily="18" charset="0"/>
                <a:cs typeface="Times New Roman" panose="02020603050405020304" pitchFamily="18" charset="0"/>
              </a:rPr>
              <a:t>La nueva estructura orgánica de</a:t>
            </a:r>
            <a:r>
              <a:rPr lang="es-ES" sz="2400" b="0" baseline="0" dirty="0">
                <a:solidFill>
                  <a:schemeClr val="accent4"/>
                </a:solidFill>
                <a:latin typeface="Times New Roman" panose="02020603050405020304" pitchFamily="18" charset="0"/>
                <a:cs typeface="Times New Roman" panose="02020603050405020304" pitchFamily="18" charset="0"/>
              </a:rPr>
              <a:t> la Junta nacional de Justicia ha sido aprobada mediante Resolución N° 020-2020-P/JNJ, en marzo del presente año. </a:t>
            </a:r>
          </a:p>
          <a:p>
            <a:pPr eaLnBrk="0" fontAlgn="base" hangingPunct="0"/>
            <a:r>
              <a:rPr lang="es-ES" sz="2400" b="0" dirty="0">
                <a:solidFill>
                  <a:schemeClr val="accent4"/>
                </a:solidFill>
                <a:latin typeface="Times New Roman" panose="02020603050405020304" pitchFamily="18" charset="0"/>
                <a:cs typeface="Times New Roman" panose="02020603050405020304" pitchFamily="18" charset="0"/>
              </a:rPr>
              <a:t>Esta constituido por el Pleno de la Junta que está integrado por 7 Miembros,  Del Pleno depende las comisiones permanente y especiales.</a:t>
            </a:r>
          </a:p>
          <a:p>
            <a:pPr eaLnBrk="0" fontAlgn="base" hangingPunct="0"/>
            <a:r>
              <a:rPr lang="es-ES" sz="2400" b="0" dirty="0">
                <a:solidFill>
                  <a:schemeClr val="accent4"/>
                </a:solidFill>
                <a:latin typeface="Times New Roman" panose="02020603050405020304" pitchFamily="18" charset="0"/>
                <a:cs typeface="Times New Roman" panose="02020603050405020304" pitchFamily="18" charset="0"/>
              </a:rPr>
              <a:t>Por la Presidencia que</a:t>
            </a:r>
            <a:r>
              <a:rPr lang="es-ES" sz="2400" b="0" baseline="0" dirty="0">
                <a:solidFill>
                  <a:schemeClr val="accent4"/>
                </a:solidFill>
                <a:latin typeface="Times New Roman" panose="02020603050405020304" pitchFamily="18" charset="0"/>
                <a:cs typeface="Times New Roman" panose="02020603050405020304" pitchFamily="18" charset="0"/>
              </a:rPr>
              <a:t> es Titular del Pliego, tiene a su cargo al órgano de Control Interno y a la procuraduría Pública. </a:t>
            </a:r>
          </a:p>
          <a:p>
            <a:pPr eaLnBrk="0" fontAlgn="base" hangingPunct="0"/>
            <a:r>
              <a:rPr lang="es-ES" sz="2400" b="0" baseline="0" dirty="0">
                <a:solidFill>
                  <a:schemeClr val="accent4"/>
                </a:solidFill>
                <a:latin typeface="Times New Roman" panose="02020603050405020304" pitchFamily="18" charset="0"/>
                <a:cs typeface="Times New Roman" panose="02020603050405020304" pitchFamily="18" charset="0"/>
              </a:rPr>
              <a:t>El segundo nivel de organización esta conformado por t</a:t>
            </a:r>
            <a:r>
              <a:rPr lang="es-ES" sz="2400" b="0" dirty="0">
                <a:solidFill>
                  <a:schemeClr val="accent4"/>
                </a:solidFill>
                <a:latin typeface="Times New Roman" panose="02020603050405020304" pitchFamily="18" charset="0"/>
                <a:cs typeface="Times New Roman" panose="02020603050405020304" pitchFamily="18" charset="0"/>
              </a:rPr>
              <a:t>res (03) órganos de línea: 1.- Dirección de Selección y Nombramiento;</a:t>
            </a:r>
            <a:r>
              <a:rPr lang="es-ES" sz="2400" b="0" baseline="0" dirty="0">
                <a:solidFill>
                  <a:schemeClr val="accent4"/>
                </a:solidFill>
                <a:latin typeface="Times New Roman" panose="02020603050405020304" pitchFamily="18" charset="0"/>
                <a:cs typeface="Times New Roman" panose="02020603050405020304" pitchFamily="18" charset="0"/>
              </a:rPr>
              <a:t> </a:t>
            </a:r>
          </a:p>
          <a:p>
            <a:pPr eaLnBrk="0" fontAlgn="base" hangingPunct="0"/>
            <a:r>
              <a:rPr lang="es-ES" sz="2400" b="0" baseline="0" dirty="0">
                <a:solidFill>
                  <a:schemeClr val="accent4"/>
                </a:solidFill>
                <a:latin typeface="Times New Roman" panose="02020603050405020304" pitchFamily="18" charset="0"/>
                <a:cs typeface="Times New Roman" panose="02020603050405020304" pitchFamily="18" charset="0"/>
              </a:rPr>
              <a:t> </a:t>
            </a:r>
            <a:r>
              <a:rPr lang="es-ES" sz="2400" b="0" dirty="0">
                <a:solidFill>
                  <a:schemeClr val="accent4"/>
                </a:solidFill>
                <a:latin typeface="Times New Roman" panose="02020603050405020304" pitchFamily="18" charset="0"/>
                <a:cs typeface="Times New Roman" panose="02020603050405020304" pitchFamily="18" charset="0"/>
              </a:rPr>
              <a:t>2.- Dirección de Evaluación y Ratificación; y, la 3.- Dirección de Procedimientos Disciplinarios.</a:t>
            </a:r>
          </a:p>
          <a:p>
            <a:pPr algn="just" eaLnBrk="0" fontAlgn="base" hangingPunct="0"/>
            <a:endParaRPr lang="es-ES" sz="2400" b="0" dirty="0">
              <a:solidFill>
                <a:schemeClr val="accent4"/>
              </a:solidFill>
              <a:latin typeface="Times New Roman" panose="02020603050405020304" pitchFamily="18" charset="0"/>
              <a:cs typeface="Times New Roman" panose="02020603050405020304" pitchFamily="18" charset="0"/>
            </a:endParaRPr>
          </a:p>
          <a:p>
            <a:pPr algn="just" eaLnBrk="0" fontAlgn="base" hangingPunct="0"/>
            <a:r>
              <a:rPr lang="es-ES" sz="2400" b="0" dirty="0">
                <a:solidFill>
                  <a:schemeClr val="accent4"/>
                </a:solidFill>
                <a:latin typeface="Times New Roman" panose="02020603050405020304" pitchFamily="18" charset="0"/>
                <a:cs typeface="Times New Roman" panose="02020603050405020304" pitchFamily="18" charset="0"/>
              </a:rPr>
              <a:t>Asimismo en este nivel de organización se encuentra los Órganos de Asesoramiento y de Apoyo cada uno con </a:t>
            </a:r>
            <a:r>
              <a:rPr lang="es-ES" sz="2400" b="0" dirty="0" err="1">
                <a:solidFill>
                  <a:schemeClr val="accent4"/>
                </a:solidFill>
                <a:latin typeface="Times New Roman" panose="02020603050405020304" pitchFamily="18" charset="0"/>
                <a:cs typeface="Times New Roman" panose="02020603050405020304" pitchFamily="18" charset="0"/>
              </a:rPr>
              <a:t>susn</a:t>
            </a:r>
            <a:r>
              <a:rPr lang="es-ES" sz="2400" b="0" dirty="0">
                <a:solidFill>
                  <a:schemeClr val="accent4"/>
                </a:solidFill>
                <a:latin typeface="Times New Roman" panose="02020603050405020304" pitchFamily="18" charset="0"/>
                <a:cs typeface="Times New Roman" panose="02020603050405020304" pitchFamily="18" charset="0"/>
              </a:rPr>
              <a:t> unidades orgánicas de tercer</a:t>
            </a:r>
            <a:r>
              <a:rPr lang="es-ES" sz="2400" b="0" baseline="0" dirty="0">
                <a:solidFill>
                  <a:schemeClr val="accent4"/>
                </a:solidFill>
                <a:latin typeface="Times New Roman" panose="02020603050405020304" pitchFamily="18" charset="0"/>
                <a:cs typeface="Times New Roman" panose="02020603050405020304" pitchFamily="18" charset="0"/>
              </a:rPr>
              <a:t> nivel. </a:t>
            </a:r>
            <a:endParaRPr lang="es-PE" dirty="0"/>
          </a:p>
        </p:txBody>
      </p:sp>
      <p:sp>
        <p:nvSpPr>
          <p:cNvPr id="4" name="Marcador de número de diapositiva 3"/>
          <p:cNvSpPr>
            <a:spLocks noGrp="1"/>
          </p:cNvSpPr>
          <p:nvPr>
            <p:ph type="sldNum" sz="quarter" idx="10"/>
          </p:nvPr>
        </p:nvSpPr>
        <p:spPr/>
        <p:txBody>
          <a:bodyPr/>
          <a:lstStyle/>
          <a:p>
            <a:fld id="{9BF180D7-54DB-4F7F-AE75-6A189328228B}" type="slidenum">
              <a:rPr kumimoji="1" lang="ja-JP" altLang="en-US" smtClean="0"/>
              <a:t>4</a:t>
            </a:fld>
            <a:endParaRPr kumimoji="1" lang="ja-JP" altLang="en-US"/>
          </a:p>
        </p:txBody>
      </p:sp>
    </p:spTree>
    <p:extLst>
      <p:ext uri="{BB962C8B-B14F-4D97-AF65-F5344CB8AC3E}">
        <p14:creationId xmlns:p14="http://schemas.microsoft.com/office/powerpoint/2010/main" val="302789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9BF180D7-54DB-4F7F-AE75-6A189328228B}" type="slidenum">
              <a:rPr kumimoji="1" lang="ja-JP" altLang="en-US" smtClean="0"/>
              <a:t>6</a:t>
            </a:fld>
            <a:endParaRPr kumimoji="1" lang="ja-JP" altLang="en-US"/>
          </a:p>
        </p:txBody>
      </p:sp>
    </p:spTree>
    <p:extLst>
      <p:ext uri="{BB962C8B-B14F-4D97-AF65-F5344CB8AC3E}">
        <p14:creationId xmlns:p14="http://schemas.microsoft.com/office/powerpoint/2010/main" val="295499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9BF180D7-54DB-4F7F-AE75-6A189328228B}" type="slidenum">
              <a:rPr kumimoji="1" lang="ja-JP" altLang="en-US" smtClean="0"/>
              <a:t>8</a:t>
            </a:fld>
            <a:endParaRPr kumimoji="1" lang="ja-JP" altLang="en-US"/>
          </a:p>
        </p:txBody>
      </p:sp>
    </p:spTree>
    <p:extLst>
      <p:ext uri="{BB962C8B-B14F-4D97-AF65-F5344CB8AC3E}">
        <p14:creationId xmlns:p14="http://schemas.microsoft.com/office/powerpoint/2010/main" val="1658540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914400">
              <a:lnSpc>
                <a:spcPct val="90000"/>
              </a:lnSpc>
              <a:spcAft>
                <a:spcPts val="600"/>
              </a:spcAft>
            </a:pPr>
            <a:r>
              <a:rPr lang="es-PE" sz="1800" b="1" dirty="0"/>
              <a:t>En la línea de acción de Selección y nombramiento:</a:t>
            </a:r>
          </a:p>
          <a:p>
            <a:pPr marL="457200" indent="-228600" algn="just" defTabSz="914400">
              <a:lnSpc>
                <a:spcPct val="90000"/>
              </a:lnSpc>
              <a:spcAft>
                <a:spcPts val="600"/>
              </a:spcAft>
              <a:buFont typeface="Arial" panose="020B0604020202020204" pitchFamily="34" charset="0"/>
              <a:buChar char="•"/>
            </a:pPr>
            <a:r>
              <a:rPr lang="es-PE" sz="1800" dirty="0"/>
              <a:t>Se encontró </a:t>
            </a:r>
            <a:r>
              <a:rPr lang="es-PE" sz="1800" b="1" dirty="0"/>
              <a:t>1,336 plazas por convocar </a:t>
            </a:r>
            <a:r>
              <a:rPr lang="es-PE" sz="1800" dirty="0"/>
              <a:t>correspondiente a 5 convocatorias suspendidas al 28 de julio de 2018, de acuerdo al siguiente detalle:</a:t>
            </a:r>
            <a:r>
              <a:rPr lang="es-PE" sz="1800" b="1" dirty="0"/>
              <a:t> 75 </a:t>
            </a:r>
            <a:r>
              <a:rPr lang="es-PE" sz="1800" dirty="0"/>
              <a:t>plazas de </a:t>
            </a:r>
            <a:r>
              <a:rPr lang="es-PE" sz="1800" dirty="0">
                <a:effectLst/>
              </a:rPr>
              <a:t>Fiscales Provinciales, Adjuntos Superiores y Superiores, </a:t>
            </a:r>
            <a:r>
              <a:rPr lang="es-PE" sz="1800" b="1" dirty="0">
                <a:effectLst/>
              </a:rPr>
              <a:t>61</a:t>
            </a:r>
            <a:r>
              <a:rPr lang="es-PE" sz="1800" dirty="0">
                <a:effectLst/>
              </a:rPr>
              <a:t> jueces superiores, </a:t>
            </a:r>
            <a:r>
              <a:rPr lang="es-PE" sz="1800" b="1" dirty="0">
                <a:effectLst/>
              </a:rPr>
              <a:t>13 </a:t>
            </a:r>
            <a:r>
              <a:rPr lang="es-PE" sz="1800" dirty="0">
                <a:effectLst/>
              </a:rPr>
              <a:t>Jueces Especializados</a:t>
            </a:r>
            <a:r>
              <a:rPr lang="es-PE" sz="1800" dirty="0"/>
              <a:t>, </a:t>
            </a:r>
            <a:r>
              <a:rPr lang="es-PE" sz="1800" dirty="0">
                <a:effectLst/>
              </a:rPr>
              <a:t>Mixtos y de Paz Letrado, </a:t>
            </a:r>
            <a:r>
              <a:rPr lang="es-PE" sz="1800" b="1" dirty="0">
                <a:effectLst/>
              </a:rPr>
              <a:t>248</a:t>
            </a:r>
            <a:r>
              <a:rPr lang="es-PE" sz="1800" dirty="0">
                <a:effectLst/>
              </a:rPr>
              <a:t> fiscales superiores, </a:t>
            </a:r>
            <a:r>
              <a:rPr lang="es-PE" sz="1800" b="1" dirty="0">
                <a:effectLst/>
              </a:rPr>
              <a:t>939</a:t>
            </a:r>
            <a:r>
              <a:rPr lang="es-PE" sz="1800" dirty="0">
                <a:effectLst/>
              </a:rPr>
              <a:t> fiscales Adjuntos Superiores, Provinciales y Adjuntos Provinciales. </a:t>
            </a:r>
          </a:p>
          <a:p>
            <a:pPr marL="457200" indent="-228600" algn="just" defTabSz="914400">
              <a:lnSpc>
                <a:spcPct val="90000"/>
              </a:lnSpc>
              <a:spcAft>
                <a:spcPts val="600"/>
              </a:spcAft>
              <a:buFont typeface="Arial" panose="020B0604020202020204" pitchFamily="34" charset="0"/>
              <a:buChar char="•"/>
            </a:pPr>
            <a:r>
              <a:rPr lang="es-MX" sz="1800" dirty="0">
                <a:solidFill>
                  <a:srgbClr val="FF0000"/>
                </a:solidFill>
              </a:rPr>
              <a:t>En el ejercicio 2019, se programaron el nombramiento de </a:t>
            </a:r>
            <a:r>
              <a:rPr lang="es-MX" sz="1800" b="1" dirty="0">
                <a:solidFill>
                  <a:srgbClr val="FF0000"/>
                </a:solidFill>
              </a:rPr>
              <a:t>336 de Jueces y Fiscales y un Jefe del RENIEC</a:t>
            </a:r>
            <a:r>
              <a:rPr lang="es-MX" sz="1800" dirty="0">
                <a:solidFill>
                  <a:srgbClr val="FF0000"/>
                </a:solidFill>
              </a:rPr>
              <a:t>, los cuales no pudieron ejecutarse por cuanto las funciones del Consejo Nacional de la Magistratura continuaban suspendidas.</a:t>
            </a:r>
          </a:p>
          <a:p>
            <a:pPr marL="457200" indent="-228600" algn="just" defTabSz="914400">
              <a:lnSpc>
                <a:spcPct val="90000"/>
              </a:lnSpc>
              <a:spcAft>
                <a:spcPts val="600"/>
              </a:spcAft>
              <a:buFont typeface="Arial" panose="020B0604020202020204" pitchFamily="34" charset="0"/>
              <a:buChar char="•"/>
            </a:pPr>
            <a:endParaRPr lang="es-MX" sz="1800" dirty="0"/>
          </a:p>
          <a:p>
            <a:pPr algn="just" defTabSz="914400">
              <a:lnSpc>
                <a:spcPct val="90000"/>
              </a:lnSpc>
              <a:spcAft>
                <a:spcPts val="600"/>
              </a:spcAft>
            </a:pPr>
            <a:r>
              <a:rPr lang="es-PE" sz="1800" b="1" dirty="0"/>
              <a:t>En la línea de acción de Procedimientos disciplinarios:</a:t>
            </a:r>
          </a:p>
          <a:p>
            <a:pPr marL="457200" indent="-228600" algn="just" defTabSz="914400">
              <a:lnSpc>
                <a:spcPct val="90000"/>
              </a:lnSpc>
              <a:spcAft>
                <a:spcPts val="600"/>
              </a:spcAft>
              <a:buFont typeface="Arial" panose="020B0604020202020204" pitchFamily="34" charset="0"/>
              <a:buChar char="•"/>
            </a:pPr>
            <a:r>
              <a:rPr lang="es-MX" sz="1800" dirty="0"/>
              <a:t>Quedó suspendida la tramitación de </a:t>
            </a:r>
            <a:r>
              <a:rPr lang="es-MX" sz="1800" b="1" dirty="0"/>
              <a:t>51 procedimientos disciplinarios, 04 investigaciones preliminares y 71 denuncias</a:t>
            </a:r>
            <a:r>
              <a:rPr lang="es-MX" sz="1800" dirty="0"/>
              <a:t>; los que tuvieron que ser reencausados desde el 06 de enero de 2020, cuando juramentó el primer Pleno de la JNJ. </a:t>
            </a:r>
          </a:p>
          <a:p>
            <a:pPr marL="457200" indent="-228600" algn="just" defTabSz="914400">
              <a:lnSpc>
                <a:spcPct val="90000"/>
              </a:lnSpc>
              <a:spcAft>
                <a:spcPts val="600"/>
              </a:spcAft>
              <a:buFont typeface="Arial" panose="020B0604020202020204" pitchFamily="34" charset="0"/>
              <a:buChar char="•"/>
            </a:pPr>
            <a:r>
              <a:rPr lang="es-MX" sz="1800" dirty="0"/>
              <a:t>Al iniciar las actividades se tuvo que realizar la calificación previa de </a:t>
            </a:r>
            <a:r>
              <a:rPr lang="es-MX" sz="1800" b="1" dirty="0"/>
              <a:t>135 denuncias y 109 pedidos de destitución</a:t>
            </a:r>
            <a:r>
              <a:rPr lang="es-MX" sz="1800" dirty="0"/>
              <a:t>, recibidos en el periodo de suspensión–entre agosto de 2018 a diciembre de 2019-</a:t>
            </a:r>
          </a:p>
          <a:p>
            <a:pPr marL="457200" indent="-228600" algn="just" defTabSz="914400">
              <a:lnSpc>
                <a:spcPct val="90000"/>
              </a:lnSpc>
              <a:spcAft>
                <a:spcPts val="600"/>
              </a:spcAft>
              <a:buFont typeface="Arial" panose="020B0604020202020204" pitchFamily="34" charset="0"/>
              <a:buChar char="•"/>
            </a:pPr>
            <a:r>
              <a:rPr lang="es-MX" sz="1800" dirty="0"/>
              <a:t>Por efectos de la declaración de emergencia se recortó el apoyo profesional y técnico, de </a:t>
            </a:r>
            <a:r>
              <a:rPr lang="es-MX" sz="1800" b="1" dirty="0"/>
              <a:t>07 a 04 profesionales, y de 05 a 01 técnico</a:t>
            </a:r>
            <a:r>
              <a:rPr lang="es-MX" sz="1800" dirty="0"/>
              <a:t>, lo cual redujo la producción laboral durante el referido periodo; habiéndose incorporado 04 personas de apoyo técnico.</a:t>
            </a:r>
          </a:p>
          <a:p>
            <a:pPr marL="228600" indent="0" algn="just" defTabSz="914400">
              <a:lnSpc>
                <a:spcPct val="90000"/>
              </a:lnSpc>
              <a:spcAft>
                <a:spcPts val="600"/>
              </a:spcAft>
              <a:buFont typeface="Arial" panose="020B0604020202020204" pitchFamily="34" charset="0"/>
              <a:buNone/>
            </a:pPr>
            <a:endParaRPr lang="es-PE" dirty="0"/>
          </a:p>
          <a:p>
            <a:pPr marL="228600" indent="0" defTabSz="914400">
              <a:lnSpc>
                <a:spcPct val="90000"/>
              </a:lnSpc>
              <a:spcAft>
                <a:spcPts val="600"/>
              </a:spcAft>
              <a:buFont typeface="Arial" panose="020B0604020202020204" pitchFamily="34" charset="0"/>
              <a:buNone/>
            </a:pPr>
            <a:r>
              <a:rPr lang="es-PE" sz="1800" b="1" dirty="0"/>
              <a:t>Revisión:</a:t>
            </a:r>
          </a:p>
          <a:p>
            <a:pPr marL="457200" indent="-228600" defTabSz="914400">
              <a:lnSpc>
                <a:spcPct val="90000"/>
              </a:lnSpc>
              <a:spcAft>
                <a:spcPts val="600"/>
              </a:spcAft>
              <a:buFont typeface="Arial" panose="020B0604020202020204" pitchFamily="34" charset="0"/>
              <a:buChar char="•"/>
            </a:pPr>
            <a:r>
              <a:rPr lang="es-PE" sz="1800" dirty="0">
                <a:solidFill>
                  <a:srgbClr val="FF0000"/>
                </a:solidFill>
              </a:rPr>
              <a:t>Se encontró pendiente la revisión de 763 procedimientos de ratificación efectuados por los ex Consejeros removidos por el Congreso de la República, durante el periodo comprendido entre marzo 2015 a julio 2018</a:t>
            </a:r>
          </a:p>
        </p:txBody>
      </p:sp>
      <p:sp>
        <p:nvSpPr>
          <p:cNvPr id="4" name="Marcador de número de diapositiva 3"/>
          <p:cNvSpPr>
            <a:spLocks noGrp="1"/>
          </p:cNvSpPr>
          <p:nvPr>
            <p:ph type="sldNum" sz="quarter" idx="10"/>
          </p:nvPr>
        </p:nvSpPr>
        <p:spPr/>
        <p:txBody>
          <a:bodyPr/>
          <a:lstStyle/>
          <a:p>
            <a:fld id="{9BF180D7-54DB-4F7F-AE75-6A189328228B}" type="slidenum">
              <a:rPr kumimoji="1" lang="ja-JP" altLang="en-US" smtClean="0"/>
              <a:t>9</a:t>
            </a:fld>
            <a:endParaRPr kumimoji="1" lang="ja-JP" altLang="en-US"/>
          </a:p>
        </p:txBody>
      </p:sp>
    </p:spTree>
    <p:extLst>
      <p:ext uri="{BB962C8B-B14F-4D97-AF65-F5344CB8AC3E}">
        <p14:creationId xmlns:p14="http://schemas.microsoft.com/office/powerpoint/2010/main" val="486041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90000"/>
              </a:lnSpc>
              <a:spcBef>
                <a:spcPts val="0"/>
              </a:spcBef>
              <a:spcAft>
                <a:spcPts val="600"/>
              </a:spcAft>
              <a:buClrTx/>
              <a:buSzTx/>
              <a:buFontTx/>
              <a:buNone/>
              <a:tabLst/>
              <a:defRPr/>
            </a:pPr>
            <a:r>
              <a:rPr lang="es-PE" sz="1800" b="0" dirty="0">
                <a:solidFill>
                  <a:srgbClr val="FF0000"/>
                </a:solidFill>
              </a:rPr>
              <a:t>Gestión de Personal, De 176 en julio 2018 a 100 trabajadores en enero 2020, cabe señalar que no incluye locadores </a:t>
            </a:r>
            <a:endParaRPr lang="es-PE" dirty="0"/>
          </a:p>
          <a:p>
            <a:pPr algn="just" defTabSz="914400">
              <a:lnSpc>
                <a:spcPct val="90000"/>
              </a:lnSpc>
              <a:spcAft>
                <a:spcPts val="600"/>
              </a:spcAft>
            </a:pPr>
            <a:endParaRPr lang="es-PE" sz="1800" dirty="0">
              <a:solidFill>
                <a:srgbClr val="FF0000"/>
              </a:solidFill>
            </a:endParaRPr>
          </a:p>
        </p:txBody>
      </p:sp>
      <p:sp>
        <p:nvSpPr>
          <p:cNvPr id="4" name="Marcador de número de diapositiva 3"/>
          <p:cNvSpPr>
            <a:spLocks noGrp="1"/>
          </p:cNvSpPr>
          <p:nvPr>
            <p:ph type="sldNum" sz="quarter" idx="10"/>
          </p:nvPr>
        </p:nvSpPr>
        <p:spPr/>
        <p:txBody>
          <a:bodyPr/>
          <a:lstStyle/>
          <a:p>
            <a:fld id="{9BF180D7-54DB-4F7F-AE75-6A189328228B}" type="slidenum">
              <a:rPr kumimoji="1" lang="ja-JP" altLang="en-US" smtClean="0"/>
              <a:t>10</a:t>
            </a:fld>
            <a:endParaRPr kumimoji="1" lang="ja-JP" altLang="en-US"/>
          </a:p>
        </p:txBody>
      </p:sp>
    </p:spTree>
    <p:extLst>
      <p:ext uri="{BB962C8B-B14F-4D97-AF65-F5344CB8AC3E}">
        <p14:creationId xmlns:p14="http://schemas.microsoft.com/office/powerpoint/2010/main" val="4054112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9BF180D7-54DB-4F7F-AE75-6A189328228B}" type="slidenum">
              <a:rPr kumimoji="1" lang="ja-JP" altLang="en-US" smtClean="0"/>
              <a:t>12</a:t>
            </a:fld>
            <a:endParaRPr kumimoji="1" lang="ja-JP" altLang="en-US"/>
          </a:p>
        </p:txBody>
      </p:sp>
    </p:spTree>
    <p:extLst>
      <p:ext uri="{BB962C8B-B14F-4D97-AF65-F5344CB8AC3E}">
        <p14:creationId xmlns:p14="http://schemas.microsoft.com/office/powerpoint/2010/main" val="3588710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algn="just" defTabSz="914400">
              <a:lnSpc>
                <a:spcPct val="90000"/>
              </a:lnSpc>
              <a:spcAft>
                <a:spcPts val="600"/>
              </a:spcAft>
            </a:pPr>
            <a:r>
              <a:rPr lang="es-PE" sz="1800" b="1" dirty="0"/>
              <a:t>Avances en Revisión:</a:t>
            </a:r>
          </a:p>
          <a:p>
            <a:pPr marL="685800" indent="-228600" algn="just" defTabSz="914400">
              <a:lnSpc>
                <a:spcPct val="90000"/>
              </a:lnSpc>
              <a:spcAft>
                <a:spcPts val="600"/>
              </a:spcAft>
              <a:buFont typeface="Arial" panose="020B0604020202020204" pitchFamily="34" charset="0"/>
              <a:buChar char="•"/>
            </a:pPr>
            <a:r>
              <a:rPr lang="es-PE" sz="1800" b="1" dirty="0"/>
              <a:t>Revisión y análisis de 65 procedimientos de ratificación, </a:t>
            </a:r>
            <a:r>
              <a:rPr lang="es-PE" sz="1800" dirty="0"/>
              <a:t>que incluye</a:t>
            </a:r>
            <a:r>
              <a:rPr lang="es-MX" sz="1800" dirty="0"/>
              <a:t> la emisión de sus informes y los resúmenes ejecutivos solicitados por la Presidencia de la Comisión de Revisión, en total se emitieron 130 documentos.</a:t>
            </a:r>
            <a:endParaRPr lang="es-MX" sz="1800" b="1" dirty="0"/>
          </a:p>
          <a:p>
            <a:pPr marL="685800" indent="-228600" algn="just" defTabSz="914400">
              <a:lnSpc>
                <a:spcPct val="90000"/>
              </a:lnSpc>
              <a:spcAft>
                <a:spcPts val="600"/>
              </a:spcAft>
              <a:buFont typeface="Arial" panose="020B0604020202020204" pitchFamily="34" charset="0"/>
              <a:buChar char="•"/>
            </a:pPr>
            <a:r>
              <a:rPr lang="es-MX" sz="1800" b="1" dirty="0"/>
              <a:t>Atención de numerosos pedidos</a:t>
            </a:r>
            <a:r>
              <a:rPr lang="es-MX" sz="1800" dirty="0"/>
              <a:t> de la Procuraduría Pública Especializada Supranacional respecto de denuncias interpuestas ante la Comisión Interamericana de Derechos Humanos y Corte Interamericana de Derechos Humanos por varios magistrados no ratificados durante los años 2001, 2002, 2003, 2004, 2011 y 2013, lo que implica la búsqueda de información antigua, ubicación y lectura de todos los procedimientos de ratificación y otra documentación archivada para responder las citadas solicitudes.</a:t>
            </a:r>
            <a:endParaRPr lang="es-PE" sz="1800" dirty="0"/>
          </a:p>
          <a:p>
            <a:pPr marL="685800" indent="-228600" algn="just" defTabSz="914400">
              <a:lnSpc>
                <a:spcPct val="90000"/>
              </a:lnSpc>
              <a:spcAft>
                <a:spcPts val="600"/>
              </a:spcAft>
              <a:buFont typeface="Arial" panose="020B0604020202020204" pitchFamily="34" charset="0"/>
              <a:buChar char="•"/>
            </a:pPr>
            <a:endParaRPr lang="es-PE" sz="1800" dirty="0"/>
          </a:p>
          <a:p>
            <a:pPr indent="457200" algn="just" defTabSz="914400">
              <a:lnSpc>
                <a:spcPct val="90000"/>
              </a:lnSpc>
              <a:spcAft>
                <a:spcPts val="600"/>
              </a:spcAft>
            </a:pPr>
            <a:r>
              <a:rPr lang="es-PE" sz="1800" b="1" dirty="0"/>
              <a:t>Proyección a diciembre 2020:</a:t>
            </a:r>
          </a:p>
          <a:p>
            <a:pPr marL="685800" indent="-228600" algn="just" defTabSz="914400">
              <a:lnSpc>
                <a:spcPct val="90000"/>
              </a:lnSpc>
              <a:spcAft>
                <a:spcPts val="600"/>
              </a:spcAft>
              <a:buFont typeface="Arial" panose="020B0604020202020204" pitchFamily="34" charset="0"/>
              <a:buChar char="•"/>
            </a:pPr>
            <a:r>
              <a:rPr lang="es-PE" sz="1800" b="1" dirty="0"/>
              <a:t>Programación de 2 convocatorias, </a:t>
            </a:r>
            <a:r>
              <a:rPr lang="es-PE" sz="1800" dirty="0"/>
              <a:t>para la evaluación y ratificación de magistrados y evaluación parcial de su desempeño</a:t>
            </a:r>
          </a:p>
          <a:p>
            <a:pPr marL="685800" indent="-228600" algn="just" defTabSz="914400">
              <a:lnSpc>
                <a:spcPct val="90000"/>
              </a:lnSpc>
              <a:spcAft>
                <a:spcPts val="600"/>
              </a:spcAft>
              <a:buFont typeface="Arial" panose="020B0604020202020204" pitchFamily="34" charset="0"/>
              <a:buChar char="•"/>
            </a:pPr>
            <a:r>
              <a:rPr lang="es-PE" sz="1800" b="1" dirty="0"/>
              <a:t>Revisión de 230 informes </a:t>
            </a:r>
            <a:r>
              <a:rPr lang="es-PE" sz="1800" dirty="0"/>
              <a:t>de los procedimientos de ratificación efectuados por los ex consejeros removidos por el Congreso de la república, durante el período (marzo 2015-julio 2018)</a:t>
            </a:r>
          </a:p>
          <a:p>
            <a:pPr marL="685800" indent="-228600" algn="just" defTabSz="914400">
              <a:lnSpc>
                <a:spcPct val="90000"/>
              </a:lnSpc>
              <a:spcAft>
                <a:spcPts val="600"/>
              </a:spcAft>
              <a:buFont typeface="Arial" panose="020B0604020202020204" pitchFamily="34" charset="0"/>
              <a:buChar char="•"/>
            </a:pPr>
            <a:r>
              <a:rPr lang="es-PE" sz="1800" b="1" dirty="0"/>
              <a:t>Aprobación de un (1) reglamento, </a:t>
            </a:r>
            <a:r>
              <a:rPr lang="es-PE" sz="1800" dirty="0"/>
              <a:t>del procedimiento de Ratificación. </a:t>
            </a:r>
          </a:p>
          <a:p>
            <a:pPr marL="685800" indent="-228600" algn="just" defTabSz="914400">
              <a:lnSpc>
                <a:spcPct val="90000"/>
              </a:lnSpc>
              <a:spcAft>
                <a:spcPts val="600"/>
              </a:spcAft>
              <a:buFont typeface="Arial" panose="020B0604020202020204" pitchFamily="34" charset="0"/>
              <a:buChar char="•"/>
            </a:pPr>
            <a:r>
              <a:rPr lang="es-PE" sz="1800" b="1" dirty="0"/>
              <a:t>Aprobación de un (1) Reglamento, </a:t>
            </a:r>
            <a:r>
              <a:rPr lang="es-PE" sz="1800" dirty="0"/>
              <a:t>de la evaluación parcial del desempeño</a:t>
            </a:r>
            <a:endParaRPr lang="es-PE" dirty="0"/>
          </a:p>
        </p:txBody>
      </p:sp>
      <p:sp>
        <p:nvSpPr>
          <p:cNvPr id="4" name="Marcador de número de diapositiva 3"/>
          <p:cNvSpPr>
            <a:spLocks noGrp="1"/>
          </p:cNvSpPr>
          <p:nvPr>
            <p:ph type="sldNum" sz="quarter" idx="10"/>
          </p:nvPr>
        </p:nvSpPr>
        <p:spPr/>
        <p:txBody>
          <a:bodyPr/>
          <a:lstStyle/>
          <a:p>
            <a:fld id="{9BF180D7-54DB-4F7F-AE75-6A189328228B}" type="slidenum">
              <a:rPr kumimoji="1" lang="ja-JP" altLang="en-US" smtClean="0"/>
              <a:t>13</a:t>
            </a:fld>
            <a:endParaRPr kumimoji="1" lang="ja-JP" altLang="en-US"/>
          </a:p>
        </p:txBody>
      </p:sp>
    </p:spTree>
    <p:extLst>
      <p:ext uri="{BB962C8B-B14F-4D97-AF65-F5344CB8AC3E}">
        <p14:creationId xmlns:p14="http://schemas.microsoft.com/office/powerpoint/2010/main" val="1270962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3100" y="3349172"/>
            <a:ext cx="5854700" cy="2277311"/>
          </a:xfrm>
        </p:spPr>
        <p:txBody>
          <a:bodyPr anchor="b"/>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cxnSp>
        <p:nvCxnSpPr>
          <p:cNvPr id="6" name="Straight Connector 5"/>
          <p:cNvCxnSpPr/>
          <p:nvPr userDrawn="1"/>
        </p:nvCxnSpPr>
        <p:spPr>
          <a:xfrm flipV="1">
            <a:off x="8039100" y="1"/>
            <a:ext cx="0" cy="5422899"/>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5"/>
          <p:cNvSpPr>
            <a:spLocks noGrp="1"/>
          </p:cNvSpPr>
          <p:nvPr>
            <p:ph type="body" sz="quarter" idx="12" hasCustomPrompt="1"/>
          </p:nvPr>
        </p:nvSpPr>
        <p:spPr>
          <a:xfrm>
            <a:off x="8280401" y="4725988"/>
            <a:ext cx="6984999" cy="3657600"/>
          </a:xfrm>
        </p:spPr>
        <p:txBody>
          <a:bodyPr anchor="t"/>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5280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de image and text 4">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398588"/>
            <a:ext cx="18288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6" name="Text Placeholder 5"/>
          <p:cNvSpPr>
            <a:spLocks noGrp="1"/>
          </p:cNvSpPr>
          <p:nvPr>
            <p:ph type="body" sz="quarter" idx="12" hasCustomPrompt="1"/>
          </p:nvPr>
        </p:nvSpPr>
        <p:spPr>
          <a:xfrm>
            <a:off x="9626600" y="5689600"/>
            <a:ext cx="5638800" cy="2693987"/>
          </a:xfrm>
        </p:spPr>
        <p:txBody>
          <a:bodyPr anchor="b"/>
          <a:lstStyle>
            <a:lvl1pPr marL="0" indent="0" algn="l">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itle 1"/>
          <p:cNvSpPr>
            <a:spLocks noGrp="1"/>
          </p:cNvSpPr>
          <p:nvPr>
            <p:ph type="title" hasCustomPrompt="1"/>
          </p:nvPr>
        </p:nvSpPr>
        <p:spPr>
          <a:xfrm>
            <a:off x="3022600" y="3359151"/>
            <a:ext cx="6121400" cy="5113336"/>
          </a:xfrm>
        </p:spPr>
        <p:txBody>
          <a:bodyPr anchor="b"/>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402661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decel="100000" fill="hold" grpId="0" nodeType="withEffect">
                                  <p:stCondLst>
                                    <p:cond delay="250"/>
                                  </p:stCondLst>
                                  <p:iterate type="wd">
                                    <p:tmPct val="5000"/>
                                  </p:iterate>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ppt_x"/>
                                          </p:val>
                                        </p:tav>
                                        <p:tav tm="100000">
                                          <p:val>
                                            <p:strVal val="#ppt_x"/>
                                          </p:val>
                                        </p:tav>
                                      </p:tavLst>
                                    </p:anim>
                                    <p:anim calcmode="lin" valueType="num">
                                      <p:cBhvr additive="base">
                                        <p:cTn id="11" dur="1000" fill="hold"/>
                                        <p:tgtEl>
                                          <p:spTgt spid="7"/>
                                        </p:tgtEl>
                                        <p:attrNameLst>
                                          <p:attrName>ppt_y</p:attrName>
                                        </p:attrNameLst>
                                      </p:cBhvr>
                                      <p:tavLst>
                                        <p:tav tm="0">
                                          <p:val>
                                            <p:strVal val="1+#ppt_h/2"/>
                                          </p:val>
                                        </p:tav>
                                        <p:tav tm="100000">
                                          <p:val>
                                            <p:strVal val="#ppt_y"/>
                                          </p:val>
                                        </p:tav>
                                      </p:tavLst>
                                    </p:anim>
                                  </p:childTnLst>
                                </p:cTn>
                              </p:par>
                            </p:childTnLst>
                          </p:cTn>
                        </p:par>
                        <p:par>
                          <p:cTn id="12" fill="hold">
                            <p:stCondLst>
                              <p:cond delay="14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3" name="Text Placeholder 5"/>
          <p:cNvSpPr>
            <a:spLocks noGrp="1"/>
          </p:cNvSpPr>
          <p:nvPr>
            <p:ph type="body" sz="quarter" idx="18" hasCustomPrompt="1"/>
          </p:nvPr>
        </p:nvSpPr>
        <p:spPr>
          <a:xfrm rot="18900000">
            <a:off x="6521202" y="2519910"/>
            <a:ext cx="5245593" cy="5245593"/>
          </a:xfrm>
          <a:solidFill>
            <a:schemeClr val="accent5">
              <a:lumMod val="40000"/>
              <a:lumOff val="6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4" name="Text Placeholder 5"/>
          <p:cNvSpPr>
            <a:spLocks noGrp="1"/>
          </p:cNvSpPr>
          <p:nvPr>
            <p:ph type="body" sz="quarter" idx="19" hasCustomPrompt="1"/>
          </p:nvPr>
        </p:nvSpPr>
        <p:spPr>
          <a:xfrm rot="18900000">
            <a:off x="6929427" y="2928011"/>
            <a:ext cx="4429145" cy="4429145"/>
          </a:xfrm>
          <a:solidFill>
            <a:schemeClr val="tx1"/>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6" name="Title 1"/>
          <p:cNvSpPr>
            <a:spLocks noGrp="1"/>
          </p:cNvSpPr>
          <p:nvPr>
            <p:ph type="title" hasCustomPrompt="1"/>
          </p:nvPr>
        </p:nvSpPr>
        <p:spPr>
          <a:xfrm>
            <a:off x="6934583" y="3505200"/>
            <a:ext cx="4418834" cy="1636712"/>
          </a:xfrm>
        </p:spPr>
        <p:txBody>
          <a:bodyPr anchor="b">
            <a:normAutofit/>
          </a:bodyPr>
          <a:lstStyle>
            <a:lvl1pPr algn="ctr">
              <a:defRPr sz="4800" spc="0">
                <a:solidFill>
                  <a:schemeClr val="bg1"/>
                </a:solidFill>
              </a:defRPr>
            </a:lvl1pPr>
          </a:lstStyle>
          <a:p>
            <a:r>
              <a:rPr kumimoji="1" lang="en-US" altLang="ja-JP" dirty="0"/>
              <a:t>Title</a:t>
            </a:r>
            <a:endParaRPr kumimoji="1" lang="ja-JP" altLang="en-US" dirty="0"/>
          </a:p>
        </p:txBody>
      </p:sp>
      <p:sp>
        <p:nvSpPr>
          <p:cNvPr id="7" name="Text Placeholder 5"/>
          <p:cNvSpPr>
            <a:spLocks noGrp="1"/>
          </p:cNvSpPr>
          <p:nvPr>
            <p:ph type="body" sz="quarter" idx="15" hasCustomPrompt="1"/>
          </p:nvPr>
        </p:nvSpPr>
        <p:spPr>
          <a:xfrm>
            <a:off x="6934584" y="5207908"/>
            <a:ext cx="4418834" cy="964291"/>
          </a:xfrm>
        </p:spPr>
        <p:txBody>
          <a:bodyPr anchor="t">
            <a:normAutofit/>
          </a:bodyPr>
          <a:lstStyle>
            <a:lvl1pPr marL="0" indent="0" algn="ctr">
              <a:lnSpc>
                <a:spcPct val="100000"/>
              </a:lnSpc>
              <a:spcBef>
                <a:spcPts val="0"/>
              </a:spcBef>
              <a:buFontTx/>
              <a:buNone/>
              <a:defRPr sz="20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8910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par>
                                <p:cTn id="12" presetID="2" presetClass="entr" presetSubtype="1" decel="100000" fill="hold" grpId="0" nodeType="withEffect">
                                  <p:stCondLst>
                                    <p:cond delay="25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ppt_x"/>
                                          </p:val>
                                        </p:tav>
                                        <p:tav tm="100000">
                                          <p:val>
                                            <p:strVal val="#ppt_x"/>
                                          </p:val>
                                        </p:tav>
                                      </p:tavLst>
                                    </p:anim>
                                    <p:anim calcmode="lin" valueType="num">
                                      <p:cBhvr additive="base">
                                        <p:cTn id="15" dur="1000" fill="hold"/>
                                        <p:tgtEl>
                                          <p:spTgt spid="4"/>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25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par>
                          <p:cTn id="19" fill="hold">
                            <p:stCondLst>
                              <p:cond delay="1250"/>
                            </p:stCondLst>
                            <p:childTnLst>
                              <p:par>
                                <p:cTn id="20" presetID="17" presetClass="entr" presetSubtype="1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childTnLst>
                                </p:cTn>
                              </p:par>
                            </p:childTnLst>
                          </p:cTn>
                        </p:par>
                        <p:par>
                          <p:cTn id="24" fill="hold">
                            <p:stCondLst>
                              <p:cond delay="1950"/>
                            </p:stCondLst>
                            <p:childTnLst>
                              <p:par>
                                <p:cTn id="25" presetID="10" presetClass="entr" presetSubtype="0" fill="hold" grpId="0" nodeType="afterEffect">
                                  <p:stCondLst>
                                    <p:cond delay="25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2" presetClass="entr" presetSubtype="1" decel="100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0-#ppt_h/2"/>
                          </p:val>
                        </p:tav>
                        <p:tav tm="100000">
                          <p:val>
                            <p:strVal val="#ppt_y"/>
                          </p:val>
                        </p:tav>
                      </p:tavLst>
                    </p:anim>
                  </p:childTnLst>
                </p:cTn>
              </p:par>
            </p:tnLst>
          </p:tmpl>
        </p:tmplLst>
      </p:bldP>
      <p:bldP spid="3" grpId="1" animBg="1">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4" grpId="0" animBg="1">
        <p:tmplLst>
          <p:tmpl>
            <p:tnLst>
              <p:par>
                <p:cTn presetID="2" presetClass="entr" presetSubtype="1" decel="100000" fill="hold" nodeType="withEffect">
                  <p:stCondLst>
                    <p:cond delay="25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ppt_x"/>
                          </p:val>
                        </p:tav>
                        <p:tav tm="100000">
                          <p:val>
                            <p:strVal val="#ppt_x"/>
                          </p:val>
                        </p:tav>
                      </p:tavLst>
                    </p:anim>
                    <p:anim calcmode="lin" valueType="num">
                      <p:cBhvr additive="base">
                        <p:cTn dur="1000" fill="hold"/>
                        <p:tgtEl>
                          <p:spTgt spid="4"/>
                        </p:tgtEl>
                        <p:attrNameLst>
                          <p:attrName>ppt_y</p:attrName>
                        </p:attrNameLst>
                      </p:cBhvr>
                      <p:tavLst>
                        <p:tav tm="0">
                          <p:val>
                            <p:strVal val="0-#ppt_h/2"/>
                          </p:val>
                        </p:tav>
                        <p:tav tm="100000">
                          <p:val>
                            <p:strVal val="#ppt_y"/>
                          </p:val>
                        </p:tav>
                      </p:tavLst>
                    </p:anim>
                  </p:childTnLst>
                </p:cTn>
              </p:par>
            </p:tnLst>
          </p:tmpl>
        </p:tmplLst>
      </p:bldP>
      <p:bldP spid="4" grpId="1" animBg="1">
        <p:tmplLst>
          <p:tmpl>
            <p:tnLst>
              <p:par>
                <p:cTn presetID="10" presetClass="entr" presetSubtype="0" fill="hold" nodeType="with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P spid="6" grpId="0"/>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5" name="Text Placeholder 5"/>
          <p:cNvSpPr>
            <a:spLocks noGrp="1"/>
          </p:cNvSpPr>
          <p:nvPr>
            <p:ph type="body" sz="quarter" idx="18" hasCustomPrompt="1"/>
          </p:nvPr>
        </p:nvSpPr>
        <p:spPr>
          <a:xfrm rot="18900000">
            <a:off x="1943100" y="2787283"/>
            <a:ext cx="4709258" cy="4709258"/>
          </a:xfrm>
          <a:solidFill>
            <a:schemeClr val="tx1">
              <a:alpha val="2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8" name="Text Placeholder 5"/>
          <p:cNvSpPr>
            <a:spLocks noGrp="1"/>
          </p:cNvSpPr>
          <p:nvPr>
            <p:ph type="body" sz="quarter" idx="19" hasCustomPrompt="1"/>
          </p:nvPr>
        </p:nvSpPr>
        <p:spPr>
          <a:xfrm rot="18900000">
            <a:off x="2309586" y="3153769"/>
            <a:ext cx="3976287" cy="3976287"/>
          </a:xfrm>
          <a:solidFill>
            <a:schemeClr val="bg1">
              <a:alpha val="2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7" name="Title 1"/>
          <p:cNvSpPr>
            <a:spLocks noGrp="1"/>
          </p:cNvSpPr>
          <p:nvPr>
            <p:ph type="title" hasCustomPrompt="1"/>
          </p:nvPr>
        </p:nvSpPr>
        <p:spPr>
          <a:xfrm>
            <a:off x="2309586" y="3632741"/>
            <a:ext cx="3976287" cy="3018343"/>
          </a:xfrm>
        </p:spPr>
        <p:txBody>
          <a:bodyPr anchor="ctr">
            <a:normAutofit/>
          </a:bodyPr>
          <a:lstStyle>
            <a:lvl1pPr algn="ctr">
              <a:defRPr sz="440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87233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2" presetClass="entr" presetSubtype="1"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2" presetClass="entr" presetSubtype="1" decel="100000" fill="hold" grpId="0" nodeType="withEffect">
                                  <p:stCondLst>
                                    <p:cond delay="25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ppt_x"/>
                                          </p:val>
                                        </p:tav>
                                        <p:tav tm="100000">
                                          <p:val>
                                            <p:strVal val="#ppt_x"/>
                                          </p:val>
                                        </p:tav>
                                      </p:tavLst>
                                    </p:anim>
                                    <p:anim calcmode="lin" valueType="num">
                                      <p:cBhvr additive="base">
                                        <p:cTn id="19" dur="1000" fill="hold"/>
                                        <p:tgtEl>
                                          <p:spTgt spid="8"/>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par>
                                <p:cTn id="23" presetID="2" presetClass="entr" presetSubtype="1" decel="100000" fill="hold" grpId="0" nodeType="with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0-#ppt_h/2"/>
                                          </p:val>
                                        </p:tav>
                                        <p:tav tm="100000">
                                          <p:val>
                                            <p:strVal val="#ppt_y"/>
                                          </p:val>
                                        </p:tav>
                                      </p:tavLst>
                                    </p:anim>
                                  </p:childTnLst>
                                </p:cTn>
                              </p:par>
                              <p:par>
                                <p:cTn id="27" presetID="10" presetClass="entr" presetSubtype="0" fill="hold" grpId="1" nodeType="withEffect">
                                  <p:stCondLst>
                                    <p:cond delay="5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tmplLst>
          <p:tmpl>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0-#ppt_h/2"/>
                          </p:val>
                        </p:tav>
                        <p:tav tm="100000">
                          <p:val>
                            <p:strVal val="#ppt_y"/>
                          </p:val>
                        </p:tav>
                      </p:tavLst>
                    </p:anim>
                  </p:childTnLst>
                </p:cTn>
              </p:par>
            </p:tnLst>
          </p:tmpl>
        </p:tmplLst>
      </p:bldP>
      <p:bldP spid="5" grpId="1" animBg="1">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Lst>
      </p:bldP>
      <p:bldP spid="8" grpId="0" animBg="1">
        <p:tmplLst>
          <p:tmpl>
            <p:tnLst>
              <p:par>
                <p:cTn presetID="2" presetClass="entr" presetSubtype="1"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1" animBg="1">
        <p:tmplLst>
          <p:tmpl>
            <p:tnLst>
              <p:par>
                <p:cTn presetID="10"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P spid="7" grpId="0"/>
      <p:bldP spid="7" grpId="1"/>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5" name="Text Placeholder 5"/>
          <p:cNvSpPr>
            <a:spLocks noGrp="1"/>
          </p:cNvSpPr>
          <p:nvPr>
            <p:ph type="body" sz="quarter" idx="18" hasCustomPrompt="1"/>
          </p:nvPr>
        </p:nvSpPr>
        <p:spPr>
          <a:xfrm rot="18900000">
            <a:off x="11635642" y="2787283"/>
            <a:ext cx="4709258" cy="4709258"/>
          </a:xfrm>
          <a:solidFill>
            <a:schemeClr val="tx1">
              <a:alpha val="2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8" name="Text Placeholder 5"/>
          <p:cNvSpPr>
            <a:spLocks noGrp="1"/>
          </p:cNvSpPr>
          <p:nvPr>
            <p:ph type="body" sz="quarter" idx="19" hasCustomPrompt="1"/>
          </p:nvPr>
        </p:nvSpPr>
        <p:spPr>
          <a:xfrm rot="18900000">
            <a:off x="12002128" y="3153769"/>
            <a:ext cx="3976287" cy="3976287"/>
          </a:xfrm>
          <a:solidFill>
            <a:schemeClr val="bg1">
              <a:alpha val="2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7" name="Title 1"/>
          <p:cNvSpPr>
            <a:spLocks noGrp="1"/>
          </p:cNvSpPr>
          <p:nvPr>
            <p:ph type="title" hasCustomPrompt="1"/>
          </p:nvPr>
        </p:nvSpPr>
        <p:spPr>
          <a:xfrm>
            <a:off x="12002128" y="3632741"/>
            <a:ext cx="3976287" cy="3018343"/>
          </a:xfrm>
        </p:spPr>
        <p:txBody>
          <a:bodyPr anchor="ctr">
            <a:normAutofit/>
          </a:bodyPr>
          <a:lstStyle>
            <a:lvl1pPr algn="ctr">
              <a:defRPr sz="440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60509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2" presetClass="entr" presetSubtype="1"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2" presetClass="entr" presetSubtype="1" decel="100000" fill="hold" grpId="0" nodeType="withEffect">
                                  <p:stCondLst>
                                    <p:cond delay="25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ppt_x"/>
                                          </p:val>
                                        </p:tav>
                                        <p:tav tm="100000">
                                          <p:val>
                                            <p:strVal val="#ppt_x"/>
                                          </p:val>
                                        </p:tav>
                                      </p:tavLst>
                                    </p:anim>
                                    <p:anim calcmode="lin" valueType="num">
                                      <p:cBhvr additive="base">
                                        <p:cTn id="19" dur="1000" fill="hold"/>
                                        <p:tgtEl>
                                          <p:spTgt spid="8"/>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par>
                                <p:cTn id="23" presetID="2" presetClass="entr" presetSubtype="1" decel="100000" fill="hold" grpId="0" nodeType="with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0-#ppt_h/2"/>
                                          </p:val>
                                        </p:tav>
                                        <p:tav tm="100000">
                                          <p:val>
                                            <p:strVal val="#ppt_y"/>
                                          </p:val>
                                        </p:tav>
                                      </p:tavLst>
                                    </p:anim>
                                  </p:childTnLst>
                                </p:cTn>
                              </p:par>
                              <p:par>
                                <p:cTn id="27" presetID="10" presetClass="entr" presetSubtype="0" fill="hold" grpId="1" nodeType="withEffect">
                                  <p:stCondLst>
                                    <p:cond delay="5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tmplLst>
          <p:tmpl>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0-#ppt_h/2"/>
                          </p:val>
                        </p:tav>
                        <p:tav tm="100000">
                          <p:val>
                            <p:strVal val="#ppt_y"/>
                          </p:val>
                        </p:tav>
                      </p:tavLst>
                    </p:anim>
                  </p:childTnLst>
                </p:cTn>
              </p:par>
            </p:tnLst>
          </p:tmpl>
        </p:tmplLst>
      </p:bldP>
      <p:bldP spid="5" grpId="1" animBg="1">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Lst>
      </p:bldP>
      <p:bldP spid="8" grpId="0" animBg="1">
        <p:tmplLst>
          <p:tmpl>
            <p:tnLst>
              <p:par>
                <p:cTn presetID="2" presetClass="entr" presetSubtype="1"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1" animBg="1">
        <p:tmplLst>
          <p:tmpl>
            <p:tnLst>
              <p:par>
                <p:cTn presetID="10"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P spid="7" grpId="0"/>
      <p:bldP spid="7" grpId="1"/>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ullscreen image and text 1">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itle 1"/>
          <p:cNvSpPr>
            <a:spLocks noGrp="1"/>
          </p:cNvSpPr>
          <p:nvPr>
            <p:ph type="title" hasCustomPrompt="1"/>
          </p:nvPr>
        </p:nvSpPr>
        <p:spPr>
          <a:xfrm>
            <a:off x="1403350" y="3842259"/>
            <a:ext cx="5708650" cy="2599308"/>
          </a:xfrm>
        </p:spPr>
        <p:txBody>
          <a:bodyPr anchor="ctr"/>
          <a:lstStyle>
            <a:lvl1pPr algn="ctr">
              <a:defRPr>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9" name="Text Placeholder 5"/>
          <p:cNvSpPr>
            <a:spLocks noGrp="1"/>
          </p:cNvSpPr>
          <p:nvPr>
            <p:ph type="body" sz="quarter" idx="12" hasCustomPrompt="1"/>
          </p:nvPr>
        </p:nvSpPr>
        <p:spPr>
          <a:xfrm>
            <a:off x="11175999" y="3457056"/>
            <a:ext cx="5708651" cy="3371302"/>
          </a:xfrm>
        </p:spPr>
        <p:txBody>
          <a:bodyPr anchor="ctr"/>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84086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2" presetClass="entr" presetSubtype="4" decel="100000" fill="hold" grpId="0" nodeType="withEffect">
                                  <p:stCondLst>
                                    <p:cond delay="250"/>
                                  </p:stCondLst>
                                  <p:iterate type="wd">
                                    <p:tmPct val="10000"/>
                                  </p:iterate>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ppt_x"/>
                                          </p:val>
                                        </p:tav>
                                        <p:tav tm="100000">
                                          <p:val>
                                            <p:strVal val="#ppt_x"/>
                                          </p:val>
                                        </p:tav>
                                      </p:tavLst>
                                    </p:anim>
                                    <p:anim calcmode="lin" valueType="num">
                                      <p:cBhvr additive="base">
                                        <p:cTn id="11" dur="1000" fill="hold"/>
                                        <p:tgtEl>
                                          <p:spTgt spid="8"/>
                                        </p:tgtEl>
                                        <p:attrNameLst>
                                          <p:attrName>ppt_y</p:attrName>
                                        </p:attrNameLst>
                                      </p:cBhvr>
                                      <p:tavLst>
                                        <p:tav tm="0">
                                          <p:val>
                                            <p:strVal val="1+#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Fullscreen image and text 2">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itle 1"/>
          <p:cNvSpPr>
            <a:spLocks noGrp="1"/>
          </p:cNvSpPr>
          <p:nvPr>
            <p:ph type="title" hasCustomPrompt="1"/>
          </p:nvPr>
        </p:nvSpPr>
        <p:spPr>
          <a:xfrm>
            <a:off x="9143999" y="1317399"/>
            <a:ext cx="7740651" cy="1861230"/>
          </a:xfrm>
        </p:spPr>
        <p:txBody>
          <a:bodyPr anchor="b"/>
          <a:lstStyle>
            <a:lvl1pPr algn="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9" name="Text Placeholder 5"/>
          <p:cNvSpPr>
            <a:spLocks noGrp="1"/>
          </p:cNvSpPr>
          <p:nvPr>
            <p:ph type="body" sz="quarter" idx="12" hasCustomPrompt="1"/>
          </p:nvPr>
        </p:nvSpPr>
        <p:spPr>
          <a:xfrm>
            <a:off x="9144001" y="3178629"/>
            <a:ext cx="7740650" cy="1963284"/>
          </a:xfrm>
        </p:spPr>
        <p:txBody>
          <a:bodyPr anchor="t"/>
          <a:lstStyle>
            <a:lvl1pPr marL="0" indent="0" algn="r">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48816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ppt_x"/>
                                          </p:val>
                                        </p:tav>
                                        <p:tav tm="100000">
                                          <p:val>
                                            <p:strVal val="#ppt_x"/>
                                          </p:val>
                                        </p:tav>
                                      </p:tavLst>
                                    </p:anim>
                                    <p:anim calcmode="lin" valueType="num">
                                      <p:cBhvr additive="base">
                                        <p:cTn id="11" dur="1000" fill="hold"/>
                                        <p:tgtEl>
                                          <p:spTgt spid="8"/>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ullscreen image and text 3">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ext Placeholder 5"/>
          <p:cNvSpPr>
            <a:spLocks noGrp="1"/>
          </p:cNvSpPr>
          <p:nvPr>
            <p:ph type="body" sz="quarter" idx="16" hasCustomPrompt="1"/>
          </p:nvPr>
        </p:nvSpPr>
        <p:spPr>
          <a:xfrm rot="10800000">
            <a:off x="0" y="0"/>
            <a:ext cx="8810171" cy="10285413"/>
          </a:xfrm>
          <a:gradFill flip="none" rotWithShape="1">
            <a:gsLst>
              <a:gs pos="0">
                <a:srgbClr val="000000">
                  <a:alpha val="50000"/>
                </a:srgbClr>
              </a:gs>
              <a:gs pos="100000">
                <a:srgbClr val="000000">
                  <a:alpha val="0"/>
                </a:srgbClr>
              </a:gs>
            </a:gsLst>
            <a:lin ang="10800000" scaled="1"/>
            <a:tileRect/>
          </a:gradFill>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5" name="Title 1"/>
          <p:cNvSpPr>
            <a:spLocks noGrp="1"/>
          </p:cNvSpPr>
          <p:nvPr>
            <p:ph type="title" hasCustomPrompt="1"/>
          </p:nvPr>
        </p:nvSpPr>
        <p:spPr>
          <a:xfrm>
            <a:off x="1403349" y="1433513"/>
            <a:ext cx="8437337" cy="2811809"/>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1422400" y="4514087"/>
            <a:ext cx="5355772" cy="2975283"/>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01469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childTnLst>
                          </p:cTn>
                        </p:par>
                        <p:par>
                          <p:cTn id="11" fill="hold">
                            <p:stCondLst>
                              <p:cond delay="750"/>
                            </p:stCondLst>
                            <p:childTnLst>
                              <p:par>
                                <p:cTn id="12" presetID="2" presetClass="entr" presetSubtype="1" decel="100000" fill="hold" grpId="0" nodeType="afterEffect">
                                  <p:stCondLst>
                                    <p:cond delay="50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0-#ppt_h/2"/>
                                          </p:val>
                                        </p:tav>
                                        <p:tav tm="100000">
                                          <p:val>
                                            <p:strVal val="#ppt_y"/>
                                          </p:val>
                                        </p:tav>
                                      </p:tavLst>
                                    </p:anim>
                                  </p:childTnLst>
                                </p:cTn>
                              </p:par>
                            </p:childTnLst>
                          </p:cTn>
                        </p:par>
                        <p:par>
                          <p:cTn id="16" fill="hold">
                            <p:stCondLst>
                              <p:cond delay="255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750"/>
                        <p:tgtEl>
                          <p:spTgt spid="13"/>
                        </p:tgtEl>
                      </p:cBhvr>
                    </p:animEffect>
                  </p:childTnLst>
                </p:cTn>
              </p:par>
            </p:tnLst>
          </p:tmpl>
        </p:tmplLst>
      </p:bldP>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Fullscreen image and text 4">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ext Placeholder 5"/>
          <p:cNvSpPr>
            <a:spLocks noGrp="1"/>
          </p:cNvSpPr>
          <p:nvPr>
            <p:ph type="body" sz="quarter" idx="16" hasCustomPrompt="1"/>
          </p:nvPr>
        </p:nvSpPr>
        <p:spPr>
          <a:xfrm rot="10800000">
            <a:off x="-7" y="5416061"/>
            <a:ext cx="18288001" cy="4869347"/>
          </a:xfrm>
          <a:gradFill flip="none" rotWithShape="1">
            <a:gsLst>
              <a:gs pos="0">
                <a:srgbClr val="000000">
                  <a:alpha val="70000"/>
                </a:srgbClr>
              </a:gs>
              <a:gs pos="100000">
                <a:srgbClr val="000000">
                  <a:alpha val="0"/>
                </a:srgbClr>
              </a:gs>
            </a:gsLst>
            <a:lin ang="5400000" scaled="1"/>
            <a:tileRect/>
          </a:gradFill>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5" name="Title 1"/>
          <p:cNvSpPr>
            <a:spLocks noGrp="1"/>
          </p:cNvSpPr>
          <p:nvPr>
            <p:ph type="title" hasCustomPrompt="1"/>
          </p:nvPr>
        </p:nvSpPr>
        <p:spPr>
          <a:xfrm>
            <a:off x="3022600" y="6664834"/>
            <a:ext cx="12242800" cy="2187066"/>
          </a:xfrm>
        </p:spPr>
        <p:txBody>
          <a:bodyPr anchor="b"/>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241213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childTnLst>
                          </p:cTn>
                        </p:par>
                        <p:par>
                          <p:cTn id="11" fill="hold">
                            <p:stCondLst>
                              <p:cond delay="750"/>
                            </p:stCondLst>
                            <p:childTnLst>
                              <p:par>
                                <p:cTn id="12" presetID="2" presetClass="entr" presetSubtype="4" decel="100000" fill="hold" grpId="0" nodeType="afterEffect">
                                  <p:stCondLst>
                                    <p:cond delay="50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750"/>
                        <p:tgtEl>
                          <p:spTgt spid="13"/>
                        </p:tgtEl>
                      </p:cBhvr>
                    </p:animEffect>
                  </p:childTnLst>
                </p:cTn>
              </p:par>
            </p:tnLst>
          </p:tmpl>
        </p:tmplLst>
      </p:bldP>
      <p:bldP spid="5" grpId="0"/>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0F664B3-803F-458F-A82D-8D2BCFDA7B6E}" type="datetime1">
              <a:rPr lang="es-PE"/>
              <a:pPr>
                <a:defRPr/>
              </a:pPr>
              <a:t>06/10/2020</a:t>
            </a:fld>
            <a:endParaRPr lang="es-PE"/>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E7F47D93-08B6-4324-A9DB-EC1F35059CC3}" type="slidenum">
              <a:rPr lang="es-PE" altLang="es-PE"/>
              <a:pPr>
                <a:defRPr/>
              </a:pPr>
              <a:t>‹Nº›</a:t>
            </a:fld>
            <a:endParaRPr lang="es-PE" altLang="es-PE"/>
          </a:p>
        </p:txBody>
      </p:sp>
    </p:spTree>
    <p:extLst>
      <p:ext uri="{BB962C8B-B14F-4D97-AF65-F5344CB8AC3E}">
        <p14:creationId xmlns:p14="http://schemas.microsoft.com/office/powerpoint/2010/main" val="9504894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pPr>
              <a:defRPr/>
            </a:pPr>
            <a:fld id="{FBAF6971-6F24-45F9-8A8F-AF55A193B3C0}" type="datetime1">
              <a:rPr lang="es-PE"/>
              <a:pPr>
                <a:defRPr/>
              </a:pPr>
              <a:t>06/10/2020</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C0243EB-8A78-46C7-ABE1-91E814A4FA76}" type="slidenum">
              <a:rPr lang="es-PE" altLang="es-PE"/>
              <a:pPr>
                <a:defRPr/>
              </a:pPr>
              <a:t>‹Nº›</a:t>
            </a:fld>
            <a:endParaRPr lang="es-PE" altLang="es-PE"/>
          </a:p>
        </p:txBody>
      </p:sp>
    </p:spTree>
    <p:extLst>
      <p:ext uri="{BB962C8B-B14F-4D97-AF65-F5344CB8AC3E}">
        <p14:creationId xmlns:p14="http://schemas.microsoft.com/office/powerpoint/2010/main" val="34699392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Title and text only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93822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ide image and 3 texts">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0"/>
            <a:ext cx="18288000" cy="51419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7" name="Text Placeholder 5"/>
          <p:cNvSpPr>
            <a:spLocks noGrp="1"/>
          </p:cNvSpPr>
          <p:nvPr>
            <p:ph type="body" sz="quarter" idx="12" hasCustomPrompt="1"/>
          </p:nvPr>
        </p:nvSpPr>
        <p:spPr>
          <a:xfrm>
            <a:off x="1403350" y="6633035"/>
            <a:ext cx="4207741" cy="224433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Text Placeholder 5"/>
          <p:cNvSpPr>
            <a:spLocks noGrp="1"/>
          </p:cNvSpPr>
          <p:nvPr>
            <p:ph type="body" sz="quarter" idx="14" hasCustomPrompt="1"/>
          </p:nvPr>
        </p:nvSpPr>
        <p:spPr>
          <a:xfrm>
            <a:off x="1403350" y="5973799"/>
            <a:ext cx="4207741" cy="586241"/>
          </a:xfrm>
        </p:spPr>
        <p:txBody>
          <a:bodyPr anchor="b">
            <a:normAutofit/>
          </a:bodyPr>
          <a:lstStyle>
            <a:lvl1pPr marL="0" indent="0" algn="ctr">
              <a:lnSpc>
                <a:spcPct val="100000"/>
              </a:lnSpc>
              <a:spcBef>
                <a:spcPts val="0"/>
              </a:spcBef>
              <a:buFontTx/>
              <a:buNone/>
              <a:defRPr sz="2800" baseline="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 name="Text Placeholder 5"/>
          <p:cNvSpPr>
            <a:spLocks noGrp="1"/>
          </p:cNvSpPr>
          <p:nvPr>
            <p:ph type="body" sz="quarter" idx="15" hasCustomPrompt="1"/>
          </p:nvPr>
        </p:nvSpPr>
        <p:spPr>
          <a:xfrm>
            <a:off x="7040129" y="6633035"/>
            <a:ext cx="4207741" cy="224433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6" hasCustomPrompt="1"/>
          </p:nvPr>
        </p:nvSpPr>
        <p:spPr>
          <a:xfrm>
            <a:off x="7040129" y="5973799"/>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3" name="Text Placeholder 5"/>
          <p:cNvSpPr>
            <a:spLocks noGrp="1"/>
          </p:cNvSpPr>
          <p:nvPr>
            <p:ph type="body" sz="quarter" idx="17" hasCustomPrompt="1"/>
          </p:nvPr>
        </p:nvSpPr>
        <p:spPr>
          <a:xfrm>
            <a:off x="12676909" y="6633035"/>
            <a:ext cx="4207741" cy="224433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18" hasCustomPrompt="1"/>
          </p:nvPr>
        </p:nvSpPr>
        <p:spPr>
          <a:xfrm>
            <a:off x="12676909" y="5973799"/>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7" name="Title 1"/>
          <p:cNvSpPr>
            <a:spLocks noGrp="1"/>
          </p:cNvSpPr>
          <p:nvPr>
            <p:ph type="title" hasCustomPrompt="1"/>
          </p:nvPr>
        </p:nvSpPr>
        <p:spPr>
          <a:xfrm>
            <a:off x="1943100" y="3784517"/>
            <a:ext cx="14401800" cy="1357396"/>
          </a:xfrm>
        </p:spPr>
        <p:txBody>
          <a:bodyPr/>
          <a:lstStyle>
            <a:lvl1pPr algn="ctr">
              <a:defRPr>
                <a:solidFill>
                  <a:schemeClr val="bg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34199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ppt_x"/>
                                          </p:val>
                                        </p:tav>
                                        <p:tav tm="100000">
                                          <p:val>
                                            <p:strVal val="#ppt_x"/>
                                          </p:val>
                                        </p:tav>
                                      </p:tavLst>
                                    </p:anim>
                                    <p:anim calcmode="lin" valueType="num">
                                      <p:cBhvr additive="base">
                                        <p:cTn id="12" dur="10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800"/>
                            </p:stCondLst>
                            <p:childTnLst>
                              <p:par>
                                <p:cTn id="14" presetID="22" presetClass="entr" presetSubtype="8" fill="hold" grpId="0"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left)">
                                      <p:cBhvr>
                                        <p:cTn id="16" dur="500"/>
                                        <p:tgtEl>
                                          <p:spTgt spid="8">
                                            <p:txEl>
                                              <p:pRg st="0" end="0"/>
                                            </p:txEl>
                                          </p:spTgt>
                                        </p:tgtEl>
                                      </p:cBhvr>
                                    </p:animEffect>
                                  </p:childTnLst>
                                </p:cTn>
                              </p:par>
                            </p:childTnLst>
                          </p:cTn>
                        </p:par>
                        <p:par>
                          <p:cTn id="17" fill="hold">
                            <p:stCondLst>
                              <p:cond delay="2300"/>
                            </p:stCondLst>
                            <p:childTnLst>
                              <p:par>
                                <p:cTn id="18" presetID="10" presetClass="entr" presetSubtype="0" fill="hold" grpId="0" nodeType="after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3050"/>
                            </p:stCondLst>
                            <p:childTnLst>
                              <p:par>
                                <p:cTn id="22" presetID="22" presetClass="entr" presetSubtype="8"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childTnLst>
                          </p:cTn>
                        </p:par>
                        <p:par>
                          <p:cTn id="25" fill="hold">
                            <p:stCondLst>
                              <p:cond delay="3550"/>
                            </p:stCondLst>
                            <p:childTnLst>
                              <p:par>
                                <p:cTn id="26" presetID="10" presetClass="entr" presetSubtype="0" fill="hold" grpId="0" nodeType="afterEffect">
                                  <p:stCondLst>
                                    <p:cond delay="25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4300"/>
                            </p:stCondLst>
                            <p:childTnLst>
                              <p:par>
                                <p:cTn id="30" presetID="22" presetClass="entr" presetSubtype="8" fill="hold" grpId="0" nodeType="after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left)">
                                      <p:cBhvr>
                                        <p:cTn id="32" dur="500"/>
                                        <p:tgtEl>
                                          <p:spTgt spid="14">
                                            <p:txEl>
                                              <p:pRg st="0" end="0"/>
                                            </p:txEl>
                                          </p:spTgt>
                                        </p:tgtEl>
                                      </p:cBhvr>
                                    </p:animEffect>
                                  </p:childTnLst>
                                </p:cTn>
                              </p:par>
                            </p:childTnLst>
                          </p:cTn>
                        </p:par>
                        <p:par>
                          <p:cTn id="33" fill="hold">
                            <p:stCondLst>
                              <p:cond delay="4800"/>
                            </p:stCondLst>
                            <p:childTnLst>
                              <p:par>
                                <p:cTn id="34" presetID="10" presetClass="entr" presetSubtype="0" fill="hold" grpId="0" nodeType="afterEffect">
                                  <p:stCondLst>
                                    <p:cond delay="25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7"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wide images and tex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Picture Placeholder 6"/>
          <p:cNvSpPr>
            <a:spLocks noGrp="1"/>
          </p:cNvSpPr>
          <p:nvPr>
            <p:ph type="pic" sz="quarter" idx="13"/>
          </p:nvPr>
        </p:nvSpPr>
        <p:spPr>
          <a:xfrm>
            <a:off x="0" y="1398588"/>
            <a:ext cx="9144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Picture Placeholder 6"/>
          <p:cNvSpPr>
            <a:spLocks noGrp="1"/>
          </p:cNvSpPr>
          <p:nvPr>
            <p:ph type="pic" sz="quarter" idx="14"/>
          </p:nvPr>
        </p:nvSpPr>
        <p:spPr>
          <a:xfrm>
            <a:off x="9144000" y="5134043"/>
            <a:ext cx="9144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ext Placeholder 5"/>
          <p:cNvSpPr>
            <a:spLocks noGrp="1"/>
          </p:cNvSpPr>
          <p:nvPr>
            <p:ph type="body" sz="quarter" idx="12" hasCustomPrompt="1"/>
          </p:nvPr>
        </p:nvSpPr>
        <p:spPr>
          <a:xfrm>
            <a:off x="11017250" y="2115628"/>
            <a:ext cx="5184775" cy="2244333"/>
          </a:xfrm>
        </p:spPr>
        <p:txBody>
          <a:bodyPr anchor="ctr"/>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0" name="Title 1"/>
          <p:cNvSpPr>
            <a:spLocks noGrp="1"/>
          </p:cNvSpPr>
          <p:nvPr>
            <p:ph type="title" hasCustomPrompt="1"/>
          </p:nvPr>
        </p:nvSpPr>
        <p:spPr>
          <a:xfrm>
            <a:off x="1943100" y="5556343"/>
            <a:ext cx="5175250" cy="2917639"/>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402333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iterate type="wd">
                                    <p:tmPct val="10000"/>
                                  </p:iterate>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2300"/>
                            </p:stCondLst>
                            <p:childTnLst>
                              <p:par>
                                <p:cTn id="18" presetID="10" presetClass="entr" presetSubtype="0"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file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6" name="Picture Placeholder 6"/>
          <p:cNvSpPr>
            <a:spLocks noGrp="1"/>
          </p:cNvSpPr>
          <p:nvPr>
            <p:ph type="pic" sz="quarter" idx="13"/>
          </p:nvPr>
        </p:nvSpPr>
        <p:spPr>
          <a:xfrm>
            <a:off x="0" y="3270250"/>
            <a:ext cx="7127874"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Title 1"/>
          <p:cNvSpPr>
            <a:spLocks noGrp="1"/>
          </p:cNvSpPr>
          <p:nvPr>
            <p:ph type="title" hasCustomPrompt="1"/>
          </p:nvPr>
        </p:nvSpPr>
        <p:spPr>
          <a:xfrm>
            <a:off x="9144000" y="3020365"/>
            <a:ext cx="7221904" cy="1141412"/>
          </a:xfrm>
        </p:spPr>
        <p:txBody>
          <a:bodyPr anchor="b"/>
          <a:lstStyle>
            <a:lvl1pPr algn="l">
              <a:defRPr>
                <a:solidFill>
                  <a:schemeClr val="tx1"/>
                </a:solidFill>
              </a:defRPr>
            </a:lvl1pPr>
          </a:lstStyle>
          <a:p>
            <a:r>
              <a:rPr kumimoji="1" lang="en-US" altLang="ja-JP" dirty="0"/>
              <a:t>Slide title goes here</a:t>
            </a:r>
            <a:endParaRPr kumimoji="1" lang="ja-JP" altLang="en-US" dirty="0"/>
          </a:p>
        </p:txBody>
      </p:sp>
      <p:sp>
        <p:nvSpPr>
          <p:cNvPr id="11" name="Text Placeholder 5"/>
          <p:cNvSpPr>
            <a:spLocks noGrp="1"/>
          </p:cNvSpPr>
          <p:nvPr>
            <p:ph type="body" sz="quarter" idx="12" hasCustomPrompt="1"/>
          </p:nvPr>
        </p:nvSpPr>
        <p:spPr>
          <a:xfrm>
            <a:off x="9144000" y="5046325"/>
            <a:ext cx="7221904" cy="1968837"/>
          </a:xfrm>
        </p:spPr>
        <p:txBody>
          <a:bodyPr anchor="b"/>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4" hasCustomPrompt="1"/>
          </p:nvPr>
        </p:nvSpPr>
        <p:spPr>
          <a:xfrm>
            <a:off x="9144000" y="4040309"/>
            <a:ext cx="7221904" cy="701273"/>
          </a:xfrm>
        </p:spPr>
        <p:txBody>
          <a:bodyPr anchor="t">
            <a:normAutofit/>
          </a:bodyPr>
          <a:lstStyle>
            <a:lvl1pPr marL="0" indent="0" algn="just">
              <a:lnSpc>
                <a:spcPct val="13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6564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ppt_x"/>
                                          </p:val>
                                        </p:tav>
                                        <p:tav tm="100000">
                                          <p:val>
                                            <p:strVal val="#ppt_x"/>
                                          </p:val>
                                        </p:tav>
                                      </p:tavLst>
                                    </p:anim>
                                    <p:anim calcmode="lin" valueType="num">
                                      <p:cBhvr additive="base">
                                        <p:cTn id="11" dur="1000" fill="hold"/>
                                        <p:tgtEl>
                                          <p:spTgt spid="10"/>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quare image and text">
    <p:spTree>
      <p:nvGrpSpPr>
        <p:cNvPr id="1" name=""/>
        <p:cNvGrpSpPr/>
        <p:nvPr/>
      </p:nvGrpSpPr>
      <p:grpSpPr>
        <a:xfrm>
          <a:off x="0" y="0"/>
          <a:ext cx="0" cy="0"/>
          <a:chOff x="0" y="0"/>
          <a:chExt cx="0" cy="0"/>
        </a:xfrm>
      </p:grpSpPr>
      <p:sp>
        <p:nvSpPr>
          <p:cNvPr id="9" name="Rectangle 8"/>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6" name="Picture Placeholder 6"/>
          <p:cNvSpPr>
            <a:spLocks noGrp="1"/>
          </p:cNvSpPr>
          <p:nvPr>
            <p:ph type="pic" sz="quarter" idx="13"/>
          </p:nvPr>
        </p:nvSpPr>
        <p:spPr>
          <a:xfrm>
            <a:off x="3022600" y="2550707"/>
            <a:ext cx="5184774" cy="51840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Title 1"/>
          <p:cNvSpPr>
            <a:spLocks noGrp="1"/>
          </p:cNvSpPr>
          <p:nvPr>
            <p:ph type="title" hasCustomPrompt="1"/>
          </p:nvPr>
        </p:nvSpPr>
        <p:spPr>
          <a:xfrm>
            <a:off x="9144000" y="2393352"/>
            <a:ext cx="6121400" cy="1911022"/>
          </a:xfrm>
        </p:spPr>
        <p:txBody>
          <a:bodyPr anchor="b"/>
          <a:lstStyle>
            <a:lvl1pPr algn="l">
              <a:defRPr>
                <a:solidFill>
                  <a:schemeClr val="tx1"/>
                </a:solidFill>
              </a:defRPr>
            </a:lvl1pPr>
          </a:lstStyle>
          <a:p>
            <a:r>
              <a:rPr kumimoji="1" lang="en-US" altLang="ja-JP" dirty="0"/>
              <a:t>Slide title goes here</a:t>
            </a:r>
            <a:endParaRPr kumimoji="1" lang="ja-JP" altLang="en-US" dirty="0"/>
          </a:p>
        </p:txBody>
      </p:sp>
      <p:sp>
        <p:nvSpPr>
          <p:cNvPr id="11" name="Text Placeholder 5"/>
          <p:cNvSpPr>
            <a:spLocks noGrp="1"/>
          </p:cNvSpPr>
          <p:nvPr>
            <p:ph type="body" sz="quarter" idx="12" hasCustomPrompt="1"/>
          </p:nvPr>
        </p:nvSpPr>
        <p:spPr>
          <a:xfrm>
            <a:off x="9144000" y="6184589"/>
            <a:ext cx="6121400" cy="1551621"/>
          </a:xfrm>
        </p:spPr>
        <p:txBody>
          <a:bodyPr anchor="b"/>
          <a:lstStyle>
            <a:lvl1pPr marL="285750" indent="-285750" algn="just">
              <a:spcBef>
                <a:spcPts val="0"/>
              </a:spcBef>
              <a:buFont typeface="Wingdings" panose="05000000000000000000" pitchFamily="2" charset="2"/>
              <a:buChar char="l"/>
              <a:defRPr>
                <a:solidFill>
                  <a:schemeClr val="accent4"/>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Text Placeholder 5"/>
          <p:cNvSpPr>
            <a:spLocks noGrp="1"/>
          </p:cNvSpPr>
          <p:nvPr>
            <p:ph type="body" sz="quarter" idx="14" hasCustomPrompt="1"/>
          </p:nvPr>
        </p:nvSpPr>
        <p:spPr>
          <a:xfrm>
            <a:off x="9144000" y="4404471"/>
            <a:ext cx="6121400" cy="1565410"/>
          </a:xfrm>
        </p:spPr>
        <p:txBody>
          <a:bodyPr anchor="t"/>
          <a:lstStyle>
            <a:lvl1pPr marL="285750" indent="-285750" algn="just">
              <a:spcBef>
                <a:spcPts val="0"/>
              </a:spcBef>
              <a:buFont typeface="Wingdings" panose="05000000000000000000" pitchFamily="2" charset="2"/>
              <a:buChar char="l"/>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3482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1" decel="100000" fill="hold" grpId="0" nodeType="withEffect">
                                  <p:stCondLst>
                                    <p:cond delay="250"/>
                                  </p:stCondLst>
                                  <p:iterate type="wd">
                                    <p:tmPct val="10000"/>
                                  </p:iterate>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ppt_x"/>
                                          </p:val>
                                        </p:tav>
                                        <p:tav tm="100000">
                                          <p:val>
                                            <p:strVal val="#ppt_x"/>
                                          </p:val>
                                        </p:tav>
                                      </p:tavLst>
                                    </p:anim>
                                    <p:anim calcmode="lin" valueType="num">
                                      <p:cBhvr additive="base">
                                        <p:cTn id="15" dur="100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205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550"/>
                            </p:stCondLst>
                            <p:childTnLst>
                              <p:par>
                                <p:cTn id="21" presetID="10" presetClass="entr" presetSubtype="0" fill="hold" grpId="0" nodeType="after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0" grpId="0"/>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imag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Picture Placeholder 6"/>
          <p:cNvSpPr>
            <a:spLocks noGrp="1"/>
          </p:cNvSpPr>
          <p:nvPr>
            <p:ph type="pic" sz="quarter" idx="13"/>
          </p:nvPr>
        </p:nvSpPr>
        <p:spPr>
          <a:xfrm>
            <a:off x="1403350" y="0"/>
            <a:ext cx="5724525"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8915204" y="2769697"/>
            <a:ext cx="7431650" cy="2277311"/>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8" name="Straight Connector 7"/>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68053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par>
                                <p:cTn id="12" presetID="2" presetClass="entr" presetSubtype="1" decel="100000" fill="hold" grpId="0" nodeType="withEffect">
                                  <p:stCondLst>
                                    <p:cond delay="25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0-#ppt_h/2"/>
                                          </p:val>
                                        </p:tav>
                                        <p:tav tm="100000">
                                          <p:val>
                                            <p:strVal val="#ppt_y"/>
                                          </p:val>
                                        </p:tav>
                                      </p:tavLst>
                                    </p:anim>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Picture Placeholder 6"/>
          <p:cNvSpPr>
            <a:spLocks noGrp="1"/>
          </p:cNvSpPr>
          <p:nvPr>
            <p:ph type="pic" sz="quarter" idx="13"/>
          </p:nvPr>
        </p:nvSpPr>
        <p:spPr>
          <a:xfrm>
            <a:off x="0" y="-794"/>
            <a:ext cx="5231423"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12347442" y="2730374"/>
            <a:ext cx="4537208" cy="4823078"/>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 name="Rectangle 1"/>
          <p:cNvSpPr/>
          <p:nvPr userDrawn="1"/>
        </p:nvSpPr>
        <p:spPr>
          <a:xfrm>
            <a:off x="5231423"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9" name="Text Placeholder 5"/>
          <p:cNvSpPr>
            <a:spLocks noGrp="1"/>
          </p:cNvSpPr>
          <p:nvPr>
            <p:ph type="body" sz="quarter" idx="12" hasCustomPrompt="1"/>
          </p:nvPr>
        </p:nvSpPr>
        <p:spPr>
          <a:xfrm>
            <a:off x="6127603" y="4199298"/>
            <a:ext cx="4718273" cy="3022600"/>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14" hasCustomPrompt="1"/>
          </p:nvPr>
        </p:nvSpPr>
        <p:spPr>
          <a:xfrm>
            <a:off x="6127603" y="3483427"/>
            <a:ext cx="4718273" cy="637117"/>
          </a:xfrm>
        </p:spPr>
        <p:txBody>
          <a:bodyPr anchor="b">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204310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8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2300"/>
                            </p:stCondLst>
                            <p:childTnLst>
                              <p:par>
                                <p:cTn id="18" presetID="10" presetClass="entr" presetSubtype="0" fill="hold" grpId="0" nodeType="afterEffect">
                                  <p:stCondLst>
                                    <p:cond delay="25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305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animBg="1"/>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image 1">
    <p:spTree>
      <p:nvGrpSpPr>
        <p:cNvPr id="1" name=""/>
        <p:cNvGrpSpPr/>
        <p:nvPr/>
      </p:nvGrpSpPr>
      <p:grpSpPr>
        <a:xfrm>
          <a:off x="0" y="0"/>
          <a:ext cx="0" cy="0"/>
          <a:chOff x="0" y="0"/>
          <a:chExt cx="0" cy="0"/>
        </a:xfrm>
      </p:grpSpPr>
      <p:sp>
        <p:nvSpPr>
          <p:cNvPr id="11" name="Picture Placeholder 6"/>
          <p:cNvSpPr>
            <a:spLocks noGrp="1"/>
          </p:cNvSpPr>
          <p:nvPr>
            <p:ph type="pic" sz="quarter" idx="13"/>
          </p:nvPr>
        </p:nvSpPr>
        <p:spPr>
          <a:xfrm>
            <a:off x="11160125" y="0"/>
            <a:ext cx="5724525"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Title 1"/>
          <p:cNvSpPr>
            <a:spLocks noGrp="1"/>
          </p:cNvSpPr>
          <p:nvPr>
            <p:ph type="title" hasCustomPrompt="1"/>
          </p:nvPr>
        </p:nvSpPr>
        <p:spPr>
          <a:xfrm>
            <a:off x="1403350" y="1398589"/>
            <a:ext cx="74316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4" name="Straight Connector 13"/>
          <p:cNvCxnSpPr>
            <a:endCxn id="11" idx="1"/>
          </p:cNvCxnSpPr>
          <p:nvPr userDrawn="1"/>
        </p:nvCxnSpPr>
        <p:spPr>
          <a:xfrm>
            <a:off x="1517651" y="5141913"/>
            <a:ext cx="9642474" cy="794"/>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2" hasCustomPrompt="1"/>
          </p:nvPr>
        </p:nvSpPr>
        <p:spPr>
          <a:xfrm>
            <a:off x="1422400"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Footer Placeholder 2"/>
          <p:cNvSpPr>
            <a:spLocks noGrp="1"/>
          </p:cNvSpPr>
          <p:nvPr>
            <p:ph type="ftr" sz="quarter" idx="10"/>
          </p:nvPr>
        </p:nvSpPr>
        <p:spPr>
          <a:xfrm>
            <a:off x="458107" y="9616425"/>
            <a:ext cx="6781800" cy="547603"/>
          </a:xfrm>
        </p:spPr>
        <p:txBody>
          <a:bodyPr/>
          <a:lstStyle>
            <a:lvl1pPr algn="l">
              <a:defRPr/>
            </a:lvl1pPr>
          </a:lstStyle>
          <a:p>
            <a:r>
              <a:rPr kumimoji="1" lang="en-US" altLang="ja-JP"/>
              <a:t>The Power of PowerPoint - thepopp.com</a:t>
            </a:r>
            <a:endParaRPr kumimoji="1" lang="ja-JP" altLang="en-US" dirty="0"/>
          </a:p>
        </p:txBody>
      </p:sp>
      <p:sp>
        <p:nvSpPr>
          <p:cNvPr id="9" name="Slide Number Placeholder 3"/>
          <p:cNvSpPr>
            <a:spLocks noGrp="1"/>
          </p:cNvSpPr>
          <p:nvPr>
            <p:ph type="sldNum" sz="quarter" idx="11"/>
          </p:nvPr>
        </p:nvSpPr>
        <p:spPr>
          <a:xfrm>
            <a:off x="458107" y="8877368"/>
            <a:ext cx="1219200" cy="1012858"/>
          </a:xfrm>
        </p:spPr>
        <p:txBody>
          <a:bodyPr/>
          <a:lstStyle>
            <a:lvl1pPr algn="l">
              <a:defRPr/>
            </a:lvl1pPr>
          </a:lstStyle>
          <a:p>
            <a:fld id="{B54AD89C-DF1E-4948-B597-5DD47B34A9CA}" type="slidenum">
              <a:rPr kumimoji="1" lang="ja-JP" altLang="en-US" smtClean="0"/>
              <a:pPr/>
              <a:t>‹Nº›</a:t>
            </a:fld>
            <a:endParaRPr kumimoji="1" lang="ja-JP" altLang="en-US" dirty="0"/>
          </a:p>
        </p:txBody>
      </p:sp>
    </p:spTree>
    <p:extLst>
      <p:ext uri="{BB962C8B-B14F-4D97-AF65-F5344CB8AC3E}">
        <p14:creationId xmlns:p14="http://schemas.microsoft.com/office/powerpoint/2010/main" val="344594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par>
                                <p:cTn id="12" presetID="2" presetClass="entr" presetSubtype="1" decel="100000" fill="hold" grpId="0" nodeType="withEffect">
                                  <p:stCondLst>
                                    <p:cond delay="250"/>
                                  </p:stCondLst>
                                  <p:iterate type="wd">
                                    <p:tmPct val="10000"/>
                                  </p:iterate>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ppt_x"/>
                                          </p:val>
                                        </p:tav>
                                        <p:tav tm="100000">
                                          <p:val>
                                            <p:strVal val="#ppt_x"/>
                                          </p:val>
                                        </p:tav>
                                      </p:tavLst>
                                    </p:anim>
                                    <p:anim calcmode="lin" valueType="num">
                                      <p:cBhvr additive="base">
                                        <p:cTn id="15" dur="1000" fill="hold"/>
                                        <p:tgtEl>
                                          <p:spTgt spid="12"/>
                                        </p:tgtEl>
                                        <p:attrNameLst>
                                          <p:attrName>ppt_y</p:attrName>
                                        </p:attrNameLst>
                                      </p:cBhvr>
                                      <p:tavLst>
                                        <p:tav tm="0">
                                          <p:val>
                                            <p:strVal val="0-#ppt_h/2"/>
                                          </p:val>
                                        </p:tav>
                                        <p:tav tm="100000">
                                          <p:val>
                                            <p:strVal val="#ppt_y"/>
                                          </p:val>
                                        </p:tav>
                                      </p:tavLst>
                                    </p:anim>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ight image and 1 column">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13056577" y="-794"/>
            <a:ext cx="5231423"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 name="Rectangle 1"/>
          <p:cNvSpPr/>
          <p:nvPr userDrawn="1"/>
        </p:nvSpPr>
        <p:spPr>
          <a:xfrm>
            <a:off x="6545943"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9" name="Text Placeholder 5"/>
          <p:cNvSpPr>
            <a:spLocks noGrp="1"/>
          </p:cNvSpPr>
          <p:nvPr>
            <p:ph type="body" sz="quarter" idx="12" hasCustomPrompt="1"/>
          </p:nvPr>
        </p:nvSpPr>
        <p:spPr>
          <a:xfrm>
            <a:off x="7456073" y="4030847"/>
            <a:ext cx="4690375" cy="3264171"/>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14" hasCustomPrompt="1"/>
          </p:nvPr>
        </p:nvSpPr>
        <p:spPr>
          <a:xfrm>
            <a:off x="7456073" y="3314976"/>
            <a:ext cx="4690375" cy="637117"/>
          </a:xfrm>
        </p:spPr>
        <p:txBody>
          <a:bodyPr anchor="b">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Footer Placeholder 2"/>
          <p:cNvSpPr>
            <a:spLocks noGrp="1"/>
          </p:cNvSpPr>
          <p:nvPr>
            <p:ph type="ftr" sz="quarter" idx="10"/>
          </p:nvPr>
        </p:nvSpPr>
        <p:spPr>
          <a:xfrm>
            <a:off x="458107" y="9616425"/>
            <a:ext cx="6087836" cy="547603"/>
          </a:xfrm>
        </p:spPr>
        <p:txBody>
          <a:bodyPr/>
          <a:lstStyle>
            <a:lvl1pPr algn="l">
              <a:defRPr/>
            </a:lvl1pPr>
          </a:lstStyle>
          <a:p>
            <a:r>
              <a:rPr kumimoji="1" lang="en-US" altLang="ja-JP"/>
              <a:t>The Power of PowerPoint - thepopp.com</a:t>
            </a:r>
            <a:endParaRPr kumimoji="1" lang="ja-JP" altLang="en-US" dirty="0"/>
          </a:p>
        </p:txBody>
      </p:sp>
      <p:sp>
        <p:nvSpPr>
          <p:cNvPr id="11" name="Slide Number Placeholder 3"/>
          <p:cNvSpPr>
            <a:spLocks noGrp="1"/>
          </p:cNvSpPr>
          <p:nvPr>
            <p:ph type="sldNum" sz="quarter" idx="11"/>
          </p:nvPr>
        </p:nvSpPr>
        <p:spPr>
          <a:xfrm>
            <a:off x="458107" y="8877368"/>
            <a:ext cx="1219200" cy="1012858"/>
          </a:xfrm>
        </p:spPr>
        <p:txBody>
          <a:bodyPr/>
          <a:lstStyle>
            <a:lvl1pPr algn="l">
              <a:defRPr/>
            </a:lvl1pPr>
          </a:lstStyle>
          <a:p>
            <a:fld id="{B54AD89C-DF1E-4948-B597-5DD47B34A9CA}" type="slidenum">
              <a:rPr kumimoji="1" lang="ja-JP" altLang="en-US" smtClean="0"/>
              <a:pPr/>
              <a:t>‹Nº›</a:t>
            </a:fld>
            <a:endParaRPr kumimoji="1" lang="ja-JP" altLang="en-US" dirty="0"/>
          </a:p>
        </p:txBody>
      </p:sp>
    </p:spTree>
    <p:extLst>
      <p:ext uri="{BB962C8B-B14F-4D97-AF65-F5344CB8AC3E}">
        <p14:creationId xmlns:p14="http://schemas.microsoft.com/office/powerpoint/2010/main" val="350586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2050"/>
                            </p:stCondLst>
                            <p:childTnLst>
                              <p:par>
                                <p:cTn id="14" presetID="10" presetClass="entr" presetSubtype="0" fill="hold" grpId="0" nodeType="afterEffect">
                                  <p:stCondLst>
                                    <p:cond delay="2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28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3300"/>
                            </p:stCondLst>
                            <p:childTnLst>
                              <p:par>
                                <p:cTn id="22" presetID="10" presetClass="entr" presetSubtype="0" fill="hold" grpId="0" nodeType="afterEffect">
                                  <p:stCondLst>
                                    <p:cond delay="2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animBg="1"/>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ight image and 2 columns">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13056577" y="-794"/>
            <a:ext cx="5231423"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 name="Rectangle 1"/>
          <p:cNvSpPr/>
          <p:nvPr userDrawn="1"/>
        </p:nvSpPr>
        <p:spPr>
          <a:xfrm>
            <a:off x="6545943"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9" name="Text Placeholder 5"/>
          <p:cNvSpPr>
            <a:spLocks noGrp="1"/>
          </p:cNvSpPr>
          <p:nvPr>
            <p:ph type="body" sz="quarter" idx="12" hasCustomPrompt="1"/>
          </p:nvPr>
        </p:nvSpPr>
        <p:spPr>
          <a:xfrm>
            <a:off x="7456073" y="2929222"/>
            <a:ext cx="4690375" cy="2172474"/>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14" hasCustomPrompt="1"/>
          </p:nvPr>
        </p:nvSpPr>
        <p:spPr>
          <a:xfrm>
            <a:off x="7456073" y="2206169"/>
            <a:ext cx="4690375" cy="644299"/>
          </a:xfrm>
        </p:spPr>
        <p:txBody>
          <a:bodyPr anchor="b">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Footer Placeholder 2"/>
          <p:cNvSpPr>
            <a:spLocks noGrp="1"/>
          </p:cNvSpPr>
          <p:nvPr>
            <p:ph type="ftr" sz="quarter" idx="10"/>
          </p:nvPr>
        </p:nvSpPr>
        <p:spPr>
          <a:xfrm>
            <a:off x="458107" y="9616425"/>
            <a:ext cx="6087836" cy="547603"/>
          </a:xfrm>
        </p:spPr>
        <p:txBody>
          <a:bodyPr/>
          <a:lstStyle>
            <a:lvl1pPr algn="l">
              <a:defRPr/>
            </a:lvl1pPr>
          </a:lstStyle>
          <a:p>
            <a:r>
              <a:rPr kumimoji="1" lang="en-US" altLang="ja-JP"/>
              <a:t>The Power of PowerPoint - thepopp.com</a:t>
            </a:r>
            <a:endParaRPr kumimoji="1" lang="ja-JP" altLang="en-US" dirty="0"/>
          </a:p>
        </p:txBody>
      </p:sp>
      <p:sp>
        <p:nvSpPr>
          <p:cNvPr id="11" name="Slide Number Placeholder 3"/>
          <p:cNvSpPr>
            <a:spLocks noGrp="1"/>
          </p:cNvSpPr>
          <p:nvPr>
            <p:ph type="sldNum" sz="quarter" idx="11"/>
          </p:nvPr>
        </p:nvSpPr>
        <p:spPr>
          <a:xfrm>
            <a:off x="458107" y="8877368"/>
            <a:ext cx="1219200" cy="1012858"/>
          </a:xfrm>
        </p:spPr>
        <p:txBody>
          <a:bodyPr/>
          <a:lstStyle>
            <a:lvl1pPr algn="l">
              <a:defRPr/>
            </a:lvl1pPr>
          </a:lstStyle>
          <a:p>
            <a:fld id="{B54AD89C-DF1E-4948-B597-5DD47B34A9CA}" type="slidenum">
              <a:rPr kumimoji="1" lang="ja-JP" altLang="en-US" smtClean="0"/>
              <a:pPr/>
              <a:t>‹Nº›</a:t>
            </a:fld>
            <a:endParaRPr kumimoji="1" lang="ja-JP" altLang="en-US" dirty="0"/>
          </a:p>
        </p:txBody>
      </p:sp>
      <p:sp>
        <p:nvSpPr>
          <p:cNvPr id="12" name="Text Placeholder 5"/>
          <p:cNvSpPr>
            <a:spLocks noGrp="1"/>
          </p:cNvSpPr>
          <p:nvPr>
            <p:ph type="body" sz="quarter" idx="15" hasCustomPrompt="1"/>
          </p:nvPr>
        </p:nvSpPr>
        <p:spPr>
          <a:xfrm>
            <a:off x="7456073" y="6212852"/>
            <a:ext cx="4690375" cy="2172474"/>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6" hasCustomPrompt="1"/>
          </p:nvPr>
        </p:nvSpPr>
        <p:spPr>
          <a:xfrm>
            <a:off x="7456073" y="5489799"/>
            <a:ext cx="4690375" cy="644299"/>
          </a:xfrm>
        </p:spPr>
        <p:txBody>
          <a:bodyPr anchor="b">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415128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2050"/>
                            </p:stCondLst>
                            <p:childTnLst>
                              <p:par>
                                <p:cTn id="14" presetID="10" presetClass="entr" presetSubtype="0" fill="hold" grpId="0" nodeType="afterEffect">
                                  <p:stCondLst>
                                    <p:cond delay="2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28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3300"/>
                            </p:stCondLst>
                            <p:childTnLst>
                              <p:par>
                                <p:cTn id="22" presetID="10" presetClass="entr" presetSubtype="0" fill="hold" grpId="0" nodeType="afterEffect">
                                  <p:stCondLst>
                                    <p:cond delay="25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405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4550"/>
                            </p:stCondLst>
                            <p:childTnLst>
                              <p:par>
                                <p:cTn id="30" presetID="10" presetClass="entr" presetSubtype="0" fill="hold" grpId="0" nodeType="afterEffect">
                                  <p:stCondLst>
                                    <p:cond delay="25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animBg="1"/>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22600" y="3740262"/>
            <a:ext cx="12242800" cy="1232839"/>
          </a:xfrm>
        </p:spPr>
        <p:txBody>
          <a:bodyPr anchor="b"/>
          <a:lstStyle>
            <a:lvl1pPr algn="ctr">
              <a:defRPr/>
            </a:lvl1pPr>
          </a:lstStyle>
          <a:p>
            <a:r>
              <a:rPr kumimoji="1" lang="en-US" altLang="ja-JP" dirty="0"/>
              <a:t>Slide title goes here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8" name="Text Placeholder 5"/>
          <p:cNvSpPr>
            <a:spLocks noGrp="1"/>
          </p:cNvSpPr>
          <p:nvPr>
            <p:ph type="body" sz="quarter" idx="12" hasCustomPrompt="1"/>
          </p:nvPr>
        </p:nvSpPr>
        <p:spPr>
          <a:xfrm>
            <a:off x="3022601" y="5141912"/>
            <a:ext cx="12242800" cy="3241675"/>
          </a:xfrm>
        </p:spPr>
        <p:txBody>
          <a:bodyPr anchor="t"/>
          <a:lstStyle>
            <a:lvl1pPr marL="0" indent="0" algn="ctr">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53433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long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Rectangle 4"/>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588286" y="3633535"/>
            <a:ext cx="5334063" cy="301834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Picture Placeholder 6"/>
          <p:cNvSpPr>
            <a:spLocks noGrp="1"/>
          </p:cNvSpPr>
          <p:nvPr>
            <p:ph type="pic" sz="quarter" idx="13"/>
          </p:nvPr>
        </p:nvSpPr>
        <p:spPr>
          <a:xfrm>
            <a:off x="7895771" y="1433513"/>
            <a:ext cx="8988878" cy="37084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ext Placeholder 5"/>
          <p:cNvSpPr>
            <a:spLocks noGrp="1"/>
          </p:cNvSpPr>
          <p:nvPr>
            <p:ph type="body" sz="quarter" idx="15" hasCustomPrompt="1"/>
          </p:nvPr>
        </p:nvSpPr>
        <p:spPr>
          <a:xfrm>
            <a:off x="7794171" y="5565640"/>
            <a:ext cx="9202058" cy="3311728"/>
          </a:xfrm>
        </p:spPr>
        <p:txBody>
          <a:bodyPr numCol="1" spcCol="540000"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42584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5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bered list - 5 ite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Rectangle 4"/>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588286" y="3633535"/>
            <a:ext cx="5334063" cy="301834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grpSp>
        <p:nvGrpSpPr>
          <p:cNvPr id="9" name="Group 8"/>
          <p:cNvGrpSpPr/>
          <p:nvPr userDrawn="1"/>
        </p:nvGrpSpPr>
        <p:grpSpPr>
          <a:xfrm>
            <a:off x="9144000" y="2324465"/>
            <a:ext cx="1052493" cy="1052493"/>
            <a:chOff x="9144000" y="1433513"/>
            <a:chExt cx="1408161" cy="1408161"/>
          </a:xfrm>
        </p:grpSpPr>
        <p:sp>
          <p:nvSpPr>
            <p:cNvPr id="7" name="Rectangle 6"/>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7"/>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Text Placeholder 5"/>
          <p:cNvSpPr>
            <a:spLocks noGrp="1"/>
          </p:cNvSpPr>
          <p:nvPr>
            <p:ph type="body" sz="quarter" idx="15" hasCustomPrompt="1"/>
          </p:nvPr>
        </p:nvSpPr>
        <p:spPr>
          <a:xfrm>
            <a:off x="9306619" y="2395546"/>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1" name="Text Placeholder 5"/>
          <p:cNvSpPr>
            <a:spLocks noGrp="1"/>
          </p:cNvSpPr>
          <p:nvPr>
            <p:ph type="body" sz="quarter" idx="12" hasCustomPrompt="1"/>
          </p:nvPr>
        </p:nvSpPr>
        <p:spPr>
          <a:xfrm>
            <a:off x="10389421" y="2894005"/>
            <a:ext cx="4875979"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4" hasCustomPrompt="1"/>
          </p:nvPr>
        </p:nvSpPr>
        <p:spPr>
          <a:xfrm>
            <a:off x="10389421" y="2324465"/>
            <a:ext cx="4875979"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13" name="Group 12"/>
          <p:cNvGrpSpPr/>
          <p:nvPr userDrawn="1"/>
        </p:nvGrpSpPr>
        <p:grpSpPr>
          <a:xfrm>
            <a:off x="9144000" y="3917809"/>
            <a:ext cx="1052493" cy="1052493"/>
            <a:chOff x="9144000" y="1433513"/>
            <a:chExt cx="1408161" cy="1408161"/>
          </a:xfrm>
        </p:grpSpPr>
        <p:sp>
          <p:nvSpPr>
            <p:cNvPr id="14" name="Rectangle 13"/>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Rectangle 14"/>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Text Placeholder 5"/>
          <p:cNvSpPr>
            <a:spLocks noGrp="1"/>
          </p:cNvSpPr>
          <p:nvPr>
            <p:ph type="body" sz="quarter" idx="16" hasCustomPrompt="1"/>
          </p:nvPr>
        </p:nvSpPr>
        <p:spPr>
          <a:xfrm>
            <a:off x="9306619" y="3988890"/>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7" name="Text Placeholder 5"/>
          <p:cNvSpPr>
            <a:spLocks noGrp="1"/>
          </p:cNvSpPr>
          <p:nvPr>
            <p:ph type="body" sz="quarter" idx="17" hasCustomPrompt="1"/>
          </p:nvPr>
        </p:nvSpPr>
        <p:spPr>
          <a:xfrm>
            <a:off x="10389421" y="4487349"/>
            <a:ext cx="4875979"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8" name="Text Placeholder 5"/>
          <p:cNvSpPr>
            <a:spLocks noGrp="1"/>
          </p:cNvSpPr>
          <p:nvPr>
            <p:ph type="body" sz="quarter" idx="18" hasCustomPrompt="1"/>
          </p:nvPr>
        </p:nvSpPr>
        <p:spPr>
          <a:xfrm>
            <a:off x="10389421" y="3917809"/>
            <a:ext cx="4875979"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19" name="Group 18"/>
          <p:cNvGrpSpPr/>
          <p:nvPr userDrawn="1"/>
        </p:nvGrpSpPr>
        <p:grpSpPr>
          <a:xfrm>
            <a:off x="9144000" y="5511152"/>
            <a:ext cx="1052493" cy="1052493"/>
            <a:chOff x="9144000" y="1433513"/>
            <a:chExt cx="1408161" cy="1408161"/>
          </a:xfrm>
        </p:grpSpPr>
        <p:sp>
          <p:nvSpPr>
            <p:cNvPr id="20" name="Rectangle 19"/>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Rectangle 20"/>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Text Placeholder 5"/>
          <p:cNvSpPr>
            <a:spLocks noGrp="1"/>
          </p:cNvSpPr>
          <p:nvPr>
            <p:ph type="body" sz="quarter" idx="19" hasCustomPrompt="1"/>
          </p:nvPr>
        </p:nvSpPr>
        <p:spPr>
          <a:xfrm>
            <a:off x="9306619" y="5582233"/>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23" name="Text Placeholder 5"/>
          <p:cNvSpPr>
            <a:spLocks noGrp="1"/>
          </p:cNvSpPr>
          <p:nvPr>
            <p:ph type="body" sz="quarter" idx="20" hasCustomPrompt="1"/>
          </p:nvPr>
        </p:nvSpPr>
        <p:spPr>
          <a:xfrm>
            <a:off x="10389421" y="6080692"/>
            <a:ext cx="4875979"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4" name="Text Placeholder 5"/>
          <p:cNvSpPr>
            <a:spLocks noGrp="1"/>
          </p:cNvSpPr>
          <p:nvPr>
            <p:ph type="body" sz="quarter" idx="21" hasCustomPrompt="1"/>
          </p:nvPr>
        </p:nvSpPr>
        <p:spPr>
          <a:xfrm>
            <a:off x="10389421" y="5511152"/>
            <a:ext cx="4875979"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25" name="Group 24"/>
          <p:cNvGrpSpPr/>
          <p:nvPr userDrawn="1"/>
        </p:nvGrpSpPr>
        <p:grpSpPr>
          <a:xfrm>
            <a:off x="9144000" y="7104495"/>
            <a:ext cx="1052493" cy="1052493"/>
            <a:chOff x="9144000" y="1433513"/>
            <a:chExt cx="1408161" cy="1408161"/>
          </a:xfrm>
        </p:grpSpPr>
        <p:sp>
          <p:nvSpPr>
            <p:cNvPr id="26" name="Rectangle 25"/>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Rectangle 26"/>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Text Placeholder 5"/>
          <p:cNvSpPr>
            <a:spLocks noGrp="1"/>
          </p:cNvSpPr>
          <p:nvPr>
            <p:ph type="body" sz="quarter" idx="22" hasCustomPrompt="1"/>
          </p:nvPr>
        </p:nvSpPr>
        <p:spPr>
          <a:xfrm>
            <a:off x="9306619" y="7175576"/>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29" name="Text Placeholder 5"/>
          <p:cNvSpPr>
            <a:spLocks noGrp="1"/>
          </p:cNvSpPr>
          <p:nvPr>
            <p:ph type="body" sz="quarter" idx="23" hasCustomPrompt="1"/>
          </p:nvPr>
        </p:nvSpPr>
        <p:spPr>
          <a:xfrm>
            <a:off x="10389421" y="7674035"/>
            <a:ext cx="4875979"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24" hasCustomPrompt="1"/>
          </p:nvPr>
        </p:nvSpPr>
        <p:spPr>
          <a:xfrm>
            <a:off x="10389421" y="7104495"/>
            <a:ext cx="4875979"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27970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2" presetClass="entr" presetSubtype="2" decel="10000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1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49" presetClass="entr" presetSubtype="0" decel="100000" fill="hold" grpId="1"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p:cTn id="23"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26" dur="1000"/>
                                        <p:tgtEl>
                                          <p:spTgt spid="10">
                                            <p:txEl>
                                              <p:pRg st="0" end="0"/>
                                            </p:txEl>
                                          </p:spTgt>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360"/>
                                          </p:val>
                                        </p:tav>
                                        <p:tav tm="100000">
                                          <p:val>
                                            <p:fltVal val="0"/>
                                          </p:val>
                                        </p:tav>
                                      </p:tavLst>
                                    </p:anim>
                                    <p:animEffect transition="in" filter="fade">
                                      <p:cBhvr>
                                        <p:cTn id="32" dur="1000"/>
                                        <p:tgtEl>
                                          <p:spTgt spid="9"/>
                                        </p:tgtEl>
                                      </p:cBhvr>
                                    </p:animEffect>
                                  </p:childTnLst>
                                </p:cTn>
                              </p:par>
                            </p:childTnLst>
                          </p:cTn>
                        </p:par>
                        <p:par>
                          <p:cTn id="33" fill="hold">
                            <p:stCondLst>
                              <p:cond delay="255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3050"/>
                            </p:stCondLst>
                            <p:childTnLst>
                              <p:par>
                                <p:cTn id="41" presetID="2" presetClass="entr" presetSubtype="2" decel="100000" fill="hold" grpId="0" nodeType="after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additive="base">
                                        <p:cTn id="43" dur="10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16">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decel="10000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 fill="hold"/>
                                        <p:tgtEl>
                                          <p:spTgt spid="13"/>
                                        </p:tgtEl>
                                        <p:attrNameLst>
                                          <p:attrName>ppt_x</p:attrName>
                                        </p:attrNameLst>
                                      </p:cBhvr>
                                      <p:tavLst>
                                        <p:tav tm="0">
                                          <p:val>
                                            <p:strVal val="1+#ppt_w/2"/>
                                          </p:val>
                                        </p:tav>
                                        <p:tav tm="100000">
                                          <p:val>
                                            <p:strVal val="#ppt_x"/>
                                          </p:val>
                                        </p:tav>
                                      </p:tavLst>
                                    </p:anim>
                                    <p:anim calcmode="lin" valueType="num">
                                      <p:cBhvr additive="base">
                                        <p:cTn id="48" dur="1000" fill="hold"/>
                                        <p:tgtEl>
                                          <p:spTgt spid="13"/>
                                        </p:tgtEl>
                                        <p:attrNameLst>
                                          <p:attrName>ppt_y</p:attrName>
                                        </p:attrNameLst>
                                      </p:cBhvr>
                                      <p:tavLst>
                                        <p:tav tm="0">
                                          <p:val>
                                            <p:strVal val="#ppt_y"/>
                                          </p:val>
                                        </p:tav>
                                        <p:tav tm="100000">
                                          <p:val>
                                            <p:strVal val="#ppt_y"/>
                                          </p:val>
                                        </p:tav>
                                      </p:tavLst>
                                    </p:anim>
                                  </p:childTnLst>
                                </p:cTn>
                              </p:par>
                              <p:par>
                                <p:cTn id="49" presetID="49" presetClass="entr" presetSubtype="0" decel="100000" fill="hold" grpId="1" nodeType="with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 calcmode="lin" valueType="num">
                                      <p:cBhvr>
                                        <p:cTn id="51"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52"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53" dur="1000" fill="hold"/>
                                        <p:tgtEl>
                                          <p:spTgt spid="16">
                                            <p:txEl>
                                              <p:pRg st="0" end="0"/>
                                            </p:txEl>
                                          </p:spTgt>
                                        </p:tgtEl>
                                        <p:attrNameLst>
                                          <p:attrName>style.rotation</p:attrName>
                                        </p:attrNameLst>
                                      </p:cBhvr>
                                      <p:tavLst>
                                        <p:tav tm="0">
                                          <p:val>
                                            <p:fltVal val="360"/>
                                          </p:val>
                                        </p:tav>
                                        <p:tav tm="100000">
                                          <p:val>
                                            <p:fltVal val="0"/>
                                          </p:val>
                                        </p:tav>
                                      </p:tavLst>
                                    </p:anim>
                                    <p:animEffect transition="in" filter="fade">
                                      <p:cBhvr>
                                        <p:cTn id="54" dur="1000"/>
                                        <p:tgtEl>
                                          <p:spTgt spid="16">
                                            <p:txEl>
                                              <p:pRg st="0" end="0"/>
                                            </p:txEl>
                                          </p:spTgt>
                                        </p:tgtEl>
                                      </p:cBhvr>
                                    </p:animEffect>
                                  </p:childTnLst>
                                </p:cTn>
                              </p:par>
                              <p:par>
                                <p:cTn id="55" presetID="49" presetClass="entr" presetSubtype="0" decel="10000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1000" fill="hold"/>
                                        <p:tgtEl>
                                          <p:spTgt spid="13"/>
                                        </p:tgtEl>
                                        <p:attrNameLst>
                                          <p:attrName>ppt_w</p:attrName>
                                        </p:attrNameLst>
                                      </p:cBhvr>
                                      <p:tavLst>
                                        <p:tav tm="0">
                                          <p:val>
                                            <p:fltVal val="0"/>
                                          </p:val>
                                        </p:tav>
                                        <p:tav tm="100000">
                                          <p:val>
                                            <p:strVal val="#ppt_w"/>
                                          </p:val>
                                        </p:tav>
                                      </p:tavLst>
                                    </p:anim>
                                    <p:anim calcmode="lin" valueType="num">
                                      <p:cBhvr>
                                        <p:cTn id="58" dur="1000" fill="hold"/>
                                        <p:tgtEl>
                                          <p:spTgt spid="13"/>
                                        </p:tgtEl>
                                        <p:attrNameLst>
                                          <p:attrName>ppt_h</p:attrName>
                                        </p:attrNameLst>
                                      </p:cBhvr>
                                      <p:tavLst>
                                        <p:tav tm="0">
                                          <p:val>
                                            <p:fltVal val="0"/>
                                          </p:val>
                                        </p:tav>
                                        <p:tav tm="100000">
                                          <p:val>
                                            <p:strVal val="#ppt_h"/>
                                          </p:val>
                                        </p:tav>
                                      </p:tavLst>
                                    </p:anim>
                                    <p:anim calcmode="lin" valueType="num">
                                      <p:cBhvr>
                                        <p:cTn id="59" dur="1000" fill="hold"/>
                                        <p:tgtEl>
                                          <p:spTgt spid="13"/>
                                        </p:tgtEl>
                                        <p:attrNameLst>
                                          <p:attrName>style.rotation</p:attrName>
                                        </p:attrNameLst>
                                      </p:cBhvr>
                                      <p:tavLst>
                                        <p:tav tm="0">
                                          <p:val>
                                            <p:fltVal val="360"/>
                                          </p:val>
                                        </p:tav>
                                        <p:tav tm="100000">
                                          <p:val>
                                            <p:fltVal val="0"/>
                                          </p:val>
                                        </p:tav>
                                      </p:tavLst>
                                    </p:anim>
                                    <p:animEffect transition="in" filter="fade">
                                      <p:cBhvr>
                                        <p:cTn id="60" dur="1000"/>
                                        <p:tgtEl>
                                          <p:spTgt spid="13"/>
                                        </p:tgtEl>
                                      </p:cBhvr>
                                    </p:animEffect>
                                  </p:childTnLst>
                                </p:cTn>
                              </p:par>
                            </p:childTnLst>
                          </p:cTn>
                        </p:par>
                        <p:par>
                          <p:cTn id="61" fill="hold">
                            <p:stCondLst>
                              <p:cond delay="405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par>
                          <p:cTn id="68" fill="hold">
                            <p:stCondLst>
                              <p:cond delay="4550"/>
                            </p:stCondLst>
                            <p:childTnLst>
                              <p:par>
                                <p:cTn id="69" presetID="2" presetClass="entr" presetSubtype="2" decel="100000" fill="hold" grpId="0" nodeType="afterEffect">
                                  <p:stCondLst>
                                    <p:cond delay="0"/>
                                  </p:stCondLst>
                                  <p:childTnLst>
                                    <p:set>
                                      <p:cBhvr>
                                        <p:cTn id="70" dur="1" fill="hold">
                                          <p:stCondLst>
                                            <p:cond delay="0"/>
                                          </p:stCondLst>
                                        </p:cTn>
                                        <p:tgtEl>
                                          <p:spTgt spid="22">
                                            <p:txEl>
                                              <p:pRg st="0" end="0"/>
                                            </p:txEl>
                                          </p:spTgt>
                                        </p:tgtEl>
                                        <p:attrNameLst>
                                          <p:attrName>style.visibility</p:attrName>
                                        </p:attrNameLst>
                                      </p:cBhvr>
                                      <p:to>
                                        <p:strVal val="visible"/>
                                      </p:to>
                                    </p:set>
                                    <p:anim calcmode="lin" valueType="num">
                                      <p:cBhvr additive="base">
                                        <p:cTn id="71"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72" dur="1000" fill="hold"/>
                                        <p:tgtEl>
                                          <p:spTgt spid="22">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decel="10000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1000" fill="hold"/>
                                        <p:tgtEl>
                                          <p:spTgt spid="19"/>
                                        </p:tgtEl>
                                        <p:attrNameLst>
                                          <p:attrName>ppt_x</p:attrName>
                                        </p:attrNameLst>
                                      </p:cBhvr>
                                      <p:tavLst>
                                        <p:tav tm="0">
                                          <p:val>
                                            <p:strVal val="1+#ppt_w/2"/>
                                          </p:val>
                                        </p:tav>
                                        <p:tav tm="100000">
                                          <p:val>
                                            <p:strVal val="#ppt_x"/>
                                          </p:val>
                                        </p:tav>
                                      </p:tavLst>
                                    </p:anim>
                                    <p:anim calcmode="lin" valueType="num">
                                      <p:cBhvr additive="base">
                                        <p:cTn id="76" dur="1000" fill="hold"/>
                                        <p:tgtEl>
                                          <p:spTgt spid="19"/>
                                        </p:tgtEl>
                                        <p:attrNameLst>
                                          <p:attrName>ppt_y</p:attrName>
                                        </p:attrNameLst>
                                      </p:cBhvr>
                                      <p:tavLst>
                                        <p:tav tm="0">
                                          <p:val>
                                            <p:strVal val="#ppt_y"/>
                                          </p:val>
                                        </p:tav>
                                        <p:tav tm="100000">
                                          <p:val>
                                            <p:strVal val="#ppt_y"/>
                                          </p:val>
                                        </p:tav>
                                      </p:tavLst>
                                    </p:anim>
                                  </p:childTnLst>
                                </p:cTn>
                              </p:par>
                              <p:par>
                                <p:cTn id="77" presetID="49" presetClass="entr" presetSubtype="0" decel="100000" fill="hold" grpId="1" nodeType="with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anim calcmode="lin" valueType="num">
                                      <p:cBhvr>
                                        <p:cTn id="79" dur="10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0" dur="1000" fill="hold"/>
                                        <p:tgtEl>
                                          <p:spTgt spid="22">
                                            <p:txEl>
                                              <p:pRg st="0" end="0"/>
                                            </p:txEl>
                                          </p:spTgt>
                                        </p:tgtEl>
                                        <p:attrNameLst>
                                          <p:attrName>ppt_h</p:attrName>
                                        </p:attrNameLst>
                                      </p:cBhvr>
                                      <p:tavLst>
                                        <p:tav tm="0">
                                          <p:val>
                                            <p:fltVal val="0"/>
                                          </p:val>
                                        </p:tav>
                                        <p:tav tm="100000">
                                          <p:val>
                                            <p:strVal val="#ppt_h"/>
                                          </p:val>
                                        </p:tav>
                                      </p:tavLst>
                                    </p:anim>
                                    <p:anim calcmode="lin" valueType="num">
                                      <p:cBhvr>
                                        <p:cTn id="81" dur="1000" fill="hold"/>
                                        <p:tgtEl>
                                          <p:spTgt spid="22">
                                            <p:txEl>
                                              <p:pRg st="0" end="0"/>
                                            </p:txEl>
                                          </p:spTgt>
                                        </p:tgtEl>
                                        <p:attrNameLst>
                                          <p:attrName>style.rotation</p:attrName>
                                        </p:attrNameLst>
                                      </p:cBhvr>
                                      <p:tavLst>
                                        <p:tav tm="0">
                                          <p:val>
                                            <p:fltVal val="360"/>
                                          </p:val>
                                        </p:tav>
                                        <p:tav tm="100000">
                                          <p:val>
                                            <p:fltVal val="0"/>
                                          </p:val>
                                        </p:tav>
                                      </p:tavLst>
                                    </p:anim>
                                    <p:animEffect transition="in" filter="fade">
                                      <p:cBhvr>
                                        <p:cTn id="82" dur="1000"/>
                                        <p:tgtEl>
                                          <p:spTgt spid="22">
                                            <p:txEl>
                                              <p:pRg st="0" end="0"/>
                                            </p:txEl>
                                          </p:spTgt>
                                        </p:tgtEl>
                                      </p:cBhvr>
                                    </p:animEffect>
                                  </p:childTnLst>
                                </p:cTn>
                              </p:par>
                              <p:par>
                                <p:cTn id="83" presetID="49" presetClass="entr" presetSubtype="0" decel="10000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1000" fill="hold"/>
                                        <p:tgtEl>
                                          <p:spTgt spid="19"/>
                                        </p:tgtEl>
                                        <p:attrNameLst>
                                          <p:attrName>ppt_w</p:attrName>
                                        </p:attrNameLst>
                                      </p:cBhvr>
                                      <p:tavLst>
                                        <p:tav tm="0">
                                          <p:val>
                                            <p:fltVal val="0"/>
                                          </p:val>
                                        </p:tav>
                                        <p:tav tm="100000">
                                          <p:val>
                                            <p:strVal val="#ppt_w"/>
                                          </p:val>
                                        </p:tav>
                                      </p:tavLst>
                                    </p:anim>
                                    <p:anim calcmode="lin" valueType="num">
                                      <p:cBhvr>
                                        <p:cTn id="86" dur="1000" fill="hold"/>
                                        <p:tgtEl>
                                          <p:spTgt spid="19"/>
                                        </p:tgtEl>
                                        <p:attrNameLst>
                                          <p:attrName>ppt_h</p:attrName>
                                        </p:attrNameLst>
                                      </p:cBhvr>
                                      <p:tavLst>
                                        <p:tav tm="0">
                                          <p:val>
                                            <p:fltVal val="0"/>
                                          </p:val>
                                        </p:tav>
                                        <p:tav tm="100000">
                                          <p:val>
                                            <p:strVal val="#ppt_h"/>
                                          </p:val>
                                        </p:tav>
                                      </p:tavLst>
                                    </p:anim>
                                    <p:anim calcmode="lin" valueType="num">
                                      <p:cBhvr>
                                        <p:cTn id="87" dur="1000" fill="hold"/>
                                        <p:tgtEl>
                                          <p:spTgt spid="19"/>
                                        </p:tgtEl>
                                        <p:attrNameLst>
                                          <p:attrName>style.rotation</p:attrName>
                                        </p:attrNameLst>
                                      </p:cBhvr>
                                      <p:tavLst>
                                        <p:tav tm="0">
                                          <p:val>
                                            <p:fltVal val="360"/>
                                          </p:val>
                                        </p:tav>
                                        <p:tav tm="100000">
                                          <p:val>
                                            <p:fltVal val="0"/>
                                          </p:val>
                                        </p:tav>
                                      </p:tavLst>
                                    </p:anim>
                                    <p:animEffect transition="in" filter="fade">
                                      <p:cBhvr>
                                        <p:cTn id="88" dur="1000"/>
                                        <p:tgtEl>
                                          <p:spTgt spid="19"/>
                                        </p:tgtEl>
                                      </p:cBhvr>
                                    </p:animEffect>
                                  </p:childTnLst>
                                </p:cTn>
                              </p:par>
                            </p:childTnLst>
                          </p:cTn>
                        </p:par>
                        <p:par>
                          <p:cTn id="89" fill="hold">
                            <p:stCondLst>
                              <p:cond delay="5550"/>
                            </p:stCondLst>
                            <p:childTnLst>
                              <p:par>
                                <p:cTn id="90" presetID="10"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par>
                          <p:cTn id="96" fill="hold">
                            <p:stCondLst>
                              <p:cond delay="6050"/>
                            </p:stCondLst>
                            <p:childTnLst>
                              <p:par>
                                <p:cTn id="97" presetID="2" presetClass="entr" presetSubtype="2" decel="100000" fill="hold" grpId="0" nodeType="afterEffect">
                                  <p:stCondLst>
                                    <p:cond delay="0"/>
                                  </p:stCondLst>
                                  <p:childTnLst>
                                    <p:set>
                                      <p:cBhvr>
                                        <p:cTn id="98" dur="1" fill="hold">
                                          <p:stCondLst>
                                            <p:cond delay="0"/>
                                          </p:stCondLst>
                                        </p:cTn>
                                        <p:tgtEl>
                                          <p:spTgt spid="28">
                                            <p:txEl>
                                              <p:pRg st="0" end="0"/>
                                            </p:txEl>
                                          </p:spTgt>
                                        </p:tgtEl>
                                        <p:attrNameLst>
                                          <p:attrName>style.visibility</p:attrName>
                                        </p:attrNameLst>
                                      </p:cBhvr>
                                      <p:to>
                                        <p:strVal val="visible"/>
                                      </p:to>
                                    </p:set>
                                    <p:anim calcmode="lin" valueType="num">
                                      <p:cBhvr additive="base">
                                        <p:cTn id="99" dur="10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100" dur="1000" fill="hold"/>
                                        <p:tgtEl>
                                          <p:spTgt spid="28">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decel="100000" fill="hold" nodeType="with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additive="base">
                                        <p:cTn id="103" dur="1000" fill="hold"/>
                                        <p:tgtEl>
                                          <p:spTgt spid="25"/>
                                        </p:tgtEl>
                                        <p:attrNameLst>
                                          <p:attrName>ppt_x</p:attrName>
                                        </p:attrNameLst>
                                      </p:cBhvr>
                                      <p:tavLst>
                                        <p:tav tm="0">
                                          <p:val>
                                            <p:strVal val="1+#ppt_w/2"/>
                                          </p:val>
                                        </p:tav>
                                        <p:tav tm="100000">
                                          <p:val>
                                            <p:strVal val="#ppt_x"/>
                                          </p:val>
                                        </p:tav>
                                      </p:tavLst>
                                    </p:anim>
                                    <p:anim calcmode="lin" valueType="num">
                                      <p:cBhvr additive="base">
                                        <p:cTn id="104" dur="1000" fill="hold"/>
                                        <p:tgtEl>
                                          <p:spTgt spid="25"/>
                                        </p:tgtEl>
                                        <p:attrNameLst>
                                          <p:attrName>ppt_y</p:attrName>
                                        </p:attrNameLst>
                                      </p:cBhvr>
                                      <p:tavLst>
                                        <p:tav tm="0">
                                          <p:val>
                                            <p:strVal val="#ppt_y"/>
                                          </p:val>
                                        </p:tav>
                                        <p:tav tm="100000">
                                          <p:val>
                                            <p:strVal val="#ppt_y"/>
                                          </p:val>
                                        </p:tav>
                                      </p:tavLst>
                                    </p:anim>
                                  </p:childTnLst>
                                </p:cTn>
                              </p:par>
                              <p:par>
                                <p:cTn id="105" presetID="49" presetClass="entr" presetSubtype="0" decel="100000" fill="hold" grpId="1" nodeType="withEffect">
                                  <p:stCondLst>
                                    <p:cond delay="0"/>
                                  </p:stCondLst>
                                  <p:childTnLst>
                                    <p:set>
                                      <p:cBhvr>
                                        <p:cTn id="106" dur="1" fill="hold">
                                          <p:stCondLst>
                                            <p:cond delay="0"/>
                                          </p:stCondLst>
                                        </p:cTn>
                                        <p:tgtEl>
                                          <p:spTgt spid="28">
                                            <p:txEl>
                                              <p:pRg st="0" end="0"/>
                                            </p:txEl>
                                          </p:spTgt>
                                        </p:tgtEl>
                                        <p:attrNameLst>
                                          <p:attrName>style.visibility</p:attrName>
                                        </p:attrNameLst>
                                      </p:cBhvr>
                                      <p:to>
                                        <p:strVal val="visible"/>
                                      </p:to>
                                    </p:set>
                                    <p:anim calcmode="lin" valueType="num">
                                      <p:cBhvr>
                                        <p:cTn id="107" dur="10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108" dur="1000" fill="hold"/>
                                        <p:tgtEl>
                                          <p:spTgt spid="28">
                                            <p:txEl>
                                              <p:pRg st="0" end="0"/>
                                            </p:txEl>
                                          </p:spTgt>
                                        </p:tgtEl>
                                        <p:attrNameLst>
                                          <p:attrName>ppt_h</p:attrName>
                                        </p:attrNameLst>
                                      </p:cBhvr>
                                      <p:tavLst>
                                        <p:tav tm="0">
                                          <p:val>
                                            <p:fltVal val="0"/>
                                          </p:val>
                                        </p:tav>
                                        <p:tav tm="100000">
                                          <p:val>
                                            <p:strVal val="#ppt_h"/>
                                          </p:val>
                                        </p:tav>
                                      </p:tavLst>
                                    </p:anim>
                                    <p:anim calcmode="lin" valueType="num">
                                      <p:cBhvr>
                                        <p:cTn id="109" dur="1000" fill="hold"/>
                                        <p:tgtEl>
                                          <p:spTgt spid="28">
                                            <p:txEl>
                                              <p:pRg st="0" end="0"/>
                                            </p:txEl>
                                          </p:spTgt>
                                        </p:tgtEl>
                                        <p:attrNameLst>
                                          <p:attrName>style.rotation</p:attrName>
                                        </p:attrNameLst>
                                      </p:cBhvr>
                                      <p:tavLst>
                                        <p:tav tm="0">
                                          <p:val>
                                            <p:fltVal val="360"/>
                                          </p:val>
                                        </p:tav>
                                        <p:tav tm="100000">
                                          <p:val>
                                            <p:fltVal val="0"/>
                                          </p:val>
                                        </p:tav>
                                      </p:tavLst>
                                    </p:anim>
                                    <p:animEffect transition="in" filter="fade">
                                      <p:cBhvr>
                                        <p:cTn id="110" dur="1000"/>
                                        <p:tgtEl>
                                          <p:spTgt spid="28">
                                            <p:txEl>
                                              <p:pRg st="0" end="0"/>
                                            </p:txEl>
                                          </p:spTgt>
                                        </p:tgtEl>
                                      </p:cBhvr>
                                    </p:animEffect>
                                  </p:childTnLst>
                                </p:cTn>
                              </p:par>
                              <p:par>
                                <p:cTn id="111" presetID="49" presetClass="entr" presetSubtype="0" decel="100000" fill="hold" nodeType="withEffect">
                                  <p:stCondLst>
                                    <p:cond delay="0"/>
                                  </p:stCondLst>
                                  <p:childTnLst>
                                    <p:set>
                                      <p:cBhvr>
                                        <p:cTn id="112" dur="1" fill="hold">
                                          <p:stCondLst>
                                            <p:cond delay="0"/>
                                          </p:stCondLst>
                                        </p:cTn>
                                        <p:tgtEl>
                                          <p:spTgt spid="25"/>
                                        </p:tgtEl>
                                        <p:attrNameLst>
                                          <p:attrName>style.visibility</p:attrName>
                                        </p:attrNameLst>
                                      </p:cBhvr>
                                      <p:to>
                                        <p:strVal val="visible"/>
                                      </p:to>
                                    </p:set>
                                    <p:anim calcmode="lin" valueType="num">
                                      <p:cBhvr>
                                        <p:cTn id="113" dur="1000" fill="hold"/>
                                        <p:tgtEl>
                                          <p:spTgt spid="25"/>
                                        </p:tgtEl>
                                        <p:attrNameLst>
                                          <p:attrName>ppt_w</p:attrName>
                                        </p:attrNameLst>
                                      </p:cBhvr>
                                      <p:tavLst>
                                        <p:tav tm="0">
                                          <p:val>
                                            <p:fltVal val="0"/>
                                          </p:val>
                                        </p:tav>
                                        <p:tav tm="100000">
                                          <p:val>
                                            <p:strVal val="#ppt_w"/>
                                          </p:val>
                                        </p:tav>
                                      </p:tavLst>
                                    </p:anim>
                                    <p:anim calcmode="lin" valueType="num">
                                      <p:cBhvr>
                                        <p:cTn id="114" dur="1000" fill="hold"/>
                                        <p:tgtEl>
                                          <p:spTgt spid="25"/>
                                        </p:tgtEl>
                                        <p:attrNameLst>
                                          <p:attrName>ppt_h</p:attrName>
                                        </p:attrNameLst>
                                      </p:cBhvr>
                                      <p:tavLst>
                                        <p:tav tm="0">
                                          <p:val>
                                            <p:fltVal val="0"/>
                                          </p:val>
                                        </p:tav>
                                        <p:tav tm="100000">
                                          <p:val>
                                            <p:strVal val="#ppt_h"/>
                                          </p:val>
                                        </p:tav>
                                      </p:tavLst>
                                    </p:anim>
                                    <p:anim calcmode="lin" valueType="num">
                                      <p:cBhvr>
                                        <p:cTn id="115" dur="1000" fill="hold"/>
                                        <p:tgtEl>
                                          <p:spTgt spid="25"/>
                                        </p:tgtEl>
                                        <p:attrNameLst>
                                          <p:attrName>style.rotation</p:attrName>
                                        </p:attrNameLst>
                                      </p:cBhvr>
                                      <p:tavLst>
                                        <p:tav tm="0">
                                          <p:val>
                                            <p:fltVal val="360"/>
                                          </p:val>
                                        </p:tav>
                                        <p:tav tm="100000">
                                          <p:val>
                                            <p:fltVal val="0"/>
                                          </p:val>
                                        </p:tav>
                                      </p:tavLst>
                                    </p:anim>
                                    <p:animEffect transition="in" filter="fade">
                                      <p:cBhvr>
                                        <p:cTn id="116" dur="1000"/>
                                        <p:tgtEl>
                                          <p:spTgt spid="25"/>
                                        </p:tgtEl>
                                      </p:cBhvr>
                                    </p:animEffect>
                                  </p:childTnLst>
                                </p:cTn>
                              </p:par>
                            </p:childTnLst>
                          </p:cTn>
                        </p:par>
                        <p:par>
                          <p:cTn id="117" fill="hold">
                            <p:stCondLst>
                              <p:cond delay="7050"/>
                            </p:stCondLst>
                            <p:childTnLst>
                              <p:par>
                                <p:cTn id="118" presetID="10" presetClass="entr" presetSubtype="0"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fade">
                                      <p:cBhvr>
                                        <p:cTn id="120" dur="500"/>
                                        <p:tgtEl>
                                          <p:spTgt spid="3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fade">
                                      <p:cBhvr>
                                        <p:cTn id="1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build="p">
        <p:tmplLst>
          <p:tmpl lvl="1">
            <p:tnLst>
              <p:par>
                <p:cTn presetID="2" presetClass="entr" presetSubtype="2"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1+#ppt_w/2"/>
                          </p:val>
                        </p:tav>
                        <p:tav tm="100000">
                          <p:val>
                            <p:strVal val="#ppt_x"/>
                          </p:val>
                        </p:tav>
                      </p:tavLst>
                    </p:anim>
                    <p:anim calcmode="lin" valueType="num">
                      <p:cBhvr additive="base">
                        <p:cTn dur="1000" fill="hold"/>
                        <p:tgtEl>
                          <p:spTgt spid="10"/>
                        </p:tgtEl>
                        <p:attrNameLst>
                          <p:attrName>ppt_y</p:attrName>
                        </p:attrNameLst>
                      </p:cBhvr>
                      <p:tavLst>
                        <p:tav tm="0">
                          <p:val>
                            <p:strVal val="#ppt_y"/>
                          </p:val>
                        </p:tav>
                        <p:tav tm="100000">
                          <p:val>
                            <p:strVal val="#ppt_y"/>
                          </p:val>
                        </p:tav>
                      </p:tavLst>
                    </p:anim>
                  </p:childTnLst>
                </p:cTn>
              </p:par>
            </p:tnLst>
          </p:tmpl>
        </p:tmplLst>
      </p:bldP>
      <p:bldP spid="10" grpId="1" build="p">
        <p:tmplLst>
          <p:tmpl lvl="1">
            <p:tnLst>
              <p:par>
                <p:cTn presetID="49" presetClass="entr" presetSubtype="0"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1000" fill="hold"/>
                        <p:tgtEl>
                          <p:spTgt spid="10"/>
                        </p:tgtEl>
                        <p:attrNameLst>
                          <p:attrName>ppt_w</p:attrName>
                        </p:attrNameLst>
                      </p:cBhvr>
                      <p:tavLst>
                        <p:tav tm="0">
                          <p:val>
                            <p:fltVal val="0"/>
                          </p:val>
                        </p:tav>
                        <p:tav tm="100000">
                          <p:val>
                            <p:strVal val="#ppt_w"/>
                          </p:val>
                        </p:tav>
                      </p:tavLst>
                    </p:anim>
                    <p:anim calcmode="lin" valueType="num">
                      <p:cBhvr>
                        <p:cTn dur="1000" fill="hold"/>
                        <p:tgtEl>
                          <p:spTgt spid="10"/>
                        </p:tgtEl>
                        <p:attrNameLst>
                          <p:attrName>ppt_h</p:attrName>
                        </p:attrNameLst>
                      </p:cBhvr>
                      <p:tavLst>
                        <p:tav tm="0">
                          <p:val>
                            <p:fltVal val="0"/>
                          </p:val>
                        </p:tav>
                        <p:tav tm="100000">
                          <p:val>
                            <p:strVal val="#ppt_h"/>
                          </p:val>
                        </p:tav>
                      </p:tavLst>
                    </p:anim>
                    <p:anim calcmode="lin" valueType="num">
                      <p:cBhvr>
                        <p:cTn dur="1000" fill="hold"/>
                        <p:tgtEl>
                          <p:spTgt spid="10"/>
                        </p:tgtEl>
                        <p:attrNameLst>
                          <p:attrName>style.rotation</p:attrName>
                        </p:attrNameLst>
                      </p:cBhvr>
                      <p:tavLst>
                        <p:tav tm="0">
                          <p:val>
                            <p:fltVal val="360"/>
                          </p:val>
                        </p:tav>
                        <p:tav tm="100000">
                          <p:val>
                            <p:fltVal val="0"/>
                          </p:val>
                        </p:tav>
                      </p:tavLst>
                    </p:anim>
                    <p:animEffect transition="in" filter="fade">
                      <p:cBhvr>
                        <p:cTn dur="1000"/>
                        <p:tgtEl>
                          <p:spTgt spid="10"/>
                        </p:tgtEl>
                      </p:cBhvr>
                    </p:animEffect>
                  </p:childTnLst>
                </p:cTn>
              </p:par>
            </p:tnLst>
          </p:tmpl>
        </p:tmplLst>
      </p:bldP>
      <p:bldP spid="11" grpId="0">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6" grpId="0" build="p">
        <p:tmplLst>
          <p:tmpl lvl="1">
            <p:tnLst>
              <p:par>
                <p:cTn presetID="2" presetClass="entr" presetSubtype="2"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1+#ppt_w/2"/>
                          </p:val>
                        </p:tav>
                        <p:tav tm="100000">
                          <p:val>
                            <p:strVal val="#ppt_x"/>
                          </p:val>
                        </p:tav>
                      </p:tavLst>
                    </p:anim>
                    <p:anim calcmode="lin" valueType="num">
                      <p:cBhvr additive="base">
                        <p:cTn dur="1000" fill="hold"/>
                        <p:tgtEl>
                          <p:spTgt spid="16"/>
                        </p:tgtEl>
                        <p:attrNameLst>
                          <p:attrName>ppt_y</p:attrName>
                        </p:attrNameLst>
                      </p:cBhvr>
                      <p:tavLst>
                        <p:tav tm="0">
                          <p:val>
                            <p:strVal val="#ppt_y"/>
                          </p:val>
                        </p:tav>
                        <p:tav tm="100000">
                          <p:val>
                            <p:strVal val="#ppt_y"/>
                          </p:val>
                        </p:tav>
                      </p:tavLst>
                    </p:anim>
                  </p:childTnLst>
                </p:cTn>
              </p:par>
            </p:tnLst>
          </p:tmpl>
        </p:tmplLst>
      </p:bldP>
      <p:bldP spid="16" grpId="1" build="p">
        <p:tmplLst>
          <p:tmpl lvl="1">
            <p:tnLst>
              <p:par>
                <p:cTn presetID="49" presetClass="entr" presetSubtype="0"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1000" fill="hold"/>
                        <p:tgtEl>
                          <p:spTgt spid="16"/>
                        </p:tgtEl>
                        <p:attrNameLst>
                          <p:attrName>ppt_w</p:attrName>
                        </p:attrNameLst>
                      </p:cBhvr>
                      <p:tavLst>
                        <p:tav tm="0">
                          <p:val>
                            <p:fltVal val="0"/>
                          </p:val>
                        </p:tav>
                        <p:tav tm="100000">
                          <p:val>
                            <p:strVal val="#ppt_w"/>
                          </p:val>
                        </p:tav>
                      </p:tavLst>
                    </p:anim>
                    <p:anim calcmode="lin" valueType="num">
                      <p:cBhvr>
                        <p:cTn dur="1000" fill="hold"/>
                        <p:tgtEl>
                          <p:spTgt spid="16"/>
                        </p:tgtEl>
                        <p:attrNameLst>
                          <p:attrName>ppt_h</p:attrName>
                        </p:attrNameLst>
                      </p:cBhvr>
                      <p:tavLst>
                        <p:tav tm="0">
                          <p:val>
                            <p:fltVal val="0"/>
                          </p:val>
                        </p:tav>
                        <p:tav tm="100000">
                          <p:val>
                            <p:strVal val="#ppt_h"/>
                          </p:val>
                        </p:tav>
                      </p:tavLst>
                    </p:anim>
                    <p:anim calcmode="lin" valueType="num">
                      <p:cBhvr>
                        <p:cTn dur="1000" fill="hold"/>
                        <p:tgtEl>
                          <p:spTgt spid="16"/>
                        </p:tgtEl>
                        <p:attrNameLst>
                          <p:attrName>style.rotation</p:attrName>
                        </p:attrNameLst>
                      </p:cBhvr>
                      <p:tavLst>
                        <p:tav tm="0">
                          <p:val>
                            <p:fltVal val="360"/>
                          </p:val>
                        </p:tav>
                        <p:tav tm="100000">
                          <p:val>
                            <p:fltVal val="0"/>
                          </p:val>
                        </p:tav>
                      </p:tavLst>
                    </p:anim>
                    <p:animEffect transition="in" filter="fade">
                      <p:cBhvr>
                        <p:cTn dur="1000"/>
                        <p:tgtEl>
                          <p:spTgt spid="16"/>
                        </p:tgtEl>
                      </p:cBhvr>
                    </p:animEffect>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22" grpId="0" build="p">
        <p:tmplLst>
          <p:tmpl lvl="1">
            <p:tnLst>
              <p:par>
                <p:cTn presetID="2" presetClass="entr" presetSubtype="2"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ppt_y"/>
                          </p:val>
                        </p:tav>
                        <p:tav tm="100000">
                          <p:val>
                            <p:strVal val="#ppt_y"/>
                          </p:val>
                        </p:tav>
                      </p:tavLst>
                    </p:anim>
                  </p:childTnLst>
                </p:cTn>
              </p:par>
            </p:tnLst>
          </p:tmpl>
        </p:tmplLst>
      </p:bldP>
      <p:bldP spid="22" grpId="1" build="p">
        <p:tmplLst>
          <p:tmpl lvl="1">
            <p:tnLst>
              <p:par>
                <p:cTn presetID="49" presetClass="entr" presetSubtype="0"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1000" fill="hold"/>
                        <p:tgtEl>
                          <p:spTgt spid="22"/>
                        </p:tgtEl>
                        <p:attrNameLst>
                          <p:attrName>ppt_w</p:attrName>
                        </p:attrNameLst>
                      </p:cBhvr>
                      <p:tavLst>
                        <p:tav tm="0">
                          <p:val>
                            <p:fltVal val="0"/>
                          </p:val>
                        </p:tav>
                        <p:tav tm="100000">
                          <p:val>
                            <p:strVal val="#ppt_w"/>
                          </p:val>
                        </p:tav>
                      </p:tavLst>
                    </p:anim>
                    <p:anim calcmode="lin" valueType="num">
                      <p:cBhvr>
                        <p:cTn dur="1000" fill="hold"/>
                        <p:tgtEl>
                          <p:spTgt spid="22"/>
                        </p:tgtEl>
                        <p:attrNameLst>
                          <p:attrName>ppt_h</p:attrName>
                        </p:attrNameLst>
                      </p:cBhvr>
                      <p:tavLst>
                        <p:tav tm="0">
                          <p:val>
                            <p:fltVal val="0"/>
                          </p:val>
                        </p:tav>
                        <p:tav tm="100000">
                          <p:val>
                            <p:strVal val="#ppt_h"/>
                          </p:val>
                        </p:tav>
                      </p:tavLst>
                    </p:anim>
                    <p:anim calcmode="lin" valueType="num">
                      <p:cBhvr>
                        <p:cTn dur="1000" fill="hold"/>
                        <p:tgtEl>
                          <p:spTgt spid="22"/>
                        </p:tgtEl>
                        <p:attrNameLst>
                          <p:attrName>style.rotation</p:attrName>
                        </p:attrNameLst>
                      </p:cBhvr>
                      <p:tavLst>
                        <p:tav tm="0">
                          <p:val>
                            <p:fltVal val="360"/>
                          </p:val>
                        </p:tav>
                        <p:tav tm="100000">
                          <p:val>
                            <p:fltVal val="0"/>
                          </p:val>
                        </p:tav>
                      </p:tavLst>
                    </p:anim>
                    <p:animEffect transition="in" filter="fade">
                      <p:cBhvr>
                        <p:cTn dur="10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8" grpId="0" build="p">
        <p:tmplLst>
          <p:tmpl lvl="1">
            <p:tnLst>
              <p:par>
                <p:cTn presetID="2" presetClass="entr" presetSubtype="2"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1+#ppt_w/2"/>
                          </p:val>
                        </p:tav>
                        <p:tav tm="100000">
                          <p:val>
                            <p:strVal val="#ppt_x"/>
                          </p:val>
                        </p:tav>
                      </p:tavLst>
                    </p:anim>
                    <p:anim calcmode="lin" valueType="num">
                      <p:cBhvr additive="base">
                        <p:cTn dur="1000" fill="hold"/>
                        <p:tgtEl>
                          <p:spTgt spid="28"/>
                        </p:tgtEl>
                        <p:attrNameLst>
                          <p:attrName>ppt_y</p:attrName>
                        </p:attrNameLst>
                      </p:cBhvr>
                      <p:tavLst>
                        <p:tav tm="0">
                          <p:val>
                            <p:strVal val="#ppt_y"/>
                          </p:val>
                        </p:tav>
                        <p:tav tm="100000">
                          <p:val>
                            <p:strVal val="#ppt_y"/>
                          </p:val>
                        </p:tav>
                      </p:tavLst>
                    </p:anim>
                  </p:childTnLst>
                </p:cTn>
              </p:par>
            </p:tnLst>
          </p:tmpl>
        </p:tmplLst>
      </p:bldP>
      <p:bldP spid="28" grpId="1" build="p">
        <p:tmplLst>
          <p:tmpl lvl="1">
            <p:tnLst>
              <p:par>
                <p:cTn presetID="49" presetClass="entr" presetSubtype="0"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1000" fill="hold"/>
                        <p:tgtEl>
                          <p:spTgt spid="28"/>
                        </p:tgtEl>
                        <p:attrNameLst>
                          <p:attrName>ppt_w</p:attrName>
                        </p:attrNameLst>
                      </p:cBhvr>
                      <p:tavLst>
                        <p:tav tm="0">
                          <p:val>
                            <p:fltVal val="0"/>
                          </p:val>
                        </p:tav>
                        <p:tav tm="100000">
                          <p:val>
                            <p:strVal val="#ppt_w"/>
                          </p:val>
                        </p:tav>
                      </p:tavLst>
                    </p:anim>
                    <p:anim calcmode="lin" valueType="num">
                      <p:cBhvr>
                        <p:cTn dur="1000" fill="hold"/>
                        <p:tgtEl>
                          <p:spTgt spid="28"/>
                        </p:tgtEl>
                        <p:attrNameLst>
                          <p:attrName>ppt_h</p:attrName>
                        </p:attrNameLst>
                      </p:cBhvr>
                      <p:tavLst>
                        <p:tav tm="0">
                          <p:val>
                            <p:fltVal val="0"/>
                          </p:val>
                        </p:tav>
                        <p:tav tm="100000">
                          <p:val>
                            <p:strVal val="#ppt_h"/>
                          </p:val>
                        </p:tav>
                      </p:tavLst>
                    </p:anim>
                    <p:anim calcmode="lin" valueType="num">
                      <p:cBhvr>
                        <p:cTn dur="1000" fill="hold"/>
                        <p:tgtEl>
                          <p:spTgt spid="28"/>
                        </p:tgtEl>
                        <p:attrNameLst>
                          <p:attrName>style.rotation</p:attrName>
                        </p:attrNameLst>
                      </p:cBhvr>
                      <p:tavLst>
                        <p:tav tm="0">
                          <p:val>
                            <p:fltVal val="360"/>
                          </p:val>
                        </p:tav>
                        <p:tav tm="100000">
                          <p:val>
                            <p:fltVal val="0"/>
                          </p:val>
                        </p:tav>
                      </p:tavLst>
                    </p:anim>
                    <p:animEffect transition="in" filter="fade">
                      <p:cBhvr>
                        <p:cTn dur="100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tmplLst>
          <p:tmpl>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mbered list - 6 ite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Rectangle 4"/>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588286" y="3633535"/>
            <a:ext cx="5334063" cy="301834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grpSp>
        <p:nvGrpSpPr>
          <p:cNvPr id="9" name="Group 8"/>
          <p:cNvGrpSpPr/>
          <p:nvPr userDrawn="1"/>
        </p:nvGrpSpPr>
        <p:grpSpPr>
          <a:xfrm>
            <a:off x="7673979" y="3025884"/>
            <a:ext cx="1052493" cy="1052493"/>
            <a:chOff x="9144000" y="1433513"/>
            <a:chExt cx="1408161" cy="1408161"/>
          </a:xfrm>
        </p:grpSpPr>
        <p:sp>
          <p:nvSpPr>
            <p:cNvPr id="7" name="Rectangle 6"/>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Rectangle 7"/>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Text Placeholder 5"/>
          <p:cNvSpPr>
            <a:spLocks noGrp="1"/>
          </p:cNvSpPr>
          <p:nvPr>
            <p:ph type="body" sz="quarter" idx="15" hasCustomPrompt="1"/>
          </p:nvPr>
        </p:nvSpPr>
        <p:spPr>
          <a:xfrm>
            <a:off x="7836598" y="3096965"/>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1" name="Text Placeholder 5"/>
          <p:cNvSpPr>
            <a:spLocks noGrp="1"/>
          </p:cNvSpPr>
          <p:nvPr>
            <p:ph type="body" sz="quarter" idx="12" hasCustomPrompt="1"/>
          </p:nvPr>
        </p:nvSpPr>
        <p:spPr>
          <a:xfrm>
            <a:off x="8919401" y="3595424"/>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4" hasCustomPrompt="1"/>
          </p:nvPr>
        </p:nvSpPr>
        <p:spPr>
          <a:xfrm>
            <a:off x="8919401" y="3025884"/>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13" name="Group 12"/>
          <p:cNvGrpSpPr/>
          <p:nvPr userDrawn="1"/>
        </p:nvGrpSpPr>
        <p:grpSpPr>
          <a:xfrm>
            <a:off x="7673979" y="4619228"/>
            <a:ext cx="1052493" cy="1052493"/>
            <a:chOff x="9144000" y="1433513"/>
            <a:chExt cx="1408161" cy="1408161"/>
          </a:xfrm>
        </p:grpSpPr>
        <p:sp>
          <p:nvSpPr>
            <p:cNvPr id="14" name="Rectangle 13"/>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Rectangle 14"/>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Text Placeholder 5"/>
          <p:cNvSpPr>
            <a:spLocks noGrp="1"/>
          </p:cNvSpPr>
          <p:nvPr>
            <p:ph type="body" sz="quarter" idx="16" hasCustomPrompt="1"/>
          </p:nvPr>
        </p:nvSpPr>
        <p:spPr>
          <a:xfrm>
            <a:off x="7836598" y="4690309"/>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7" name="Text Placeholder 5"/>
          <p:cNvSpPr>
            <a:spLocks noGrp="1"/>
          </p:cNvSpPr>
          <p:nvPr>
            <p:ph type="body" sz="quarter" idx="17" hasCustomPrompt="1"/>
          </p:nvPr>
        </p:nvSpPr>
        <p:spPr>
          <a:xfrm>
            <a:off x="8919401" y="5188768"/>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8" name="Text Placeholder 5"/>
          <p:cNvSpPr>
            <a:spLocks noGrp="1"/>
          </p:cNvSpPr>
          <p:nvPr>
            <p:ph type="body" sz="quarter" idx="18" hasCustomPrompt="1"/>
          </p:nvPr>
        </p:nvSpPr>
        <p:spPr>
          <a:xfrm>
            <a:off x="8919401" y="4619228"/>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19" name="Group 18"/>
          <p:cNvGrpSpPr/>
          <p:nvPr userDrawn="1"/>
        </p:nvGrpSpPr>
        <p:grpSpPr>
          <a:xfrm>
            <a:off x="7673979" y="6212571"/>
            <a:ext cx="1052493" cy="1052493"/>
            <a:chOff x="9144000" y="1433513"/>
            <a:chExt cx="1408161" cy="1408161"/>
          </a:xfrm>
        </p:grpSpPr>
        <p:sp>
          <p:nvSpPr>
            <p:cNvPr id="20" name="Rectangle 19"/>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Rectangle 20"/>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Text Placeholder 5"/>
          <p:cNvSpPr>
            <a:spLocks noGrp="1"/>
          </p:cNvSpPr>
          <p:nvPr>
            <p:ph type="body" sz="quarter" idx="19" hasCustomPrompt="1"/>
          </p:nvPr>
        </p:nvSpPr>
        <p:spPr>
          <a:xfrm>
            <a:off x="7836598" y="6283652"/>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23" name="Text Placeholder 5"/>
          <p:cNvSpPr>
            <a:spLocks noGrp="1"/>
          </p:cNvSpPr>
          <p:nvPr>
            <p:ph type="body" sz="quarter" idx="20" hasCustomPrompt="1"/>
          </p:nvPr>
        </p:nvSpPr>
        <p:spPr>
          <a:xfrm>
            <a:off x="8919401" y="6782111"/>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4" name="Text Placeholder 5"/>
          <p:cNvSpPr>
            <a:spLocks noGrp="1"/>
          </p:cNvSpPr>
          <p:nvPr>
            <p:ph type="body" sz="quarter" idx="21" hasCustomPrompt="1"/>
          </p:nvPr>
        </p:nvSpPr>
        <p:spPr>
          <a:xfrm>
            <a:off x="8919401" y="6212571"/>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37" name="Group 36"/>
          <p:cNvGrpSpPr/>
          <p:nvPr userDrawn="1"/>
        </p:nvGrpSpPr>
        <p:grpSpPr>
          <a:xfrm>
            <a:off x="12511506" y="3025884"/>
            <a:ext cx="1052493" cy="1052493"/>
            <a:chOff x="9144000" y="1433513"/>
            <a:chExt cx="1408161" cy="1408161"/>
          </a:xfrm>
        </p:grpSpPr>
        <p:sp>
          <p:nvSpPr>
            <p:cNvPr id="38" name="Rectangle 37"/>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Rectangle 38"/>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Text Placeholder 5"/>
          <p:cNvSpPr>
            <a:spLocks noGrp="1"/>
          </p:cNvSpPr>
          <p:nvPr>
            <p:ph type="body" sz="quarter" idx="22" hasCustomPrompt="1"/>
          </p:nvPr>
        </p:nvSpPr>
        <p:spPr>
          <a:xfrm>
            <a:off x="12674125" y="3096965"/>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1" name="Text Placeholder 5"/>
          <p:cNvSpPr>
            <a:spLocks noGrp="1"/>
          </p:cNvSpPr>
          <p:nvPr>
            <p:ph type="body" sz="quarter" idx="23" hasCustomPrompt="1"/>
          </p:nvPr>
        </p:nvSpPr>
        <p:spPr>
          <a:xfrm>
            <a:off x="13756928" y="3595424"/>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2" name="Text Placeholder 5"/>
          <p:cNvSpPr>
            <a:spLocks noGrp="1"/>
          </p:cNvSpPr>
          <p:nvPr>
            <p:ph type="body" sz="quarter" idx="24" hasCustomPrompt="1"/>
          </p:nvPr>
        </p:nvSpPr>
        <p:spPr>
          <a:xfrm>
            <a:off x="13756928" y="3025884"/>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43" name="Group 42"/>
          <p:cNvGrpSpPr/>
          <p:nvPr userDrawn="1"/>
        </p:nvGrpSpPr>
        <p:grpSpPr>
          <a:xfrm>
            <a:off x="12511506" y="4619228"/>
            <a:ext cx="1052493" cy="1052493"/>
            <a:chOff x="9144000" y="1433513"/>
            <a:chExt cx="1408161" cy="1408161"/>
          </a:xfrm>
        </p:grpSpPr>
        <p:sp>
          <p:nvSpPr>
            <p:cNvPr id="44" name="Rectangle 43"/>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Rectangle 44"/>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Text Placeholder 5"/>
          <p:cNvSpPr>
            <a:spLocks noGrp="1"/>
          </p:cNvSpPr>
          <p:nvPr>
            <p:ph type="body" sz="quarter" idx="25" hasCustomPrompt="1"/>
          </p:nvPr>
        </p:nvSpPr>
        <p:spPr>
          <a:xfrm>
            <a:off x="12674125" y="4690309"/>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7" name="Text Placeholder 5"/>
          <p:cNvSpPr>
            <a:spLocks noGrp="1"/>
          </p:cNvSpPr>
          <p:nvPr>
            <p:ph type="body" sz="quarter" idx="26" hasCustomPrompt="1"/>
          </p:nvPr>
        </p:nvSpPr>
        <p:spPr>
          <a:xfrm>
            <a:off x="13756928" y="5188768"/>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8" name="Text Placeholder 5"/>
          <p:cNvSpPr>
            <a:spLocks noGrp="1"/>
          </p:cNvSpPr>
          <p:nvPr>
            <p:ph type="body" sz="quarter" idx="27" hasCustomPrompt="1"/>
          </p:nvPr>
        </p:nvSpPr>
        <p:spPr>
          <a:xfrm>
            <a:off x="13756928" y="4619228"/>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49" name="Group 48"/>
          <p:cNvGrpSpPr/>
          <p:nvPr userDrawn="1"/>
        </p:nvGrpSpPr>
        <p:grpSpPr>
          <a:xfrm>
            <a:off x="12511506" y="6212571"/>
            <a:ext cx="1052493" cy="1052493"/>
            <a:chOff x="9144000" y="1433513"/>
            <a:chExt cx="1408161" cy="1408161"/>
          </a:xfrm>
        </p:grpSpPr>
        <p:sp>
          <p:nvSpPr>
            <p:cNvPr id="50" name="Rectangle 49"/>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Rectangle 50"/>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Text Placeholder 5"/>
          <p:cNvSpPr>
            <a:spLocks noGrp="1"/>
          </p:cNvSpPr>
          <p:nvPr>
            <p:ph type="body" sz="quarter" idx="28" hasCustomPrompt="1"/>
          </p:nvPr>
        </p:nvSpPr>
        <p:spPr>
          <a:xfrm>
            <a:off x="12674125" y="6283652"/>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53" name="Text Placeholder 5"/>
          <p:cNvSpPr>
            <a:spLocks noGrp="1"/>
          </p:cNvSpPr>
          <p:nvPr>
            <p:ph type="body" sz="quarter" idx="29" hasCustomPrompt="1"/>
          </p:nvPr>
        </p:nvSpPr>
        <p:spPr>
          <a:xfrm>
            <a:off x="13756928" y="6782111"/>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4" name="Text Placeholder 5"/>
          <p:cNvSpPr>
            <a:spLocks noGrp="1"/>
          </p:cNvSpPr>
          <p:nvPr>
            <p:ph type="body" sz="quarter" idx="30" hasCustomPrompt="1"/>
          </p:nvPr>
        </p:nvSpPr>
        <p:spPr>
          <a:xfrm>
            <a:off x="13756928" y="6212571"/>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56050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2" presetClass="entr" presetSubtype="2" decel="10000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1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49" presetClass="entr" presetSubtype="0" decel="100000" fill="hold" grpId="1"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p:cTn id="23"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26" dur="1000"/>
                                        <p:tgtEl>
                                          <p:spTgt spid="10">
                                            <p:txEl>
                                              <p:pRg st="0" end="0"/>
                                            </p:txEl>
                                          </p:spTgt>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360"/>
                                          </p:val>
                                        </p:tav>
                                        <p:tav tm="100000">
                                          <p:val>
                                            <p:fltVal val="0"/>
                                          </p:val>
                                        </p:tav>
                                      </p:tavLst>
                                    </p:anim>
                                    <p:animEffect transition="in" filter="fade">
                                      <p:cBhvr>
                                        <p:cTn id="32" dur="1000"/>
                                        <p:tgtEl>
                                          <p:spTgt spid="9"/>
                                        </p:tgtEl>
                                      </p:cBhvr>
                                    </p:animEffect>
                                  </p:childTnLst>
                                </p:cTn>
                              </p:par>
                            </p:childTnLst>
                          </p:cTn>
                        </p:par>
                        <p:par>
                          <p:cTn id="33" fill="hold">
                            <p:stCondLst>
                              <p:cond delay="255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3050"/>
                            </p:stCondLst>
                            <p:childTnLst>
                              <p:par>
                                <p:cTn id="41" presetID="2" presetClass="entr" presetSubtype="2" decel="100000" fill="hold" grpId="0" nodeType="after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additive="base">
                                        <p:cTn id="43" dur="10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16">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decel="10000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 fill="hold"/>
                                        <p:tgtEl>
                                          <p:spTgt spid="13"/>
                                        </p:tgtEl>
                                        <p:attrNameLst>
                                          <p:attrName>ppt_x</p:attrName>
                                        </p:attrNameLst>
                                      </p:cBhvr>
                                      <p:tavLst>
                                        <p:tav tm="0">
                                          <p:val>
                                            <p:strVal val="1+#ppt_w/2"/>
                                          </p:val>
                                        </p:tav>
                                        <p:tav tm="100000">
                                          <p:val>
                                            <p:strVal val="#ppt_x"/>
                                          </p:val>
                                        </p:tav>
                                      </p:tavLst>
                                    </p:anim>
                                    <p:anim calcmode="lin" valueType="num">
                                      <p:cBhvr additive="base">
                                        <p:cTn id="48" dur="1000" fill="hold"/>
                                        <p:tgtEl>
                                          <p:spTgt spid="13"/>
                                        </p:tgtEl>
                                        <p:attrNameLst>
                                          <p:attrName>ppt_y</p:attrName>
                                        </p:attrNameLst>
                                      </p:cBhvr>
                                      <p:tavLst>
                                        <p:tav tm="0">
                                          <p:val>
                                            <p:strVal val="#ppt_y"/>
                                          </p:val>
                                        </p:tav>
                                        <p:tav tm="100000">
                                          <p:val>
                                            <p:strVal val="#ppt_y"/>
                                          </p:val>
                                        </p:tav>
                                      </p:tavLst>
                                    </p:anim>
                                  </p:childTnLst>
                                </p:cTn>
                              </p:par>
                              <p:par>
                                <p:cTn id="49" presetID="49" presetClass="entr" presetSubtype="0" decel="100000" fill="hold" grpId="1" nodeType="with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 calcmode="lin" valueType="num">
                                      <p:cBhvr>
                                        <p:cTn id="51"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52"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53" dur="1000" fill="hold"/>
                                        <p:tgtEl>
                                          <p:spTgt spid="16">
                                            <p:txEl>
                                              <p:pRg st="0" end="0"/>
                                            </p:txEl>
                                          </p:spTgt>
                                        </p:tgtEl>
                                        <p:attrNameLst>
                                          <p:attrName>style.rotation</p:attrName>
                                        </p:attrNameLst>
                                      </p:cBhvr>
                                      <p:tavLst>
                                        <p:tav tm="0">
                                          <p:val>
                                            <p:fltVal val="360"/>
                                          </p:val>
                                        </p:tav>
                                        <p:tav tm="100000">
                                          <p:val>
                                            <p:fltVal val="0"/>
                                          </p:val>
                                        </p:tav>
                                      </p:tavLst>
                                    </p:anim>
                                    <p:animEffect transition="in" filter="fade">
                                      <p:cBhvr>
                                        <p:cTn id="54" dur="1000"/>
                                        <p:tgtEl>
                                          <p:spTgt spid="16">
                                            <p:txEl>
                                              <p:pRg st="0" end="0"/>
                                            </p:txEl>
                                          </p:spTgt>
                                        </p:tgtEl>
                                      </p:cBhvr>
                                    </p:animEffect>
                                  </p:childTnLst>
                                </p:cTn>
                              </p:par>
                              <p:par>
                                <p:cTn id="55" presetID="49" presetClass="entr" presetSubtype="0" decel="10000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1000" fill="hold"/>
                                        <p:tgtEl>
                                          <p:spTgt spid="13"/>
                                        </p:tgtEl>
                                        <p:attrNameLst>
                                          <p:attrName>ppt_w</p:attrName>
                                        </p:attrNameLst>
                                      </p:cBhvr>
                                      <p:tavLst>
                                        <p:tav tm="0">
                                          <p:val>
                                            <p:fltVal val="0"/>
                                          </p:val>
                                        </p:tav>
                                        <p:tav tm="100000">
                                          <p:val>
                                            <p:strVal val="#ppt_w"/>
                                          </p:val>
                                        </p:tav>
                                      </p:tavLst>
                                    </p:anim>
                                    <p:anim calcmode="lin" valueType="num">
                                      <p:cBhvr>
                                        <p:cTn id="58" dur="1000" fill="hold"/>
                                        <p:tgtEl>
                                          <p:spTgt spid="13"/>
                                        </p:tgtEl>
                                        <p:attrNameLst>
                                          <p:attrName>ppt_h</p:attrName>
                                        </p:attrNameLst>
                                      </p:cBhvr>
                                      <p:tavLst>
                                        <p:tav tm="0">
                                          <p:val>
                                            <p:fltVal val="0"/>
                                          </p:val>
                                        </p:tav>
                                        <p:tav tm="100000">
                                          <p:val>
                                            <p:strVal val="#ppt_h"/>
                                          </p:val>
                                        </p:tav>
                                      </p:tavLst>
                                    </p:anim>
                                    <p:anim calcmode="lin" valueType="num">
                                      <p:cBhvr>
                                        <p:cTn id="59" dur="1000" fill="hold"/>
                                        <p:tgtEl>
                                          <p:spTgt spid="13"/>
                                        </p:tgtEl>
                                        <p:attrNameLst>
                                          <p:attrName>style.rotation</p:attrName>
                                        </p:attrNameLst>
                                      </p:cBhvr>
                                      <p:tavLst>
                                        <p:tav tm="0">
                                          <p:val>
                                            <p:fltVal val="360"/>
                                          </p:val>
                                        </p:tav>
                                        <p:tav tm="100000">
                                          <p:val>
                                            <p:fltVal val="0"/>
                                          </p:val>
                                        </p:tav>
                                      </p:tavLst>
                                    </p:anim>
                                    <p:animEffect transition="in" filter="fade">
                                      <p:cBhvr>
                                        <p:cTn id="60" dur="1000"/>
                                        <p:tgtEl>
                                          <p:spTgt spid="13"/>
                                        </p:tgtEl>
                                      </p:cBhvr>
                                    </p:animEffect>
                                  </p:childTnLst>
                                </p:cTn>
                              </p:par>
                            </p:childTnLst>
                          </p:cTn>
                        </p:par>
                        <p:par>
                          <p:cTn id="61" fill="hold">
                            <p:stCondLst>
                              <p:cond delay="405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par>
                          <p:cTn id="68" fill="hold">
                            <p:stCondLst>
                              <p:cond delay="4550"/>
                            </p:stCondLst>
                            <p:childTnLst>
                              <p:par>
                                <p:cTn id="69" presetID="2" presetClass="entr" presetSubtype="2" decel="100000" fill="hold" grpId="0" nodeType="afterEffect">
                                  <p:stCondLst>
                                    <p:cond delay="0"/>
                                  </p:stCondLst>
                                  <p:childTnLst>
                                    <p:set>
                                      <p:cBhvr>
                                        <p:cTn id="70" dur="1" fill="hold">
                                          <p:stCondLst>
                                            <p:cond delay="0"/>
                                          </p:stCondLst>
                                        </p:cTn>
                                        <p:tgtEl>
                                          <p:spTgt spid="22">
                                            <p:txEl>
                                              <p:pRg st="0" end="0"/>
                                            </p:txEl>
                                          </p:spTgt>
                                        </p:tgtEl>
                                        <p:attrNameLst>
                                          <p:attrName>style.visibility</p:attrName>
                                        </p:attrNameLst>
                                      </p:cBhvr>
                                      <p:to>
                                        <p:strVal val="visible"/>
                                      </p:to>
                                    </p:set>
                                    <p:anim calcmode="lin" valueType="num">
                                      <p:cBhvr additive="base">
                                        <p:cTn id="71"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72" dur="1000" fill="hold"/>
                                        <p:tgtEl>
                                          <p:spTgt spid="22">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decel="10000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1000" fill="hold"/>
                                        <p:tgtEl>
                                          <p:spTgt spid="19"/>
                                        </p:tgtEl>
                                        <p:attrNameLst>
                                          <p:attrName>ppt_x</p:attrName>
                                        </p:attrNameLst>
                                      </p:cBhvr>
                                      <p:tavLst>
                                        <p:tav tm="0">
                                          <p:val>
                                            <p:strVal val="1+#ppt_w/2"/>
                                          </p:val>
                                        </p:tav>
                                        <p:tav tm="100000">
                                          <p:val>
                                            <p:strVal val="#ppt_x"/>
                                          </p:val>
                                        </p:tav>
                                      </p:tavLst>
                                    </p:anim>
                                    <p:anim calcmode="lin" valueType="num">
                                      <p:cBhvr additive="base">
                                        <p:cTn id="76" dur="1000" fill="hold"/>
                                        <p:tgtEl>
                                          <p:spTgt spid="19"/>
                                        </p:tgtEl>
                                        <p:attrNameLst>
                                          <p:attrName>ppt_y</p:attrName>
                                        </p:attrNameLst>
                                      </p:cBhvr>
                                      <p:tavLst>
                                        <p:tav tm="0">
                                          <p:val>
                                            <p:strVal val="#ppt_y"/>
                                          </p:val>
                                        </p:tav>
                                        <p:tav tm="100000">
                                          <p:val>
                                            <p:strVal val="#ppt_y"/>
                                          </p:val>
                                        </p:tav>
                                      </p:tavLst>
                                    </p:anim>
                                  </p:childTnLst>
                                </p:cTn>
                              </p:par>
                              <p:par>
                                <p:cTn id="77" presetID="49" presetClass="entr" presetSubtype="0" decel="100000" fill="hold" grpId="1" nodeType="with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anim calcmode="lin" valueType="num">
                                      <p:cBhvr>
                                        <p:cTn id="79" dur="10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0" dur="1000" fill="hold"/>
                                        <p:tgtEl>
                                          <p:spTgt spid="22">
                                            <p:txEl>
                                              <p:pRg st="0" end="0"/>
                                            </p:txEl>
                                          </p:spTgt>
                                        </p:tgtEl>
                                        <p:attrNameLst>
                                          <p:attrName>ppt_h</p:attrName>
                                        </p:attrNameLst>
                                      </p:cBhvr>
                                      <p:tavLst>
                                        <p:tav tm="0">
                                          <p:val>
                                            <p:fltVal val="0"/>
                                          </p:val>
                                        </p:tav>
                                        <p:tav tm="100000">
                                          <p:val>
                                            <p:strVal val="#ppt_h"/>
                                          </p:val>
                                        </p:tav>
                                      </p:tavLst>
                                    </p:anim>
                                    <p:anim calcmode="lin" valueType="num">
                                      <p:cBhvr>
                                        <p:cTn id="81" dur="1000" fill="hold"/>
                                        <p:tgtEl>
                                          <p:spTgt spid="22">
                                            <p:txEl>
                                              <p:pRg st="0" end="0"/>
                                            </p:txEl>
                                          </p:spTgt>
                                        </p:tgtEl>
                                        <p:attrNameLst>
                                          <p:attrName>style.rotation</p:attrName>
                                        </p:attrNameLst>
                                      </p:cBhvr>
                                      <p:tavLst>
                                        <p:tav tm="0">
                                          <p:val>
                                            <p:fltVal val="360"/>
                                          </p:val>
                                        </p:tav>
                                        <p:tav tm="100000">
                                          <p:val>
                                            <p:fltVal val="0"/>
                                          </p:val>
                                        </p:tav>
                                      </p:tavLst>
                                    </p:anim>
                                    <p:animEffect transition="in" filter="fade">
                                      <p:cBhvr>
                                        <p:cTn id="82" dur="1000"/>
                                        <p:tgtEl>
                                          <p:spTgt spid="22">
                                            <p:txEl>
                                              <p:pRg st="0" end="0"/>
                                            </p:txEl>
                                          </p:spTgt>
                                        </p:tgtEl>
                                      </p:cBhvr>
                                    </p:animEffect>
                                  </p:childTnLst>
                                </p:cTn>
                              </p:par>
                              <p:par>
                                <p:cTn id="83" presetID="49" presetClass="entr" presetSubtype="0" decel="10000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1000" fill="hold"/>
                                        <p:tgtEl>
                                          <p:spTgt spid="19"/>
                                        </p:tgtEl>
                                        <p:attrNameLst>
                                          <p:attrName>ppt_w</p:attrName>
                                        </p:attrNameLst>
                                      </p:cBhvr>
                                      <p:tavLst>
                                        <p:tav tm="0">
                                          <p:val>
                                            <p:fltVal val="0"/>
                                          </p:val>
                                        </p:tav>
                                        <p:tav tm="100000">
                                          <p:val>
                                            <p:strVal val="#ppt_w"/>
                                          </p:val>
                                        </p:tav>
                                      </p:tavLst>
                                    </p:anim>
                                    <p:anim calcmode="lin" valueType="num">
                                      <p:cBhvr>
                                        <p:cTn id="86" dur="1000" fill="hold"/>
                                        <p:tgtEl>
                                          <p:spTgt spid="19"/>
                                        </p:tgtEl>
                                        <p:attrNameLst>
                                          <p:attrName>ppt_h</p:attrName>
                                        </p:attrNameLst>
                                      </p:cBhvr>
                                      <p:tavLst>
                                        <p:tav tm="0">
                                          <p:val>
                                            <p:fltVal val="0"/>
                                          </p:val>
                                        </p:tav>
                                        <p:tav tm="100000">
                                          <p:val>
                                            <p:strVal val="#ppt_h"/>
                                          </p:val>
                                        </p:tav>
                                      </p:tavLst>
                                    </p:anim>
                                    <p:anim calcmode="lin" valueType="num">
                                      <p:cBhvr>
                                        <p:cTn id="87" dur="1000" fill="hold"/>
                                        <p:tgtEl>
                                          <p:spTgt spid="19"/>
                                        </p:tgtEl>
                                        <p:attrNameLst>
                                          <p:attrName>style.rotation</p:attrName>
                                        </p:attrNameLst>
                                      </p:cBhvr>
                                      <p:tavLst>
                                        <p:tav tm="0">
                                          <p:val>
                                            <p:fltVal val="360"/>
                                          </p:val>
                                        </p:tav>
                                        <p:tav tm="100000">
                                          <p:val>
                                            <p:fltVal val="0"/>
                                          </p:val>
                                        </p:tav>
                                      </p:tavLst>
                                    </p:anim>
                                    <p:animEffect transition="in" filter="fade">
                                      <p:cBhvr>
                                        <p:cTn id="88" dur="1000"/>
                                        <p:tgtEl>
                                          <p:spTgt spid="19"/>
                                        </p:tgtEl>
                                      </p:cBhvr>
                                    </p:animEffect>
                                  </p:childTnLst>
                                </p:cTn>
                              </p:par>
                            </p:childTnLst>
                          </p:cTn>
                        </p:par>
                        <p:par>
                          <p:cTn id="89" fill="hold">
                            <p:stCondLst>
                              <p:cond delay="5550"/>
                            </p:stCondLst>
                            <p:childTnLst>
                              <p:par>
                                <p:cTn id="90" presetID="10"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par>
                          <p:cTn id="96" fill="hold">
                            <p:stCondLst>
                              <p:cond delay="6050"/>
                            </p:stCondLst>
                            <p:childTnLst>
                              <p:par>
                                <p:cTn id="97" presetID="2" presetClass="entr" presetSubtype="2" decel="100000" fill="hold" grpId="0" nodeType="afterEffect">
                                  <p:stCondLst>
                                    <p:cond delay="0"/>
                                  </p:stCondLst>
                                  <p:childTnLst>
                                    <p:set>
                                      <p:cBhvr>
                                        <p:cTn id="98" dur="1" fill="hold">
                                          <p:stCondLst>
                                            <p:cond delay="0"/>
                                          </p:stCondLst>
                                        </p:cTn>
                                        <p:tgtEl>
                                          <p:spTgt spid="40">
                                            <p:txEl>
                                              <p:pRg st="0" end="0"/>
                                            </p:txEl>
                                          </p:spTgt>
                                        </p:tgtEl>
                                        <p:attrNameLst>
                                          <p:attrName>style.visibility</p:attrName>
                                        </p:attrNameLst>
                                      </p:cBhvr>
                                      <p:to>
                                        <p:strVal val="visible"/>
                                      </p:to>
                                    </p:set>
                                    <p:anim calcmode="lin" valueType="num">
                                      <p:cBhvr additive="base">
                                        <p:cTn id="99" dur="10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00" dur="1000" fill="hold"/>
                                        <p:tgtEl>
                                          <p:spTgt spid="40">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decel="100000" fill="hold" nodeType="with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1000" fill="hold"/>
                                        <p:tgtEl>
                                          <p:spTgt spid="37"/>
                                        </p:tgtEl>
                                        <p:attrNameLst>
                                          <p:attrName>ppt_x</p:attrName>
                                        </p:attrNameLst>
                                      </p:cBhvr>
                                      <p:tavLst>
                                        <p:tav tm="0">
                                          <p:val>
                                            <p:strVal val="1+#ppt_w/2"/>
                                          </p:val>
                                        </p:tav>
                                        <p:tav tm="100000">
                                          <p:val>
                                            <p:strVal val="#ppt_x"/>
                                          </p:val>
                                        </p:tav>
                                      </p:tavLst>
                                    </p:anim>
                                    <p:anim calcmode="lin" valueType="num">
                                      <p:cBhvr additive="base">
                                        <p:cTn id="104" dur="1000" fill="hold"/>
                                        <p:tgtEl>
                                          <p:spTgt spid="37"/>
                                        </p:tgtEl>
                                        <p:attrNameLst>
                                          <p:attrName>ppt_y</p:attrName>
                                        </p:attrNameLst>
                                      </p:cBhvr>
                                      <p:tavLst>
                                        <p:tav tm="0">
                                          <p:val>
                                            <p:strVal val="#ppt_y"/>
                                          </p:val>
                                        </p:tav>
                                        <p:tav tm="100000">
                                          <p:val>
                                            <p:strVal val="#ppt_y"/>
                                          </p:val>
                                        </p:tav>
                                      </p:tavLst>
                                    </p:anim>
                                  </p:childTnLst>
                                </p:cTn>
                              </p:par>
                              <p:par>
                                <p:cTn id="105" presetID="49" presetClass="entr" presetSubtype="0" decel="100000" fill="hold" grpId="1" nodeType="withEffect">
                                  <p:stCondLst>
                                    <p:cond delay="0"/>
                                  </p:stCondLst>
                                  <p:childTnLst>
                                    <p:set>
                                      <p:cBhvr>
                                        <p:cTn id="106" dur="1" fill="hold">
                                          <p:stCondLst>
                                            <p:cond delay="0"/>
                                          </p:stCondLst>
                                        </p:cTn>
                                        <p:tgtEl>
                                          <p:spTgt spid="40">
                                            <p:txEl>
                                              <p:pRg st="0" end="0"/>
                                            </p:txEl>
                                          </p:spTgt>
                                        </p:tgtEl>
                                        <p:attrNameLst>
                                          <p:attrName>style.visibility</p:attrName>
                                        </p:attrNameLst>
                                      </p:cBhvr>
                                      <p:to>
                                        <p:strVal val="visible"/>
                                      </p:to>
                                    </p:set>
                                    <p:anim calcmode="lin" valueType="num">
                                      <p:cBhvr>
                                        <p:cTn id="107" dur="10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08" dur="1000" fill="hold"/>
                                        <p:tgtEl>
                                          <p:spTgt spid="40">
                                            <p:txEl>
                                              <p:pRg st="0" end="0"/>
                                            </p:txEl>
                                          </p:spTgt>
                                        </p:tgtEl>
                                        <p:attrNameLst>
                                          <p:attrName>ppt_h</p:attrName>
                                        </p:attrNameLst>
                                      </p:cBhvr>
                                      <p:tavLst>
                                        <p:tav tm="0">
                                          <p:val>
                                            <p:fltVal val="0"/>
                                          </p:val>
                                        </p:tav>
                                        <p:tav tm="100000">
                                          <p:val>
                                            <p:strVal val="#ppt_h"/>
                                          </p:val>
                                        </p:tav>
                                      </p:tavLst>
                                    </p:anim>
                                    <p:anim calcmode="lin" valueType="num">
                                      <p:cBhvr>
                                        <p:cTn id="109" dur="1000" fill="hold"/>
                                        <p:tgtEl>
                                          <p:spTgt spid="40">
                                            <p:txEl>
                                              <p:pRg st="0" end="0"/>
                                            </p:txEl>
                                          </p:spTgt>
                                        </p:tgtEl>
                                        <p:attrNameLst>
                                          <p:attrName>style.rotation</p:attrName>
                                        </p:attrNameLst>
                                      </p:cBhvr>
                                      <p:tavLst>
                                        <p:tav tm="0">
                                          <p:val>
                                            <p:fltVal val="360"/>
                                          </p:val>
                                        </p:tav>
                                        <p:tav tm="100000">
                                          <p:val>
                                            <p:fltVal val="0"/>
                                          </p:val>
                                        </p:tav>
                                      </p:tavLst>
                                    </p:anim>
                                    <p:animEffect transition="in" filter="fade">
                                      <p:cBhvr>
                                        <p:cTn id="110" dur="1000"/>
                                        <p:tgtEl>
                                          <p:spTgt spid="40">
                                            <p:txEl>
                                              <p:pRg st="0" end="0"/>
                                            </p:txEl>
                                          </p:spTgt>
                                        </p:tgtEl>
                                      </p:cBhvr>
                                    </p:animEffect>
                                  </p:childTnLst>
                                </p:cTn>
                              </p:par>
                              <p:par>
                                <p:cTn id="111" presetID="49" presetClass="entr" presetSubtype="0" decel="100000" fill="hold" nodeType="with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1000" fill="hold"/>
                                        <p:tgtEl>
                                          <p:spTgt spid="37"/>
                                        </p:tgtEl>
                                        <p:attrNameLst>
                                          <p:attrName>ppt_w</p:attrName>
                                        </p:attrNameLst>
                                      </p:cBhvr>
                                      <p:tavLst>
                                        <p:tav tm="0">
                                          <p:val>
                                            <p:fltVal val="0"/>
                                          </p:val>
                                        </p:tav>
                                        <p:tav tm="100000">
                                          <p:val>
                                            <p:strVal val="#ppt_w"/>
                                          </p:val>
                                        </p:tav>
                                      </p:tavLst>
                                    </p:anim>
                                    <p:anim calcmode="lin" valueType="num">
                                      <p:cBhvr>
                                        <p:cTn id="114" dur="1000" fill="hold"/>
                                        <p:tgtEl>
                                          <p:spTgt spid="37"/>
                                        </p:tgtEl>
                                        <p:attrNameLst>
                                          <p:attrName>ppt_h</p:attrName>
                                        </p:attrNameLst>
                                      </p:cBhvr>
                                      <p:tavLst>
                                        <p:tav tm="0">
                                          <p:val>
                                            <p:fltVal val="0"/>
                                          </p:val>
                                        </p:tav>
                                        <p:tav tm="100000">
                                          <p:val>
                                            <p:strVal val="#ppt_h"/>
                                          </p:val>
                                        </p:tav>
                                      </p:tavLst>
                                    </p:anim>
                                    <p:anim calcmode="lin" valueType="num">
                                      <p:cBhvr>
                                        <p:cTn id="115" dur="1000" fill="hold"/>
                                        <p:tgtEl>
                                          <p:spTgt spid="37"/>
                                        </p:tgtEl>
                                        <p:attrNameLst>
                                          <p:attrName>style.rotation</p:attrName>
                                        </p:attrNameLst>
                                      </p:cBhvr>
                                      <p:tavLst>
                                        <p:tav tm="0">
                                          <p:val>
                                            <p:fltVal val="360"/>
                                          </p:val>
                                        </p:tav>
                                        <p:tav tm="100000">
                                          <p:val>
                                            <p:fltVal val="0"/>
                                          </p:val>
                                        </p:tav>
                                      </p:tavLst>
                                    </p:anim>
                                    <p:animEffect transition="in" filter="fade">
                                      <p:cBhvr>
                                        <p:cTn id="116" dur="1000"/>
                                        <p:tgtEl>
                                          <p:spTgt spid="37"/>
                                        </p:tgtEl>
                                      </p:cBhvr>
                                    </p:animEffect>
                                  </p:childTnLst>
                                </p:cTn>
                              </p:par>
                            </p:childTnLst>
                          </p:cTn>
                        </p:par>
                        <p:par>
                          <p:cTn id="117" fill="hold">
                            <p:stCondLst>
                              <p:cond delay="7050"/>
                            </p:stCondLst>
                            <p:childTnLst>
                              <p:par>
                                <p:cTn id="118" presetID="10" presetClass="entr" presetSubtype="0"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500"/>
                                        <p:tgtEl>
                                          <p:spTgt spid="4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fade">
                                      <p:cBhvr>
                                        <p:cTn id="123" dur="500"/>
                                        <p:tgtEl>
                                          <p:spTgt spid="41"/>
                                        </p:tgtEl>
                                      </p:cBhvr>
                                    </p:animEffect>
                                  </p:childTnLst>
                                </p:cTn>
                              </p:par>
                            </p:childTnLst>
                          </p:cTn>
                        </p:par>
                        <p:par>
                          <p:cTn id="124" fill="hold">
                            <p:stCondLst>
                              <p:cond delay="7550"/>
                            </p:stCondLst>
                            <p:childTnLst>
                              <p:par>
                                <p:cTn id="125" presetID="2" presetClass="entr" presetSubtype="2" decel="100000" fill="hold" grpId="0" nodeType="afterEffect">
                                  <p:stCondLst>
                                    <p:cond delay="0"/>
                                  </p:stCondLst>
                                  <p:childTnLst>
                                    <p:set>
                                      <p:cBhvr>
                                        <p:cTn id="126" dur="1" fill="hold">
                                          <p:stCondLst>
                                            <p:cond delay="0"/>
                                          </p:stCondLst>
                                        </p:cTn>
                                        <p:tgtEl>
                                          <p:spTgt spid="46">
                                            <p:txEl>
                                              <p:pRg st="0" end="0"/>
                                            </p:txEl>
                                          </p:spTgt>
                                        </p:tgtEl>
                                        <p:attrNameLst>
                                          <p:attrName>style.visibility</p:attrName>
                                        </p:attrNameLst>
                                      </p:cBhvr>
                                      <p:to>
                                        <p:strVal val="visible"/>
                                      </p:to>
                                    </p:set>
                                    <p:anim calcmode="lin" valueType="num">
                                      <p:cBhvr additive="base">
                                        <p:cTn id="127"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128" dur="1000" fill="hold"/>
                                        <p:tgtEl>
                                          <p:spTgt spid="46">
                                            <p:txEl>
                                              <p:pRg st="0" end="0"/>
                                            </p:txEl>
                                          </p:spTgt>
                                        </p:tgtEl>
                                        <p:attrNameLst>
                                          <p:attrName>ppt_y</p:attrName>
                                        </p:attrNameLst>
                                      </p:cBhvr>
                                      <p:tavLst>
                                        <p:tav tm="0">
                                          <p:val>
                                            <p:strVal val="#ppt_y"/>
                                          </p:val>
                                        </p:tav>
                                        <p:tav tm="100000">
                                          <p:val>
                                            <p:strVal val="#ppt_y"/>
                                          </p:val>
                                        </p:tav>
                                      </p:tavLst>
                                    </p:anim>
                                  </p:childTnLst>
                                </p:cTn>
                              </p:par>
                              <p:par>
                                <p:cTn id="129" presetID="2" presetClass="entr" presetSubtype="2" decel="100000" fill="hold"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additive="base">
                                        <p:cTn id="131" dur="1000" fill="hold"/>
                                        <p:tgtEl>
                                          <p:spTgt spid="43"/>
                                        </p:tgtEl>
                                        <p:attrNameLst>
                                          <p:attrName>ppt_x</p:attrName>
                                        </p:attrNameLst>
                                      </p:cBhvr>
                                      <p:tavLst>
                                        <p:tav tm="0">
                                          <p:val>
                                            <p:strVal val="1+#ppt_w/2"/>
                                          </p:val>
                                        </p:tav>
                                        <p:tav tm="100000">
                                          <p:val>
                                            <p:strVal val="#ppt_x"/>
                                          </p:val>
                                        </p:tav>
                                      </p:tavLst>
                                    </p:anim>
                                    <p:anim calcmode="lin" valueType="num">
                                      <p:cBhvr additive="base">
                                        <p:cTn id="132" dur="1000" fill="hold"/>
                                        <p:tgtEl>
                                          <p:spTgt spid="43"/>
                                        </p:tgtEl>
                                        <p:attrNameLst>
                                          <p:attrName>ppt_y</p:attrName>
                                        </p:attrNameLst>
                                      </p:cBhvr>
                                      <p:tavLst>
                                        <p:tav tm="0">
                                          <p:val>
                                            <p:strVal val="#ppt_y"/>
                                          </p:val>
                                        </p:tav>
                                        <p:tav tm="100000">
                                          <p:val>
                                            <p:strVal val="#ppt_y"/>
                                          </p:val>
                                        </p:tav>
                                      </p:tavLst>
                                    </p:anim>
                                  </p:childTnLst>
                                </p:cTn>
                              </p:par>
                              <p:par>
                                <p:cTn id="133" presetID="49" presetClass="entr" presetSubtype="0" decel="100000" fill="hold" grpId="1" nodeType="withEffect">
                                  <p:stCondLst>
                                    <p:cond delay="0"/>
                                  </p:stCondLst>
                                  <p:childTnLst>
                                    <p:set>
                                      <p:cBhvr>
                                        <p:cTn id="134" dur="1" fill="hold">
                                          <p:stCondLst>
                                            <p:cond delay="0"/>
                                          </p:stCondLst>
                                        </p:cTn>
                                        <p:tgtEl>
                                          <p:spTgt spid="46">
                                            <p:txEl>
                                              <p:pRg st="0" end="0"/>
                                            </p:txEl>
                                          </p:spTgt>
                                        </p:tgtEl>
                                        <p:attrNameLst>
                                          <p:attrName>style.visibility</p:attrName>
                                        </p:attrNameLst>
                                      </p:cBhvr>
                                      <p:to>
                                        <p:strVal val="visible"/>
                                      </p:to>
                                    </p:set>
                                    <p:anim calcmode="lin" valueType="num">
                                      <p:cBhvr>
                                        <p:cTn id="135" dur="10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136" dur="1000" fill="hold"/>
                                        <p:tgtEl>
                                          <p:spTgt spid="46">
                                            <p:txEl>
                                              <p:pRg st="0" end="0"/>
                                            </p:txEl>
                                          </p:spTgt>
                                        </p:tgtEl>
                                        <p:attrNameLst>
                                          <p:attrName>ppt_h</p:attrName>
                                        </p:attrNameLst>
                                      </p:cBhvr>
                                      <p:tavLst>
                                        <p:tav tm="0">
                                          <p:val>
                                            <p:fltVal val="0"/>
                                          </p:val>
                                        </p:tav>
                                        <p:tav tm="100000">
                                          <p:val>
                                            <p:strVal val="#ppt_h"/>
                                          </p:val>
                                        </p:tav>
                                      </p:tavLst>
                                    </p:anim>
                                    <p:anim calcmode="lin" valueType="num">
                                      <p:cBhvr>
                                        <p:cTn id="137" dur="1000" fill="hold"/>
                                        <p:tgtEl>
                                          <p:spTgt spid="46">
                                            <p:txEl>
                                              <p:pRg st="0" end="0"/>
                                            </p:txEl>
                                          </p:spTgt>
                                        </p:tgtEl>
                                        <p:attrNameLst>
                                          <p:attrName>style.rotation</p:attrName>
                                        </p:attrNameLst>
                                      </p:cBhvr>
                                      <p:tavLst>
                                        <p:tav tm="0">
                                          <p:val>
                                            <p:fltVal val="360"/>
                                          </p:val>
                                        </p:tav>
                                        <p:tav tm="100000">
                                          <p:val>
                                            <p:fltVal val="0"/>
                                          </p:val>
                                        </p:tav>
                                      </p:tavLst>
                                    </p:anim>
                                    <p:animEffect transition="in" filter="fade">
                                      <p:cBhvr>
                                        <p:cTn id="138" dur="1000"/>
                                        <p:tgtEl>
                                          <p:spTgt spid="46">
                                            <p:txEl>
                                              <p:pRg st="0" end="0"/>
                                            </p:txEl>
                                          </p:spTgt>
                                        </p:tgtEl>
                                      </p:cBhvr>
                                    </p:animEffect>
                                  </p:childTnLst>
                                </p:cTn>
                              </p:par>
                              <p:par>
                                <p:cTn id="139" presetID="49" presetClass="entr" presetSubtype="0" decel="100000" fill="hold" nodeType="withEffect">
                                  <p:stCondLst>
                                    <p:cond delay="0"/>
                                  </p:stCondLst>
                                  <p:childTnLst>
                                    <p:set>
                                      <p:cBhvr>
                                        <p:cTn id="140" dur="1" fill="hold">
                                          <p:stCondLst>
                                            <p:cond delay="0"/>
                                          </p:stCondLst>
                                        </p:cTn>
                                        <p:tgtEl>
                                          <p:spTgt spid="43"/>
                                        </p:tgtEl>
                                        <p:attrNameLst>
                                          <p:attrName>style.visibility</p:attrName>
                                        </p:attrNameLst>
                                      </p:cBhvr>
                                      <p:to>
                                        <p:strVal val="visible"/>
                                      </p:to>
                                    </p:set>
                                    <p:anim calcmode="lin" valueType="num">
                                      <p:cBhvr>
                                        <p:cTn id="141" dur="1000" fill="hold"/>
                                        <p:tgtEl>
                                          <p:spTgt spid="43"/>
                                        </p:tgtEl>
                                        <p:attrNameLst>
                                          <p:attrName>ppt_w</p:attrName>
                                        </p:attrNameLst>
                                      </p:cBhvr>
                                      <p:tavLst>
                                        <p:tav tm="0">
                                          <p:val>
                                            <p:fltVal val="0"/>
                                          </p:val>
                                        </p:tav>
                                        <p:tav tm="100000">
                                          <p:val>
                                            <p:strVal val="#ppt_w"/>
                                          </p:val>
                                        </p:tav>
                                      </p:tavLst>
                                    </p:anim>
                                    <p:anim calcmode="lin" valueType="num">
                                      <p:cBhvr>
                                        <p:cTn id="142" dur="1000" fill="hold"/>
                                        <p:tgtEl>
                                          <p:spTgt spid="43"/>
                                        </p:tgtEl>
                                        <p:attrNameLst>
                                          <p:attrName>ppt_h</p:attrName>
                                        </p:attrNameLst>
                                      </p:cBhvr>
                                      <p:tavLst>
                                        <p:tav tm="0">
                                          <p:val>
                                            <p:fltVal val="0"/>
                                          </p:val>
                                        </p:tav>
                                        <p:tav tm="100000">
                                          <p:val>
                                            <p:strVal val="#ppt_h"/>
                                          </p:val>
                                        </p:tav>
                                      </p:tavLst>
                                    </p:anim>
                                    <p:anim calcmode="lin" valueType="num">
                                      <p:cBhvr>
                                        <p:cTn id="143" dur="1000" fill="hold"/>
                                        <p:tgtEl>
                                          <p:spTgt spid="43"/>
                                        </p:tgtEl>
                                        <p:attrNameLst>
                                          <p:attrName>style.rotation</p:attrName>
                                        </p:attrNameLst>
                                      </p:cBhvr>
                                      <p:tavLst>
                                        <p:tav tm="0">
                                          <p:val>
                                            <p:fltVal val="360"/>
                                          </p:val>
                                        </p:tav>
                                        <p:tav tm="100000">
                                          <p:val>
                                            <p:fltVal val="0"/>
                                          </p:val>
                                        </p:tav>
                                      </p:tavLst>
                                    </p:anim>
                                    <p:animEffect transition="in" filter="fade">
                                      <p:cBhvr>
                                        <p:cTn id="144" dur="1000"/>
                                        <p:tgtEl>
                                          <p:spTgt spid="43"/>
                                        </p:tgtEl>
                                      </p:cBhvr>
                                    </p:animEffect>
                                  </p:childTnLst>
                                </p:cTn>
                              </p:par>
                            </p:childTnLst>
                          </p:cTn>
                        </p:par>
                        <p:par>
                          <p:cTn id="145" fill="hold">
                            <p:stCondLst>
                              <p:cond delay="8550"/>
                            </p:stCondLst>
                            <p:childTnLst>
                              <p:par>
                                <p:cTn id="146" presetID="10" presetClass="entr" presetSubtype="0" fill="hold" grpId="0" nodeType="afterEffect">
                                  <p:stCondLst>
                                    <p:cond delay="0"/>
                                  </p:stCondLst>
                                  <p:childTnLst>
                                    <p:set>
                                      <p:cBhvr>
                                        <p:cTn id="147" dur="1" fill="hold">
                                          <p:stCondLst>
                                            <p:cond delay="0"/>
                                          </p:stCondLst>
                                        </p:cTn>
                                        <p:tgtEl>
                                          <p:spTgt spid="48"/>
                                        </p:tgtEl>
                                        <p:attrNameLst>
                                          <p:attrName>style.visibility</p:attrName>
                                        </p:attrNameLst>
                                      </p:cBhvr>
                                      <p:to>
                                        <p:strVal val="visible"/>
                                      </p:to>
                                    </p:set>
                                    <p:animEffect transition="in" filter="fade">
                                      <p:cBhvr>
                                        <p:cTn id="148" dur="500"/>
                                        <p:tgtEl>
                                          <p:spTgt spid="48"/>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Effect transition="in" filter="fade">
                                      <p:cBhvr>
                                        <p:cTn id="151" dur="500"/>
                                        <p:tgtEl>
                                          <p:spTgt spid="47"/>
                                        </p:tgtEl>
                                      </p:cBhvr>
                                    </p:animEffect>
                                  </p:childTnLst>
                                </p:cTn>
                              </p:par>
                            </p:childTnLst>
                          </p:cTn>
                        </p:par>
                        <p:par>
                          <p:cTn id="152" fill="hold">
                            <p:stCondLst>
                              <p:cond delay="9050"/>
                            </p:stCondLst>
                            <p:childTnLst>
                              <p:par>
                                <p:cTn id="153" presetID="2" presetClass="entr" presetSubtype="2" decel="100000" fill="hold" grpId="0" nodeType="afterEffect">
                                  <p:stCondLst>
                                    <p:cond delay="0"/>
                                  </p:stCondLst>
                                  <p:childTnLst>
                                    <p:set>
                                      <p:cBhvr>
                                        <p:cTn id="154" dur="1" fill="hold">
                                          <p:stCondLst>
                                            <p:cond delay="0"/>
                                          </p:stCondLst>
                                        </p:cTn>
                                        <p:tgtEl>
                                          <p:spTgt spid="52">
                                            <p:txEl>
                                              <p:pRg st="0" end="0"/>
                                            </p:txEl>
                                          </p:spTgt>
                                        </p:tgtEl>
                                        <p:attrNameLst>
                                          <p:attrName>style.visibility</p:attrName>
                                        </p:attrNameLst>
                                      </p:cBhvr>
                                      <p:to>
                                        <p:strVal val="visible"/>
                                      </p:to>
                                    </p:set>
                                    <p:anim calcmode="lin" valueType="num">
                                      <p:cBhvr additive="base">
                                        <p:cTn id="155" dur="10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156" dur="1000" fill="hold"/>
                                        <p:tgtEl>
                                          <p:spTgt spid="52">
                                            <p:txEl>
                                              <p:pRg st="0" end="0"/>
                                            </p:txEl>
                                          </p:spTgt>
                                        </p:tgtEl>
                                        <p:attrNameLst>
                                          <p:attrName>ppt_y</p:attrName>
                                        </p:attrNameLst>
                                      </p:cBhvr>
                                      <p:tavLst>
                                        <p:tav tm="0">
                                          <p:val>
                                            <p:strVal val="#ppt_y"/>
                                          </p:val>
                                        </p:tav>
                                        <p:tav tm="100000">
                                          <p:val>
                                            <p:strVal val="#ppt_y"/>
                                          </p:val>
                                        </p:tav>
                                      </p:tavLst>
                                    </p:anim>
                                  </p:childTnLst>
                                </p:cTn>
                              </p:par>
                              <p:par>
                                <p:cTn id="157" presetID="2" presetClass="entr" presetSubtype="2" decel="100000" fill="hold"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1+#ppt_w/2"/>
                                          </p:val>
                                        </p:tav>
                                        <p:tav tm="100000">
                                          <p:val>
                                            <p:strVal val="#ppt_x"/>
                                          </p:val>
                                        </p:tav>
                                      </p:tavLst>
                                    </p:anim>
                                    <p:anim calcmode="lin" valueType="num">
                                      <p:cBhvr additive="base">
                                        <p:cTn id="160" dur="1000" fill="hold"/>
                                        <p:tgtEl>
                                          <p:spTgt spid="49"/>
                                        </p:tgtEl>
                                        <p:attrNameLst>
                                          <p:attrName>ppt_y</p:attrName>
                                        </p:attrNameLst>
                                      </p:cBhvr>
                                      <p:tavLst>
                                        <p:tav tm="0">
                                          <p:val>
                                            <p:strVal val="#ppt_y"/>
                                          </p:val>
                                        </p:tav>
                                        <p:tav tm="100000">
                                          <p:val>
                                            <p:strVal val="#ppt_y"/>
                                          </p:val>
                                        </p:tav>
                                      </p:tavLst>
                                    </p:anim>
                                  </p:childTnLst>
                                </p:cTn>
                              </p:par>
                              <p:par>
                                <p:cTn id="161" presetID="49" presetClass="entr" presetSubtype="0" decel="100000" fill="hold" grpId="1" nodeType="withEffect">
                                  <p:stCondLst>
                                    <p:cond delay="0"/>
                                  </p:stCondLst>
                                  <p:childTnLst>
                                    <p:set>
                                      <p:cBhvr>
                                        <p:cTn id="162" dur="1" fill="hold">
                                          <p:stCondLst>
                                            <p:cond delay="0"/>
                                          </p:stCondLst>
                                        </p:cTn>
                                        <p:tgtEl>
                                          <p:spTgt spid="52">
                                            <p:txEl>
                                              <p:pRg st="0" end="0"/>
                                            </p:txEl>
                                          </p:spTgt>
                                        </p:tgtEl>
                                        <p:attrNameLst>
                                          <p:attrName>style.visibility</p:attrName>
                                        </p:attrNameLst>
                                      </p:cBhvr>
                                      <p:to>
                                        <p:strVal val="visible"/>
                                      </p:to>
                                    </p:set>
                                    <p:anim calcmode="lin" valueType="num">
                                      <p:cBhvr>
                                        <p:cTn id="163" dur="10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164" dur="1000" fill="hold"/>
                                        <p:tgtEl>
                                          <p:spTgt spid="52">
                                            <p:txEl>
                                              <p:pRg st="0" end="0"/>
                                            </p:txEl>
                                          </p:spTgt>
                                        </p:tgtEl>
                                        <p:attrNameLst>
                                          <p:attrName>ppt_h</p:attrName>
                                        </p:attrNameLst>
                                      </p:cBhvr>
                                      <p:tavLst>
                                        <p:tav tm="0">
                                          <p:val>
                                            <p:fltVal val="0"/>
                                          </p:val>
                                        </p:tav>
                                        <p:tav tm="100000">
                                          <p:val>
                                            <p:strVal val="#ppt_h"/>
                                          </p:val>
                                        </p:tav>
                                      </p:tavLst>
                                    </p:anim>
                                    <p:anim calcmode="lin" valueType="num">
                                      <p:cBhvr>
                                        <p:cTn id="165" dur="1000" fill="hold"/>
                                        <p:tgtEl>
                                          <p:spTgt spid="52">
                                            <p:txEl>
                                              <p:pRg st="0" end="0"/>
                                            </p:txEl>
                                          </p:spTgt>
                                        </p:tgtEl>
                                        <p:attrNameLst>
                                          <p:attrName>style.rotation</p:attrName>
                                        </p:attrNameLst>
                                      </p:cBhvr>
                                      <p:tavLst>
                                        <p:tav tm="0">
                                          <p:val>
                                            <p:fltVal val="360"/>
                                          </p:val>
                                        </p:tav>
                                        <p:tav tm="100000">
                                          <p:val>
                                            <p:fltVal val="0"/>
                                          </p:val>
                                        </p:tav>
                                      </p:tavLst>
                                    </p:anim>
                                    <p:animEffect transition="in" filter="fade">
                                      <p:cBhvr>
                                        <p:cTn id="166" dur="1000"/>
                                        <p:tgtEl>
                                          <p:spTgt spid="52">
                                            <p:txEl>
                                              <p:pRg st="0" end="0"/>
                                            </p:txEl>
                                          </p:spTgt>
                                        </p:tgtEl>
                                      </p:cBhvr>
                                    </p:animEffect>
                                  </p:childTnLst>
                                </p:cTn>
                              </p:par>
                              <p:par>
                                <p:cTn id="167" presetID="49" presetClass="entr" presetSubtype="0" decel="100000" fill="hold" nodeType="withEffect">
                                  <p:stCondLst>
                                    <p:cond delay="0"/>
                                  </p:stCondLst>
                                  <p:childTnLst>
                                    <p:set>
                                      <p:cBhvr>
                                        <p:cTn id="168" dur="1" fill="hold">
                                          <p:stCondLst>
                                            <p:cond delay="0"/>
                                          </p:stCondLst>
                                        </p:cTn>
                                        <p:tgtEl>
                                          <p:spTgt spid="49"/>
                                        </p:tgtEl>
                                        <p:attrNameLst>
                                          <p:attrName>style.visibility</p:attrName>
                                        </p:attrNameLst>
                                      </p:cBhvr>
                                      <p:to>
                                        <p:strVal val="visible"/>
                                      </p:to>
                                    </p:set>
                                    <p:anim calcmode="lin" valueType="num">
                                      <p:cBhvr>
                                        <p:cTn id="169" dur="1000" fill="hold"/>
                                        <p:tgtEl>
                                          <p:spTgt spid="49"/>
                                        </p:tgtEl>
                                        <p:attrNameLst>
                                          <p:attrName>ppt_w</p:attrName>
                                        </p:attrNameLst>
                                      </p:cBhvr>
                                      <p:tavLst>
                                        <p:tav tm="0">
                                          <p:val>
                                            <p:fltVal val="0"/>
                                          </p:val>
                                        </p:tav>
                                        <p:tav tm="100000">
                                          <p:val>
                                            <p:strVal val="#ppt_w"/>
                                          </p:val>
                                        </p:tav>
                                      </p:tavLst>
                                    </p:anim>
                                    <p:anim calcmode="lin" valueType="num">
                                      <p:cBhvr>
                                        <p:cTn id="170" dur="1000" fill="hold"/>
                                        <p:tgtEl>
                                          <p:spTgt spid="49"/>
                                        </p:tgtEl>
                                        <p:attrNameLst>
                                          <p:attrName>ppt_h</p:attrName>
                                        </p:attrNameLst>
                                      </p:cBhvr>
                                      <p:tavLst>
                                        <p:tav tm="0">
                                          <p:val>
                                            <p:fltVal val="0"/>
                                          </p:val>
                                        </p:tav>
                                        <p:tav tm="100000">
                                          <p:val>
                                            <p:strVal val="#ppt_h"/>
                                          </p:val>
                                        </p:tav>
                                      </p:tavLst>
                                    </p:anim>
                                    <p:anim calcmode="lin" valueType="num">
                                      <p:cBhvr>
                                        <p:cTn id="171" dur="1000" fill="hold"/>
                                        <p:tgtEl>
                                          <p:spTgt spid="49"/>
                                        </p:tgtEl>
                                        <p:attrNameLst>
                                          <p:attrName>style.rotation</p:attrName>
                                        </p:attrNameLst>
                                      </p:cBhvr>
                                      <p:tavLst>
                                        <p:tav tm="0">
                                          <p:val>
                                            <p:fltVal val="360"/>
                                          </p:val>
                                        </p:tav>
                                        <p:tav tm="100000">
                                          <p:val>
                                            <p:fltVal val="0"/>
                                          </p:val>
                                        </p:tav>
                                      </p:tavLst>
                                    </p:anim>
                                    <p:animEffect transition="in" filter="fade">
                                      <p:cBhvr>
                                        <p:cTn id="172" dur="1000"/>
                                        <p:tgtEl>
                                          <p:spTgt spid="49"/>
                                        </p:tgtEl>
                                      </p:cBhvr>
                                    </p:animEffect>
                                  </p:childTnLst>
                                </p:cTn>
                              </p:par>
                            </p:childTnLst>
                          </p:cTn>
                        </p:par>
                        <p:par>
                          <p:cTn id="173" fill="hold">
                            <p:stCondLst>
                              <p:cond delay="10050"/>
                            </p:stCondLst>
                            <p:childTnLst>
                              <p:par>
                                <p:cTn id="174" presetID="10" presetClass="entr" presetSubtype="0" fill="hold" grpId="0" nodeType="afterEffect">
                                  <p:stCondLst>
                                    <p:cond delay="0"/>
                                  </p:stCondLst>
                                  <p:childTnLst>
                                    <p:set>
                                      <p:cBhvr>
                                        <p:cTn id="175" dur="1" fill="hold">
                                          <p:stCondLst>
                                            <p:cond delay="0"/>
                                          </p:stCondLst>
                                        </p:cTn>
                                        <p:tgtEl>
                                          <p:spTgt spid="54"/>
                                        </p:tgtEl>
                                        <p:attrNameLst>
                                          <p:attrName>style.visibility</p:attrName>
                                        </p:attrNameLst>
                                      </p:cBhvr>
                                      <p:to>
                                        <p:strVal val="visible"/>
                                      </p:to>
                                    </p:set>
                                    <p:animEffect transition="in" filter="fade">
                                      <p:cBhvr>
                                        <p:cTn id="176" dur="500"/>
                                        <p:tgtEl>
                                          <p:spTgt spid="54"/>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53"/>
                                        </p:tgtEl>
                                        <p:attrNameLst>
                                          <p:attrName>style.visibility</p:attrName>
                                        </p:attrNameLst>
                                      </p:cBhvr>
                                      <p:to>
                                        <p:strVal val="visible"/>
                                      </p:to>
                                    </p:set>
                                    <p:animEffect transition="in" filter="fade">
                                      <p:cBhvr>
                                        <p:cTn id="17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build="p">
        <p:tmplLst>
          <p:tmpl lvl="1">
            <p:tnLst>
              <p:par>
                <p:cTn presetID="2" presetClass="entr" presetSubtype="2"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1+#ppt_w/2"/>
                          </p:val>
                        </p:tav>
                        <p:tav tm="100000">
                          <p:val>
                            <p:strVal val="#ppt_x"/>
                          </p:val>
                        </p:tav>
                      </p:tavLst>
                    </p:anim>
                    <p:anim calcmode="lin" valueType="num">
                      <p:cBhvr additive="base">
                        <p:cTn dur="1000" fill="hold"/>
                        <p:tgtEl>
                          <p:spTgt spid="10"/>
                        </p:tgtEl>
                        <p:attrNameLst>
                          <p:attrName>ppt_y</p:attrName>
                        </p:attrNameLst>
                      </p:cBhvr>
                      <p:tavLst>
                        <p:tav tm="0">
                          <p:val>
                            <p:strVal val="#ppt_y"/>
                          </p:val>
                        </p:tav>
                        <p:tav tm="100000">
                          <p:val>
                            <p:strVal val="#ppt_y"/>
                          </p:val>
                        </p:tav>
                      </p:tavLst>
                    </p:anim>
                  </p:childTnLst>
                </p:cTn>
              </p:par>
            </p:tnLst>
          </p:tmpl>
        </p:tmplLst>
      </p:bldP>
      <p:bldP spid="10" grpId="1" build="p">
        <p:tmplLst>
          <p:tmpl lvl="1">
            <p:tnLst>
              <p:par>
                <p:cTn presetID="49" presetClass="entr" presetSubtype="0"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1000" fill="hold"/>
                        <p:tgtEl>
                          <p:spTgt spid="10"/>
                        </p:tgtEl>
                        <p:attrNameLst>
                          <p:attrName>ppt_w</p:attrName>
                        </p:attrNameLst>
                      </p:cBhvr>
                      <p:tavLst>
                        <p:tav tm="0">
                          <p:val>
                            <p:fltVal val="0"/>
                          </p:val>
                        </p:tav>
                        <p:tav tm="100000">
                          <p:val>
                            <p:strVal val="#ppt_w"/>
                          </p:val>
                        </p:tav>
                      </p:tavLst>
                    </p:anim>
                    <p:anim calcmode="lin" valueType="num">
                      <p:cBhvr>
                        <p:cTn dur="1000" fill="hold"/>
                        <p:tgtEl>
                          <p:spTgt spid="10"/>
                        </p:tgtEl>
                        <p:attrNameLst>
                          <p:attrName>ppt_h</p:attrName>
                        </p:attrNameLst>
                      </p:cBhvr>
                      <p:tavLst>
                        <p:tav tm="0">
                          <p:val>
                            <p:fltVal val="0"/>
                          </p:val>
                        </p:tav>
                        <p:tav tm="100000">
                          <p:val>
                            <p:strVal val="#ppt_h"/>
                          </p:val>
                        </p:tav>
                      </p:tavLst>
                    </p:anim>
                    <p:anim calcmode="lin" valueType="num">
                      <p:cBhvr>
                        <p:cTn dur="1000" fill="hold"/>
                        <p:tgtEl>
                          <p:spTgt spid="10"/>
                        </p:tgtEl>
                        <p:attrNameLst>
                          <p:attrName>style.rotation</p:attrName>
                        </p:attrNameLst>
                      </p:cBhvr>
                      <p:tavLst>
                        <p:tav tm="0">
                          <p:val>
                            <p:fltVal val="360"/>
                          </p:val>
                        </p:tav>
                        <p:tav tm="100000">
                          <p:val>
                            <p:fltVal val="0"/>
                          </p:val>
                        </p:tav>
                      </p:tavLst>
                    </p:anim>
                    <p:animEffect transition="in" filter="fade">
                      <p:cBhvr>
                        <p:cTn dur="1000"/>
                        <p:tgtEl>
                          <p:spTgt spid="10"/>
                        </p:tgtEl>
                      </p:cBhvr>
                    </p:animEffect>
                  </p:childTnLst>
                </p:cTn>
              </p:par>
            </p:tnLst>
          </p:tmpl>
        </p:tmplLst>
      </p:bldP>
      <p:bldP spid="11" grpId="0">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6" grpId="0" build="p">
        <p:tmplLst>
          <p:tmpl lvl="1">
            <p:tnLst>
              <p:par>
                <p:cTn presetID="2" presetClass="entr" presetSubtype="2"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1+#ppt_w/2"/>
                          </p:val>
                        </p:tav>
                        <p:tav tm="100000">
                          <p:val>
                            <p:strVal val="#ppt_x"/>
                          </p:val>
                        </p:tav>
                      </p:tavLst>
                    </p:anim>
                    <p:anim calcmode="lin" valueType="num">
                      <p:cBhvr additive="base">
                        <p:cTn dur="1000" fill="hold"/>
                        <p:tgtEl>
                          <p:spTgt spid="16"/>
                        </p:tgtEl>
                        <p:attrNameLst>
                          <p:attrName>ppt_y</p:attrName>
                        </p:attrNameLst>
                      </p:cBhvr>
                      <p:tavLst>
                        <p:tav tm="0">
                          <p:val>
                            <p:strVal val="#ppt_y"/>
                          </p:val>
                        </p:tav>
                        <p:tav tm="100000">
                          <p:val>
                            <p:strVal val="#ppt_y"/>
                          </p:val>
                        </p:tav>
                      </p:tavLst>
                    </p:anim>
                  </p:childTnLst>
                </p:cTn>
              </p:par>
            </p:tnLst>
          </p:tmpl>
        </p:tmplLst>
      </p:bldP>
      <p:bldP spid="16" grpId="1" build="p">
        <p:tmplLst>
          <p:tmpl lvl="1">
            <p:tnLst>
              <p:par>
                <p:cTn presetID="49" presetClass="entr" presetSubtype="0"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1000" fill="hold"/>
                        <p:tgtEl>
                          <p:spTgt spid="16"/>
                        </p:tgtEl>
                        <p:attrNameLst>
                          <p:attrName>ppt_w</p:attrName>
                        </p:attrNameLst>
                      </p:cBhvr>
                      <p:tavLst>
                        <p:tav tm="0">
                          <p:val>
                            <p:fltVal val="0"/>
                          </p:val>
                        </p:tav>
                        <p:tav tm="100000">
                          <p:val>
                            <p:strVal val="#ppt_w"/>
                          </p:val>
                        </p:tav>
                      </p:tavLst>
                    </p:anim>
                    <p:anim calcmode="lin" valueType="num">
                      <p:cBhvr>
                        <p:cTn dur="1000" fill="hold"/>
                        <p:tgtEl>
                          <p:spTgt spid="16"/>
                        </p:tgtEl>
                        <p:attrNameLst>
                          <p:attrName>ppt_h</p:attrName>
                        </p:attrNameLst>
                      </p:cBhvr>
                      <p:tavLst>
                        <p:tav tm="0">
                          <p:val>
                            <p:fltVal val="0"/>
                          </p:val>
                        </p:tav>
                        <p:tav tm="100000">
                          <p:val>
                            <p:strVal val="#ppt_h"/>
                          </p:val>
                        </p:tav>
                      </p:tavLst>
                    </p:anim>
                    <p:anim calcmode="lin" valueType="num">
                      <p:cBhvr>
                        <p:cTn dur="1000" fill="hold"/>
                        <p:tgtEl>
                          <p:spTgt spid="16"/>
                        </p:tgtEl>
                        <p:attrNameLst>
                          <p:attrName>style.rotation</p:attrName>
                        </p:attrNameLst>
                      </p:cBhvr>
                      <p:tavLst>
                        <p:tav tm="0">
                          <p:val>
                            <p:fltVal val="360"/>
                          </p:val>
                        </p:tav>
                        <p:tav tm="100000">
                          <p:val>
                            <p:fltVal val="0"/>
                          </p:val>
                        </p:tav>
                      </p:tavLst>
                    </p:anim>
                    <p:animEffect transition="in" filter="fade">
                      <p:cBhvr>
                        <p:cTn dur="1000"/>
                        <p:tgtEl>
                          <p:spTgt spid="16"/>
                        </p:tgtEl>
                      </p:cBhvr>
                    </p:animEffect>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22" grpId="0" build="p">
        <p:tmplLst>
          <p:tmpl lvl="1">
            <p:tnLst>
              <p:par>
                <p:cTn presetID="2" presetClass="entr" presetSubtype="2"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ppt_y"/>
                          </p:val>
                        </p:tav>
                        <p:tav tm="100000">
                          <p:val>
                            <p:strVal val="#ppt_y"/>
                          </p:val>
                        </p:tav>
                      </p:tavLst>
                    </p:anim>
                  </p:childTnLst>
                </p:cTn>
              </p:par>
            </p:tnLst>
          </p:tmpl>
        </p:tmplLst>
      </p:bldP>
      <p:bldP spid="22" grpId="1" build="p">
        <p:tmplLst>
          <p:tmpl lvl="1">
            <p:tnLst>
              <p:par>
                <p:cTn presetID="49" presetClass="entr" presetSubtype="0"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1000" fill="hold"/>
                        <p:tgtEl>
                          <p:spTgt spid="22"/>
                        </p:tgtEl>
                        <p:attrNameLst>
                          <p:attrName>ppt_w</p:attrName>
                        </p:attrNameLst>
                      </p:cBhvr>
                      <p:tavLst>
                        <p:tav tm="0">
                          <p:val>
                            <p:fltVal val="0"/>
                          </p:val>
                        </p:tav>
                        <p:tav tm="100000">
                          <p:val>
                            <p:strVal val="#ppt_w"/>
                          </p:val>
                        </p:tav>
                      </p:tavLst>
                    </p:anim>
                    <p:anim calcmode="lin" valueType="num">
                      <p:cBhvr>
                        <p:cTn dur="1000" fill="hold"/>
                        <p:tgtEl>
                          <p:spTgt spid="22"/>
                        </p:tgtEl>
                        <p:attrNameLst>
                          <p:attrName>ppt_h</p:attrName>
                        </p:attrNameLst>
                      </p:cBhvr>
                      <p:tavLst>
                        <p:tav tm="0">
                          <p:val>
                            <p:fltVal val="0"/>
                          </p:val>
                        </p:tav>
                        <p:tav tm="100000">
                          <p:val>
                            <p:strVal val="#ppt_h"/>
                          </p:val>
                        </p:tav>
                      </p:tavLst>
                    </p:anim>
                    <p:anim calcmode="lin" valueType="num">
                      <p:cBhvr>
                        <p:cTn dur="1000" fill="hold"/>
                        <p:tgtEl>
                          <p:spTgt spid="22"/>
                        </p:tgtEl>
                        <p:attrNameLst>
                          <p:attrName>style.rotation</p:attrName>
                        </p:attrNameLst>
                      </p:cBhvr>
                      <p:tavLst>
                        <p:tav tm="0">
                          <p:val>
                            <p:fltVal val="360"/>
                          </p:val>
                        </p:tav>
                        <p:tav tm="100000">
                          <p:val>
                            <p:fltVal val="0"/>
                          </p:val>
                        </p:tav>
                      </p:tavLst>
                    </p:anim>
                    <p:animEffect transition="in" filter="fade">
                      <p:cBhvr>
                        <p:cTn dur="10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40" grpId="0" build="p">
        <p:tmplLst>
          <p:tmpl lvl="1">
            <p:tnLst>
              <p:par>
                <p:cTn presetID="2" presetClass="entr" presetSubtype="2" decel="10000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1+#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0" grpId="1" build="p">
        <p:tmplLst>
          <p:tmpl lvl="1">
            <p:tnLst>
              <p:par>
                <p:cTn presetID="49" presetClass="entr" presetSubtype="0"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1000" fill="hold"/>
                        <p:tgtEl>
                          <p:spTgt spid="40"/>
                        </p:tgtEl>
                        <p:attrNameLst>
                          <p:attrName>ppt_w</p:attrName>
                        </p:attrNameLst>
                      </p:cBhvr>
                      <p:tavLst>
                        <p:tav tm="0">
                          <p:val>
                            <p:fltVal val="0"/>
                          </p:val>
                        </p:tav>
                        <p:tav tm="100000">
                          <p:val>
                            <p:strVal val="#ppt_w"/>
                          </p:val>
                        </p:tav>
                      </p:tavLst>
                    </p:anim>
                    <p:anim calcmode="lin" valueType="num">
                      <p:cBhvr>
                        <p:cTn dur="1000" fill="hold"/>
                        <p:tgtEl>
                          <p:spTgt spid="40"/>
                        </p:tgtEl>
                        <p:attrNameLst>
                          <p:attrName>ppt_h</p:attrName>
                        </p:attrNameLst>
                      </p:cBhvr>
                      <p:tavLst>
                        <p:tav tm="0">
                          <p:val>
                            <p:fltVal val="0"/>
                          </p:val>
                        </p:tav>
                        <p:tav tm="100000">
                          <p:val>
                            <p:strVal val="#ppt_h"/>
                          </p:val>
                        </p:tav>
                      </p:tavLst>
                    </p:anim>
                    <p:anim calcmode="lin" valueType="num">
                      <p:cBhvr>
                        <p:cTn dur="1000" fill="hold"/>
                        <p:tgtEl>
                          <p:spTgt spid="40"/>
                        </p:tgtEl>
                        <p:attrNameLst>
                          <p:attrName>style.rotation</p:attrName>
                        </p:attrNameLst>
                      </p:cBhvr>
                      <p:tavLst>
                        <p:tav tm="0">
                          <p:val>
                            <p:fltVal val="360"/>
                          </p:val>
                        </p:tav>
                        <p:tav tm="100000">
                          <p:val>
                            <p:fltVal val="0"/>
                          </p:val>
                        </p:tav>
                      </p:tavLst>
                    </p:anim>
                    <p:animEffect transition="in" filter="fade">
                      <p:cBhvr>
                        <p:cTn dur="1000"/>
                        <p:tgtEl>
                          <p:spTgt spid="40"/>
                        </p:tgtEl>
                      </p:cBhvr>
                    </p:animEffect>
                  </p:childTnLst>
                </p:cTn>
              </p:par>
            </p:tnLst>
          </p:tmpl>
        </p:tmplLst>
      </p:bldP>
      <p:bldP spid="41" grpId="0">
        <p:tmplLst>
          <p:tmpl>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p:tmplLst>
          <p:tmpl>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6" grpId="0" build="p">
        <p:tmplLst>
          <p:tmpl lvl="1">
            <p:tnLst>
              <p:par>
                <p:cTn presetID="2" presetClass="entr" presetSubtype="2" decel="10000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6" grpId="1" build="p">
        <p:tmplLst>
          <p:tmpl lvl="1">
            <p:tnLst>
              <p:par>
                <p:cTn presetID="49" presetClass="entr" presetSubtype="0" decel="10000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p:cTn dur="1000" fill="hold"/>
                        <p:tgtEl>
                          <p:spTgt spid="46"/>
                        </p:tgtEl>
                        <p:attrNameLst>
                          <p:attrName>ppt_w</p:attrName>
                        </p:attrNameLst>
                      </p:cBhvr>
                      <p:tavLst>
                        <p:tav tm="0">
                          <p:val>
                            <p:fltVal val="0"/>
                          </p:val>
                        </p:tav>
                        <p:tav tm="100000">
                          <p:val>
                            <p:strVal val="#ppt_w"/>
                          </p:val>
                        </p:tav>
                      </p:tavLst>
                    </p:anim>
                    <p:anim calcmode="lin" valueType="num">
                      <p:cBhvr>
                        <p:cTn dur="1000" fill="hold"/>
                        <p:tgtEl>
                          <p:spTgt spid="46"/>
                        </p:tgtEl>
                        <p:attrNameLst>
                          <p:attrName>ppt_h</p:attrName>
                        </p:attrNameLst>
                      </p:cBhvr>
                      <p:tavLst>
                        <p:tav tm="0">
                          <p:val>
                            <p:fltVal val="0"/>
                          </p:val>
                        </p:tav>
                        <p:tav tm="100000">
                          <p:val>
                            <p:strVal val="#ppt_h"/>
                          </p:val>
                        </p:tav>
                      </p:tavLst>
                    </p:anim>
                    <p:anim calcmode="lin" valueType="num">
                      <p:cBhvr>
                        <p:cTn dur="1000" fill="hold"/>
                        <p:tgtEl>
                          <p:spTgt spid="46"/>
                        </p:tgtEl>
                        <p:attrNameLst>
                          <p:attrName>style.rotation</p:attrName>
                        </p:attrNameLst>
                      </p:cBhvr>
                      <p:tavLst>
                        <p:tav tm="0">
                          <p:val>
                            <p:fltVal val="360"/>
                          </p:val>
                        </p:tav>
                        <p:tav tm="100000">
                          <p:val>
                            <p:fltVal val="0"/>
                          </p:val>
                        </p:tav>
                      </p:tavLst>
                    </p:anim>
                    <p:animEffect transition="in" filter="fade">
                      <p:cBhvr>
                        <p:cTn dur="1000"/>
                        <p:tgtEl>
                          <p:spTgt spid="46"/>
                        </p:tgtEl>
                      </p:cBhvr>
                    </p:animEffect>
                  </p:childTnLst>
                </p:cTn>
              </p:par>
            </p:tnLst>
          </p:tmpl>
        </p:tmplLst>
      </p:bldP>
      <p:bldP spid="47" grpId="0">
        <p:tmplLst>
          <p:tmpl>
            <p:tnLst>
              <p:par>
                <p:cTn presetID="10" presetClass="entr" presetSubtype="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p:tmplLst>
          <p:tmpl>
            <p:tnLst>
              <p:par>
                <p:cTn presetID="10" presetClass="entr" presetSubtype="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52" grpId="0" build="p">
        <p:tmplLst>
          <p:tmpl lvl="1">
            <p:tnLst>
              <p:par>
                <p:cTn presetID="2" presetClass="entr" presetSubtype="2" decel="10000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1000" fill="hold"/>
                        <p:tgtEl>
                          <p:spTgt spid="52"/>
                        </p:tgtEl>
                        <p:attrNameLst>
                          <p:attrName>ppt_x</p:attrName>
                        </p:attrNameLst>
                      </p:cBhvr>
                      <p:tavLst>
                        <p:tav tm="0">
                          <p:val>
                            <p:strVal val="1+#ppt_w/2"/>
                          </p:val>
                        </p:tav>
                        <p:tav tm="100000">
                          <p:val>
                            <p:strVal val="#ppt_x"/>
                          </p:val>
                        </p:tav>
                      </p:tavLst>
                    </p:anim>
                    <p:anim calcmode="lin" valueType="num">
                      <p:cBhvr additive="base">
                        <p:cTn dur="1000" fill="hold"/>
                        <p:tgtEl>
                          <p:spTgt spid="52"/>
                        </p:tgtEl>
                        <p:attrNameLst>
                          <p:attrName>ppt_y</p:attrName>
                        </p:attrNameLst>
                      </p:cBhvr>
                      <p:tavLst>
                        <p:tav tm="0">
                          <p:val>
                            <p:strVal val="#ppt_y"/>
                          </p:val>
                        </p:tav>
                        <p:tav tm="100000">
                          <p:val>
                            <p:strVal val="#ppt_y"/>
                          </p:val>
                        </p:tav>
                      </p:tavLst>
                    </p:anim>
                  </p:childTnLst>
                </p:cTn>
              </p:par>
            </p:tnLst>
          </p:tmpl>
        </p:tmplLst>
      </p:bldP>
      <p:bldP spid="52" grpId="1" build="p">
        <p:tmplLst>
          <p:tmpl lvl="1">
            <p:tnLst>
              <p:par>
                <p:cTn presetID="49" presetClass="entr" presetSubtype="0" decel="10000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p:cTn dur="1000" fill="hold"/>
                        <p:tgtEl>
                          <p:spTgt spid="52"/>
                        </p:tgtEl>
                        <p:attrNameLst>
                          <p:attrName>ppt_w</p:attrName>
                        </p:attrNameLst>
                      </p:cBhvr>
                      <p:tavLst>
                        <p:tav tm="0">
                          <p:val>
                            <p:fltVal val="0"/>
                          </p:val>
                        </p:tav>
                        <p:tav tm="100000">
                          <p:val>
                            <p:strVal val="#ppt_w"/>
                          </p:val>
                        </p:tav>
                      </p:tavLst>
                    </p:anim>
                    <p:anim calcmode="lin" valueType="num">
                      <p:cBhvr>
                        <p:cTn dur="1000" fill="hold"/>
                        <p:tgtEl>
                          <p:spTgt spid="52"/>
                        </p:tgtEl>
                        <p:attrNameLst>
                          <p:attrName>ppt_h</p:attrName>
                        </p:attrNameLst>
                      </p:cBhvr>
                      <p:tavLst>
                        <p:tav tm="0">
                          <p:val>
                            <p:fltVal val="0"/>
                          </p:val>
                        </p:tav>
                        <p:tav tm="100000">
                          <p:val>
                            <p:strVal val="#ppt_h"/>
                          </p:val>
                        </p:tav>
                      </p:tavLst>
                    </p:anim>
                    <p:anim calcmode="lin" valueType="num">
                      <p:cBhvr>
                        <p:cTn dur="1000" fill="hold"/>
                        <p:tgtEl>
                          <p:spTgt spid="52"/>
                        </p:tgtEl>
                        <p:attrNameLst>
                          <p:attrName>style.rotation</p:attrName>
                        </p:attrNameLst>
                      </p:cBhvr>
                      <p:tavLst>
                        <p:tav tm="0">
                          <p:val>
                            <p:fltVal val="360"/>
                          </p:val>
                        </p:tav>
                        <p:tav tm="100000">
                          <p:val>
                            <p:fltVal val="0"/>
                          </p:val>
                        </p:tav>
                      </p:tavLst>
                    </p:anim>
                    <p:animEffect transition="in" filter="fade">
                      <p:cBhvr>
                        <p:cTn dur="1000"/>
                        <p:tgtEl>
                          <p:spTgt spid="52"/>
                        </p:tgtEl>
                      </p:cBhvr>
                    </p:animEffect>
                  </p:childTnLst>
                </p:cTn>
              </p:par>
            </p:tnLst>
          </p:tmpl>
        </p:tmplLst>
      </p:bldP>
      <p:bldP spid="53" grpId="0">
        <p:tmplLst>
          <p:tmpl>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p:tmplLst>
          <p:tmpl>
            <p:tnLst>
              <p:par>
                <p:cTn presetID="10" presetClass="entr" presetSubtype="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Rectangle 4"/>
          <p:cNvSpPr/>
          <p:nvPr userDrawn="1"/>
        </p:nvSpPr>
        <p:spPr>
          <a:xfrm>
            <a:off x="0" y="-1588"/>
            <a:ext cx="9144000"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1403870" y="2086656"/>
            <a:ext cx="6100016" cy="611051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5"/>
          <p:cNvSpPr>
            <a:spLocks noGrp="1"/>
          </p:cNvSpPr>
          <p:nvPr>
            <p:ph type="body" sz="quarter" idx="15" hasCustomPrompt="1"/>
          </p:nvPr>
        </p:nvSpPr>
        <p:spPr>
          <a:xfrm>
            <a:off x="11169649" y="4034971"/>
            <a:ext cx="5175251" cy="3051630"/>
          </a:xfrm>
        </p:spPr>
        <p:txBody>
          <a:bodyPr numCol="1" spcCol="540000"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11169650" y="2719235"/>
            <a:ext cx="5175250" cy="114668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75009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Rectangle 4"/>
          <p:cNvSpPr/>
          <p:nvPr userDrawn="1"/>
        </p:nvSpPr>
        <p:spPr>
          <a:xfrm>
            <a:off x="0" y="-1588"/>
            <a:ext cx="9144000"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1403870" y="2086656"/>
            <a:ext cx="6100016" cy="611051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5"/>
          <p:cNvSpPr>
            <a:spLocks noGrp="1"/>
          </p:cNvSpPr>
          <p:nvPr>
            <p:ph type="body" sz="quarter" idx="15" hasCustomPrompt="1"/>
          </p:nvPr>
        </p:nvSpPr>
        <p:spPr>
          <a:xfrm>
            <a:off x="11169649" y="2918733"/>
            <a:ext cx="5175251" cy="2107520"/>
          </a:xfrm>
        </p:spPr>
        <p:txBody>
          <a:bodyPr numCol="1" spcCol="540000"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11169650" y="2154012"/>
            <a:ext cx="5175250" cy="595666"/>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6" hasCustomPrompt="1"/>
          </p:nvPr>
        </p:nvSpPr>
        <p:spPr>
          <a:xfrm>
            <a:off x="11169649" y="5973990"/>
            <a:ext cx="5175251" cy="2107520"/>
          </a:xfrm>
        </p:spPr>
        <p:txBody>
          <a:bodyPr numCol="1" spcCol="540000"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0" name="Text Placeholder 5"/>
          <p:cNvSpPr>
            <a:spLocks noGrp="1"/>
          </p:cNvSpPr>
          <p:nvPr>
            <p:ph type="body" sz="quarter" idx="17" hasCustomPrompt="1"/>
          </p:nvPr>
        </p:nvSpPr>
        <p:spPr>
          <a:xfrm>
            <a:off x="11169650" y="5209269"/>
            <a:ext cx="5175250" cy="595666"/>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24716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800"/>
                            </p:stCondLst>
                            <p:childTnLst>
                              <p:par>
                                <p:cTn id="21" presetID="10" presetClass="entr" presetSubtype="0" fill="hold" grpId="0" nodeType="after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550"/>
                            </p:stCondLst>
                            <p:childTnLst>
                              <p:par>
                                <p:cTn id="25" presetID="10" presetClass="entr" presetSubtype="0" fill="hold" grpId="0" nodeType="after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file 1">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B54AD89C-DF1E-4948-B597-5DD47B34A9CA}" type="slidenum">
              <a:rPr kumimoji="1" lang="ja-JP" altLang="en-US" smtClean="0"/>
              <a:pPr/>
              <a:t>‹Nº›</a:t>
            </a:fld>
            <a:endParaRPr kumimoji="1" lang="ja-JP" altLang="en-US" dirty="0"/>
          </a:p>
        </p:txBody>
      </p:sp>
      <p:sp>
        <p:nvSpPr>
          <p:cNvPr id="5" name="Picture Placeholder 6"/>
          <p:cNvSpPr>
            <a:spLocks noGrp="1"/>
          </p:cNvSpPr>
          <p:nvPr>
            <p:ph type="pic" sz="quarter" idx="13"/>
          </p:nvPr>
        </p:nvSpPr>
        <p:spPr>
          <a:xfrm>
            <a:off x="1403350" y="-1"/>
            <a:ext cx="5724525"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9144000" y="2292005"/>
            <a:ext cx="7740650" cy="1141412"/>
          </a:xfrm>
        </p:spPr>
        <p:txBody>
          <a:bodyPr anchor="b"/>
          <a:lstStyle>
            <a:lvl1pPr algn="l">
              <a:defRPr>
                <a:solidFill>
                  <a:schemeClr val="bg1"/>
                </a:solidFill>
              </a:defRPr>
            </a:lvl1pPr>
          </a:lstStyle>
          <a:p>
            <a:r>
              <a:rPr kumimoji="1" lang="en-US" altLang="ja-JP" dirty="0"/>
              <a:t>Slide title goes here</a:t>
            </a:r>
            <a:endParaRPr kumimoji="1" lang="ja-JP" altLang="en-US" dirty="0"/>
          </a:p>
        </p:txBody>
      </p:sp>
      <p:sp>
        <p:nvSpPr>
          <p:cNvPr id="8" name="Text Placeholder 5"/>
          <p:cNvSpPr>
            <a:spLocks noGrp="1"/>
          </p:cNvSpPr>
          <p:nvPr>
            <p:ph type="body" sz="quarter" idx="12" hasCustomPrompt="1"/>
          </p:nvPr>
        </p:nvSpPr>
        <p:spPr>
          <a:xfrm>
            <a:off x="9144000" y="4435579"/>
            <a:ext cx="7221904" cy="2496721"/>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9144000" y="3311949"/>
            <a:ext cx="7740650" cy="701273"/>
          </a:xfrm>
        </p:spPr>
        <p:txBody>
          <a:bodyPr anchor="t">
            <a:normAutofit/>
          </a:bodyPr>
          <a:lstStyle>
            <a:lvl1pPr marL="0" indent="0" algn="just">
              <a:lnSpc>
                <a:spcPct val="130000"/>
              </a:lnSpc>
              <a:spcBef>
                <a:spcPts val="0"/>
              </a:spcBef>
              <a:buFontTx/>
              <a:buNone/>
              <a:defRPr sz="2800">
                <a:solidFill>
                  <a:schemeClr val="bg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0" name="Straight Connector 9"/>
          <p:cNvCxnSpPr/>
          <p:nvPr userDrawn="1"/>
        </p:nvCxnSpPr>
        <p:spPr>
          <a:xfrm flipV="1">
            <a:off x="9225281" y="4163666"/>
            <a:ext cx="9062719" cy="3856"/>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5" hasCustomPrompt="1"/>
          </p:nvPr>
        </p:nvSpPr>
        <p:spPr>
          <a:xfrm>
            <a:off x="9144000" y="7086600"/>
            <a:ext cx="7221904" cy="1800225"/>
          </a:xfrm>
        </p:spPr>
        <p:txBody>
          <a:bodyPr anchor="b">
            <a:normAutofit/>
          </a:bodyPr>
          <a:lstStyle>
            <a:lvl1pPr marL="285750" indent="-285750" algn="just">
              <a:spcBef>
                <a:spcPts val="0"/>
              </a:spcBef>
              <a:buFont typeface="Wingdings" panose="05000000000000000000" pitchFamily="2" charset="2"/>
              <a:buChar char="l"/>
              <a:defRPr sz="1400">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14016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050"/>
                            </p:stCondLst>
                            <p:childTnLst>
                              <p:par>
                                <p:cTn id="17" presetID="22" presetClass="entr" presetSubtype="2"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550"/>
                            </p:stCondLst>
                            <p:childTnLst>
                              <p:par>
                                <p:cTn id="21" presetID="10" presetClass="entr" presetSubtype="0" fill="hold" grpId="0" nodeType="afterEffect">
                                  <p:stCondLst>
                                    <p:cond delay="25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300"/>
                            </p:stCondLst>
                            <p:childTnLst>
                              <p:par>
                                <p:cTn id="25" presetID="10" presetClass="entr" presetSubtype="0" fill="hold" grpId="0" nodeType="afterEffect">
                                  <p:stCondLst>
                                    <p:cond delay="2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11160124" y="-1"/>
            <a:ext cx="5724525"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Footer Placeholder 2"/>
          <p:cNvSpPr>
            <a:spLocks noGrp="1"/>
          </p:cNvSpPr>
          <p:nvPr>
            <p:ph type="ftr" sz="quarter" idx="10"/>
          </p:nvPr>
        </p:nvSpPr>
        <p:spPr>
          <a:xfrm>
            <a:off x="458107" y="9616425"/>
            <a:ext cx="6087836" cy="547603"/>
          </a:xfrm>
        </p:spPr>
        <p:txBody>
          <a:bodyPr/>
          <a:lstStyle>
            <a:lvl1pPr algn="l">
              <a:defRPr/>
            </a:lvl1pPr>
          </a:lstStyle>
          <a:p>
            <a:r>
              <a:rPr kumimoji="1" lang="en-US" altLang="ja-JP"/>
              <a:t>The Power of PowerPoint - thepopp.com</a:t>
            </a:r>
            <a:endParaRPr kumimoji="1" lang="ja-JP" altLang="en-US" dirty="0"/>
          </a:p>
        </p:txBody>
      </p:sp>
      <p:sp>
        <p:nvSpPr>
          <p:cNvPr id="7" name="Slide Number Placeholder 3"/>
          <p:cNvSpPr>
            <a:spLocks noGrp="1"/>
          </p:cNvSpPr>
          <p:nvPr>
            <p:ph type="sldNum" sz="quarter" idx="11"/>
          </p:nvPr>
        </p:nvSpPr>
        <p:spPr>
          <a:xfrm>
            <a:off x="458107" y="8877368"/>
            <a:ext cx="1219200" cy="1012858"/>
          </a:xfrm>
        </p:spPr>
        <p:txBody>
          <a:bodyPr/>
          <a:lstStyle>
            <a:lvl1pPr algn="l">
              <a:defRPr/>
            </a:lvl1pPr>
          </a:lstStyle>
          <a:p>
            <a:fld id="{B54AD89C-DF1E-4948-B597-5DD47B34A9CA}" type="slidenum">
              <a:rPr kumimoji="1" lang="ja-JP" altLang="en-US" smtClean="0"/>
              <a:pPr/>
              <a:t>‹Nº›</a:t>
            </a:fld>
            <a:endParaRPr kumimoji="1" lang="ja-JP" altLang="en-US" dirty="0"/>
          </a:p>
        </p:txBody>
      </p:sp>
      <p:sp>
        <p:nvSpPr>
          <p:cNvPr id="8" name="Title 1"/>
          <p:cNvSpPr>
            <a:spLocks noGrp="1"/>
          </p:cNvSpPr>
          <p:nvPr>
            <p:ph type="title" hasCustomPrompt="1"/>
          </p:nvPr>
        </p:nvSpPr>
        <p:spPr>
          <a:xfrm>
            <a:off x="1403350" y="1398588"/>
            <a:ext cx="7740650" cy="1141412"/>
          </a:xfrm>
        </p:spPr>
        <p:txBody>
          <a:bodyPr anchor="t"/>
          <a:lstStyle>
            <a:lvl1pPr algn="l">
              <a:defRPr>
                <a:solidFill>
                  <a:schemeClr val="tx1"/>
                </a:solidFill>
              </a:defRPr>
            </a:lvl1pPr>
          </a:lstStyle>
          <a:p>
            <a:r>
              <a:rPr kumimoji="1" lang="en-US" altLang="ja-JP" dirty="0"/>
              <a:t>Slide title goes here</a:t>
            </a:r>
            <a:endParaRPr kumimoji="1" lang="ja-JP" altLang="en-US" dirty="0"/>
          </a:p>
        </p:txBody>
      </p:sp>
      <p:sp>
        <p:nvSpPr>
          <p:cNvPr id="9" name="Text Placeholder 5"/>
          <p:cNvSpPr>
            <a:spLocks noGrp="1"/>
          </p:cNvSpPr>
          <p:nvPr>
            <p:ph type="body" sz="quarter" idx="12" hasCustomPrompt="1"/>
          </p:nvPr>
        </p:nvSpPr>
        <p:spPr>
          <a:xfrm>
            <a:off x="1403350" y="6155103"/>
            <a:ext cx="7221904" cy="2496721"/>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0" name="Text Placeholder 5"/>
          <p:cNvSpPr>
            <a:spLocks noGrp="1"/>
          </p:cNvSpPr>
          <p:nvPr>
            <p:ph type="body" sz="quarter" idx="14" hasCustomPrompt="1"/>
          </p:nvPr>
        </p:nvSpPr>
        <p:spPr>
          <a:xfrm>
            <a:off x="1403350" y="4061731"/>
            <a:ext cx="7221904" cy="2024765"/>
          </a:xfrm>
        </p:spPr>
        <p:txBody>
          <a:bodyPr anchor="b">
            <a:norm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4" name="Text Placeholder 5"/>
          <p:cNvSpPr>
            <a:spLocks noGrp="1"/>
          </p:cNvSpPr>
          <p:nvPr>
            <p:ph type="body" sz="quarter" idx="15" hasCustomPrompt="1"/>
          </p:nvPr>
        </p:nvSpPr>
        <p:spPr>
          <a:xfrm>
            <a:off x="1403350" y="2257867"/>
            <a:ext cx="7740650" cy="839263"/>
          </a:xfrm>
        </p:spPr>
        <p:txBody>
          <a:bodyPr anchor="t">
            <a:noAutofit/>
          </a:bodyPr>
          <a:lstStyle>
            <a:lvl1pPr marL="0" indent="0" algn="just">
              <a:lnSpc>
                <a:spcPct val="130000"/>
              </a:lnSpc>
              <a:spcBef>
                <a:spcPts val="0"/>
              </a:spcBef>
              <a:buFontTx/>
              <a:buNone/>
              <a:defRPr sz="3600" baseline="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Subtitle goes here</a:t>
            </a:r>
            <a:endParaRPr kumimoji="1" lang="ja-JP" altLang="en-US" dirty="0"/>
          </a:p>
        </p:txBody>
      </p:sp>
    </p:spTree>
    <p:extLst>
      <p:ext uri="{BB962C8B-B14F-4D97-AF65-F5344CB8AC3E}">
        <p14:creationId xmlns:p14="http://schemas.microsoft.com/office/powerpoint/2010/main" val="192807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ppt_x"/>
                                          </p:val>
                                        </p:tav>
                                        <p:tav tm="100000">
                                          <p:val>
                                            <p:strVal val="#ppt_x"/>
                                          </p:val>
                                        </p:tav>
                                      </p:tavLst>
                                    </p:anim>
                                    <p:anim calcmode="lin" valueType="num">
                                      <p:cBhvr additive="base">
                                        <p:cTn id="11" dur="1000" fill="hold"/>
                                        <p:tgtEl>
                                          <p:spTgt spid="8"/>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800"/>
                            </p:stCondLst>
                            <p:childTnLst>
                              <p:par>
                                <p:cTn id="21" presetID="10" presetClass="entr" presetSubtype="0"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7" name="Picture Placeholder 6"/>
          <p:cNvSpPr>
            <a:spLocks noGrp="1"/>
          </p:cNvSpPr>
          <p:nvPr>
            <p:ph type="pic" sz="quarter" idx="13"/>
          </p:nvPr>
        </p:nvSpPr>
        <p:spPr>
          <a:xfrm>
            <a:off x="2118157" y="3125257"/>
            <a:ext cx="2778125" cy="2778125"/>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ext Placeholder 5"/>
          <p:cNvSpPr>
            <a:spLocks noGrp="1"/>
          </p:cNvSpPr>
          <p:nvPr>
            <p:ph type="body" sz="quarter" idx="12" hasCustomPrompt="1"/>
          </p:nvPr>
        </p:nvSpPr>
        <p:spPr>
          <a:xfrm>
            <a:off x="1403350" y="7097212"/>
            <a:ext cx="4207741" cy="178961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1403350" y="5987867"/>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0" name="Text Placeholder 5"/>
          <p:cNvSpPr>
            <a:spLocks noGrp="1"/>
          </p:cNvSpPr>
          <p:nvPr>
            <p:ph type="body" sz="quarter" idx="15"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 name="Picture Placeholder 6"/>
          <p:cNvSpPr>
            <a:spLocks noGrp="1"/>
          </p:cNvSpPr>
          <p:nvPr>
            <p:ph type="pic" sz="quarter" idx="16"/>
          </p:nvPr>
        </p:nvSpPr>
        <p:spPr>
          <a:xfrm>
            <a:off x="7754936" y="3125257"/>
            <a:ext cx="2778125" cy="2778125"/>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Text Placeholder 5"/>
          <p:cNvSpPr>
            <a:spLocks noGrp="1"/>
          </p:cNvSpPr>
          <p:nvPr>
            <p:ph type="body" sz="quarter" idx="17" hasCustomPrompt="1"/>
          </p:nvPr>
        </p:nvSpPr>
        <p:spPr>
          <a:xfrm>
            <a:off x="7040129" y="7097212"/>
            <a:ext cx="4207741" cy="178961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8" hasCustomPrompt="1"/>
          </p:nvPr>
        </p:nvSpPr>
        <p:spPr>
          <a:xfrm>
            <a:off x="7040129" y="5987867"/>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4" name="Picture Placeholder 6"/>
          <p:cNvSpPr>
            <a:spLocks noGrp="1"/>
          </p:cNvSpPr>
          <p:nvPr>
            <p:ph type="pic" sz="quarter" idx="19"/>
          </p:nvPr>
        </p:nvSpPr>
        <p:spPr>
          <a:xfrm>
            <a:off x="13391716" y="3125257"/>
            <a:ext cx="2778125" cy="2778125"/>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5" name="Text Placeholder 5"/>
          <p:cNvSpPr>
            <a:spLocks noGrp="1"/>
          </p:cNvSpPr>
          <p:nvPr>
            <p:ph type="body" sz="quarter" idx="20" hasCustomPrompt="1"/>
          </p:nvPr>
        </p:nvSpPr>
        <p:spPr>
          <a:xfrm>
            <a:off x="12676909" y="7097212"/>
            <a:ext cx="4207741" cy="178961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1" hasCustomPrompt="1"/>
          </p:nvPr>
        </p:nvSpPr>
        <p:spPr>
          <a:xfrm>
            <a:off x="12676909" y="5987867"/>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7" name="Text Placeholder 5"/>
          <p:cNvSpPr>
            <a:spLocks noGrp="1"/>
          </p:cNvSpPr>
          <p:nvPr>
            <p:ph type="body" sz="quarter" idx="22" hasCustomPrompt="1"/>
          </p:nvPr>
        </p:nvSpPr>
        <p:spPr>
          <a:xfrm>
            <a:off x="1403350" y="6612349"/>
            <a:ext cx="4207741" cy="440459"/>
          </a:xfrm>
        </p:spPr>
        <p:txBody>
          <a:bodyPr anchor="t">
            <a:normAutofit/>
          </a:bodyPr>
          <a:lstStyle>
            <a:lvl1pPr marL="0" indent="0" algn="ctr">
              <a:lnSpc>
                <a:spcPct val="100000"/>
              </a:lnSpc>
              <a:spcBef>
                <a:spcPts val="0"/>
              </a:spcBef>
              <a:buFontTx/>
              <a:buNone/>
              <a:defRPr sz="200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8" name="Text Placeholder 5"/>
          <p:cNvSpPr>
            <a:spLocks noGrp="1"/>
          </p:cNvSpPr>
          <p:nvPr>
            <p:ph type="body" sz="quarter" idx="23" hasCustomPrompt="1"/>
          </p:nvPr>
        </p:nvSpPr>
        <p:spPr>
          <a:xfrm>
            <a:off x="7040129" y="6612349"/>
            <a:ext cx="4207741" cy="440459"/>
          </a:xfrm>
        </p:spPr>
        <p:txBody>
          <a:bodyPr anchor="t">
            <a:normAutofit/>
          </a:bodyPr>
          <a:lstStyle>
            <a:lvl1pPr marL="0" indent="0" algn="ctr">
              <a:lnSpc>
                <a:spcPct val="100000"/>
              </a:lnSpc>
              <a:spcBef>
                <a:spcPts val="0"/>
              </a:spcBef>
              <a:buFontTx/>
              <a:buNone/>
              <a:defRPr sz="200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9" name="Text Placeholder 5"/>
          <p:cNvSpPr>
            <a:spLocks noGrp="1"/>
          </p:cNvSpPr>
          <p:nvPr>
            <p:ph type="body" sz="quarter" idx="24" hasCustomPrompt="1"/>
          </p:nvPr>
        </p:nvSpPr>
        <p:spPr>
          <a:xfrm>
            <a:off x="12676909" y="6612349"/>
            <a:ext cx="4207741" cy="440459"/>
          </a:xfrm>
        </p:spPr>
        <p:txBody>
          <a:bodyPr anchor="t">
            <a:normAutofit/>
          </a:bodyPr>
          <a:lstStyle>
            <a:lvl1pPr marL="0" indent="0" algn="ctr">
              <a:lnSpc>
                <a:spcPct val="100000"/>
              </a:lnSpc>
              <a:spcBef>
                <a:spcPts val="0"/>
              </a:spcBef>
              <a:buFontTx/>
              <a:buNone/>
              <a:defRPr sz="200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76002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2050"/>
                            </p:stCondLst>
                            <p:childTnLst>
                              <p:par>
                                <p:cTn id="14" presetID="10" presetClass="entr" presetSubtype="0"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2800"/>
                            </p:stCondLst>
                            <p:childTnLst>
                              <p:par>
                                <p:cTn id="18" presetID="22" presetClass="entr" presetSubtype="8" fill="hold" grpId="0"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500"/>
                                        <p:tgtEl>
                                          <p:spTgt spid="9">
                                            <p:txEl>
                                              <p:pRg st="0" end="0"/>
                                            </p:txEl>
                                          </p:spTgt>
                                        </p:tgtEl>
                                      </p:cBhvr>
                                    </p:animEffect>
                                  </p:childTnLst>
                                </p:cTn>
                              </p:par>
                            </p:childTnLst>
                          </p:cTn>
                        </p:par>
                        <p:par>
                          <p:cTn id="21" fill="hold">
                            <p:stCondLst>
                              <p:cond delay="33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3800"/>
                            </p:stCondLst>
                            <p:childTnLst>
                              <p:par>
                                <p:cTn id="26" presetID="10" presetClass="entr" presetSubtype="0" fill="hold" grpId="0" nodeType="afterEffect">
                                  <p:stCondLst>
                                    <p:cond delay="25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4550"/>
                            </p:stCondLst>
                            <p:childTnLst>
                              <p:par>
                                <p:cTn id="30" presetID="10" presetClass="entr" presetSubtype="0" fill="hold" grpId="0" nodeType="afterEffect">
                                  <p:stCondLst>
                                    <p:cond delay="25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5300"/>
                            </p:stCondLst>
                            <p:childTnLst>
                              <p:par>
                                <p:cTn id="34" presetID="22" presetClass="entr" presetSubtype="8" fill="hold" grpId="0" nodeType="after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left)">
                                      <p:cBhvr>
                                        <p:cTn id="36" dur="500"/>
                                        <p:tgtEl>
                                          <p:spTgt spid="13">
                                            <p:txEl>
                                              <p:pRg st="0" end="0"/>
                                            </p:txEl>
                                          </p:spTgt>
                                        </p:tgtEl>
                                      </p:cBhvr>
                                    </p:animEffect>
                                  </p:childTnLst>
                                </p:cTn>
                              </p:par>
                            </p:childTnLst>
                          </p:cTn>
                        </p:par>
                        <p:par>
                          <p:cTn id="37" fill="hold">
                            <p:stCondLst>
                              <p:cond delay="58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6300"/>
                            </p:stCondLst>
                            <p:childTnLst>
                              <p:par>
                                <p:cTn id="42" presetID="10" presetClass="entr" presetSubtype="0" fill="hold" grpId="0" nodeType="afterEffect">
                                  <p:stCondLst>
                                    <p:cond delay="25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7050"/>
                            </p:stCondLst>
                            <p:childTnLst>
                              <p:par>
                                <p:cTn id="46" presetID="10" presetClass="entr" presetSubtype="0" fill="hold" grpId="0" nodeType="afterEffect">
                                  <p:stCondLst>
                                    <p:cond delay="25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7800"/>
                            </p:stCondLst>
                            <p:childTnLst>
                              <p:par>
                                <p:cTn id="50" presetID="22" presetClass="entr" presetSubtype="8" fill="hold" grpId="0" nodeType="after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par>
                          <p:cTn id="53" fill="hold">
                            <p:stCondLst>
                              <p:cond delay="830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8800"/>
                            </p:stCondLst>
                            <p:childTnLst>
                              <p:par>
                                <p:cTn id="58" presetID="10" presetClass="entr" presetSubtype="0" fill="hold" grpId="0" nodeType="afterEffect">
                                  <p:stCondLst>
                                    <p:cond delay="25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p:tmplLst>
          <p:tmpl>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23" name="Picture Placeholder 6"/>
          <p:cNvSpPr>
            <a:spLocks noGrp="1"/>
          </p:cNvSpPr>
          <p:nvPr>
            <p:ph type="pic" sz="quarter" idx="16"/>
          </p:nvPr>
        </p:nvSpPr>
        <p:spPr>
          <a:xfrm>
            <a:off x="7754936" y="2244472"/>
            <a:ext cx="2778125" cy="2778125"/>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4" name="Text Placeholder 5"/>
          <p:cNvSpPr>
            <a:spLocks noGrp="1"/>
          </p:cNvSpPr>
          <p:nvPr>
            <p:ph type="body" sz="quarter" idx="17" hasCustomPrompt="1"/>
          </p:nvPr>
        </p:nvSpPr>
        <p:spPr>
          <a:xfrm>
            <a:off x="7040129" y="6216427"/>
            <a:ext cx="4207741" cy="178961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5" name="Text Placeholder 5"/>
          <p:cNvSpPr>
            <a:spLocks noGrp="1"/>
          </p:cNvSpPr>
          <p:nvPr>
            <p:ph type="body" sz="quarter" idx="18" hasCustomPrompt="1"/>
          </p:nvPr>
        </p:nvSpPr>
        <p:spPr>
          <a:xfrm>
            <a:off x="7040129" y="5107082"/>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6" name="Picture Placeholder 6"/>
          <p:cNvSpPr>
            <a:spLocks noGrp="1"/>
          </p:cNvSpPr>
          <p:nvPr>
            <p:ph type="pic" sz="quarter" idx="19"/>
          </p:nvPr>
        </p:nvSpPr>
        <p:spPr>
          <a:xfrm>
            <a:off x="13391716" y="2244472"/>
            <a:ext cx="2778125" cy="2778125"/>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7" name="Text Placeholder 5"/>
          <p:cNvSpPr>
            <a:spLocks noGrp="1"/>
          </p:cNvSpPr>
          <p:nvPr>
            <p:ph type="body" sz="quarter" idx="20" hasCustomPrompt="1"/>
          </p:nvPr>
        </p:nvSpPr>
        <p:spPr>
          <a:xfrm>
            <a:off x="12676909" y="6216427"/>
            <a:ext cx="4207741" cy="178961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8" name="Text Placeholder 5"/>
          <p:cNvSpPr>
            <a:spLocks noGrp="1"/>
          </p:cNvSpPr>
          <p:nvPr>
            <p:ph type="body" sz="quarter" idx="21" hasCustomPrompt="1"/>
          </p:nvPr>
        </p:nvSpPr>
        <p:spPr>
          <a:xfrm>
            <a:off x="12676909" y="5107082"/>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9" name="Text Placeholder 5"/>
          <p:cNvSpPr>
            <a:spLocks noGrp="1"/>
          </p:cNvSpPr>
          <p:nvPr>
            <p:ph type="body" sz="quarter" idx="23" hasCustomPrompt="1"/>
          </p:nvPr>
        </p:nvSpPr>
        <p:spPr>
          <a:xfrm>
            <a:off x="7040129" y="5731564"/>
            <a:ext cx="4207741" cy="440459"/>
          </a:xfrm>
        </p:spPr>
        <p:txBody>
          <a:bodyPr anchor="t">
            <a:normAutofit/>
          </a:bodyPr>
          <a:lstStyle>
            <a:lvl1pPr marL="0" indent="0" algn="ctr">
              <a:lnSpc>
                <a:spcPct val="100000"/>
              </a:lnSpc>
              <a:spcBef>
                <a:spcPts val="0"/>
              </a:spcBef>
              <a:buFontTx/>
              <a:buNone/>
              <a:defRPr sz="200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24" hasCustomPrompt="1"/>
          </p:nvPr>
        </p:nvSpPr>
        <p:spPr>
          <a:xfrm>
            <a:off x="12676909" y="5731564"/>
            <a:ext cx="4207741" cy="440459"/>
          </a:xfrm>
        </p:spPr>
        <p:txBody>
          <a:bodyPr anchor="t">
            <a:normAutofit/>
          </a:bodyPr>
          <a:lstStyle>
            <a:lvl1pPr marL="0" indent="0" algn="ctr">
              <a:lnSpc>
                <a:spcPct val="100000"/>
              </a:lnSpc>
              <a:spcBef>
                <a:spcPts val="0"/>
              </a:spcBef>
              <a:buFontTx/>
              <a:buNone/>
              <a:defRPr sz="200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1" name="Title 1"/>
          <p:cNvSpPr>
            <a:spLocks noGrp="1"/>
          </p:cNvSpPr>
          <p:nvPr>
            <p:ph type="title" hasCustomPrompt="1"/>
          </p:nvPr>
        </p:nvSpPr>
        <p:spPr>
          <a:xfrm>
            <a:off x="1403349"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2" name="Text Placeholder 5"/>
          <p:cNvSpPr>
            <a:spLocks noGrp="1"/>
          </p:cNvSpPr>
          <p:nvPr>
            <p:ph type="body" sz="quarter" idx="25" hasCustomPrompt="1"/>
          </p:nvPr>
        </p:nvSpPr>
        <p:spPr>
          <a:xfrm>
            <a:off x="1403349"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45718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ppt_x"/>
                                          </p:val>
                                        </p:tav>
                                        <p:tav tm="100000">
                                          <p:val>
                                            <p:strVal val="#ppt_x"/>
                                          </p:val>
                                        </p:tav>
                                      </p:tavLst>
                                    </p:anim>
                                    <p:anim calcmode="lin" valueType="num">
                                      <p:cBhvr additive="base">
                                        <p:cTn id="8" dur="10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par>
                          <p:cTn id="17" fill="hold">
                            <p:stCondLst>
                              <p:cond delay="2550"/>
                            </p:stCondLst>
                            <p:childTnLst>
                              <p:par>
                                <p:cTn id="18" presetID="22" presetClass="entr" presetSubtype="8" fill="hold" grpId="0" nodeType="afterEffect">
                                  <p:stCondLst>
                                    <p:cond delay="0"/>
                                  </p:stCondLst>
                                  <p:childTnLst>
                                    <p:set>
                                      <p:cBhvr>
                                        <p:cTn id="19" dur="1" fill="hold">
                                          <p:stCondLst>
                                            <p:cond delay="0"/>
                                          </p:stCondLst>
                                        </p:cTn>
                                        <p:tgtEl>
                                          <p:spTgt spid="25">
                                            <p:txEl>
                                              <p:pRg st="0" end="0"/>
                                            </p:txEl>
                                          </p:spTgt>
                                        </p:tgtEl>
                                        <p:attrNameLst>
                                          <p:attrName>style.visibility</p:attrName>
                                        </p:attrNameLst>
                                      </p:cBhvr>
                                      <p:to>
                                        <p:strVal val="visible"/>
                                      </p:to>
                                    </p:set>
                                    <p:animEffect transition="in" filter="wipe(left)">
                                      <p:cBhvr>
                                        <p:cTn id="20" dur="500"/>
                                        <p:tgtEl>
                                          <p:spTgt spid="25">
                                            <p:txEl>
                                              <p:pRg st="0" end="0"/>
                                            </p:txEl>
                                          </p:spTgt>
                                        </p:tgtEl>
                                      </p:cBhvr>
                                    </p:animEffect>
                                  </p:childTnLst>
                                </p:cTn>
                              </p:par>
                            </p:childTnLst>
                          </p:cTn>
                        </p:par>
                        <p:par>
                          <p:cTn id="21" fill="hold">
                            <p:stCondLst>
                              <p:cond delay="3050"/>
                            </p:stCondLst>
                            <p:childTnLst>
                              <p:par>
                                <p:cTn id="22" presetID="10"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par>
                          <p:cTn id="25" fill="hold">
                            <p:stCondLst>
                              <p:cond delay="3550"/>
                            </p:stCondLst>
                            <p:childTnLst>
                              <p:par>
                                <p:cTn id="26" presetID="10" presetClass="entr" presetSubtype="0" fill="hold" grpId="0" nodeType="afterEffect">
                                  <p:stCondLst>
                                    <p:cond delay="25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4300"/>
                            </p:stCondLst>
                            <p:childTnLst>
                              <p:par>
                                <p:cTn id="30" presetID="10" presetClass="entr" presetSubtype="0" fill="hold" grpId="0" nodeType="afterEffect">
                                  <p:stCondLst>
                                    <p:cond delay="25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par>
                          <p:cTn id="33" fill="hold">
                            <p:stCondLst>
                              <p:cond delay="5050"/>
                            </p:stCondLst>
                            <p:childTnLst>
                              <p:par>
                                <p:cTn id="34" presetID="22" presetClass="entr" presetSubtype="8" fill="hold" grpId="0" nodeType="afterEffect">
                                  <p:stCondLst>
                                    <p:cond delay="0"/>
                                  </p:stCondLst>
                                  <p:childTnLst>
                                    <p:set>
                                      <p:cBhvr>
                                        <p:cTn id="35" dur="1" fill="hold">
                                          <p:stCondLst>
                                            <p:cond delay="0"/>
                                          </p:stCondLst>
                                        </p:cTn>
                                        <p:tgtEl>
                                          <p:spTgt spid="28">
                                            <p:txEl>
                                              <p:pRg st="0" end="0"/>
                                            </p:txEl>
                                          </p:spTgt>
                                        </p:tgtEl>
                                        <p:attrNameLst>
                                          <p:attrName>style.visibility</p:attrName>
                                        </p:attrNameLst>
                                      </p:cBhvr>
                                      <p:to>
                                        <p:strVal val="visible"/>
                                      </p:to>
                                    </p:set>
                                    <p:animEffect transition="in" filter="wipe(left)">
                                      <p:cBhvr>
                                        <p:cTn id="36" dur="500"/>
                                        <p:tgtEl>
                                          <p:spTgt spid="28">
                                            <p:txEl>
                                              <p:pRg st="0" end="0"/>
                                            </p:txEl>
                                          </p:spTgt>
                                        </p:tgtEl>
                                      </p:cBhvr>
                                    </p:animEffect>
                                  </p:childTnLst>
                                </p:cTn>
                              </p:par>
                            </p:childTnLst>
                          </p:cTn>
                        </p:par>
                        <p:par>
                          <p:cTn id="37" fill="hold">
                            <p:stCondLst>
                              <p:cond delay="5550"/>
                            </p:stCondLst>
                            <p:childTnLst>
                              <p:par>
                                <p:cTn id="38" presetID="10" presetClass="entr" presetSubtype="0"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par>
                          <p:cTn id="41" fill="hold">
                            <p:stCondLst>
                              <p:cond delay="6050"/>
                            </p:stCondLst>
                            <p:childTnLst>
                              <p:par>
                                <p:cTn id="42" presetID="10" presetClass="entr" presetSubtype="0" fill="hold" grpId="0" nodeType="afterEffect">
                                  <p:stCondLst>
                                    <p:cond delay="25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tmplLst>
          <p:tmpl>
            <p:tnLst>
              <p:par>
                <p:cTn presetID="10" presetClass="entr" presetSubtype="0"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p:tmplLst>
          <p:tmpl>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tmplLst>
          <p:tmpl>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p:bldP spid="32" grpId="0">
        <p:tmplLst>
          <p:tmpl>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13" name="Title 1"/>
          <p:cNvSpPr>
            <a:spLocks noGrp="1"/>
          </p:cNvSpPr>
          <p:nvPr>
            <p:ph type="title" hasCustomPrompt="1"/>
          </p:nvPr>
        </p:nvSpPr>
        <p:spPr>
          <a:xfrm>
            <a:off x="1403349"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4" name="Text Placeholder 5"/>
          <p:cNvSpPr>
            <a:spLocks noGrp="1"/>
          </p:cNvSpPr>
          <p:nvPr>
            <p:ph type="body" sz="quarter" idx="25" hasCustomPrompt="1"/>
          </p:nvPr>
        </p:nvSpPr>
        <p:spPr>
          <a:xfrm>
            <a:off x="1403349"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5" name="Picture Placeholder 6"/>
          <p:cNvSpPr>
            <a:spLocks noGrp="1"/>
          </p:cNvSpPr>
          <p:nvPr>
            <p:ph type="pic" sz="quarter" idx="13"/>
          </p:nvPr>
        </p:nvSpPr>
        <p:spPr>
          <a:xfrm>
            <a:off x="7980383"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Text Placeholder 5"/>
          <p:cNvSpPr>
            <a:spLocks noGrp="1"/>
          </p:cNvSpPr>
          <p:nvPr>
            <p:ph type="body" sz="quarter" idx="12" hasCustomPrompt="1"/>
          </p:nvPr>
        </p:nvSpPr>
        <p:spPr>
          <a:xfrm>
            <a:off x="7496370"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7" name="Text Placeholder 5"/>
          <p:cNvSpPr>
            <a:spLocks noGrp="1"/>
          </p:cNvSpPr>
          <p:nvPr>
            <p:ph type="body" sz="quarter" idx="14" hasCustomPrompt="1"/>
          </p:nvPr>
        </p:nvSpPr>
        <p:spPr>
          <a:xfrm>
            <a:off x="7496370"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8" name="Picture Placeholder 6"/>
          <p:cNvSpPr>
            <a:spLocks noGrp="1"/>
          </p:cNvSpPr>
          <p:nvPr>
            <p:ph type="pic" sz="quarter" idx="15"/>
          </p:nvPr>
        </p:nvSpPr>
        <p:spPr>
          <a:xfrm>
            <a:off x="12454153"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9" name="Text Placeholder 5"/>
          <p:cNvSpPr>
            <a:spLocks noGrp="1"/>
          </p:cNvSpPr>
          <p:nvPr>
            <p:ph type="body" sz="quarter" idx="16" hasCustomPrompt="1"/>
          </p:nvPr>
        </p:nvSpPr>
        <p:spPr>
          <a:xfrm>
            <a:off x="11970140"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0" name="Text Placeholder 5"/>
          <p:cNvSpPr>
            <a:spLocks noGrp="1"/>
          </p:cNvSpPr>
          <p:nvPr>
            <p:ph type="body" sz="quarter" idx="17" hasCustomPrompt="1"/>
          </p:nvPr>
        </p:nvSpPr>
        <p:spPr>
          <a:xfrm>
            <a:off x="11970140"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1" name="Picture Placeholder 6"/>
          <p:cNvSpPr>
            <a:spLocks noGrp="1"/>
          </p:cNvSpPr>
          <p:nvPr>
            <p:ph type="pic" sz="quarter" idx="21"/>
          </p:nvPr>
        </p:nvSpPr>
        <p:spPr>
          <a:xfrm>
            <a:off x="7980383"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2" name="Text Placeholder 5"/>
          <p:cNvSpPr>
            <a:spLocks noGrp="1"/>
          </p:cNvSpPr>
          <p:nvPr>
            <p:ph type="body" sz="quarter" idx="22" hasCustomPrompt="1"/>
          </p:nvPr>
        </p:nvSpPr>
        <p:spPr>
          <a:xfrm>
            <a:off x="7496370"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Text Placeholder 5"/>
          <p:cNvSpPr>
            <a:spLocks noGrp="1"/>
          </p:cNvSpPr>
          <p:nvPr>
            <p:ph type="body" sz="quarter" idx="23" hasCustomPrompt="1"/>
          </p:nvPr>
        </p:nvSpPr>
        <p:spPr>
          <a:xfrm>
            <a:off x="7496370"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4" name="Picture Placeholder 6"/>
          <p:cNvSpPr>
            <a:spLocks noGrp="1"/>
          </p:cNvSpPr>
          <p:nvPr>
            <p:ph type="pic" sz="quarter" idx="24"/>
          </p:nvPr>
        </p:nvSpPr>
        <p:spPr>
          <a:xfrm>
            <a:off x="12454153"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5" name="Text Placeholder 5"/>
          <p:cNvSpPr>
            <a:spLocks noGrp="1"/>
          </p:cNvSpPr>
          <p:nvPr>
            <p:ph type="body" sz="quarter" idx="26" hasCustomPrompt="1"/>
          </p:nvPr>
        </p:nvSpPr>
        <p:spPr>
          <a:xfrm>
            <a:off x="11970140"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6" name="Text Placeholder 5"/>
          <p:cNvSpPr>
            <a:spLocks noGrp="1"/>
          </p:cNvSpPr>
          <p:nvPr>
            <p:ph type="body" sz="quarter" idx="27" hasCustomPrompt="1"/>
          </p:nvPr>
        </p:nvSpPr>
        <p:spPr>
          <a:xfrm>
            <a:off x="11970140"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Tree>
    <p:extLst>
      <p:ext uri="{BB962C8B-B14F-4D97-AF65-F5344CB8AC3E}">
        <p14:creationId xmlns:p14="http://schemas.microsoft.com/office/powerpoint/2010/main" val="76146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2550"/>
                            </p:stCondLst>
                            <p:childTnLst>
                              <p:par>
                                <p:cTn id="18" presetID="22" presetClass="entr" presetSubtype="8" fill="hold" grpId="0" nodeType="after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wipe(left)">
                                      <p:cBhvr>
                                        <p:cTn id="20" dur="500"/>
                                        <p:tgtEl>
                                          <p:spTgt spid="17">
                                            <p:txEl>
                                              <p:pRg st="0" end="0"/>
                                            </p:txEl>
                                          </p:spTgt>
                                        </p:tgtEl>
                                      </p:cBhvr>
                                    </p:animEffect>
                                  </p:childTnLst>
                                </p:cTn>
                              </p:par>
                            </p:childTnLst>
                          </p:cTn>
                        </p:par>
                        <p:par>
                          <p:cTn id="21" fill="hold">
                            <p:stCondLst>
                              <p:cond delay="3050"/>
                            </p:stCondLst>
                            <p:childTnLst>
                              <p:par>
                                <p:cTn id="22" presetID="10" presetClass="entr" presetSubtype="0" fill="hold" grpId="0" nodeType="afterEffect">
                                  <p:stCondLst>
                                    <p:cond delay="25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3800"/>
                            </p:stCondLst>
                            <p:childTnLst>
                              <p:par>
                                <p:cTn id="26" presetID="10" presetClass="entr" presetSubtype="0" fill="hold" grpId="0" nodeType="afterEffect">
                                  <p:stCondLst>
                                    <p:cond delay="25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4550"/>
                            </p:stCondLst>
                            <p:childTnLst>
                              <p:par>
                                <p:cTn id="30" presetID="22" presetClass="entr" presetSubtype="8" fill="hold" grpId="0" nodeType="after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wipe(left)">
                                      <p:cBhvr>
                                        <p:cTn id="32" dur="500"/>
                                        <p:tgtEl>
                                          <p:spTgt spid="20">
                                            <p:txEl>
                                              <p:pRg st="0" end="0"/>
                                            </p:txEl>
                                          </p:spTgt>
                                        </p:tgtEl>
                                      </p:cBhvr>
                                    </p:animEffect>
                                  </p:childTnLst>
                                </p:cTn>
                              </p:par>
                            </p:childTnLst>
                          </p:cTn>
                        </p:par>
                        <p:par>
                          <p:cTn id="33" fill="hold">
                            <p:stCondLst>
                              <p:cond delay="5050"/>
                            </p:stCondLst>
                            <p:childTnLst>
                              <p:par>
                                <p:cTn id="34" presetID="10" presetClass="entr" presetSubtype="0" fill="hold" grpId="0" nodeType="afterEffect">
                                  <p:stCondLst>
                                    <p:cond delay="25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5800"/>
                            </p:stCondLst>
                            <p:childTnLst>
                              <p:par>
                                <p:cTn id="38" presetID="10" presetClass="entr" presetSubtype="0" fill="hold" grpId="0" nodeType="afterEffect">
                                  <p:stCondLst>
                                    <p:cond delay="25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par>
                          <p:cTn id="41" fill="hold">
                            <p:stCondLst>
                              <p:cond delay="6550"/>
                            </p:stCondLst>
                            <p:childTnLst>
                              <p:par>
                                <p:cTn id="42" presetID="22" presetClass="entr" presetSubtype="8"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wipe(left)">
                                      <p:cBhvr>
                                        <p:cTn id="44" dur="500"/>
                                        <p:tgtEl>
                                          <p:spTgt spid="23">
                                            <p:txEl>
                                              <p:pRg st="0" end="0"/>
                                            </p:txEl>
                                          </p:spTgt>
                                        </p:tgtEl>
                                      </p:cBhvr>
                                    </p:animEffect>
                                  </p:childTnLst>
                                </p:cTn>
                              </p:par>
                            </p:childTnLst>
                          </p:cTn>
                        </p:par>
                        <p:par>
                          <p:cTn id="45" fill="hold">
                            <p:stCondLst>
                              <p:cond delay="7050"/>
                            </p:stCondLst>
                            <p:childTnLst>
                              <p:par>
                                <p:cTn id="46" presetID="10" presetClass="entr" presetSubtype="0" fill="hold" grpId="0" nodeType="afterEffect">
                                  <p:stCondLst>
                                    <p:cond delay="25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7800"/>
                            </p:stCondLst>
                            <p:childTnLst>
                              <p:par>
                                <p:cTn id="50" presetID="10" presetClass="entr" presetSubtype="0" fill="hold" grpId="0" nodeType="afterEffect">
                                  <p:stCondLst>
                                    <p:cond delay="25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8550"/>
                            </p:stCondLst>
                            <p:childTnLst>
                              <p:par>
                                <p:cTn id="54" presetID="22" presetClass="entr" presetSubtype="8" fill="hold" grpId="0" nodeType="afterEffect">
                                  <p:stCondLst>
                                    <p:cond delay="0"/>
                                  </p:stCondLst>
                                  <p:childTnLst>
                                    <p:set>
                                      <p:cBhvr>
                                        <p:cTn id="55" dur="1" fill="hold">
                                          <p:stCondLst>
                                            <p:cond delay="0"/>
                                          </p:stCondLst>
                                        </p:cTn>
                                        <p:tgtEl>
                                          <p:spTgt spid="26">
                                            <p:txEl>
                                              <p:pRg st="0" end="0"/>
                                            </p:txEl>
                                          </p:spTgt>
                                        </p:tgtEl>
                                        <p:attrNameLst>
                                          <p:attrName>style.visibility</p:attrName>
                                        </p:attrNameLst>
                                      </p:cBhvr>
                                      <p:to>
                                        <p:strVal val="visible"/>
                                      </p:to>
                                    </p:set>
                                    <p:animEffect transition="in" filter="wipe(left)">
                                      <p:cBhvr>
                                        <p:cTn id="56" dur="500"/>
                                        <p:tgtEl>
                                          <p:spTgt spid="26">
                                            <p:txEl>
                                              <p:pRg st="0" end="0"/>
                                            </p:txEl>
                                          </p:spTgt>
                                        </p:tgtEl>
                                      </p:cBhvr>
                                    </p:animEffect>
                                  </p:childTnLst>
                                </p:cTn>
                              </p:par>
                            </p:childTnLst>
                          </p:cTn>
                        </p:par>
                        <p:par>
                          <p:cTn id="57" fill="hold">
                            <p:stCondLst>
                              <p:cond delay="9050"/>
                            </p:stCondLst>
                            <p:childTnLst>
                              <p:par>
                                <p:cTn id="58" presetID="10" presetClass="entr" presetSubtype="0" fill="hold" grpId="0" nodeType="afterEffect">
                                  <p:stCondLst>
                                    <p:cond delay="25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p:tmplLst>
          <p:tmpl>
            <p:tnLst>
              <p:par>
                <p:cTn presetID="10" presetClass="entr" presetSubtype="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10" presetClass="entr" presetSubtype="0" fill="hold" nodeType="after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3100" y="3751865"/>
            <a:ext cx="5854700" cy="2781683"/>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8" name="Text Placeholder 5"/>
          <p:cNvSpPr>
            <a:spLocks noGrp="1"/>
          </p:cNvSpPr>
          <p:nvPr>
            <p:ph type="body" sz="quarter" idx="12" hasCustomPrompt="1"/>
          </p:nvPr>
        </p:nvSpPr>
        <p:spPr>
          <a:xfrm>
            <a:off x="8280401" y="1398588"/>
            <a:ext cx="6984999" cy="7478779"/>
          </a:xfrm>
        </p:spPr>
        <p:txBody>
          <a:bodyPr anchor="ctr"/>
          <a:lstStyle>
            <a:lvl1pPr marL="285750" indent="-285750" algn="l">
              <a:spcBef>
                <a:spcPts val="1800"/>
              </a:spcBef>
              <a:buFont typeface="Wingdings" panose="05000000000000000000" pitchFamily="2" charset="2"/>
              <a:buChar char="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08944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18" name="Picture Placeholder 6"/>
          <p:cNvSpPr>
            <a:spLocks noGrp="1"/>
          </p:cNvSpPr>
          <p:nvPr>
            <p:ph type="pic" sz="quarter" idx="13"/>
          </p:nvPr>
        </p:nvSpPr>
        <p:spPr>
          <a:xfrm>
            <a:off x="6816766"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9" name="Text Placeholder 5"/>
          <p:cNvSpPr>
            <a:spLocks noGrp="1"/>
          </p:cNvSpPr>
          <p:nvPr>
            <p:ph type="body" sz="quarter" idx="12" hasCustomPrompt="1"/>
          </p:nvPr>
        </p:nvSpPr>
        <p:spPr>
          <a:xfrm>
            <a:off x="6332753"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0" name="Text Placeholder 5"/>
          <p:cNvSpPr>
            <a:spLocks noGrp="1"/>
          </p:cNvSpPr>
          <p:nvPr>
            <p:ph type="body" sz="quarter" idx="14" hasCustomPrompt="1"/>
          </p:nvPr>
        </p:nvSpPr>
        <p:spPr>
          <a:xfrm>
            <a:off x="6332753"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1" name="Picture Placeholder 6"/>
          <p:cNvSpPr>
            <a:spLocks noGrp="1"/>
          </p:cNvSpPr>
          <p:nvPr>
            <p:ph type="pic" sz="quarter" idx="15"/>
          </p:nvPr>
        </p:nvSpPr>
        <p:spPr>
          <a:xfrm>
            <a:off x="10445084"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2" name="Text Placeholder 5"/>
          <p:cNvSpPr>
            <a:spLocks noGrp="1"/>
          </p:cNvSpPr>
          <p:nvPr>
            <p:ph type="body" sz="quarter" idx="16" hasCustomPrompt="1"/>
          </p:nvPr>
        </p:nvSpPr>
        <p:spPr>
          <a:xfrm>
            <a:off x="9961071"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Text Placeholder 5"/>
          <p:cNvSpPr>
            <a:spLocks noGrp="1"/>
          </p:cNvSpPr>
          <p:nvPr>
            <p:ph type="body" sz="quarter" idx="17" hasCustomPrompt="1"/>
          </p:nvPr>
        </p:nvSpPr>
        <p:spPr>
          <a:xfrm>
            <a:off x="9961071"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4" name="Picture Placeholder 6"/>
          <p:cNvSpPr>
            <a:spLocks noGrp="1"/>
          </p:cNvSpPr>
          <p:nvPr>
            <p:ph type="pic" sz="quarter" idx="18"/>
          </p:nvPr>
        </p:nvSpPr>
        <p:spPr>
          <a:xfrm>
            <a:off x="14073403"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5" name="Text Placeholder 5"/>
          <p:cNvSpPr>
            <a:spLocks noGrp="1"/>
          </p:cNvSpPr>
          <p:nvPr>
            <p:ph type="body" sz="quarter" idx="19" hasCustomPrompt="1"/>
          </p:nvPr>
        </p:nvSpPr>
        <p:spPr>
          <a:xfrm>
            <a:off x="13589390"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6" name="Text Placeholder 5"/>
          <p:cNvSpPr>
            <a:spLocks noGrp="1"/>
          </p:cNvSpPr>
          <p:nvPr>
            <p:ph type="body" sz="quarter" idx="20" hasCustomPrompt="1"/>
          </p:nvPr>
        </p:nvSpPr>
        <p:spPr>
          <a:xfrm>
            <a:off x="13589390"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7" name="Picture Placeholder 6"/>
          <p:cNvSpPr>
            <a:spLocks noGrp="1"/>
          </p:cNvSpPr>
          <p:nvPr>
            <p:ph type="pic" sz="quarter" idx="21"/>
          </p:nvPr>
        </p:nvSpPr>
        <p:spPr>
          <a:xfrm>
            <a:off x="6816766"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8" name="Text Placeholder 5"/>
          <p:cNvSpPr>
            <a:spLocks noGrp="1"/>
          </p:cNvSpPr>
          <p:nvPr>
            <p:ph type="body" sz="quarter" idx="22" hasCustomPrompt="1"/>
          </p:nvPr>
        </p:nvSpPr>
        <p:spPr>
          <a:xfrm>
            <a:off x="6332753"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9" name="Text Placeholder 5"/>
          <p:cNvSpPr>
            <a:spLocks noGrp="1"/>
          </p:cNvSpPr>
          <p:nvPr>
            <p:ph type="body" sz="quarter" idx="23" hasCustomPrompt="1"/>
          </p:nvPr>
        </p:nvSpPr>
        <p:spPr>
          <a:xfrm>
            <a:off x="6332753"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30" name="Picture Placeholder 6"/>
          <p:cNvSpPr>
            <a:spLocks noGrp="1"/>
          </p:cNvSpPr>
          <p:nvPr>
            <p:ph type="pic" sz="quarter" idx="24"/>
          </p:nvPr>
        </p:nvSpPr>
        <p:spPr>
          <a:xfrm>
            <a:off x="10445084"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1" name="Text Placeholder 5"/>
          <p:cNvSpPr>
            <a:spLocks noGrp="1"/>
          </p:cNvSpPr>
          <p:nvPr>
            <p:ph type="body" sz="quarter" idx="25" hasCustomPrompt="1"/>
          </p:nvPr>
        </p:nvSpPr>
        <p:spPr>
          <a:xfrm>
            <a:off x="9961071"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ext Placeholder 5"/>
          <p:cNvSpPr>
            <a:spLocks noGrp="1"/>
          </p:cNvSpPr>
          <p:nvPr>
            <p:ph type="body" sz="quarter" idx="26" hasCustomPrompt="1"/>
          </p:nvPr>
        </p:nvSpPr>
        <p:spPr>
          <a:xfrm>
            <a:off x="9961071"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33" name="Picture Placeholder 6"/>
          <p:cNvSpPr>
            <a:spLocks noGrp="1"/>
          </p:cNvSpPr>
          <p:nvPr>
            <p:ph type="pic" sz="quarter" idx="27"/>
          </p:nvPr>
        </p:nvSpPr>
        <p:spPr>
          <a:xfrm>
            <a:off x="14073403"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4" name="Text Placeholder 5"/>
          <p:cNvSpPr>
            <a:spLocks noGrp="1"/>
          </p:cNvSpPr>
          <p:nvPr>
            <p:ph type="body" sz="quarter" idx="28" hasCustomPrompt="1"/>
          </p:nvPr>
        </p:nvSpPr>
        <p:spPr>
          <a:xfrm>
            <a:off x="13589390"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29" hasCustomPrompt="1"/>
          </p:nvPr>
        </p:nvSpPr>
        <p:spPr>
          <a:xfrm>
            <a:off x="13589390"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36" name="Title 1"/>
          <p:cNvSpPr>
            <a:spLocks noGrp="1"/>
          </p:cNvSpPr>
          <p:nvPr>
            <p:ph type="title" hasCustomPrompt="1"/>
          </p:nvPr>
        </p:nvSpPr>
        <p:spPr>
          <a:xfrm>
            <a:off x="1403349"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7" name="Text Placeholder 5"/>
          <p:cNvSpPr>
            <a:spLocks noGrp="1"/>
          </p:cNvSpPr>
          <p:nvPr>
            <p:ph type="body" sz="quarter" idx="30" hasCustomPrompt="1"/>
          </p:nvPr>
        </p:nvSpPr>
        <p:spPr>
          <a:xfrm>
            <a:off x="1403349"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110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2550"/>
                            </p:stCondLst>
                            <p:childTnLst>
                              <p:par>
                                <p:cTn id="18" presetID="22" presetClass="entr" presetSubtype="8" fill="hold" grpId="0" nodeType="after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wipe(left)">
                                      <p:cBhvr>
                                        <p:cTn id="20" dur="500"/>
                                        <p:tgtEl>
                                          <p:spTgt spid="20">
                                            <p:txEl>
                                              <p:pRg st="0" end="0"/>
                                            </p:txEl>
                                          </p:spTgt>
                                        </p:tgtEl>
                                      </p:cBhvr>
                                    </p:animEffect>
                                  </p:childTnLst>
                                </p:cTn>
                              </p:par>
                            </p:childTnLst>
                          </p:cTn>
                        </p:par>
                        <p:par>
                          <p:cTn id="21" fill="hold">
                            <p:stCondLst>
                              <p:cond delay="3050"/>
                            </p:stCondLst>
                            <p:childTnLst>
                              <p:par>
                                <p:cTn id="22" presetID="10" presetClass="entr" presetSubtype="0" fill="hold" grpId="0" nodeType="afterEffect">
                                  <p:stCondLst>
                                    <p:cond delay="25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3800"/>
                            </p:stCondLst>
                            <p:childTnLst>
                              <p:par>
                                <p:cTn id="26" presetID="10" presetClass="entr" presetSubtype="0" fill="hold" grpId="0" nodeType="afterEffect">
                                  <p:stCondLst>
                                    <p:cond delay="25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4550"/>
                            </p:stCondLst>
                            <p:childTnLst>
                              <p:par>
                                <p:cTn id="30" presetID="22" presetClass="entr" presetSubtype="8" fill="hold" grpId="0" nodeType="after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wipe(left)">
                                      <p:cBhvr>
                                        <p:cTn id="32" dur="500"/>
                                        <p:tgtEl>
                                          <p:spTgt spid="23">
                                            <p:txEl>
                                              <p:pRg st="0" end="0"/>
                                            </p:txEl>
                                          </p:spTgt>
                                        </p:tgtEl>
                                      </p:cBhvr>
                                    </p:animEffect>
                                  </p:childTnLst>
                                </p:cTn>
                              </p:par>
                            </p:childTnLst>
                          </p:cTn>
                        </p:par>
                        <p:par>
                          <p:cTn id="33" fill="hold">
                            <p:stCondLst>
                              <p:cond delay="5050"/>
                            </p:stCondLst>
                            <p:childTnLst>
                              <p:par>
                                <p:cTn id="34" presetID="10" presetClass="entr" presetSubtype="0" fill="hold" grpId="0" nodeType="afterEffect">
                                  <p:stCondLst>
                                    <p:cond delay="25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5800"/>
                            </p:stCondLst>
                            <p:childTnLst>
                              <p:par>
                                <p:cTn id="38" presetID="10" presetClass="entr" presetSubtype="0" fill="hold" grpId="0" nodeType="afterEffect">
                                  <p:stCondLst>
                                    <p:cond delay="25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6550"/>
                            </p:stCondLst>
                            <p:childTnLst>
                              <p:par>
                                <p:cTn id="42" presetID="22" presetClass="entr" presetSubtype="8" fill="hold" grpId="0" nodeType="afterEffect">
                                  <p:stCondLst>
                                    <p:cond delay="0"/>
                                  </p:st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wipe(left)">
                                      <p:cBhvr>
                                        <p:cTn id="44" dur="500"/>
                                        <p:tgtEl>
                                          <p:spTgt spid="26">
                                            <p:txEl>
                                              <p:pRg st="0" end="0"/>
                                            </p:txEl>
                                          </p:spTgt>
                                        </p:tgtEl>
                                      </p:cBhvr>
                                    </p:animEffect>
                                  </p:childTnLst>
                                </p:cTn>
                              </p:par>
                            </p:childTnLst>
                          </p:cTn>
                        </p:par>
                        <p:par>
                          <p:cTn id="45" fill="hold">
                            <p:stCondLst>
                              <p:cond delay="7050"/>
                            </p:stCondLst>
                            <p:childTnLst>
                              <p:par>
                                <p:cTn id="46" presetID="10" presetClass="entr" presetSubtype="0" fill="hold" grpId="0" nodeType="afterEffect">
                                  <p:stCondLst>
                                    <p:cond delay="25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par>
                          <p:cTn id="49" fill="hold">
                            <p:stCondLst>
                              <p:cond delay="7800"/>
                            </p:stCondLst>
                            <p:childTnLst>
                              <p:par>
                                <p:cTn id="50" presetID="10" presetClass="entr" presetSubtype="0" fill="hold" grpId="0" nodeType="afterEffect">
                                  <p:stCondLst>
                                    <p:cond delay="25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par>
                          <p:cTn id="53" fill="hold">
                            <p:stCondLst>
                              <p:cond delay="8550"/>
                            </p:stCondLst>
                            <p:childTnLst>
                              <p:par>
                                <p:cTn id="54" presetID="22" presetClass="entr" presetSubtype="8" fill="hold" grpId="0" nodeType="afterEffect">
                                  <p:stCondLst>
                                    <p:cond delay="0"/>
                                  </p:stCondLst>
                                  <p:childTnLst>
                                    <p:set>
                                      <p:cBhvr>
                                        <p:cTn id="55" dur="1" fill="hold">
                                          <p:stCondLst>
                                            <p:cond delay="0"/>
                                          </p:stCondLst>
                                        </p:cTn>
                                        <p:tgtEl>
                                          <p:spTgt spid="29">
                                            <p:txEl>
                                              <p:pRg st="0" end="0"/>
                                            </p:txEl>
                                          </p:spTgt>
                                        </p:tgtEl>
                                        <p:attrNameLst>
                                          <p:attrName>style.visibility</p:attrName>
                                        </p:attrNameLst>
                                      </p:cBhvr>
                                      <p:to>
                                        <p:strVal val="visible"/>
                                      </p:to>
                                    </p:set>
                                    <p:animEffect transition="in" filter="wipe(left)">
                                      <p:cBhvr>
                                        <p:cTn id="56" dur="500"/>
                                        <p:tgtEl>
                                          <p:spTgt spid="29">
                                            <p:txEl>
                                              <p:pRg st="0" end="0"/>
                                            </p:txEl>
                                          </p:spTgt>
                                        </p:tgtEl>
                                      </p:cBhvr>
                                    </p:animEffect>
                                  </p:childTnLst>
                                </p:cTn>
                              </p:par>
                            </p:childTnLst>
                          </p:cTn>
                        </p:par>
                        <p:par>
                          <p:cTn id="57" fill="hold">
                            <p:stCondLst>
                              <p:cond delay="9050"/>
                            </p:stCondLst>
                            <p:childTnLst>
                              <p:par>
                                <p:cTn id="58" presetID="10" presetClass="entr" presetSubtype="0" fill="hold" grpId="0" nodeType="afterEffect">
                                  <p:stCondLst>
                                    <p:cond delay="25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par>
                          <p:cTn id="61" fill="hold">
                            <p:stCondLst>
                              <p:cond delay="9800"/>
                            </p:stCondLst>
                            <p:childTnLst>
                              <p:par>
                                <p:cTn id="62" presetID="10" presetClass="entr" presetSubtype="0" fill="hold" grpId="0" nodeType="afterEffect">
                                  <p:stCondLst>
                                    <p:cond delay="25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par>
                          <p:cTn id="65" fill="hold">
                            <p:stCondLst>
                              <p:cond delay="10550"/>
                            </p:stCondLst>
                            <p:childTnLst>
                              <p:par>
                                <p:cTn id="66" presetID="22" presetClass="entr" presetSubtype="8" fill="hold" grpId="0" nodeType="afterEffect">
                                  <p:stCondLst>
                                    <p:cond delay="0"/>
                                  </p:stCondLst>
                                  <p:childTnLst>
                                    <p:set>
                                      <p:cBhvr>
                                        <p:cTn id="67" dur="1" fill="hold">
                                          <p:stCondLst>
                                            <p:cond delay="0"/>
                                          </p:stCondLst>
                                        </p:cTn>
                                        <p:tgtEl>
                                          <p:spTgt spid="32">
                                            <p:txEl>
                                              <p:pRg st="0" end="0"/>
                                            </p:txEl>
                                          </p:spTgt>
                                        </p:tgtEl>
                                        <p:attrNameLst>
                                          <p:attrName>style.visibility</p:attrName>
                                        </p:attrNameLst>
                                      </p:cBhvr>
                                      <p:to>
                                        <p:strVal val="visible"/>
                                      </p:to>
                                    </p:set>
                                    <p:animEffect transition="in" filter="wipe(left)">
                                      <p:cBhvr>
                                        <p:cTn id="68" dur="500"/>
                                        <p:tgtEl>
                                          <p:spTgt spid="32">
                                            <p:txEl>
                                              <p:pRg st="0" end="0"/>
                                            </p:txEl>
                                          </p:spTgt>
                                        </p:tgtEl>
                                      </p:cBhvr>
                                    </p:animEffect>
                                  </p:childTnLst>
                                </p:cTn>
                              </p:par>
                            </p:childTnLst>
                          </p:cTn>
                        </p:par>
                        <p:par>
                          <p:cTn id="69" fill="hold">
                            <p:stCondLst>
                              <p:cond delay="11050"/>
                            </p:stCondLst>
                            <p:childTnLst>
                              <p:par>
                                <p:cTn id="70" presetID="10" presetClass="entr" presetSubtype="0" fill="hold" grpId="0" nodeType="afterEffect">
                                  <p:stCondLst>
                                    <p:cond delay="25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par>
                          <p:cTn id="73" fill="hold">
                            <p:stCondLst>
                              <p:cond delay="11800"/>
                            </p:stCondLst>
                            <p:childTnLst>
                              <p:par>
                                <p:cTn id="74" presetID="10" presetClass="entr" presetSubtype="0" fill="hold" grpId="0" nodeType="afterEffect">
                                  <p:stCondLst>
                                    <p:cond delay="25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childTnLst>
                          </p:cTn>
                        </p:par>
                        <p:par>
                          <p:cTn id="77" fill="hold">
                            <p:stCondLst>
                              <p:cond delay="12550"/>
                            </p:stCondLst>
                            <p:childTnLst>
                              <p:par>
                                <p:cTn id="78" presetID="22" presetClass="entr" presetSubtype="8" fill="hold" grpId="0" nodeType="afterEffect">
                                  <p:stCondLst>
                                    <p:cond delay="0"/>
                                  </p:stCondLst>
                                  <p:childTnLst>
                                    <p:set>
                                      <p:cBhvr>
                                        <p:cTn id="79" dur="1" fill="hold">
                                          <p:stCondLst>
                                            <p:cond delay="0"/>
                                          </p:stCondLst>
                                        </p:cTn>
                                        <p:tgtEl>
                                          <p:spTgt spid="35">
                                            <p:txEl>
                                              <p:pRg st="0" end="0"/>
                                            </p:txEl>
                                          </p:spTgt>
                                        </p:tgtEl>
                                        <p:attrNameLst>
                                          <p:attrName>style.visibility</p:attrName>
                                        </p:attrNameLst>
                                      </p:cBhvr>
                                      <p:to>
                                        <p:strVal val="visible"/>
                                      </p:to>
                                    </p:set>
                                    <p:animEffect transition="in" filter="wipe(left)">
                                      <p:cBhvr>
                                        <p:cTn id="80" dur="500"/>
                                        <p:tgtEl>
                                          <p:spTgt spid="35">
                                            <p:txEl>
                                              <p:pRg st="0" end="0"/>
                                            </p:txEl>
                                          </p:spTgt>
                                        </p:tgtEl>
                                      </p:cBhvr>
                                    </p:animEffect>
                                  </p:childTnLst>
                                </p:cTn>
                              </p:par>
                            </p:childTnLst>
                          </p:cTn>
                        </p:par>
                        <p:par>
                          <p:cTn id="81" fill="hold">
                            <p:stCondLst>
                              <p:cond delay="13050"/>
                            </p:stCondLst>
                            <p:childTnLst>
                              <p:par>
                                <p:cTn id="82" presetID="10" presetClass="entr" presetSubtype="0" fill="hold" grpId="0" nodeType="afterEffect">
                                  <p:stCondLst>
                                    <p:cond delay="25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tmplLst>
          <p:tmpl>
            <p:tnLst>
              <p:par>
                <p:cTn presetID="10" presetClass="entr" presetSubtype="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10" presetClass="entr" presetSubtype="0" fill="hold" nodeType="after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p:tmplLst>
          <p:tmpl>
            <p:tnLst>
              <p:par>
                <p:cTn presetID="10" presetClass="entr" presetSubtype="0"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tmplLst>
          <p:tmpl>
            <p:tnLst>
              <p:par>
                <p:cTn presetID="10" presetClass="entr" presetSubtype="0" fill="hold" nodeType="after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animBg="1"/>
      <p:bldP spid="34" grpId="0">
        <p:tmplLst>
          <p:tmpl>
            <p:tnLst>
              <p:par>
                <p:cTn presetID="10" presetClass="entr" presetSubtype="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p:bldP spid="37" grpId="0">
        <p:tmplLst>
          <p:tmpl>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images and text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6" name="Rectangle 15"/>
          <p:cNvSpPr/>
          <p:nvPr userDrawn="1"/>
        </p:nvSpPr>
        <p:spPr>
          <a:xfrm>
            <a:off x="11699099" y="-1588"/>
            <a:ext cx="5185551"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7" name="Picture Placeholder 6"/>
          <p:cNvSpPr>
            <a:spLocks noGrp="1"/>
          </p:cNvSpPr>
          <p:nvPr>
            <p:ph type="pic" sz="quarter" idx="13"/>
          </p:nvPr>
        </p:nvSpPr>
        <p:spPr>
          <a:xfrm>
            <a:off x="6515099" y="0"/>
            <a:ext cx="5184000" cy="514191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8" name="Picture Placeholder 6"/>
          <p:cNvSpPr>
            <a:spLocks noGrp="1"/>
          </p:cNvSpPr>
          <p:nvPr>
            <p:ph type="pic" sz="quarter" idx="14"/>
          </p:nvPr>
        </p:nvSpPr>
        <p:spPr>
          <a:xfrm>
            <a:off x="11700650" y="5141515"/>
            <a:ext cx="5184000" cy="514191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9" name="Rectangle 18"/>
          <p:cNvSpPr/>
          <p:nvPr userDrawn="1"/>
        </p:nvSpPr>
        <p:spPr>
          <a:xfrm>
            <a:off x="6515099" y="5141913"/>
            <a:ext cx="5185551"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22" name="Text Placeholder 5"/>
          <p:cNvSpPr>
            <a:spLocks noGrp="1"/>
          </p:cNvSpPr>
          <p:nvPr>
            <p:ph type="body" sz="quarter" idx="12" hasCustomPrompt="1"/>
          </p:nvPr>
        </p:nvSpPr>
        <p:spPr>
          <a:xfrm>
            <a:off x="12496800" y="1973417"/>
            <a:ext cx="3666978" cy="2007738"/>
          </a:xfrm>
        </p:spPr>
        <p:txBody>
          <a:bodyPr anchor="t"/>
          <a:lstStyle>
            <a:lvl1pPr marL="0" indent="0" algn="l">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Text Placeholder 5"/>
          <p:cNvSpPr>
            <a:spLocks noGrp="1"/>
          </p:cNvSpPr>
          <p:nvPr>
            <p:ph type="body" sz="quarter" idx="15" hasCustomPrompt="1"/>
          </p:nvPr>
        </p:nvSpPr>
        <p:spPr>
          <a:xfrm>
            <a:off x="12496800" y="1314180"/>
            <a:ext cx="3666978" cy="586241"/>
          </a:xfrm>
        </p:spPr>
        <p:txBody>
          <a:bodyPr anchor="b">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6" name="Text Placeholder 5"/>
          <p:cNvSpPr>
            <a:spLocks noGrp="1"/>
          </p:cNvSpPr>
          <p:nvPr>
            <p:ph type="body" sz="quarter" idx="16" hasCustomPrompt="1"/>
          </p:nvPr>
        </p:nvSpPr>
        <p:spPr>
          <a:xfrm>
            <a:off x="7302522" y="7014529"/>
            <a:ext cx="3666978" cy="2007738"/>
          </a:xfrm>
        </p:spPr>
        <p:txBody>
          <a:bodyPr anchor="t"/>
          <a:lstStyle>
            <a:lvl1pPr marL="0" indent="0" algn="r">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7" name="Text Placeholder 5"/>
          <p:cNvSpPr>
            <a:spLocks noGrp="1"/>
          </p:cNvSpPr>
          <p:nvPr>
            <p:ph type="body" sz="quarter" idx="17" hasCustomPrompt="1"/>
          </p:nvPr>
        </p:nvSpPr>
        <p:spPr>
          <a:xfrm>
            <a:off x="7302522" y="6355292"/>
            <a:ext cx="3666978" cy="586241"/>
          </a:xfrm>
        </p:spPr>
        <p:txBody>
          <a:bodyPr anchor="b">
            <a:norm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Tree>
    <p:extLst>
      <p:ext uri="{BB962C8B-B14F-4D97-AF65-F5344CB8AC3E}">
        <p14:creationId xmlns:p14="http://schemas.microsoft.com/office/powerpoint/2010/main" val="35614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205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255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305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3550"/>
                            </p:stCondLst>
                            <p:childTnLst>
                              <p:par>
                                <p:cTn id="26" presetID="22" presetClass="entr" presetSubtype="8" fill="hold" grpId="0" nodeType="after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wipe(left)">
                                      <p:cBhvr>
                                        <p:cTn id="28" dur="500"/>
                                        <p:tgtEl>
                                          <p:spTgt spid="23">
                                            <p:txEl>
                                              <p:pRg st="0" end="0"/>
                                            </p:txEl>
                                          </p:spTgt>
                                        </p:tgtEl>
                                      </p:cBhvr>
                                    </p:animEffect>
                                  </p:childTnLst>
                                </p:cTn>
                              </p:par>
                            </p:childTnLst>
                          </p:cTn>
                        </p:par>
                        <p:par>
                          <p:cTn id="29" fill="hold">
                            <p:stCondLst>
                              <p:cond delay="4050"/>
                            </p:stCondLst>
                            <p:childTnLst>
                              <p:par>
                                <p:cTn id="30" presetID="10" presetClass="entr" presetSubtype="0" fill="hold" grpId="0" nodeType="afterEffect">
                                  <p:stCondLst>
                                    <p:cond delay="25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4800"/>
                            </p:stCondLst>
                            <p:childTnLst>
                              <p:par>
                                <p:cTn id="34" presetID="22" presetClass="entr" presetSubtype="2" fill="hold" grpId="0" nodeType="afterEffect">
                                  <p:stCondLst>
                                    <p:cond delay="0"/>
                                  </p:stCondLst>
                                  <p:childTnLst>
                                    <p:set>
                                      <p:cBhvr>
                                        <p:cTn id="35" dur="1" fill="hold">
                                          <p:stCondLst>
                                            <p:cond delay="0"/>
                                          </p:stCondLst>
                                        </p:cTn>
                                        <p:tgtEl>
                                          <p:spTgt spid="27">
                                            <p:txEl>
                                              <p:pRg st="0" end="0"/>
                                            </p:txEl>
                                          </p:spTgt>
                                        </p:tgtEl>
                                        <p:attrNameLst>
                                          <p:attrName>style.visibility</p:attrName>
                                        </p:attrNameLst>
                                      </p:cBhvr>
                                      <p:to>
                                        <p:strVal val="visible"/>
                                      </p:to>
                                    </p:set>
                                    <p:animEffect transition="in" filter="wipe(right)">
                                      <p:cBhvr>
                                        <p:cTn id="36" dur="500"/>
                                        <p:tgtEl>
                                          <p:spTgt spid="27">
                                            <p:txEl>
                                              <p:pRg st="0" end="0"/>
                                            </p:txEl>
                                          </p:spTgt>
                                        </p:tgtEl>
                                      </p:cBhvr>
                                    </p:animEffect>
                                  </p:childTnLst>
                                </p:cTn>
                              </p:par>
                            </p:childTnLst>
                          </p:cTn>
                        </p:par>
                        <p:par>
                          <p:cTn id="37" fill="hold">
                            <p:stCondLst>
                              <p:cond delay="5300"/>
                            </p:stCondLst>
                            <p:childTnLst>
                              <p:par>
                                <p:cTn id="38" presetID="10" presetClass="entr" presetSubtype="0" fill="hold" grpId="0" nodeType="afterEffect">
                                  <p:stCondLst>
                                    <p:cond delay="25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animBg="1"/>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6" grpId="0">
        <p:tmplLst>
          <p:tmpl>
            <p:tnLst>
              <p:par>
                <p:cTn presetID="10" presetClass="entr" presetSubtype="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22" presetClass="entr" presetSubtype="2"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images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6" name="Picture Placeholder 6"/>
          <p:cNvSpPr>
            <a:spLocks noGrp="1"/>
          </p:cNvSpPr>
          <p:nvPr>
            <p:ph type="pic" sz="quarter" idx="14"/>
          </p:nvPr>
        </p:nvSpPr>
        <p:spPr>
          <a:xfrm>
            <a:off x="1403350" y="5191943"/>
            <a:ext cx="4222750" cy="36854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Picture Placeholder 6"/>
          <p:cNvSpPr>
            <a:spLocks noGrp="1"/>
          </p:cNvSpPr>
          <p:nvPr>
            <p:ph type="pic" sz="quarter" idx="15"/>
          </p:nvPr>
        </p:nvSpPr>
        <p:spPr>
          <a:xfrm>
            <a:off x="1403350" y="1398588"/>
            <a:ext cx="4222750" cy="36854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Picture Placeholder 6"/>
          <p:cNvSpPr>
            <a:spLocks noGrp="1"/>
          </p:cNvSpPr>
          <p:nvPr>
            <p:ph type="pic" sz="quarter" idx="16"/>
          </p:nvPr>
        </p:nvSpPr>
        <p:spPr>
          <a:xfrm>
            <a:off x="5748803" y="1398587"/>
            <a:ext cx="3395197" cy="7488238"/>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itle 1"/>
          <p:cNvSpPr>
            <a:spLocks noGrp="1"/>
          </p:cNvSpPr>
          <p:nvPr>
            <p:ph type="title" hasCustomPrompt="1"/>
          </p:nvPr>
        </p:nvSpPr>
        <p:spPr>
          <a:xfrm>
            <a:off x="11169650" y="1398589"/>
            <a:ext cx="51752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4" name="Text Placeholder 5"/>
          <p:cNvSpPr>
            <a:spLocks noGrp="1"/>
          </p:cNvSpPr>
          <p:nvPr>
            <p:ph type="body" sz="quarter" idx="12" hasCustomPrompt="1"/>
          </p:nvPr>
        </p:nvSpPr>
        <p:spPr>
          <a:xfrm>
            <a:off x="11188700" y="5360988"/>
            <a:ext cx="51752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5" name="Straight Connector 14"/>
          <p:cNvCxnSpPr/>
          <p:nvPr userDrawn="1"/>
        </p:nvCxnSpPr>
        <p:spPr>
          <a:xfrm>
            <a:off x="11267147" y="5141913"/>
            <a:ext cx="7020853" cy="793"/>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06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 presetClass="entr" presetSubtype="1" decel="100000" fill="hold" grpId="0" nodeType="afterEffect">
                                  <p:stCondLst>
                                    <p:cond delay="250"/>
                                  </p:stCondLst>
                                  <p:iterate type="wd">
                                    <p:tmPct val="10000"/>
                                  </p:iterate>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0-#ppt_h/2"/>
                                          </p:val>
                                        </p:tav>
                                        <p:tav tm="100000">
                                          <p:val>
                                            <p:strVal val="#ppt_y"/>
                                          </p:val>
                                        </p:tav>
                                      </p:tavLst>
                                    </p:anim>
                                  </p:childTnLst>
                                </p:cTn>
                              </p:par>
                            </p:childTnLst>
                          </p:cTn>
                        </p:par>
                        <p:par>
                          <p:cTn id="21" fill="hold">
                            <p:stCondLst>
                              <p:cond delay="3050"/>
                            </p:stCondLst>
                            <p:childTnLst>
                              <p:par>
                                <p:cTn id="22" presetID="22" presetClass="entr" presetSubtype="2"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par>
                          <p:cTn id="25" fill="hold">
                            <p:stCondLst>
                              <p:cond delay="3550"/>
                            </p:stCondLst>
                            <p:childTnLst>
                              <p:par>
                                <p:cTn id="26" presetID="10" presetClass="entr" presetSubtype="0" fill="hold" grpId="0" nodeType="afterEffect">
                                  <p:stCondLst>
                                    <p:cond delay="2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3" grpId="0"/>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images and text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Picture Placeholder 6"/>
          <p:cNvSpPr>
            <a:spLocks noGrp="1"/>
          </p:cNvSpPr>
          <p:nvPr>
            <p:ph type="pic" sz="quarter" idx="15"/>
          </p:nvPr>
        </p:nvSpPr>
        <p:spPr>
          <a:xfrm>
            <a:off x="1403350" y="1398588"/>
            <a:ext cx="5372594" cy="74787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Picture Placeholder 6"/>
          <p:cNvSpPr>
            <a:spLocks noGrp="1"/>
          </p:cNvSpPr>
          <p:nvPr>
            <p:ph type="pic" sz="quarter" idx="13"/>
          </p:nvPr>
        </p:nvSpPr>
        <p:spPr>
          <a:xfrm>
            <a:off x="6905033" y="5492818"/>
            <a:ext cx="3240480" cy="338455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Picture Placeholder 6"/>
          <p:cNvSpPr>
            <a:spLocks noGrp="1"/>
          </p:cNvSpPr>
          <p:nvPr>
            <p:ph type="pic" sz="quarter" idx="16"/>
          </p:nvPr>
        </p:nvSpPr>
        <p:spPr>
          <a:xfrm>
            <a:off x="10274602" y="5492818"/>
            <a:ext cx="3240480" cy="338455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Picture Placeholder 6"/>
          <p:cNvSpPr>
            <a:spLocks noGrp="1"/>
          </p:cNvSpPr>
          <p:nvPr>
            <p:ph type="pic" sz="quarter" idx="17"/>
          </p:nvPr>
        </p:nvSpPr>
        <p:spPr>
          <a:xfrm>
            <a:off x="13644170" y="5492818"/>
            <a:ext cx="3240480" cy="338455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Title 1"/>
          <p:cNvSpPr>
            <a:spLocks noGrp="1"/>
          </p:cNvSpPr>
          <p:nvPr>
            <p:ph type="title" hasCustomPrompt="1"/>
          </p:nvPr>
        </p:nvSpPr>
        <p:spPr>
          <a:xfrm>
            <a:off x="7127875" y="1398589"/>
            <a:ext cx="4041775" cy="3648420"/>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3" name="Text Placeholder 5"/>
          <p:cNvSpPr>
            <a:spLocks noGrp="1"/>
          </p:cNvSpPr>
          <p:nvPr>
            <p:ph type="body" sz="quarter" idx="12" hasCustomPrompt="1"/>
          </p:nvPr>
        </p:nvSpPr>
        <p:spPr>
          <a:xfrm>
            <a:off x="11788726" y="1398588"/>
            <a:ext cx="5095924" cy="3648421"/>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4677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750"/>
                            </p:stCondLst>
                            <p:childTnLst>
                              <p:par>
                                <p:cTn id="21" presetID="2" presetClass="entr" presetSubtype="1" decel="100000" fill="hold" grpId="0" nodeType="afterEffect">
                                  <p:stCondLst>
                                    <p:cond delay="250"/>
                                  </p:stCondLst>
                                  <p:iterate type="wd">
                                    <p:tmPct val="10000"/>
                                  </p:iterate>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0-#ppt_h/2"/>
                                          </p:val>
                                        </p:tav>
                                        <p:tav tm="100000">
                                          <p:val>
                                            <p:strVal val="#ppt_y"/>
                                          </p:val>
                                        </p:tav>
                                      </p:tavLst>
                                    </p:anim>
                                  </p:childTnLst>
                                </p:cTn>
                              </p:par>
                            </p:childTnLst>
                          </p:cTn>
                        </p:par>
                        <p:par>
                          <p:cTn id="25" fill="hold">
                            <p:stCondLst>
                              <p:cond delay="4300"/>
                            </p:stCondLst>
                            <p:childTnLst>
                              <p:par>
                                <p:cTn id="26" presetID="10" presetClass="entr" presetSubtype="0" fill="hold" grpId="0" nodeType="afterEffect">
                                  <p:stCondLst>
                                    <p:cond delay="25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2" grpId="0"/>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images and text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6"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7" name="Text Placeholder 5"/>
          <p:cNvSpPr>
            <a:spLocks noGrp="1"/>
          </p:cNvSpPr>
          <p:nvPr>
            <p:ph type="body" sz="quarter" idx="16"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Picture Placeholder 6"/>
          <p:cNvSpPr>
            <a:spLocks noGrp="1"/>
          </p:cNvSpPr>
          <p:nvPr>
            <p:ph type="pic" sz="quarter" idx="15"/>
          </p:nvPr>
        </p:nvSpPr>
        <p:spPr>
          <a:xfrm>
            <a:off x="6515100" y="3633899"/>
            <a:ext cx="2331583" cy="233158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Text Placeholder 5"/>
          <p:cNvSpPr>
            <a:spLocks noGrp="1"/>
          </p:cNvSpPr>
          <p:nvPr>
            <p:ph type="body" sz="quarter" idx="12" hasCustomPrompt="1"/>
          </p:nvPr>
        </p:nvSpPr>
        <p:spPr>
          <a:xfrm>
            <a:off x="1403350" y="4442002"/>
            <a:ext cx="4377104" cy="1421200"/>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0" name="Text Placeholder 5"/>
          <p:cNvSpPr>
            <a:spLocks noGrp="1"/>
          </p:cNvSpPr>
          <p:nvPr>
            <p:ph type="body" sz="quarter" idx="14" hasCustomPrompt="1"/>
          </p:nvPr>
        </p:nvSpPr>
        <p:spPr>
          <a:xfrm>
            <a:off x="1403350" y="3782765"/>
            <a:ext cx="437710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 name="Picture Placeholder 6"/>
          <p:cNvSpPr>
            <a:spLocks noGrp="1"/>
          </p:cNvSpPr>
          <p:nvPr>
            <p:ph type="pic" sz="quarter" idx="17"/>
          </p:nvPr>
        </p:nvSpPr>
        <p:spPr>
          <a:xfrm>
            <a:off x="9446987" y="3633899"/>
            <a:ext cx="2331583" cy="233158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Text Placeholder 5"/>
          <p:cNvSpPr>
            <a:spLocks noGrp="1"/>
          </p:cNvSpPr>
          <p:nvPr>
            <p:ph type="body" sz="quarter" idx="18" hasCustomPrompt="1"/>
          </p:nvPr>
        </p:nvSpPr>
        <p:spPr>
          <a:xfrm>
            <a:off x="12507546" y="4442002"/>
            <a:ext cx="437710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9" hasCustomPrompt="1"/>
          </p:nvPr>
        </p:nvSpPr>
        <p:spPr>
          <a:xfrm>
            <a:off x="12507546" y="3782765"/>
            <a:ext cx="437710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4" name="Picture Placeholder 6"/>
          <p:cNvSpPr>
            <a:spLocks noGrp="1"/>
          </p:cNvSpPr>
          <p:nvPr>
            <p:ph type="pic" sz="quarter" idx="20"/>
          </p:nvPr>
        </p:nvSpPr>
        <p:spPr>
          <a:xfrm>
            <a:off x="6515100" y="6545785"/>
            <a:ext cx="2331583" cy="233158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5" name="Text Placeholder 5"/>
          <p:cNvSpPr>
            <a:spLocks noGrp="1"/>
          </p:cNvSpPr>
          <p:nvPr>
            <p:ph type="body" sz="quarter" idx="21" hasCustomPrompt="1"/>
          </p:nvPr>
        </p:nvSpPr>
        <p:spPr>
          <a:xfrm>
            <a:off x="1403350" y="7353888"/>
            <a:ext cx="4377104" cy="1421200"/>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2" hasCustomPrompt="1"/>
          </p:nvPr>
        </p:nvSpPr>
        <p:spPr>
          <a:xfrm>
            <a:off x="1403350" y="6694651"/>
            <a:ext cx="437710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7" name="Picture Placeholder 6"/>
          <p:cNvSpPr>
            <a:spLocks noGrp="1"/>
          </p:cNvSpPr>
          <p:nvPr>
            <p:ph type="pic" sz="quarter" idx="23"/>
          </p:nvPr>
        </p:nvSpPr>
        <p:spPr>
          <a:xfrm>
            <a:off x="9446987" y="6545785"/>
            <a:ext cx="2331583" cy="233158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8" name="Text Placeholder 5"/>
          <p:cNvSpPr>
            <a:spLocks noGrp="1"/>
          </p:cNvSpPr>
          <p:nvPr>
            <p:ph type="body" sz="quarter" idx="24" hasCustomPrompt="1"/>
          </p:nvPr>
        </p:nvSpPr>
        <p:spPr>
          <a:xfrm>
            <a:off x="12507546" y="7353888"/>
            <a:ext cx="437710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9" name="Text Placeholder 5"/>
          <p:cNvSpPr>
            <a:spLocks noGrp="1"/>
          </p:cNvSpPr>
          <p:nvPr>
            <p:ph type="body" sz="quarter" idx="25" hasCustomPrompt="1"/>
          </p:nvPr>
        </p:nvSpPr>
        <p:spPr>
          <a:xfrm>
            <a:off x="12507546" y="6694651"/>
            <a:ext cx="437710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9250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205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2550"/>
                            </p:stCondLst>
                            <p:childTnLst>
                              <p:par>
                                <p:cTn id="18" presetID="22" presetClass="entr" presetSubtype="2" fill="hold" grpId="0" nodeType="afterEffect">
                                  <p:stCondLst>
                                    <p:cond delay="25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right)">
                                      <p:cBhvr>
                                        <p:cTn id="20" dur="500"/>
                                        <p:tgtEl>
                                          <p:spTgt spid="10">
                                            <p:txEl>
                                              <p:pRg st="0" end="0"/>
                                            </p:txEl>
                                          </p:spTgt>
                                        </p:tgtEl>
                                      </p:cBhvr>
                                    </p:animEffect>
                                  </p:childTnLst>
                                </p:cTn>
                              </p:par>
                            </p:childTnLst>
                          </p:cTn>
                        </p:par>
                        <p:par>
                          <p:cTn id="21" fill="hold">
                            <p:stCondLst>
                              <p:cond delay="3300"/>
                            </p:stCondLst>
                            <p:childTnLst>
                              <p:par>
                                <p:cTn id="22" presetID="10" presetClass="entr" presetSubtype="0" fill="hold" grpId="0" nodeType="after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405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4550"/>
                            </p:stCondLst>
                            <p:childTnLst>
                              <p:par>
                                <p:cTn id="30" presetID="22" presetClass="entr" presetSubtype="8" fill="hold" grpId="0" nodeType="afterEffect">
                                  <p:stCondLst>
                                    <p:cond delay="25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left)">
                                      <p:cBhvr>
                                        <p:cTn id="32" dur="500"/>
                                        <p:tgtEl>
                                          <p:spTgt spid="13">
                                            <p:txEl>
                                              <p:pRg st="0" end="0"/>
                                            </p:txEl>
                                          </p:spTgt>
                                        </p:tgtEl>
                                      </p:cBhvr>
                                    </p:animEffect>
                                  </p:childTnLst>
                                </p:cTn>
                              </p:par>
                            </p:childTnLst>
                          </p:cTn>
                        </p:par>
                        <p:par>
                          <p:cTn id="33" fill="hold">
                            <p:stCondLst>
                              <p:cond delay="5300"/>
                            </p:stCondLst>
                            <p:childTnLst>
                              <p:par>
                                <p:cTn id="34" presetID="10" presetClass="entr" presetSubtype="0" fill="hold" grpId="0" nodeType="afterEffect">
                                  <p:stCondLst>
                                    <p:cond delay="25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605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6550"/>
                            </p:stCondLst>
                            <p:childTnLst>
                              <p:par>
                                <p:cTn id="42" presetID="22" presetClass="entr" presetSubtype="2" fill="hold" grpId="0" nodeType="afterEffect">
                                  <p:stCondLst>
                                    <p:cond delay="25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wipe(right)">
                                      <p:cBhvr>
                                        <p:cTn id="44" dur="500"/>
                                        <p:tgtEl>
                                          <p:spTgt spid="16">
                                            <p:txEl>
                                              <p:pRg st="0" end="0"/>
                                            </p:txEl>
                                          </p:spTgt>
                                        </p:tgtEl>
                                      </p:cBhvr>
                                    </p:animEffect>
                                  </p:childTnLst>
                                </p:cTn>
                              </p:par>
                            </p:childTnLst>
                          </p:cTn>
                        </p:par>
                        <p:par>
                          <p:cTn id="45" fill="hold">
                            <p:stCondLst>
                              <p:cond delay="7300"/>
                            </p:stCondLst>
                            <p:childTnLst>
                              <p:par>
                                <p:cTn id="46" presetID="10" presetClass="entr" presetSubtype="0" fill="hold" grpId="0" nodeType="afterEffect">
                                  <p:stCondLst>
                                    <p:cond delay="25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8050"/>
                            </p:stCondLst>
                            <p:childTnLst>
                              <p:par>
                                <p:cTn id="50" presetID="10"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par>
                          <p:cTn id="53" fill="hold">
                            <p:stCondLst>
                              <p:cond delay="8550"/>
                            </p:stCondLst>
                            <p:childTnLst>
                              <p:par>
                                <p:cTn id="54" presetID="22" presetClass="entr" presetSubtype="8" fill="hold" grpId="0" nodeType="afterEffect">
                                  <p:stCondLst>
                                    <p:cond delay="250"/>
                                  </p:stCondLst>
                                  <p:childTnLst>
                                    <p:set>
                                      <p:cBhvr>
                                        <p:cTn id="55" dur="1" fill="hold">
                                          <p:stCondLst>
                                            <p:cond delay="0"/>
                                          </p:stCondLst>
                                        </p:cTn>
                                        <p:tgtEl>
                                          <p:spTgt spid="19">
                                            <p:txEl>
                                              <p:pRg st="0" end="0"/>
                                            </p:txEl>
                                          </p:spTgt>
                                        </p:tgtEl>
                                        <p:attrNameLst>
                                          <p:attrName>style.visibility</p:attrName>
                                        </p:attrNameLst>
                                      </p:cBhvr>
                                      <p:to>
                                        <p:strVal val="visible"/>
                                      </p:to>
                                    </p:set>
                                    <p:animEffect transition="in" filter="wipe(left)">
                                      <p:cBhvr>
                                        <p:cTn id="56" dur="500"/>
                                        <p:tgtEl>
                                          <p:spTgt spid="19">
                                            <p:txEl>
                                              <p:pRg st="0" end="0"/>
                                            </p:txEl>
                                          </p:spTgt>
                                        </p:tgtEl>
                                      </p:cBhvr>
                                    </p:animEffect>
                                  </p:childTnLst>
                                </p:cTn>
                              </p:par>
                            </p:childTnLst>
                          </p:cTn>
                        </p:par>
                        <p:par>
                          <p:cTn id="57" fill="hold">
                            <p:stCondLst>
                              <p:cond delay="9300"/>
                            </p:stCondLst>
                            <p:childTnLst>
                              <p:par>
                                <p:cTn id="58" presetID="10" presetClass="entr" presetSubtype="0" fill="hold" grpId="0" nodeType="afterEffect">
                                  <p:stCondLst>
                                    <p:cond delay="25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1"/>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2" presetClass="entr" presetSubtype="2"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right)">
                      <p:cBhvr>
                        <p:cTn dur="500"/>
                        <p:tgtEl>
                          <p:spTgt spid="10"/>
                        </p:tgtEl>
                      </p:cBhvr>
                    </p:animEffect>
                  </p:childTnLst>
                </p:cTn>
              </p:par>
            </p:tnLst>
          </p:tmpl>
        </p:tmplLst>
      </p:bldP>
      <p:bldP spid="11" grpId="0" animBg="1"/>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p:tmplLst>
          <p:tmpl>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2" presetClass="entr" presetSubtype="2"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right)">
                      <p:cBhvr>
                        <p:cTn dur="500"/>
                        <p:tgtEl>
                          <p:spTgt spid="16"/>
                        </p:tgtEl>
                      </p:cBhvr>
                    </p:animEffect>
                  </p:childTnLst>
                </p:cTn>
              </p:par>
            </p:tnLst>
          </p:tmpl>
        </p:tmplLst>
      </p:bldP>
      <p:bldP spid="17" grpId="0" animBg="1"/>
      <p:bldP spid="18" grpId="0">
        <p:tmplLst>
          <p:tmpl>
            <p:tnLst>
              <p:par>
                <p:cTn presetID="10"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2" presetClass="entr" presetSubtype="8"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images and text 4">
    <p:spTree>
      <p:nvGrpSpPr>
        <p:cNvPr id="1" name=""/>
        <p:cNvGrpSpPr/>
        <p:nvPr/>
      </p:nvGrpSpPr>
      <p:grpSpPr>
        <a:xfrm>
          <a:off x="0" y="0"/>
          <a:ext cx="0" cy="0"/>
          <a:chOff x="0" y="0"/>
          <a:chExt cx="0" cy="0"/>
        </a:xfrm>
      </p:grpSpPr>
      <p:sp>
        <p:nvSpPr>
          <p:cNvPr id="6" name="Picture Placeholder 6"/>
          <p:cNvSpPr>
            <a:spLocks noGrp="1"/>
          </p:cNvSpPr>
          <p:nvPr>
            <p:ph type="pic" sz="quarter" idx="16"/>
          </p:nvPr>
        </p:nvSpPr>
        <p:spPr>
          <a:xfrm>
            <a:off x="13024270" y="5556738"/>
            <a:ext cx="3320630" cy="332063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Picture Placeholder 6"/>
          <p:cNvSpPr>
            <a:spLocks noGrp="1"/>
          </p:cNvSpPr>
          <p:nvPr>
            <p:ph type="pic" sz="quarter" idx="17"/>
          </p:nvPr>
        </p:nvSpPr>
        <p:spPr>
          <a:xfrm>
            <a:off x="13024270" y="2775858"/>
            <a:ext cx="2780880" cy="27808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Picture Placeholder 6"/>
          <p:cNvSpPr>
            <a:spLocks noGrp="1"/>
          </p:cNvSpPr>
          <p:nvPr>
            <p:ph type="pic" sz="quarter" idx="15"/>
          </p:nvPr>
        </p:nvSpPr>
        <p:spPr>
          <a:xfrm>
            <a:off x="8866119" y="1398587"/>
            <a:ext cx="4158151" cy="4158151"/>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Picture Placeholder 6"/>
          <p:cNvSpPr>
            <a:spLocks noGrp="1"/>
          </p:cNvSpPr>
          <p:nvPr>
            <p:ph type="pic" sz="quarter" idx="18"/>
          </p:nvPr>
        </p:nvSpPr>
        <p:spPr>
          <a:xfrm>
            <a:off x="10243390" y="5543569"/>
            <a:ext cx="2780880" cy="27808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cxnSp>
        <p:nvCxnSpPr>
          <p:cNvPr id="11" name="Straight Connector 10"/>
          <p:cNvCxnSpPr/>
          <p:nvPr userDrawn="1"/>
        </p:nvCxnSpPr>
        <p:spPr>
          <a:xfrm>
            <a:off x="1517651" y="5141913"/>
            <a:ext cx="7348468"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3"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3096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par>
                                <p:cTn id="24" presetID="2" presetClass="entr" presetSubtype="1" decel="100000" fill="hold" grpId="0" nodeType="withEffect">
                                  <p:stCondLst>
                                    <p:cond delay="250"/>
                                  </p:stCondLst>
                                  <p:iterate type="wd">
                                    <p:tmPct val="10000"/>
                                  </p:iterate>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1000" fill="hold"/>
                                        <p:tgtEl>
                                          <p:spTgt spid="12"/>
                                        </p:tgtEl>
                                        <p:attrNameLst>
                                          <p:attrName>ppt_x</p:attrName>
                                        </p:attrNameLst>
                                      </p:cBhvr>
                                      <p:tavLst>
                                        <p:tav tm="0">
                                          <p:val>
                                            <p:strVal val="#ppt_x"/>
                                          </p:val>
                                        </p:tav>
                                        <p:tav tm="100000">
                                          <p:val>
                                            <p:strVal val="#ppt_x"/>
                                          </p:val>
                                        </p:tav>
                                      </p:tavLst>
                                    </p:anim>
                                    <p:anim calcmode="lin" valueType="num">
                                      <p:cBhvr additive="base">
                                        <p:cTn id="27" dur="100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3550"/>
                            </p:stCondLst>
                            <p:childTnLst>
                              <p:par>
                                <p:cTn id="29" presetID="10" presetClass="entr" presetSubtype="0" fill="hold" grpId="0" nodeType="afterEffect">
                                  <p:stCondLst>
                                    <p:cond delay="25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P spid="8" grpId="0" animBg="1"/>
      <p:bldP spid="12" grpId="0"/>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images and text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7" name="Picture Placeholder 6"/>
          <p:cNvSpPr>
            <a:spLocks noGrp="1"/>
          </p:cNvSpPr>
          <p:nvPr>
            <p:ph type="pic" sz="quarter" idx="13"/>
          </p:nvPr>
        </p:nvSpPr>
        <p:spPr>
          <a:xfrm>
            <a:off x="1403350" y="2508781"/>
            <a:ext cx="5076000" cy="2633132"/>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Text Placeholder 5"/>
          <p:cNvSpPr>
            <a:spLocks noGrp="1"/>
          </p:cNvSpPr>
          <p:nvPr>
            <p:ph type="body" sz="quarter" idx="14" hasCustomPrompt="1"/>
          </p:nvPr>
        </p:nvSpPr>
        <p:spPr>
          <a:xfrm>
            <a:off x="1403350" y="5226398"/>
            <a:ext cx="5076000"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1" name="Picture Placeholder 6"/>
          <p:cNvSpPr>
            <a:spLocks noGrp="1"/>
          </p:cNvSpPr>
          <p:nvPr>
            <p:ph type="pic" sz="quarter" idx="16"/>
          </p:nvPr>
        </p:nvSpPr>
        <p:spPr>
          <a:xfrm>
            <a:off x="6606000" y="2508781"/>
            <a:ext cx="5076000" cy="2633132"/>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ext Placeholder 5"/>
          <p:cNvSpPr>
            <a:spLocks noGrp="1"/>
          </p:cNvSpPr>
          <p:nvPr>
            <p:ph type="body" sz="quarter" idx="18" hasCustomPrompt="1"/>
          </p:nvPr>
        </p:nvSpPr>
        <p:spPr>
          <a:xfrm>
            <a:off x="6606000" y="5226398"/>
            <a:ext cx="5076000"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4" name="Picture Placeholder 6"/>
          <p:cNvSpPr>
            <a:spLocks noGrp="1"/>
          </p:cNvSpPr>
          <p:nvPr>
            <p:ph type="pic" sz="quarter" idx="19"/>
          </p:nvPr>
        </p:nvSpPr>
        <p:spPr>
          <a:xfrm>
            <a:off x="11808650" y="2508781"/>
            <a:ext cx="5076000" cy="2633132"/>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Text Placeholder 5"/>
          <p:cNvSpPr>
            <a:spLocks noGrp="1"/>
          </p:cNvSpPr>
          <p:nvPr>
            <p:ph type="body" sz="quarter" idx="21" hasCustomPrompt="1"/>
          </p:nvPr>
        </p:nvSpPr>
        <p:spPr>
          <a:xfrm>
            <a:off x="11808650" y="5226398"/>
            <a:ext cx="5076000"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1" name="Title 1"/>
          <p:cNvSpPr>
            <a:spLocks noGrp="1"/>
          </p:cNvSpPr>
          <p:nvPr>
            <p:ph type="title" hasCustomPrompt="1"/>
          </p:nvPr>
        </p:nvSpPr>
        <p:spPr>
          <a:xfrm>
            <a:off x="1403350" y="6312877"/>
            <a:ext cx="5724525" cy="2539024"/>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2" name="Text Placeholder 5"/>
          <p:cNvSpPr>
            <a:spLocks noGrp="1"/>
          </p:cNvSpPr>
          <p:nvPr>
            <p:ph type="body" sz="quarter" idx="12" hasCustomPrompt="1"/>
          </p:nvPr>
        </p:nvSpPr>
        <p:spPr>
          <a:xfrm>
            <a:off x="7702063" y="6312877"/>
            <a:ext cx="7563338" cy="2539024"/>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9926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wipe(left)">
                                      <p:cBhvr>
                                        <p:cTn id="19" dur="500"/>
                                        <p:tgtEl>
                                          <p:spTgt spid="13">
                                            <p:txEl>
                                              <p:pRg st="0" end="0"/>
                                            </p:txEl>
                                          </p:spTgt>
                                        </p:tgtEl>
                                      </p:cBhvr>
                                    </p:animEffect>
                                  </p:childTnLst>
                                </p:cTn>
                              </p:par>
                            </p:childTnLst>
                          </p:cTn>
                        </p:par>
                        <p:par>
                          <p:cTn id="20" fill="hold">
                            <p:stCondLst>
                              <p:cond delay="2250"/>
                            </p:stCondLst>
                            <p:childTnLst>
                              <p:par>
                                <p:cTn id="21" presetID="10" presetClass="entr" presetSubtype="0" fill="hold" grpId="0" nodeType="afterEffect">
                                  <p:stCondLst>
                                    <p:cond delay="25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left)">
                                      <p:cBhvr>
                                        <p:cTn id="27" dur="500"/>
                                        <p:tgtEl>
                                          <p:spTgt spid="16">
                                            <p:txEl>
                                              <p:pRg st="0" end="0"/>
                                            </p:txEl>
                                          </p:spTgt>
                                        </p:tgtEl>
                                      </p:cBhvr>
                                    </p:animEffect>
                                  </p:childTnLst>
                                </p:cTn>
                              </p:par>
                            </p:childTnLst>
                          </p:cTn>
                        </p:par>
                        <p:par>
                          <p:cTn id="28" fill="hold">
                            <p:stCondLst>
                              <p:cond delay="3500"/>
                            </p:stCondLst>
                            <p:childTnLst>
                              <p:par>
                                <p:cTn id="29" presetID="2" presetClass="entr" presetSubtype="4" decel="100000" fill="hold" grpId="0" nodeType="afterEffect">
                                  <p:stCondLst>
                                    <p:cond delay="250"/>
                                  </p:stCondLst>
                                  <p:iterate type="wd">
                                    <p:tmPct val="10000"/>
                                  </p:iterate>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ppt_x"/>
                                          </p:val>
                                        </p:tav>
                                        <p:tav tm="100000">
                                          <p:val>
                                            <p:strVal val="#ppt_x"/>
                                          </p:val>
                                        </p:tav>
                                      </p:tavLst>
                                    </p:anim>
                                    <p:anim calcmode="lin" valueType="num">
                                      <p:cBhvr additive="base">
                                        <p:cTn id="32" dur="1000" fill="hold"/>
                                        <p:tgtEl>
                                          <p:spTgt spid="21"/>
                                        </p:tgtEl>
                                        <p:attrNameLst>
                                          <p:attrName>ppt_y</p:attrName>
                                        </p:attrNameLst>
                                      </p:cBhvr>
                                      <p:tavLst>
                                        <p:tav tm="0">
                                          <p:val>
                                            <p:strVal val="1+#ppt_h/2"/>
                                          </p:val>
                                        </p:tav>
                                        <p:tav tm="100000">
                                          <p:val>
                                            <p:strVal val="#ppt_y"/>
                                          </p:val>
                                        </p:tav>
                                      </p:tavLst>
                                    </p:anim>
                                  </p:childTnLst>
                                </p:cTn>
                              </p:par>
                            </p:childTnLst>
                          </p:cTn>
                        </p:par>
                        <p:par>
                          <p:cTn id="33" fill="hold">
                            <p:stCondLst>
                              <p:cond delay="5050"/>
                            </p:stCondLst>
                            <p:childTnLst>
                              <p:par>
                                <p:cTn id="34" presetID="10" presetClass="entr" presetSubtype="0" fill="hold" grpId="0" nodeType="afterEffect">
                                  <p:stCondLst>
                                    <p:cond delay="25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animBg="1"/>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21" grpId="0"/>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g right image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Title 1"/>
          <p:cNvSpPr>
            <a:spLocks noGrp="1"/>
          </p:cNvSpPr>
          <p:nvPr>
            <p:ph type="title" hasCustomPrompt="1"/>
          </p:nvPr>
        </p:nvSpPr>
        <p:spPr>
          <a:xfrm>
            <a:off x="1403349"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24" hasCustomPrompt="1"/>
          </p:nvPr>
        </p:nvSpPr>
        <p:spPr>
          <a:xfrm>
            <a:off x="1403349"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Picture Placeholder 6"/>
          <p:cNvSpPr>
            <a:spLocks noGrp="1"/>
          </p:cNvSpPr>
          <p:nvPr>
            <p:ph type="pic" sz="quarter" idx="15"/>
          </p:nvPr>
        </p:nvSpPr>
        <p:spPr>
          <a:xfrm>
            <a:off x="7127874" y="1398588"/>
            <a:ext cx="9756775" cy="74787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96362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left image and text">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1412875" y="1398588"/>
            <a:ext cx="9756775" cy="74787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Title 1"/>
          <p:cNvSpPr>
            <a:spLocks noGrp="1"/>
          </p:cNvSpPr>
          <p:nvPr>
            <p:ph type="title" hasCustomPrompt="1"/>
          </p:nvPr>
        </p:nvSpPr>
        <p:spPr>
          <a:xfrm>
            <a:off x="12366170"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24" hasCustomPrompt="1"/>
          </p:nvPr>
        </p:nvSpPr>
        <p:spPr>
          <a:xfrm>
            <a:off x="12366170"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19671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g left image and text 2">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
            <a:ext cx="11777366" cy="10285414"/>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Rectangle 5"/>
          <p:cNvSpPr/>
          <p:nvPr userDrawn="1"/>
        </p:nvSpPr>
        <p:spPr>
          <a:xfrm>
            <a:off x="11777366"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9" name="Title 1"/>
          <p:cNvSpPr>
            <a:spLocks noGrp="1"/>
          </p:cNvSpPr>
          <p:nvPr>
            <p:ph type="title" hasCustomPrompt="1"/>
          </p:nvPr>
        </p:nvSpPr>
        <p:spPr>
          <a:xfrm>
            <a:off x="13007033" y="1398589"/>
            <a:ext cx="40322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0" name="Text Placeholder 5"/>
          <p:cNvSpPr>
            <a:spLocks noGrp="1"/>
          </p:cNvSpPr>
          <p:nvPr>
            <p:ph type="body" sz="quarter" idx="12" hasCustomPrompt="1"/>
          </p:nvPr>
        </p:nvSpPr>
        <p:spPr>
          <a:xfrm>
            <a:off x="13026083" y="5360987"/>
            <a:ext cx="4032250" cy="3525837"/>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3976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1" decel="100000" fill="hold" grpId="0" nodeType="withEffect">
                                  <p:stCondLst>
                                    <p:cond delay="250"/>
                                  </p:stCondLst>
                                  <p:iterate type="wd">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ppt_x"/>
                                          </p:val>
                                        </p:tav>
                                        <p:tav tm="100000">
                                          <p:val>
                                            <p:strVal val="#ppt_x"/>
                                          </p:val>
                                        </p:tav>
                                      </p:tavLst>
                                    </p:anim>
                                    <p:anim calcmode="lin" valueType="num">
                                      <p:cBhvr additive="base">
                                        <p:cTn id="15" dur="1000" fill="hold"/>
                                        <p:tgtEl>
                                          <p:spTgt spid="9"/>
                                        </p:tgtEl>
                                        <p:attrNameLst>
                                          <p:attrName>ppt_y</p:attrName>
                                        </p:attrNameLst>
                                      </p:cBhvr>
                                      <p:tavLst>
                                        <p:tav tm="0">
                                          <p:val>
                                            <p:strVal val="0-#ppt_h/2"/>
                                          </p:val>
                                        </p:tav>
                                        <p:tav tm="100000">
                                          <p:val>
                                            <p:strVal val="#ppt_y"/>
                                          </p:val>
                                        </p:tav>
                                      </p:tavLst>
                                    </p:anim>
                                  </p:childTnLst>
                                </p:cTn>
                              </p:par>
                            </p:childTnLst>
                          </p:cTn>
                        </p:par>
                        <p:par>
                          <p:cTn id="16" fill="hold">
                            <p:stCondLst>
                              <p:cond delay="2300"/>
                            </p:stCondLst>
                            <p:childTnLst>
                              <p:par>
                                <p:cTn id="17" presetID="10" presetClass="entr" presetSubtype="0" fill="hold" grpId="0" nodeType="afterEffect">
                                  <p:stCondLst>
                                    <p:cond delay="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4">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22600" y="3751865"/>
            <a:ext cx="4775200" cy="2781683"/>
          </a:xfrm>
        </p:spPr>
        <p:txBody>
          <a:bodyPr anchor="ctr"/>
          <a:lstStyle>
            <a:lvl1pPr algn="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B54AD89C-DF1E-4948-B597-5DD47B34A9CA}" type="slidenum">
              <a:rPr kumimoji="1" lang="ja-JP" altLang="en-US" smtClean="0"/>
              <a:pPr/>
              <a:t>‹Nº›</a:t>
            </a:fld>
            <a:endParaRPr kumimoji="1" lang="ja-JP" altLang="en-US" dirty="0"/>
          </a:p>
        </p:txBody>
      </p:sp>
      <p:sp>
        <p:nvSpPr>
          <p:cNvPr id="8" name="Text Placeholder 5"/>
          <p:cNvSpPr>
            <a:spLocks noGrp="1"/>
          </p:cNvSpPr>
          <p:nvPr>
            <p:ph type="body" sz="quarter" idx="12" hasCustomPrompt="1"/>
          </p:nvPr>
        </p:nvSpPr>
        <p:spPr>
          <a:xfrm>
            <a:off x="8280401" y="1398588"/>
            <a:ext cx="6984999" cy="7478779"/>
          </a:xfrm>
        </p:spPr>
        <p:txBody>
          <a:bodyPr anchor="ctr"/>
          <a:lstStyle>
            <a:lvl1pPr marL="285750" indent="-285750" algn="l">
              <a:spcBef>
                <a:spcPts val="1800"/>
              </a:spcBef>
              <a:buFont typeface="Wingdings" panose="05000000000000000000" pitchFamily="2" charset="2"/>
              <a:buChar char="l"/>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4405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 images">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Picture Placeholder 6"/>
          <p:cNvSpPr>
            <a:spLocks noGrp="1"/>
          </p:cNvSpPr>
          <p:nvPr>
            <p:ph type="pic" sz="quarter" idx="14"/>
          </p:nvPr>
        </p:nvSpPr>
        <p:spPr>
          <a:xfrm>
            <a:off x="304776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Picture Placeholder 6"/>
          <p:cNvSpPr>
            <a:spLocks noGrp="1"/>
          </p:cNvSpPr>
          <p:nvPr>
            <p:ph type="pic" sz="quarter" idx="15"/>
          </p:nvPr>
        </p:nvSpPr>
        <p:spPr>
          <a:xfrm>
            <a:off x="914328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Picture Placeholder 6"/>
          <p:cNvSpPr>
            <a:spLocks noGrp="1"/>
          </p:cNvSpPr>
          <p:nvPr>
            <p:ph type="pic" sz="quarter" idx="16"/>
          </p:nvPr>
        </p:nvSpPr>
        <p:spPr>
          <a:xfrm>
            <a:off x="1219104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Picture Placeholder 6"/>
          <p:cNvSpPr>
            <a:spLocks noGrp="1"/>
          </p:cNvSpPr>
          <p:nvPr>
            <p:ph type="pic" sz="quarter" idx="17"/>
          </p:nvPr>
        </p:nvSpPr>
        <p:spPr>
          <a:xfrm>
            <a:off x="609552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Picture Placeholder 6"/>
          <p:cNvSpPr>
            <a:spLocks noGrp="1"/>
          </p:cNvSpPr>
          <p:nvPr>
            <p:ph type="pic" sz="quarter" idx="18"/>
          </p:nvPr>
        </p:nvSpPr>
        <p:spPr>
          <a:xfrm>
            <a:off x="1523880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1" name="Picture Placeholder 6"/>
          <p:cNvSpPr>
            <a:spLocks noGrp="1"/>
          </p:cNvSpPr>
          <p:nvPr>
            <p:ph type="pic" sz="quarter" idx="19"/>
          </p:nvPr>
        </p:nvSpPr>
        <p:spPr>
          <a:xfrm>
            <a:off x="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Picture Placeholder 6"/>
          <p:cNvSpPr>
            <a:spLocks noGrp="1"/>
          </p:cNvSpPr>
          <p:nvPr>
            <p:ph type="pic" sz="quarter" idx="20"/>
          </p:nvPr>
        </p:nvSpPr>
        <p:spPr>
          <a:xfrm>
            <a:off x="304776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Picture Placeholder 6"/>
          <p:cNvSpPr>
            <a:spLocks noGrp="1"/>
          </p:cNvSpPr>
          <p:nvPr>
            <p:ph type="pic" sz="quarter" idx="21"/>
          </p:nvPr>
        </p:nvSpPr>
        <p:spPr>
          <a:xfrm>
            <a:off x="914328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4" name="Picture Placeholder 6"/>
          <p:cNvSpPr>
            <a:spLocks noGrp="1"/>
          </p:cNvSpPr>
          <p:nvPr>
            <p:ph type="pic" sz="quarter" idx="22"/>
          </p:nvPr>
        </p:nvSpPr>
        <p:spPr>
          <a:xfrm>
            <a:off x="1219104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5" name="Picture Placeholder 6"/>
          <p:cNvSpPr>
            <a:spLocks noGrp="1"/>
          </p:cNvSpPr>
          <p:nvPr>
            <p:ph type="pic" sz="quarter" idx="23"/>
          </p:nvPr>
        </p:nvSpPr>
        <p:spPr>
          <a:xfrm>
            <a:off x="609552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Picture Placeholder 6"/>
          <p:cNvSpPr>
            <a:spLocks noGrp="1"/>
          </p:cNvSpPr>
          <p:nvPr>
            <p:ph type="pic" sz="quarter" idx="24"/>
          </p:nvPr>
        </p:nvSpPr>
        <p:spPr>
          <a:xfrm>
            <a:off x="1523880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116347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wide images">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
            <a:ext cx="182880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Picture Placeholder 6"/>
          <p:cNvSpPr>
            <a:spLocks noGrp="1"/>
          </p:cNvSpPr>
          <p:nvPr>
            <p:ph type="pic" sz="quarter" idx="14"/>
          </p:nvPr>
        </p:nvSpPr>
        <p:spPr>
          <a:xfrm>
            <a:off x="0" y="5141912"/>
            <a:ext cx="182880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Text Placeholder 5"/>
          <p:cNvSpPr>
            <a:spLocks noGrp="1"/>
          </p:cNvSpPr>
          <p:nvPr>
            <p:ph type="body" sz="quarter" idx="12" hasCustomPrompt="1"/>
          </p:nvPr>
        </p:nvSpPr>
        <p:spPr>
          <a:xfrm>
            <a:off x="1943100" y="3270249"/>
            <a:ext cx="14401800" cy="3744913"/>
          </a:xfrm>
          <a:solidFill>
            <a:schemeClr val="tx1"/>
          </a:solidFill>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8" name="Title 1"/>
          <p:cNvSpPr>
            <a:spLocks noGrp="1"/>
          </p:cNvSpPr>
          <p:nvPr>
            <p:ph type="title" hasCustomPrompt="1"/>
          </p:nvPr>
        </p:nvSpPr>
        <p:spPr>
          <a:xfrm>
            <a:off x="3022600" y="3663399"/>
            <a:ext cx="4105275" cy="2957025"/>
          </a:xfrm>
        </p:spPr>
        <p:txBody>
          <a:bodyPr anchor="ctr"/>
          <a:lstStyle>
            <a:lvl1pPr algn="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9" name="Text Placeholder 5"/>
          <p:cNvSpPr>
            <a:spLocks noGrp="1"/>
          </p:cNvSpPr>
          <p:nvPr>
            <p:ph type="body" sz="quarter" idx="15" hasCustomPrompt="1"/>
          </p:nvPr>
        </p:nvSpPr>
        <p:spPr>
          <a:xfrm>
            <a:off x="7702063" y="3663399"/>
            <a:ext cx="6852137" cy="2957025"/>
          </a:xfrm>
        </p:spPr>
        <p:txBody>
          <a:bodyPr anchor="ctr"/>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44723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250"/>
                            </p:stCondLst>
                            <p:childTnLst>
                              <p:par>
                                <p:cTn id="17" presetID="2" presetClass="entr" presetSubtype="8" decel="100000" fill="hold" grpId="0" nodeType="afterEffect">
                                  <p:stCondLst>
                                    <p:cond delay="250"/>
                                  </p:stCondLst>
                                  <p:iterate type="wd">
                                    <p:tmPct val="10000"/>
                                  </p:iterate>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3800"/>
                            </p:stCondLst>
                            <p:childTnLst>
                              <p:par>
                                <p:cTn id="22" presetID="10" presetClass="entr" presetSubtype="0" fill="hold" grpId="0" nodeType="after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images and text 2">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
            <a:ext cx="9144000" cy="10285414"/>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Picture Placeholder 6"/>
          <p:cNvSpPr>
            <a:spLocks noGrp="1"/>
          </p:cNvSpPr>
          <p:nvPr>
            <p:ph type="pic" sz="quarter" idx="14"/>
          </p:nvPr>
        </p:nvSpPr>
        <p:spPr>
          <a:xfrm>
            <a:off x="9144000" y="-1"/>
            <a:ext cx="9144000" cy="10285414"/>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Text Placeholder 5"/>
          <p:cNvSpPr>
            <a:spLocks noGrp="1"/>
          </p:cNvSpPr>
          <p:nvPr>
            <p:ph type="body" sz="quarter" idx="12" hasCustomPrompt="1"/>
          </p:nvPr>
        </p:nvSpPr>
        <p:spPr>
          <a:xfrm>
            <a:off x="6200775" y="1398588"/>
            <a:ext cx="5886450" cy="7488237"/>
          </a:xfrm>
          <a:solidFill>
            <a:schemeClr val="tx1"/>
          </a:solidFill>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10" name="Title 1"/>
          <p:cNvSpPr>
            <a:spLocks noGrp="1"/>
          </p:cNvSpPr>
          <p:nvPr>
            <p:ph type="title" hasCustomPrompt="1"/>
          </p:nvPr>
        </p:nvSpPr>
        <p:spPr>
          <a:xfrm>
            <a:off x="7127875" y="2209799"/>
            <a:ext cx="4032250" cy="2837209"/>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1" name="Text Placeholder 5"/>
          <p:cNvSpPr>
            <a:spLocks noGrp="1"/>
          </p:cNvSpPr>
          <p:nvPr>
            <p:ph type="body" sz="quarter" idx="15" hasCustomPrompt="1"/>
          </p:nvPr>
        </p:nvSpPr>
        <p:spPr>
          <a:xfrm>
            <a:off x="7146925" y="5360987"/>
            <a:ext cx="4032250" cy="2817813"/>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9851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2" presetClass="entr" presetSubtype="1" decel="100000" fill="hold" grpId="0" nodeType="withEffect">
                                  <p:stCondLst>
                                    <p:cond delay="250"/>
                                  </p:stCondLst>
                                  <p:iterate type="wd">
                                    <p:tmPct val="10000"/>
                                  </p:iterate>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ppt_x"/>
                                          </p:val>
                                        </p:tav>
                                        <p:tav tm="100000">
                                          <p:val>
                                            <p:strVal val="#ppt_x"/>
                                          </p:val>
                                        </p:tav>
                                      </p:tavLst>
                                    </p:anim>
                                    <p:anim calcmode="lin" valueType="num">
                                      <p:cBhvr additive="base">
                                        <p:cTn id="19" dur="1000" fill="hold"/>
                                        <p:tgtEl>
                                          <p:spTgt spid="10"/>
                                        </p:tgtEl>
                                        <p:attrNameLst>
                                          <p:attrName>ppt_y</p:attrName>
                                        </p:attrNameLst>
                                      </p:cBhvr>
                                      <p:tavLst>
                                        <p:tav tm="0">
                                          <p:val>
                                            <p:strVal val="0-#ppt_h/2"/>
                                          </p:val>
                                        </p:tav>
                                        <p:tav tm="100000">
                                          <p:val>
                                            <p:strVal val="#ppt_y"/>
                                          </p:val>
                                        </p:tav>
                                      </p:tavLst>
                                    </p:anim>
                                  </p:childTnLst>
                                </p:cTn>
                              </p:par>
                            </p:childTnLst>
                          </p:cTn>
                        </p:par>
                        <p:par>
                          <p:cTn id="20" fill="hold">
                            <p:stCondLst>
                              <p:cond delay="3050"/>
                            </p:stCondLst>
                            <p:childTnLst>
                              <p:par>
                                <p:cTn id="21" presetID="10" presetClass="entr" presetSubtype="0" fill="hold" grpId="0" nodeType="after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 images and text">
    <p:bg>
      <p:bgPr>
        <a:solidFill>
          <a:schemeClr val="tx1"/>
        </a:solidFill>
        <a:effectLst/>
      </p:bgPr>
    </p:bg>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Picture Placeholder 6"/>
          <p:cNvSpPr>
            <a:spLocks noGrp="1"/>
          </p:cNvSpPr>
          <p:nvPr>
            <p:ph type="pic" sz="quarter" idx="14"/>
          </p:nvPr>
        </p:nvSpPr>
        <p:spPr>
          <a:xfrm>
            <a:off x="304776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Picture Placeholder 6"/>
          <p:cNvSpPr>
            <a:spLocks noGrp="1"/>
          </p:cNvSpPr>
          <p:nvPr>
            <p:ph type="pic" sz="quarter" idx="16"/>
          </p:nvPr>
        </p:nvSpPr>
        <p:spPr>
          <a:xfrm>
            <a:off x="1219104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Picture Placeholder 6"/>
          <p:cNvSpPr>
            <a:spLocks noGrp="1"/>
          </p:cNvSpPr>
          <p:nvPr>
            <p:ph type="pic" sz="quarter" idx="18"/>
          </p:nvPr>
        </p:nvSpPr>
        <p:spPr>
          <a:xfrm>
            <a:off x="1523880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1" name="Picture Placeholder 6"/>
          <p:cNvSpPr>
            <a:spLocks noGrp="1"/>
          </p:cNvSpPr>
          <p:nvPr>
            <p:ph type="pic" sz="quarter" idx="19"/>
          </p:nvPr>
        </p:nvSpPr>
        <p:spPr>
          <a:xfrm>
            <a:off x="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Picture Placeholder 6"/>
          <p:cNvSpPr>
            <a:spLocks noGrp="1"/>
          </p:cNvSpPr>
          <p:nvPr>
            <p:ph type="pic" sz="quarter" idx="20"/>
          </p:nvPr>
        </p:nvSpPr>
        <p:spPr>
          <a:xfrm>
            <a:off x="304776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4" name="Picture Placeholder 6"/>
          <p:cNvSpPr>
            <a:spLocks noGrp="1"/>
          </p:cNvSpPr>
          <p:nvPr>
            <p:ph type="pic" sz="quarter" idx="22"/>
          </p:nvPr>
        </p:nvSpPr>
        <p:spPr>
          <a:xfrm>
            <a:off x="1219104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Picture Placeholder 6"/>
          <p:cNvSpPr>
            <a:spLocks noGrp="1"/>
          </p:cNvSpPr>
          <p:nvPr>
            <p:ph type="pic" sz="quarter" idx="24"/>
          </p:nvPr>
        </p:nvSpPr>
        <p:spPr>
          <a:xfrm>
            <a:off x="1523880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7" name="Title 1"/>
          <p:cNvSpPr>
            <a:spLocks noGrp="1"/>
          </p:cNvSpPr>
          <p:nvPr>
            <p:ph type="title" hasCustomPrompt="1"/>
          </p:nvPr>
        </p:nvSpPr>
        <p:spPr>
          <a:xfrm>
            <a:off x="7127875" y="1398589"/>
            <a:ext cx="40322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8" name="Text Placeholder 5"/>
          <p:cNvSpPr>
            <a:spLocks noGrp="1"/>
          </p:cNvSpPr>
          <p:nvPr>
            <p:ph type="body" sz="quarter" idx="12" hasCustomPrompt="1"/>
          </p:nvPr>
        </p:nvSpPr>
        <p:spPr>
          <a:xfrm>
            <a:off x="7146925" y="5360987"/>
            <a:ext cx="4032250" cy="3525837"/>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4271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2" presetClass="entr" presetSubtype="1" decel="100000" fill="hold" grpId="0" nodeType="afterEffect">
                                  <p:stCondLst>
                                    <p:cond delay="0"/>
                                  </p:stCondLst>
                                  <p:iterate type="wd">
                                    <p:tmPct val="10000"/>
                                  </p:iterate>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0-#ppt_h/2"/>
                                          </p:val>
                                        </p:tav>
                                        <p:tav tm="100000">
                                          <p:val>
                                            <p:strVal val="#ppt_y"/>
                                          </p:val>
                                        </p:tav>
                                      </p:tavLst>
                                    </p:anim>
                                  </p:childTnLst>
                                </p:cTn>
                              </p:par>
                            </p:childTnLst>
                          </p:cTn>
                        </p:par>
                        <p:par>
                          <p:cTn id="41" fill="hold">
                            <p:stCondLst>
                              <p:cond delay="5300"/>
                            </p:stCondLst>
                            <p:childTnLst>
                              <p:par>
                                <p:cTn id="42" presetID="10" presetClass="entr" presetSubtype="0" fill="hold" grpId="0" nodeType="afterEffect">
                                  <p:stCondLst>
                                    <p:cond delay="25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1" grpId="0" animBg="1"/>
      <p:bldP spid="12" grpId="0" animBg="1"/>
      <p:bldP spid="14" grpId="0" animBg="1"/>
      <p:bldP spid="16" grpId="0" animBg="1"/>
      <p:bldP spid="17" grpId="0"/>
      <p:bldP spid="18" grpId="0">
        <p:tmplLst>
          <p:tmpl>
            <p:tnLst>
              <p:par>
                <p:cTn presetID="10"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images and text">
    <p:bg>
      <p:bgPr>
        <a:solidFill>
          <a:schemeClr val="tx1"/>
        </a:solidFill>
        <a:effectLst/>
      </p:bgPr>
    </p:bg>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a:xfrm>
            <a:off x="458107" y="9616425"/>
            <a:ext cx="6087836" cy="547603"/>
          </a:xfrm>
        </p:spPr>
        <p:txBody>
          <a:bodyPr/>
          <a:lstStyle>
            <a:lvl1pPr algn="l">
              <a:defRPr/>
            </a:lvl1pPr>
          </a:lstStyle>
          <a:p>
            <a:r>
              <a:rPr kumimoji="1" lang="en-US" altLang="ja-JP"/>
              <a:t>The Power of PowerPoint - thepopp.com</a:t>
            </a:r>
            <a:endParaRPr kumimoji="1" lang="ja-JP" altLang="en-US" dirty="0"/>
          </a:p>
        </p:txBody>
      </p:sp>
      <p:sp>
        <p:nvSpPr>
          <p:cNvPr id="6" name="Slide Number Placeholder 3"/>
          <p:cNvSpPr>
            <a:spLocks noGrp="1"/>
          </p:cNvSpPr>
          <p:nvPr>
            <p:ph type="sldNum" sz="quarter" idx="11"/>
          </p:nvPr>
        </p:nvSpPr>
        <p:spPr>
          <a:xfrm>
            <a:off x="458107" y="8877368"/>
            <a:ext cx="1219200" cy="1012858"/>
          </a:xfrm>
        </p:spPr>
        <p:txBody>
          <a:bodyPr/>
          <a:lstStyle>
            <a:lvl1pPr algn="l">
              <a:defRPr>
                <a:solidFill>
                  <a:schemeClr val="tx2"/>
                </a:solidFill>
              </a:defRPr>
            </a:lvl1pPr>
          </a:lstStyle>
          <a:p>
            <a:fld id="{B54AD89C-DF1E-4948-B597-5DD47B34A9CA}" type="slidenum">
              <a:rPr kumimoji="1" lang="ja-JP" altLang="en-US" smtClean="0"/>
              <a:pPr/>
              <a:t>‹Nº›</a:t>
            </a:fld>
            <a:endParaRPr kumimoji="1" lang="ja-JP" altLang="en-US" dirty="0"/>
          </a:p>
        </p:txBody>
      </p:sp>
      <p:sp>
        <p:nvSpPr>
          <p:cNvPr id="7" name="Picture Placeholder 6"/>
          <p:cNvSpPr>
            <a:spLocks noGrp="1"/>
          </p:cNvSpPr>
          <p:nvPr>
            <p:ph type="pic" sz="quarter" idx="13"/>
          </p:nvPr>
        </p:nvSpPr>
        <p:spPr>
          <a:xfrm>
            <a:off x="9144001" y="-1"/>
            <a:ext cx="3816000" cy="4133851"/>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Picture Placeholder 6"/>
          <p:cNvSpPr>
            <a:spLocks noGrp="1"/>
          </p:cNvSpPr>
          <p:nvPr>
            <p:ph type="pic" sz="quarter" idx="15"/>
          </p:nvPr>
        </p:nvSpPr>
        <p:spPr>
          <a:xfrm>
            <a:off x="9144000" y="4232324"/>
            <a:ext cx="3816000" cy="605308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Picture Placeholder 6"/>
          <p:cNvSpPr>
            <a:spLocks noGrp="1"/>
          </p:cNvSpPr>
          <p:nvPr>
            <p:ph type="pic" sz="quarter" idx="16"/>
          </p:nvPr>
        </p:nvSpPr>
        <p:spPr>
          <a:xfrm>
            <a:off x="13068650" y="0"/>
            <a:ext cx="3816000" cy="605308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Picture Placeholder 6"/>
          <p:cNvSpPr>
            <a:spLocks noGrp="1"/>
          </p:cNvSpPr>
          <p:nvPr>
            <p:ph type="pic" sz="quarter" idx="17"/>
          </p:nvPr>
        </p:nvSpPr>
        <p:spPr>
          <a:xfrm>
            <a:off x="13068649" y="6151562"/>
            <a:ext cx="3816000" cy="4133851"/>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4" name="Title 1"/>
          <p:cNvSpPr>
            <a:spLocks noGrp="1"/>
          </p:cNvSpPr>
          <p:nvPr>
            <p:ph type="title" hasCustomPrompt="1"/>
          </p:nvPr>
        </p:nvSpPr>
        <p:spPr>
          <a:xfrm>
            <a:off x="1403350" y="1398589"/>
            <a:ext cx="6357257"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5" name="Straight Connector 14"/>
          <p:cNvCxnSpPr/>
          <p:nvPr userDrawn="1"/>
        </p:nvCxnSpPr>
        <p:spPr>
          <a:xfrm>
            <a:off x="1517651" y="5141913"/>
            <a:ext cx="762634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5"/>
          <p:cNvSpPr>
            <a:spLocks noGrp="1"/>
          </p:cNvSpPr>
          <p:nvPr>
            <p:ph type="body" sz="quarter" idx="12" hasCustomPrompt="1"/>
          </p:nvPr>
        </p:nvSpPr>
        <p:spPr>
          <a:xfrm>
            <a:off x="1422400" y="5360988"/>
            <a:ext cx="6357257" cy="3022600"/>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4765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par>
                                <p:cTn id="24" presetID="2" presetClass="entr" presetSubtype="1" decel="100000" fill="hold" grpId="0" nodeType="withEffect">
                                  <p:stCondLst>
                                    <p:cond delay="250"/>
                                  </p:stCondLst>
                                  <p:iterate type="wd">
                                    <p:tmPct val="10000"/>
                                  </p:iterate>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1000" fill="hold"/>
                                        <p:tgtEl>
                                          <p:spTgt spid="14"/>
                                        </p:tgtEl>
                                        <p:attrNameLst>
                                          <p:attrName>ppt_x</p:attrName>
                                        </p:attrNameLst>
                                      </p:cBhvr>
                                      <p:tavLst>
                                        <p:tav tm="0">
                                          <p:val>
                                            <p:strVal val="#ppt_x"/>
                                          </p:val>
                                        </p:tav>
                                        <p:tav tm="100000">
                                          <p:val>
                                            <p:strVal val="#ppt_x"/>
                                          </p:val>
                                        </p:tav>
                                      </p:tavLst>
                                    </p:anim>
                                    <p:anim calcmode="lin" valueType="num">
                                      <p:cBhvr additive="base">
                                        <p:cTn id="27" dur="1000" fill="hold"/>
                                        <p:tgtEl>
                                          <p:spTgt spid="14"/>
                                        </p:tgtEl>
                                        <p:attrNameLst>
                                          <p:attrName>ppt_y</p:attrName>
                                        </p:attrNameLst>
                                      </p:cBhvr>
                                      <p:tavLst>
                                        <p:tav tm="0">
                                          <p:val>
                                            <p:strVal val="0-#ppt_h/2"/>
                                          </p:val>
                                        </p:tav>
                                        <p:tav tm="100000">
                                          <p:val>
                                            <p:strVal val="#ppt_y"/>
                                          </p:val>
                                        </p:tav>
                                      </p:tavLst>
                                    </p:anim>
                                  </p:childTnLst>
                                </p:cTn>
                              </p:par>
                            </p:childTnLst>
                          </p:cTn>
                        </p:par>
                        <p:par>
                          <p:cTn id="28" fill="hold">
                            <p:stCondLst>
                              <p:cond delay="3550"/>
                            </p:stCondLst>
                            <p:childTnLst>
                              <p:par>
                                <p:cTn id="29" presetID="10" presetClass="entr" presetSubtype="0" fill="hold" grpId="0" nodeType="afterEffect">
                                  <p:stCondLst>
                                    <p:cond delay="25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3" grpId="0" animBg="1"/>
      <p:bldP spid="14" grpId="0"/>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images and text">
    <p:bg>
      <p:bgPr>
        <a:solidFill>
          <a:schemeClr val="tx1"/>
        </a:solidFill>
        <a:effectLst/>
      </p:bgPr>
    </p:bg>
    <p:spTree>
      <p:nvGrpSpPr>
        <p:cNvPr id="1" name=""/>
        <p:cNvGrpSpPr/>
        <p:nvPr/>
      </p:nvGrpSpPr>
      <p:grpSpPr>
        <a:xfrm>
          <a:off x="0" y="0"/>
          <a:ext cx="0" cy="0"/>
          <a:chOff x="0" y="0"/>
          <a:chExt cx="0" cy="0"/>
        </a:xfrm>
      </p:grpSpPr>
      <p:sp>
        <p:nvSpPr>
          <p:cNvPr id="23" name="Footer Placeholder 2"/>
          <p:cNvSpPr>
            <a:spLocks noGrp="1"/>
          </p:cNvSpPr>
          <p:nvPr>
            <p:ph type="ftr" sz="quarter" idx="10"/>
          </p:nvPr>
        </p:nvSpPr>
        <p:spPr>
          <a:xfrm>
            <a:off x="11169650" y="9616425"/>
            <a:ext cx="6781800" cy="547603"/>
          </a:xfrm>
        </p:spPr>
        <p:txBody>
          <a:bodyPr/>
          <a:lstStyle/>
          <a:p>
            <a:r>
              <a:rPr kumimoji="1" lang="en-US" altLang="ja-JP"/>
              <a:t>The Power of PowerPoint - thepopp.com</a:t>
            </a:r>
            <a:endParaRPr kumimoji="1" lang="ja-JP" altLang="en-US" dirty="0"/>
          </a:p>
        </p:txBody>
      </p:sp>
      <p:sp>
        <p:nvSpPr>
          <p:cNvPr id="24" name="Slide Number Placeholder 3"/>
          <p:cNvSpPr>
            <a:spLocks noGrp="1"/>
          </p:cNvSpPr>
          <p:nvPr>
            <p:ph type="sldNum" sz="quarter" idx="11"/>
          </p:nvPr>
        </p:nvSpPr>
        <p:spPr>
          <a:xfrm>
            <a:off x="16757650" y="8877368"/>
            <a:ext cx="1219200" cy="1012858"/>
          </a:xfrm>
        </p:spPr>
        <p:txBody>
          <a:bodyPr/>
          <a:lstStyle>
            <a:lvl1pPr>
              <a:defRPr>
                <a:solidFill>
                  <a:schemeClr val="tx2"/>
                </a:solidFill>
              </a:defRPr>
            </a:lvl1pPr>
          </a:lstStyle>
          <a:p>
            <a:fld id="{B54AD89C-DF1E-4948-B597-5DD47B34A9CA}" type="slidenum">
              <a:rPr kumimoji="1" lang="ja-JP" altLang="en-US" smtClean="0"/>
              <a:pPr/>
              <a:t>‹Nº›</a:t>
            </a:fld>
            <a:endParaRPr kumimoji="1" lang="ja-JP" altLang="en-US" dirty="0"/>
          </a:p>
        </p:txBody>
      </p:sp>
      <p:sp>
        <p:nvSpPr>
          <p:cNvPr id="26" name="Picture Placeholder 6"/>
          <p:cNvSpPr>
            <a:spLocks noGrp="1"/>
          </p:cNvSpPr>
          <p:nvPr>
            <p:ph type="pic" sz="quarter" idx="15"/>
          </p:nvPr>
        </p:nvSpPr>
        <p:spPr>
          <a:xfrm>
            <a:off x="1433439" y="0"/>
            <a:ext cx="3816000" cy="701516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7" name="Picture Placeholder 6"/>
          <p:cNvSpPr>
            <a:spLocks noGrp="1"/>
          </p:cNvSpPr>
          <p:nvPr>
            <p:ph type="pic" sz="quarter" idx="16"/>
          </p:nvPr>
        </p:nvSpPr>
        <p:spPr>
          <a:xfrm>
            <a:off x="5358089" y="3270250"/>
            <a:ext cx="3816000" cy="701516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8" name="Title 1"/>
          <p:cNvSpPr>
            <a:spLocks noGrp="1"/>
          </p:cNvSpPr>
          <p:nvPr>
            <p:ph type="title" hasCustomPrompt="1"/>
          </p:nvPr>
        </p:nvSpPr>
        <p:spPr>
          <a:xfrm>
            <a:off x="11169650" y="1398589"/>
            <a:ext cx="56959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9" name="Straight Connector 28"/>
          <p:cNvCxnSpPr/>
          <p:nvPr userDrawn="1"/>
        </p:nvCxnSpPr>
        <p:spPr>
          <a:xfrm>
            <a:off x="11283951" y="5141913"/>
            <a:ext cx="700404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5"/>
          <p:cNvSpPr>
            <a:spLocks noGrp="1"/>
          </p:cNvSpPr>
          <p:nvPr>
            <p:ph type="body" sz="quarter" idx="12" hasCustomPrompt="1"/>
          </p:nvPr>
        </p:nvSpPr>
        <p:spPr>
          <a:xfrm>
            <a:off x="11188700" y="5360988"/>
            <a:ext cx="5695950" cy="3022600"/>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1433440" y="7182615"/>
            <a:ext cx="3816000" cy="644299"/>
          </a:xfrm>
        </p:spPr>
        <p:txBody>
          <a:bodyPr anchor="t">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5358089" y="2428907"/>
            <a:ext cx="3816000" cy="644299"/>
          </a:xfrm>
        </p:spPr>
        <p:txBody>
          <a:bodyPr anchor="b">
            <a:no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20393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250"/>
                            </p:stCondLst>
                            <p:childTnLst>
                              <p:par>
                                <p:cTn id="21" presetID="22" presetClass="entr" presetSubtype="2"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right)">
                                      <p:cBhvr>
                                        <p:cTn id="23" dur="500"/>
                                        <p:tgtEl>
                                          <p:spTgt spid="29"/>
                                        </p:tgtEl>
                                      </p:cBhvr>
                                    </p:animEffect>
                                  </p:childTnLst>
                                </p:cTn>
                              </p:par>
                              <p:par>
                                <p:cTn id="24" presetID="2" presetClass="entr" presetSubtype="1" decel="100000" fill="hold" grpId="0" nodeType="withEffect">
                                  <p:stCondLst>
                                    <p:cond delay="250"/>
                                  </p:stCondLst>
                                  <p:iterate type="wd">
                                    <p:tmPct val="10000"/>
                                  </p:iterate>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1000" fill="hold"/>
                                        <p:tgtEl>
                                          <p:spTgt spid="28"/>
                                        </p:tgtEl>
                                        <p:attrNameLst>
                                          <p:attrName>ppt_x</p:attrName>
                                        </p:attrNameLst>
                                      </p:cBhvr>
                                      <p:tavLst>
                                        <p:tav tm="0">
                                          <p:val>
                                            <p:strVal val="#ppt_x"/>
                                          </p:val>
                                        </p:tav>
                                        <p:tav tm="100000">
                                          <p:val>
                                            <p:strVal val="#ppt_x"/>
                                          </p:val>
                                        </p:tav>
                                      </p:tavLst>
                                    </p:anim>
                                    <p:anim calcmode="lin" valueType="num">
                                      <p:cBhvr additive="base">
                                        <p:cTn id="27" dur="1000" fill="hold"/>
                                        <p:tgtEl>
                                          <p:spTgt spid="28"/>
                                        </p:tgtEl>
                                        <p:attrNameLst>
                                          <p:attrName>ppt_y</p:attrName>
                                        </p:attrNameLst>
                                      </p:cBhvr>
                                      <p:tavLst>
                                        <p:tav tm="0">
                                          <p:val>
                                            <p:strVal val="0-#ppt_h/2"/>
                                          </p:val>
                                        </p:tav>
                                        <p:tav tm="100000">
                                          <p:val>
                                            <p:strVal val="#ppt_y"/>
                                          </p:val>
                                        </p:tav>
                                      </p:tavLst>
                                    </p:anim>
                                  </p:childTnLst>
                                </p:cTn>
                              </p:par>
                            </p:childTnLst>
                          </p:cTn>
                        </p:par>
                        <p:par>
                          <p:cTn id="28" fill="hold">
                            <p:stCondLst>
                              <p:cond delay="3800"/>
                            </p:stCondLst>
                            <p:childTnLst>
                              <p:par>
                                <p:cTn id="29" presetID="10" presetClass="entr" presetSubtype="0" fill="hold" grpId="0" nodeType="afterEffect">
                                  <p:stCondLst>
                                    <p:cond delay="25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30" grpId="0">
        <p:tmplLst>
          <p:tmpl>
            <p:tnLst>
              <p:par>
                <p:cTn presetID="10" presetClass="entr" presetSubtype="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Title 1"/>
          <p:cNvSpPr>
            <a:spLocks noGrp="1"/>
          </p:cNvSpPr>
          <p:nvPr>
            <p:ph type="title" hasCustomPrompt="1"/>
          </p:nvPr>
        </p:nvSpPr>
        <p:spPr>
          <a:xfrm>
            <a:off x="1403350" y="3633535"/>
            <a:ext cx="5724525" cy="3018343"/>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9144000" y="2545889"/>
            <a:ext cx="6121400" cy="242000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9144000" y="1886652"/>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 name="Text Placeholder 5"/>
          <p:cNvSpPr>
            <a:spLocks noGrp="1"/>
          </p:cNvSpPr>
          <p:nvPr>
            <p:ph type="body" sz="quarter" idx="15" hasCustomPrompt="1"/>
          </p:nvPr>
        </p:nvSpPr>
        <p:spPr>
          <a:xfrm>
            <a:off x="9144000" y="6025858"/>
            <a:ext cx="6121400" cy="242000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6" hasCustomPrompt="1"/>
          </p:nvPr>
        </p:nvSpPr>
        <p:spPr>
          <a:xfrm>
            <a:off x="9144000" y="5366621"/>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2866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2050"/>
                            </p:stCondLst>
                            <p:childTnLst>
                              <p:par>
                                <p:cTn id="14" presetID="10" presetClass="entr" presetSubtype="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800"/>
                            </p:stCondLst>
                            <p:childTnLst>
                              <p:par>
                                <p:cTn id="18" presetID="22" presetClass="entr" presetSubtype="8" fill="hold" grpId="0" nodeType="after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wipe(left)">
                                      <p:cBhvr>
                                        <p:cTn id="20" dur="500"/>
                                        <p:tgtEl>
                                          <p:spTgt spid="13">
                                            <p:txEl>
                                              <p:pRg st="0" end="0"/>
                                            </p:txEl>
                                          </p:spTgt>
                                        </p:tgtEl>
                                      </p:cBhvr>
                                    </p:animEffect>
                                  </p:childTnLst>
                                </p:cTn>
                              </p:par>
                            </p:childTnLst>
                          </p:cTn>
                        </p:par>
                        <p:par>
                          <p:cTn id="21" fill="hold">
                            <p:stCondLst>
                              <p:cond delay="3300"/>
                            </p:stCondLst>
                            <p:childTnLst>
                              <p:par>
                                <p:cTn id="22" presetID="10" presetClass="entr" presetSubtype="0" fill="hold" grpId="0" nodeType="afterEffect">
                                  <p:stCondLst>
                                    <p:cond delay="25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Title 1"/>
          <p:cNvSpPr>
            <a:spLocks noGrp="1"/>
          </p:cNvSpPr>
          <p:nvPr>
            <p:ph type="title" hasCustomPrompt="1"/>
          </p:nvPr>
        </p:nvSpPr>
        <p:spPr>
          <a:xfrm>
            <a:off x="1403350" y="3633535"/>
            <a:ext cx="5724525" cy="3018343"/>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9144000" y="1997249"/>
            <a:ext cx="6121400"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9144000" y="1338012"/>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5" hasCustomPrompt="1"/>
          </p:nvPr>
        </p:nvSpPr>
        <p:spPr>
          <a:xfrm>
            <a:off x="9144000" y="4731437"/>
            <a:ext cx="6121400"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6" hasCustomPrompt="1"/>
          </p:nvPr>
        </p:nvSpPr>
        <p:spPr>
          <a:xfrm>
            <a:off x="9144000" y="4072200"/>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9144000" y="7465625"/>
            <a:ext cx="6121400"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8" hasCustomPrompt="1"/>
          </p:nvPr>
        </p:nvSpPr>
        <p:spPr>
          <a:xfrm>
            <a:off x="9144000" y="6806388"/>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156715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2050"/>
                            </p:stCondLst>
                            <p:childTnLst>
                              <p:par>
                                <p:cTn id="14" presetID="10" presetClass="entr" presetSubtype="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800"/>
                            </p:stCondLst>
                            <p:childTnLst>
                              <p:par>
                                <p:cTn id="18" presetID="22" presetClass="entr" presetSubtype="8" fill="hold" grpId="0"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500"/>
                                        <p:tgtEl>
                                          <p:spTgt spid="9">
                                            <p:txEl>
                                              <p:pRg st="0" end="0"/>
                                            </p:txEl>
                                          </p:spTgt>
                                        </p:tgtEl>
                                      </p:cBhvr>
                                    </p:animEffect>
                                  </p:childTnLst>
                                </p:cTn>
                              </p:par>
                            </p:childTnLst>
                          </p:cTn>
                        </p:par>
                        <p:par>
                          <p:cTn id="21" fill="hold">
                            <p:stCondLst>
                              <p:cond delay="3300"/>
                            </p:stCondLst>
                            <p:childTnLst>
                              <p:par>
                                <p:cTn id="22" presetID="10" presetClass="entr" presetSubtype="0" fill="hold" grpId="0" nodeType="after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4050"/>
                            </p:stCondLst>
                            <p:childTnLst>
                              <p:par>
                                <p:cTn id="26" presetID="22" presetClass="entr" presetSubtype="8" fill="hold" grpId="0" nodeType="after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wipe(left)">
                                      <p:cBhvr>
                                        <p:cTn id="28" dur="500"/>
                                        <p:tgtEl>
                                          <p:spTgt spid="11">
                                            <p:txEl>
                                              <p:pRg st="0" end="0"/>
                                            </p:txEl>
                                          </p:spTgt>
                                        </p:tgtEl>
                                      </p:cBhvr>
                                    </p:animEffect>
                                  </p:childTnLst>
                                </p:cTn>
                              </p:par>
                            </p:childTnLst>
                          </p:cTn>
                        </p:par>
                        <p:par>
                          <p:cTn id="29" fill="hold">
                            <p:stCondLst>
                              <p:cond delay="4550"/>
                            </p:stCondLst>
                            <p:childTnLst>
                              <p:par>
                                <p:cTn id="30" presetID="10" presetClass="entr" presetSubtype="0" fill="hold" grpId="0" nodeType="afterEffect">
                                  <p:stCondLst>
                                    <p:cond delay="25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umns and image">
    <p:spTree>
      <p:nvGrpSpPr>
        <p:cNvPr id="1" name=""/>
        <p:cNvGrpSpPr/>
        <p:nvPr/>
      </p:nvGrpSpPr>
      <p:grpSpPr>
        <a:xfrm>
          <a:off x="0" y="0"/>
          <a:ext cx="0" cy="0"/>
          <a:chOff x="0" y="0"/>
          <a:chExt cx="0" cy="0"/>
        </a:xfrm>
      </p:grpSpPr>
      <p:sp>
        <p:nvSpPr>
          <p:cNvPr id="13" name="Picture Placeholder 6"/>
          <p:cNvSpPr>
            <a:spLocks noGrp="1"/>
          </p:cNvSpPr>
          <p:nvPr>
            <p:ph type="pic" sz="quarter" idx="13"/>
          </p:nvPr>
        </p:nvSpPr>
        <p:spPr>
          <a:xfrm>
            <a:off x="5488440" y="-1"/>
            <a:ext cx="5655810" cy="10285413"/>
          </a:xfrm>
          <a:no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6" name="Text Placeholder 5"/>
          <p:cNvSpPr>
            <a:spLocks noGrp="1"/>
          </p:cNvSpPr>
          <p:nvPr>
            <p:ph type="body" sz="quarter" idx="12" hasCustomPrompt="1"/>
          </p:nvPr>
        </p:nvSpPr>
        <p:spPr>
          <a:xfrm>
            <a:off x="11169650" y="1997249"/>
            <a:ext cx="571695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11169650" y="1338012"/>
            <a:ext cx="571695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5" hasCustomPrompt="1"/>
          </p:nvPr>
        </p:nvSpPr>
        <p:spPr>
          <a:xfrm>
            <a:off x="11169650" y="4731437"/>
            <a:ext cx="571695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6" hasCustomPrompt="1"/>
          </p:nvPr>
        </p:nvSpPr>
        <p:spPr>
          <a:xfrm>
            <a:off x="11169650" y="4072200"/>
            <a:ext cx="571695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11169650" y="7465625"/>
            <a:ext cx="571695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8" hasCustomPrompt="1"/>
          </p:nvPr>
        </p:nvSpPr>
        <p:spPr>
          <a:xfrm>
            <a:off x="11169650" y="6806388"/>
            <a:ext cx="571695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198007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25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2050"/>
                            </p:stCondLst>
                            <p:childTnLst>
                              <p:par>
                                <p:cTn id="14" presetID="22" presetClass="entr" presetSubtype="8" fill="hold" grpId="0" nodeType="afterEffect">
                                  <p:stCondLst>
                                    <p:cond delay="25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par>
                          <p:cTn id="17" fill="hold">
                            <p:stCondLst>
                              <p:cond delay="2800"/>
                            </p:stCondLst>
                            <p:childTnLst>
                              <p:par>
                                <p:cTn id="18" presetID="10" presetClass="entr" presetSubtype="0" fill="hold" grpId="0" nodeType="afterEffect">
                                  <p:stCondLst>
                                    <p:cond delay="2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3550"/>
                            </p:stCondLst>
                            <p:childTnLst>
                              <p:par>
                                <p:cTn id="22" presetID="22" presetClass="entr" presetSubtype="8"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par>
                          <p:cTn id="25" fill="hold">
                            <p:stCondLst>
                              <p:cond delay="4050"/>
                            </p:stCondLst>
                            <p:childTnLst>
                              <p:par>
                                <p:cTn id="26" presetID="10" presetClass="entr" presetSubtype="0" fill="hold" grpId="0" nodeType="afterEffect">
                                  <p:stCondLst>
                                    <p:cond delay="25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4800"/>
                            </p:stCondLst>
                            <p:childTnLst>
                              <p:par>
                                <p:cTn id="30" presetID="22" presetClass="entr" presetSubtype="8" fill="hold" grpId="0" nodeType="after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wipe(left)">
                                      <p:cBhvr>
                                        <p:cTn id="32" dur="500"/>
                                        <p:tgtEl>
                                          <p:spTgt spid="11">
                                            <p:txEl>
                                              <p:pRg st="0" end="0"/>
                                            </p:txEl>
                                          </p:spTgt>
                                        </p:tgtEl>
                                      </p:cBhvr>
                                    </p:animEffect>
                                  </p:childTnLst>
                                </p:cTn>
                              </p:par>
                            </p:childTnLst>
                          </p:cTn>
                        </p:par>
                        <p:par>
                          <p:cTn id="33" fill="hold">
                            <p:stCondLst>
                              <p:cond delay="5300"/>
                            </p:stCondLst>
                            <p:childTnLst>
                              <p:par>
                                <p:cTn id="34" presetID="10" presetClass="entr" presetSubtype="0" fill="hold" grpId="0" nodeType="afterEffect">
                                  <p:stCondLst>
                                    <p:cond delay="25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2" presetClass="entr" presetSubtype="8"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column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6" name="Text Placeholder 5"/>
          <p:cNvSpPr>
            <a:spLocks noGrp="1"/>
          </p:cNvSpPr>
          <p:nvPr>
            <p:ph type="body" sz="quarter" idx="12" hasCustomPrompt="1"/>
          </p:nvPr>
        </p:nvSpPr>
        <p:spPr>
          <a:xfrm>
            <a:off x="9144000" y="1997249"/>
            <a:ext cx="6121400"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9144000" y="1338012"/>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5" hasCustomPrompt="1"/>
          </p:nvPr>
        </p:nvSpPr>
        <p:spPr>
          <a:xfrm>
            <a:off x="9144000" y="4731437"/>
            <a:ext cx="6121400"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6" hasCustomPrompt="1"/>
          </p:nvPr>
        </p:nvSpPr>
        <p:spPr>
          <a:xfrm>
            <a:off x="9144000" y="4072200"/>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9144000" y="7465625"/>
            <a:ext cx="6121400"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8" hasCustomPrompt="1"/>
          </p:nvPr>
        </p:nvSpPr>
        <p:spPr>
          <a:xfrm>
            <a:off x="9144000" y="6806388"/>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4" name="Rectangle 13"/>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5" name="Title 1"/>
          <p:cNvSpPr>
            <a:spLocks noGrp="1"/>
          </p:cNvSpPr>
          <p:nvPr>
            <p:ph type="title" hasCustomPrompt="1"/>
          </p:nvPr>
        </p:nvSpPr>
        <p:spPr>
          <a:xfrm>
            <a:off x="588286" y="3633535"/>
            <a:ext cx="5334063" cy="301834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67710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000" fill="hold"/>
                                        <p:tgtEl>
                                          <p:spTgt spid="15"/>
                                        </p:tgtEl>
                                        <p:attrNameLst>
                                          <p:attrName>ppt_x</p:attrName>
                                        </p:attrNameLst>
                                      </p:cBhvr>
                                      <p:tavLst>
                                        <p:tav tm="0">
                                          <p:val>
                                            <p:strVal val="#ppt_x"/>
                                          </p:val>
                                        </p:tav>
                                        <p:tav tm="100000">
                                          <p:val>
                                            <p:strVal val="#ppt_x"/>
                                          </p:val>
                                        </p:tav>
                                      </p:tavLst>
                                    </p:anim>
                                    <p:anim calcmode="lin" valueType="num">
                                      <p:cBhvr additive="base">
                                        <p:cTn id="11" dur="1000" fill="hold"/>
                                        <p:tgtEl>
                                          <p:spTgt spid="15"/>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22" presetClass="entr" presetSubtype="8"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800"/>
                            </p:stCondLst>
                            <p:childTnLst>
                              <p:par>
                                <p:cTn id="21" presetID="22" presetClass="entr" presetSubtype="8" fill="hold" grpId="0"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500"/>
                                        <p:tgtEl>
                                          <p:spTgt spid="9">
                                            <p:txEl>
                                              <p:pRg st="0" end="0"/>
                                            </p:txEl>
                                          </p:spTgt>
                                        </p:tgtEl>
                                      </p:cBhvr>
                                    </p:animEffect>
                                  </p:childTnLst>
                                </p:cTn>
                              </p:par>
                            </p:childTnLst>
                          </p:cTn>
                        </p:par>
                        <p:par>
                          <p:cTn id="24" fill="hold">
                            <p:stCondLst>
                              <p:cond delay="3300"/>
                            </p:stCondLst>
                            <p:childTnLst>
                              <p:par>
                                <p:cTn id="25" presetID="10" presetClass="entr" presetSubtype="0" fill="hold" grpId="0" nodeType="after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4050"/>
                            </p:stCondLst>
                            <p:childTnLst>
                              <p:par>
                                <p:cTn id="29" presetID="22" presetClass="entr" presetSubtype="8" fill="hold" grpId="0" nodeType="after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wipe(left)">
                                      <p:cBhvr>
                                        <p:cTn id="31" dur="500"/>
                                        <p:tgtEl>
                                          <p:spTgt spid="11">
                                            <p:txEl>
                                              <p:pRg st="0" end="0"/>
                                            </p:txEl>
                                          </p:spTgt>
                                        </p:tgtEl>
                                      </p:cBhvr>
                                    </p:animEffect>
                                  </p:childTnLst>
                                </p:cTn>
                              </p:par>
                            </p:childTnLst>
                          </p:cTn>
                        </p:par>
                        <p:par>
                          <p:cTn id="32" fill="hold">
                            <p:stCondLst>
                              <p:cond delay="4550"/>
                            </p:stCondLst>
                            <p:childTnLst>
                              <p:par>
                                <p:cTn id="33" presetID="10" presetClass="entr" presetSubtype="0" fill="hold" grpId="0" nodeType="afterEffect">
                                  <p:stCondLst>
                                    <p:cond delay="25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4" grpId="0" animBg="1"/>
      <p:bldP spid="1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022600" y="3740262"/>
            <a:ext cx="12242800" cy="1232839"/>
          </a:xfrm>
        </p:spPr>
        <p:txBody>
          <a:bodyPr anchor="b"/>
          <a:lstStyle>
            <a:lvl1pPr algn="ctr">
              <a:defRPr>
                <a:solidFill>
                  <a:schemeClr val="bg1"/>
                </a:solidFill>
              </a:defRPr>
            </a:lvl1pPr>
          </a:lstStyle>
          <a:p>
            <a:r>
              <a:rPr kumimoji="1" lang="en-US" altLang="ja-JP" dirty="0"/>
              <a:t>Slide title goes here</a:t>
            </a:r>
            <a:endParaRPr kumimoji="1" lang="ja-JP" altLang="en-US" dirty="0"/>
          </a:p>
        </p:txBody>
      </p:sp>
      <p:sp>
        <p:nvSpPr>
          <p:cNvPr id="6" name="Text Placeholder 5"/>
          <p:cNvSpPr>
            <a:spLocks noGrp="1"/>
          </p:cNvSpPr>
          <p:nvPr>
            <p:ph type="body" sz="quarter" idx="12" hasCustomPrompt="1"/>
          </p:nvPr>
        </p:nvSpPr>
        <p:spPr>
          <a:xfrm>
            <a:off x="3022601" y="5141913"/>
            <a:ext cx="12242800" cy="896938"/>
          </a:xfrm>
        </p:spPr>
        <p:txBody>
          <a:bodyPr anchor="t"/>
          <a:lstStyle>
            <a:lvl1pPr marL="0" indent="0" algn="ctr">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3" hasCustomPrompt="1"/>
          </p:nvPr>
        </p:nvSpPr>
        <p:spPr>
          <a:xfrm>
            <a:off x="3022601" y="7015163"/>
            <a:ext cx="12242800" cy="1871662"/>
          </a:xfrm>
        </p:spPr>
        <p:txBody>
          <a:bodyPr anchor="b"/>
          <a:lstStyle>
            <a:lvl1pPr marL="0" indent="0" algn="ctr">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04053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2300"/>
                            </p:stCondLst>
                            <p:childTnLst>
                              <p:par>
                                <p:cTn id="14" presetID="10" presetClass="entr" presetSubtype="0"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6" name="Text Placeholder 5"/>
          <p:cNvSpPr>
            <a:spLocks noGrp="1"/>
          </p:cNvSpPr>
          <p:nvPr>
            <p:ph type="body" sz="quarter" idx="12" hasCustomPrompt="1"/>
          </p:nvPr>
        </p:nvSpPr>
        <p:spPr>
          <a:xfrm>
            <a:off x="6531403" y="1997249"/>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6531403" y="1338012"/>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5" hasCustomPrompt="1"/>
          </p:nvPr>
        </p:nvSpPr>
        <p:spPr>
          <a:xfrm>
            <a:off x="6531403" y="4731437"/>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6" hasCustomPrompt="1"/>
          </p:nvPr>
        </p:nvSpPr>
        <p:spPr>
          <a:xfrm>
            <a:off x="6531403" y="4072200"/>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6531403" y="7465625"/>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8" hasCustomPrompt="1"/>
          </p:nvPr>
        </p:nvSpPr>
        <p:spPr>
          <a:xfrm>
            <a:off x="6531403" y="6806388"/>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3" name="Text Placeholder 5"/>
          <p:cNvSpPr>
            <a:spLocks noGrp="1"/>
          </p:cNvSpPr>
          <p:nvPr>
            <p:ph type="body" sz="quarter" idx="19" hasCustomPrompt="1"/>
          </p:nvPr>
        </p:nvSpPr>
        <p:spPr>
          <a:xfrm>
            <a:off x="12001500" y="1997249"/>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20" hasCustomPrompt="1"/>
          </p:nvPr>
        </p:nvSpPr>
        <p:spPr>
          <a:xfrm>
            <a:off x="12001500" y="1338012"/>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5" name="Text Placeholder 5"/>
          <p:cNvSpPr>
            <a:spLocks noGrp="1"/>
          </p:cNvSpPr>
          <p:nvPr>
            <p:ph type="body" sz="quarter" idx="21" hasCustomPrompt="1"/>
          </p:nvPr>
        </p:nvSpPr>
        <p:spPr>
          <a:xfrm>
            <a:off x="12001500" y="4731437"/>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2" hasCustomPrompt="1"/>
          </p:nvPr>
        </p:nvSpPr>
        <p:spPr>
          <a:xfrm>
            <a:off x="12001500" y="4072200"/>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7" name="Text Placeholder 5"/>
          <p:cNvSpPr>
            <a:spLocks noGrp="1"/>
          </p:cNvSpPr>
          <p:nvPr>
            <p:ph type="body" sz="quarter" idx="23" hasCustomPrompt="1"/>
          </p:nvPr>
        </p:nvSpPr>
        <p:spPr>
          <a:xfrm>
            <a:off x="12001500" y="7465625"/>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8" name="Text Placeholder 5"/>
          <p:cNvSpPr>
            <a:spLocks noGrp="1"/>
          </p:cNvSpPr>
          <p:nvPr>
            <p:ph type="body" sz="quarter" idx="24" hasCustomPrompt="1"/>
          </p:nvPr>
        </p:nvSpPr>
        <p:spPr>
          <a:xfrm>
            <a:off x="12001500" y="6806388"/>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94370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550"/>
                            </p:stCondLst>
                            <p:childTnLst>
                              <p:par>
                                <p:cTn id="18" presetID="22" presetClass="entr" presetSubtype="8" fill="hold" grpId="0"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500"/>
                                        <p:tgtEl>
                                          <p:spTgt spid="9">
                                            <p:txEl>
                                              <p:pRg st="0" end="0"/>
                                            </p:txEl>
                                          </p:spTgt>
                                        </p:tgtEl>
                                      </p:cBhvr>
                                    </p:animEffect>
                                  </p:childTnLst>
                                </p:cTn>
                              </p:par>
                            </p:childTnLst>
                          </p:cTn>
                        </p:par>
                        <p:par>
                          <p:cTn id="21" fill="hold">
                            <p:stCondLst>
                              <p:cond delay="3050"/>
                            </p:stCondLst>
                            <p:childTnLst>
                              <p:par>
                                <p:cTn id="22" presetID="10" presetClass="entr" presetSubtype="0" fill="hold" grpId="0" nodeType="after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3800"/>
                            </p:stCondLst>
                            <p:childTnLst>
                              <p:par>
                                <p:cTn id="26" presetID="22" presetClass="entr" presetSubtype="8" fill="hold" grpId="0" nodeType="after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wipe(left)">
                                      <p:cBhvr>
                                        <p:cTn id="28" dur="500"/>
                                        <p:tgtEl>
                                          <p:spTgt spid="11">
                                            <p:txEl>
                                              <p:pRg st="0" end="0"/>
                                            </p:txEl>
                                          </p:spTgt>
                                        </p:tgtEl>
                                      </p:cBhvr>
                                    </p:animEffect>
                                  </p:childTnLst>
                                </p:cTn>
                              </p:par>
                            </p:childTnLst>
                          </p:cTn>
                        </p:par>
                        <p:par>
                          <p:cTn id="29" fill="hold">
                            <p:stCondLst>
                              <p:cond delay="4300"/>
                            </p:stCondLst>
                            <p:childTnLst>
                              <p:par>
                                <p:cTn id="30" presetID="10" presetClass="entr" presetSubtype="0" fill="hold" grpId="0" nodeType="afterEffect">
                                  <p:stCondLst>
                                    <p:cond delay="25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5050"/>
                            </p:stCondLst>
                            <p:childTnLst>
                              <p:par>
                                <p:cTn id="34" presetID="22" presetClass="entr" presetSubtype="8" fill="hold" grpId="0" nodeType="after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wipe(left)">
                                      <p:cBhvr>
                                        <p:cTn id="36" dur="500"/>
                                        <p:tgtEl>
                                          <p:spTgt spid="14">
                                            <p:txEl>
                                              <p:pRg st="0" end="0"/>
                                            </p:txEl>
                                          </p:spTgt>
                                        </p:tgtEl>
                                      </p:cBhvr>
                                    </p:animEffect>
                                  </p:childTnLst>
                                </p:cTn>
                              </p:par>
                            </p:childTnLst>
                          </p:cTn>
                        </p:par>
                        <p:par>
                          <p:cTn id="37" fill="hold">
                            <p:stCondLst>
                              <p:cond delay="5550"/>
                            </p:stCondLst>
                            <p:childTnLst>
                              <p:par>
                                <p:cTn id="38" presetID="10" presetClass="entr" presetSubtype="0" fill="hold" grpId="0" nodeType="afterEffect">
                                  <p:stCondLst>
                                    <p:cond delay="25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6300"/>
                            </p:stCondLst>
                            <p:childTnLst>
                              <p:par>
                                <p:cTn id="42" presetID="22" presetClass="entr" presetSubtype="8" fill="hold" grpId="0" nodeType="after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wipe(left)">
                                      <p:cBhvr>
                                        <p:cTn id="44" dur="500"/>
                                        <p:tgtEl>
                                          <p:spTgt spid="16">
                                            <p:txEl>
                                              <p:pRg st="0" end="0"/>
                                            </p:txEl>
                                          </p:spTgt>
                                        </p:tgtEl>
                                      </p:cBhvr>
                                    </p:animEffect>
                                  </p:childTnLst>
                                </p:cTn>
                              </p:par>
                            </p:childTnLst>
                          </p:cTn>
                        </p:par>
                        <p:par>
                          <p:cTn id="45" fill="hold">
                            <p:stCondLst>
                              <p:cond delay="6800"/>
                            </p:stCondLst>
                            <p:childTnLst>
                              <p:par>
                                <p:cTn id="46" presetID="10" presetClass="entr" presetSubtype="0" fill="hold" grpId="0" nodeType="afterEffect">
                                  <p:stCondLst>
                                    <p:cond delay="25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7550"/>
                            </p:stCondLst>
                            <p:childTnLst>
                              <p:par>
                                <p:cTn id="50" presetID="22" presetClass="entr" presetSubtype="8" fill="hold" grpId="0" nodeType="afterEffect">
                                  <p:stCondLst>
                                    <p:cond delay="0"/>
                                  </p:stCondLst>
                                  <p:childTnLst>
                                    <p:set>
                                      <p:cBhvr>
                                        <p:cTn id="51" dur="1" fill="hold">
                                          <p:stCondLst>
                                            <p:cond delay="0"/>
                                          </p:stCondLst>
                                        </p:cTn>
                                        <p:tgtEl>
                                          <p:spTgt spid="18">
                                            <p:txEl>
                                              <p:pRg st="0" end="0"/>
                                            </p:txEl>
                                          </p:spTgt>
                                        </p:tgtEl>
                                        <p:attrNameLst>
                                          <p:attrName>style.visibility</p:attrName>
                                        </p:attrNameLst>
                                      </p:cBhvr>
                                      <p:to>
                                        <p:strVal val="visible"/>
                                      </p:to>
                                    </p:set>
                                    <p:animEffect transition="in" filter="wipe(left)">
                                      <p:cBhvr>
                                        <p:cTn id="52" dur="500"/>
                                        <p:tgtEl>
                                          <p:spTgt spid="18">
                                            <p:txEl>
                                              <p:pRg st="0" end="0"/>
                                            </p:txEl>
                                          </p:spTgt>
                                        </p:tgtEl>
                                      </p:cBhvr>
                                    </p:animEffect>
                                  </p:childTnLst>
                                </p:cTn>
                              </p:par>
                            </p:childTnLst>
                          </p:cTn>
                        </p:par>
                        <p:par>
                          <p:cTn id="53" fill="hold">
                            <p:stCondLst>
                              <p:cond delay="8050"/>
                            </p:stCondLst>
                            <p:childTnLst>
                              <p:par>
                                <p:cTn id="54" presetID="10" presetClass="entr" presetSubtype="0" fill="hold" grpId="0" nodeType="afterEffect">
                                  <p:stCondLst>
                                    <p:cond delay="25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p:tmplLst>
          <p:tmpl>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p:tmplLst>
          <p:tmpl>
            <p:tnLst>
              <p:par>
                <p:cTn presetID="10" presetClass="entr" presetSubtype="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meline star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94" name="Oval 93"/>
          <p:cNvSpPr/>
          <p:nvPr userDrawn="1"/>
        </p:nvSpPr>
        <p:spPr>
          <a:xfrm>
            <a:off x="9033163" y="267076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Oval 94"/>
          <p:cNvSpPr/>
          <p:nvPr userDrawn="1"/>
        </p:nvSpPr>
        <p:spPr>
          <a:xfrm>
            <a:off x="9033163" y="504108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 name="Oval 95"/>
          <p:cNvSpPr/>
          <p:nvPr userDrawn="1"/>
        </p:nvSpPr>
        <p:spPr>
          <a:xfrm>
            <a:off x="9033163" y="740442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01" name="Straight Connector 100"/>
          <p:cNvCxnSpPr>
            <a:stCxn id="94" idx="4"/>
            <a:endCxn id="95" idx="0"/>
          </p:cNvCxnSpPr>
          <p:nvPr userDrawn="1"/>
        </p:nvCxnSpPr>
        <p:spPr>
          <a:xfrm>
            <a:off x="9144000" y="2892436"/>
            <a:ext cx="0" cy="214865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6" idx="0"/>
            <a:endCxn id="95" idx="4"/>
          </p:cNvCxnSpPr>
          <p:nvPr userDrawn="1"/>
        </p:nvCxnSpPr>
        <p:spPr>
          <a:xfrm flipV="1">
            <a:off x="9144000" y="5262759"/>
            <a:ext cx="0" cy="214166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96" idx="4"/>
          </p:cNvCxnSpPr>
          <p:nvPr userDrawn="1"/>
        </p:nvCxnSpPr>
        <p:spPr>
          <a:xfrm flipV="1">
            <a:off x="9143999" y="7626096"/>
            <a:ext cx="1" cy="265931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2" name="Text Placeholder 5"/>
          <p:cNvSpPr>
            <a:spLocks noGrp="1"/>
          </p:cNvSpPr>
          <p:nvPr>
            <p:ph type="body" sz="quarter" idx="12" hasCustomPrompt="1"/>
          </p:nvPr>
        </p:nvSpPr>
        <p:spPr>
          <a:xfrm>
            <a:off x="9621984" y="3091580"/>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3" name="Text Placeholder 5"/>
          <p:cNvSpPr>
            <a:spLocks noGrp="1"/>
          </p:cNvSpPr>
          <p:nvPr>
            <p:ph type="body" sz="quarter" idx="14" hasCustomPrompt="1"/>
          </p:nvPr>
        </p:nvSpPr>
        <p:spPr>
          <a:xfrm>
            <a:off x="9621984" y="2432343"/>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7" name="Text Placeholder 5"/>
          <p:cNvSpPr>
            <a:spLocks noGrp="1"/>
          </p:cNvSpPr>
          <p:nvPr>
            <p:ph type="body" sz="quarter" idx="15" hasCustomPrompt="1"/>
          </p:nvPr>
        </p:nvSpPr>
        <p:spPr>
          <a:xfrm>
            <a:off x="9621984" y="5465148"/>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8" name="Text Placeholder 5"/>
          <p:cNvSpPr>
            <a:spLocks noGrp="1"/>
          </p:cNvSpPr>
          <p:nvPr>
            <p:ph type="body" sz="quarter" idx="16" hasCustomPrompt="1"/>
          </p:nvPr>
        </p:nvSpPr>
        <p:spPr>
          <a:xfrm>
            <a:off x="9621984" y="4805911"/>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9" name="Text Placeholder 5"/>
          <p:cNvSpPr>
            <a:spLocks noGrp="1"/>
          </p:cNvSpPr>
          <p:nvPr>
            <p:ph type="body" sz="quarter" idx="17" hasCustomPrompt="1"/>
          </p:nvPr>
        </p:nvSpPr>
        <p:spPr>
          <a:xfrm>
            <a:off x="9621984" y="7831336"/>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0" name="Text Placeholder 5"/>
          <p:cNvSpPr>
            <a:spLocks noGrp="1"/>
          </p:cNvSpPr>
          <p:nvPr>
            <p:ph type="body" sz="quarter" idx="18" hasCustomPrompt="1"/>
          </p:nvPr>
        </p:nvSpPr>
        <p:spPr>
          <a:xfrm>
            <a:off x="9621984" y="7172099"/>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7" name="Title 1"/>
          <p:cNvSpPr>
            <a:spLocks noGrp="1"/>
          </p:cNvSpPr>
          <p:nvPr>
            <p:ph type="title" hasCustomPrompt="1"/>
          </p:nvPr>
        </p:nvSpPr>
        <p:spPr>
          <a:xfrm>
            <a:off x="1403350" y="2116810"/>
            <a:ext cx="4789632"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32" name="Text Placeholder 5"/>
          <p:cNvSpPr>
            <a:spLocks noGrp="1"/>
          </p:cNvSpPr>
          <p:nvPr>
            <p:ph type="body" sz="quarter" idx="24" hasCustomPrompt="1"/>
          </p:nvPr>
        </p:nvSpPr>
        <p:spPr>
          <a:xfrm>
            <a:off x="1403349" y="5365094"/>
            <a:ext cx="4789633"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1" name="Text Placeholder 5"/>
          <p:cNvSpPr>
            <a:spLocks noGrp="1"/>
          </p:cNvSpPr>
          <p:nvPr>
            <p:ph type="body" sz="quarter" idx="21" hasCustomPrompt="1"/>
          </p:nvPr>
        </p:nvSpPr>
        <p:spPr>
          <a:xfrm>
            <a:off x="6984995" y="2479939"/>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2" name="Text Placeholder 5"/>
          <p:cNvSpPr>
            <a:spLocks noGrp="1"/>
          </p:cNvSpPr>
          <p:nvPr>
            <p:ph type="body" sz="quarter" idx="22" hasCustomPrompt="1"/>
          </p:nvPr>
        </p:nvSpPr>
        <p:spPr>
          <a:xfrm>
            <a:off x="6984995" y="4853507"/>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3" name="Text Placeholder 5"/>
          <p:cNvSpPr>
            <a:spLocks noGrp="1"/>
          </p:cNvSpPr>
          <p:nvPr>
            <p:ph type="body" sz="quarter" idx="23" hasCustomPrompt="1"/>
          </p:nvPr>
        </p:nvSpPr>
        <p:spPr>
          <a:xfrm>
            <a:off x="6984995" y="7229220"/>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331779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27"/>
                                        </p:tgtEl>
                                        <p:attrNameLst>
                                          <p:attrName>style.visibility</p:attrName>
                                        </p:attrNameLst>
                                      </p:cBhvr>
                                      <p:to>
                                        <p:strVal val="visible"/>
                                      </p:to>
                                    </p:set>
                                    <p:anim calcmode="lin" valueType="num">
                                      <p:cBhvr additive="base">
                                        <p:cTn id="7" dur="1000" fill="hold"/>
                                        <p:tgtEl>
                                          <p:spTgt spid="127"/>
                                        </p:tgtEl>
                                        <p:attrNameLst>
                                          <p:attrName>ppt_x</p:attrName>
                                        </p:attrNameLst>
                                      </p:cBhvr>
                                      <p:tavLst>
                                        <p:tav tm="0">
                                          <p:val>
                                            <p:strVal val="#ppt_x"/>
                                          </p:val>
                                        </p:tav>
                                        <p:tav tm="100000">
                                          <p:val>
                                            <p:strVal val="#ppt_x"/>
                                          </p:val>
                                        </p:tav>
                                      </p:tavLst>
                                    </p:anim>
                                    <p:anim calcmode="lin" valueType="num">
                                      <p:cBhvr additive="base">
                                        <p:cTn id="8" dur="1000" fill="hold"/>
                                        <p:tgtEl>
                                          <p:spTgt spid="127"/>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500"/>
                                        <p:tgtEl>
                                          <p:spTgt spid="132"/>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500"/>
                                        <p:tgtEl>
                                          <p:spTgt spid="94"/>
                                        </p:tgtEl>
                                      </p:cBhvr>
                                    </p:animEffect>
                                  </p:childTnLst>
                                </p:cTn>
                              </p:par>
                            </p:childTnLst>
                          </p:cTn>
                        </p:par>
                        <p:par>
                          <p:cTn id="20" fill="hold">
                            <p:stCondLst>
                              <p:cond delay="2550"/>
                            </p:stCondLst>
                            <p:childTnLst>
                              <p:par>
                                <p:cTn id="21" presetID="22" presetClass="entr" presetSubtype="8" fill="hold" grpId="0" nodeType="afterEffect">
                                  <p:stCondLst>
                                    <p:cond delay="0"/>
                                  </p:stCondLst>
                                  <p:childTnLst>
                                    <p:set>
                                      <p:cBhvr>
                                        <p:cTn id="22" dur="1" fill="hold">
                                          <p:stCondLst>
                                            <p:cond delay="0"/>
                                          </p:stCondLst>
                                        </p:cTn>
                                        <p:tgtEl>
                                          <p:spTgt spid="113">
                                            <p:txEl>
                                              <p:pRg st="0" end="0"/>
                                            </p:txEl>
                                          </p:spTgt>
                                        </p:tgtEl>
                                        <p:attrNameLst>
                                          <p:attrName>style.visibility</p:attrName>
                                        </p:attrNameLst>
                                      </p:cBhvr>
                                      <p:to>
                                        <p:strVal val="visible"/>
                                      </p:to>
                                    </p:set>
                                    <p:animEffect transition="in" filter="wipe(left)">
                                      <p:cBhvr>
                                        <p:cTn id="23" dur="500"/>
                                        <p:tgtEl>
                                          <p:spTgt spid="113">
                                            <p:txEl>
                                              <p:pRg st="0" end="0"/>
                                            </p:txEl>
                                          </p:spTgt>
                                        </p:tgtEl>
                                      </p:cBhvr>
                                    </p:animEffect>
                                  </p:childTnLst>
                                </p:cTn>
                              </p:par>
                            </p:childTnLst>
                          </p:cTn>
                        </p:par>
                        <p:par>
                          <p:cTn id="24" fill="hold">
                            <p:stCondLst>
                              <p:cond delay="3050"/>
                            </p:stCondLst>
                            <p:childTnLst>
                              <p:par>
                                <p:cTn id="25" presetID="10" presetClass="entr" presetSubtype="0" fill="hold" grpId="0" nodeType="afterEffect">
                                  <p:stCondLst>
                                    <p:cond delay="0"/>
                                  </p:stCondLst>
                                  <p:childTnLst>
                                    <p:set>
                                      <p:cBhvr>
                                        <p:cTn id="26" dur="1" fill="hold">
                                          <p:stCondLst>
                                            <p:cond delay="0"/>
                                          </p:stCondLst>
                                        </p:cTn>
                                        <p:tgtEl>
                                          <p:spTgt spid="112">
                                            <p:txEl>
                                              <p:pRg st="0" end="0"/>
                                            </p:txEl>
                                          </p:spTgt>
                                        </p:tgtEl>
                                        <p:attrNameLst>
                                          <p:attrName>style.visibility</p:attrName>
                                        </p:attrNameLst>
                                      </p:cBhvr>
                                      <p:to>
                                        <p:strVal val="visible"/>
                                      </p:to>
                                    </p:set>
                                    <p:animEffect transition="in" filter="fade">
                                      <p:cBhvr>
                                        <p:cTn id="27" dur="500"/>
                                        <p:tgtEl>
                                          <p:spTgt spid="112">
                                            <p:txEl>
                                              <p:pRg st="0" end="0"/>
                                            </p:txEl>
                                          </p:spTgt>
                                        </p:tgtEl>
                                      </p:cBhvr>
                                    </p:animEffect>
                                  </p:childTnLst>
                                </p:cTn>
                              </p:par>
                            </p:childTnLst>
                          </p:cTn>
                        </p:par>
                        <p:par>
                          <p:cTn id="28" fill="hold">
                            <p:stCondLst>
                              <p:cond delay="3550"/>
                            </p:stCondLst>
                            <p:childTnLst>
                              <p:par>
                                <p:cTn id="29" presetID="22" presetClass="entr" presetSubtype="1" fill="hold" nodeType="after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wipe(up)">
                                      <p:cBhvr>
                                        <p:cTn id="31" dur="500"/>
                                        <p:tgtEl>
                                          <p:spTgt spid="101"/>
                                        </p:tgtEl>
                                      </p:cBhvr>
                                    </p:animEffect>
                                  </p:childTnLst>
                                </p:cTn>
                              </p:par>
                            </p:childTnLst>
                          </p:cTn>
                        </p:par>
                        <p:par>
                          <p:cTn id="32" fill="hold">
                            <p:stCondLst>
                              <p:cond delay="405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5"/>
                                        </p:tgtEl>
                                        <p:attrNameLst>
                                          <p:attrName>style.visibility</p:attrName>
                                        </p:attrNameLst>
                                      </p:cBhvr>
                                      <p:to>
                                        <p:strVal val="visible"/>
                                      </p:to>
                                    </p:set>
                                    <p:animEffect transition="in" filter="fade">
                                      <p:cBhvr>
                                        <p:cTn id="38" dur="500"/>
                                        <p:tgtEl>
                                          <p:spTgt spid="95"/>
                                        </p:tgtEl>
                                      </p:cBhvr>
                                    </p:animEffect>
                                  </p:childTnLst>
                                </p:cTn>
                              </p:par>
                            </p:childTnLst>
                          </p:cTn>
                        </p:par>
                        <p:par>
                          <p:cTn id="39" fill="hold">
                            <p:stCondLst>
                              <p:cond delay="4550"/>
                            </p:stCondLst>
                            <p:childTnLst>
                              <p:par>
                                <p:cTn id="40" presetID="22" presetClass="entr" presetSubtype="8" fill="hold" grpId="0" nodeType="afterEffect">
                                  <p:stCondLst>
                                    <p:cond delay="0"/>
                                  </p:stCondLst>
                                  <p:childTnLst>
                                    <p:set>
                                      <p:cBhvr>
                                        <p:cTn id="41" dur="1" fill="hold">
                                          <p:stCondLst>
                                            <p:cond delay="0"/>
                                          </p:stCondLst>
                                        </p:cTn>
                                        <p:tgtEl>
                                          <p:spTgt spid="118">
                                            <p:txEl>
                                              <p:pRg st="0" end="0"/>
                                            </p:txEl>
                                          </p:spTgt>
                                        </p:tgtEl>
                                        <p:attrNameLst>
                                          <p:attrName>style.visibility</p:attrName>
                                        </p:attrNameLst>
                                      </p:cBhvr>
                                      <p:to>
                                        <p:strVal val="visible"/>
                                      </p:to>
                                    </p:set>
                                    <p:animEffect transition="in" filter="wipe(left)">
                                      <p:cBhvr>
                                        <p:cTn id="42" dur="500"/>
                                        <p:tgtEl>
                                          <p:spTgt spid="118">
                                            <p:txEl>
                                              <p:pRg st="0" end="0"/>
                                            </p:txEl>
                                          </p:spTgt>
                                        </p:tgtEl>
                                      </p:cBhvr>
                                    </p:animEffect>
                                  </p:childTnLst>
                                </p:cTn>
                              </p:par>
                            </p:childTnLst>
                          </p:cTn>
                        </p:par>
                        <p:par>
                          <p:cTn id="43" fill="hold">
                            <p:stCondLst>
                              <p:cond delay="5050"/>
                            </p:stCondLst>
                            <p:childTnLst>
                              <p:par>
                                <p:cTn id="44" presetID="10" presetClass="entr" presetSubtype="0" fill="hold" grpId="0" nodeType="afterEffect">
                                  <p:stCondLst>
                                    <p:cond delay="0"/>
                                  </p:stCondLst>
                                  <p:childTnLst>
                                    <p:set>
                                      <p:cBhvr>
                                        <p:cTn id="45" dur="1" fill="hold">
                                          <p:stCondLst>
                                            <p:cond delay="0"/>
                                          </p:stCondLst>
                                        </p:cTn>
                                        <p:tgtEl>
                                          <p:spTgt spid="117">
                                            <p:txEl>
                                              <p:pRg st="0" end="0"/>
                                            </p:txEl>
                                          </p:spTgt>
                                        </p:tgtEl>
                                        <p:attrNameLst>
                                          <p:attrName>style.visibility</p:attrName>
                                        </p:attrNameLst>
                                      </p:cBhvr>
                                      <p:to>
                                        <p:strVal val="visible"/>
                                      </p:to>
                                    </p:set>
                                    <p:animEffect transition="in" filter="fade">
                                      <p:cBhvr>
                                        <p:cTn id="46" dur="500"/>
                                        <p:tgtEl>
                                          <p:spTgt spid="117">
                                            <p:txEl>
                                              <p:pRg st="0" end="0"/>
                                            </p:txEl>
                                          </p:spTgt>
                                        </p:tgtEl>
                                      </p:cBhvr>
                                    </p:animEffect>
                                  </p:childTnLst>
                                </p:cTn>
                              </p:par>
                            </p:childTnLst>
                          </p:cTn>
                        </p:par>
                        <p:par>
                          <p:cTn id="47" fill="hold">
                            <p:stCondLst>
                              <p:cond delay="5550"/>
                            </p:stCondLst>
                            <p:childTnLst>
                              <p:par>
                                <p:cTn id="48" presetID="22" presetClass="entr" presetSubtype="1" fill="hold" nodeType="after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wipe(up)">
                                      <p:cBhvr>
                                        <p:cTn id="50" dur="500"/>
                                        <p:tgtEl>
                                          <p:spTgt spid="102"/>
                                        </p:tgtEl>
                                      </p:cBhvr>
                                    </p:animEffect>
                                  </p:childTnLst>
                                </p:cTn>
                              </p:par>
                            </p:childTnLst>
                          </p:cTn>
                        </p:par>
                        <p:par>
                          <p:cTn id="51" fill="hold">
                            <p:stCondLst>
                              <p:cond delay="605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fade">
                                      <p:cBhvr>
                                        <p:cTn id="57" dur="500"/>
                                        <p:tgtEl>
                                          <p:spTgt spid="96"/>
                                        </p:tgtEl>
                                      </p:cBhvr>
                                    </p:animEffect>
                                  </p:childTnLst>
                                </p:cTn>
                              </p:par>
                            </p:childTnLst>
                          </p:cTn>
                        </p:par>
                        <p:par>
                          <p:cTn id="58" fill="hold">
                            <p:stCondLst>
                              <p:cond delay="6550"/>
                            </p:stCondLst>
                            <p:childTnLst>
                              <p:par>
                                <p:cTn id="59" presetID="22" presetClass="entr" presetSubtype="8" fill="hold" grpId="0" nodeType="afterEffect">
                                  <p:stCondLst>
                                    <p:cond delay="0"/>
                                  </p:stCondLst>
                                  <p:childTnLst>
                                    <p:set>
                                      <p:cBhvr>
                                        <p:cTn id="60" dur="1" fill="hold">
                                          <p:stCondLst>
                                            <p:cond delay="0"/>
                                          </p:stCondLst>
                                        </p:cTn>
                                        <p:tgtEl>
                                          <p:spTgt spid="120">
                                            <p:txEl>
                                              <p:pRg st="0" end="0"/>
                                            </p:txEl>
                                          </p:spTgt>
                                        </p:tgtEl>
                                        <p:attrNameLst>
                                          <p:attrName>style.visibility</p:attrName>
                                        </p:attrNameLst>
                                      </p:cBhvr>
                                      <p:to>
                                        <p:strVal val="visible"/>
                                      </p:to>
                                    </p:set>
                                    <p:animEffect transition="in" filter="wipe(left)">
                                      <p:cBhvr>
                                        <p:cTn id="61" dur="500"/>
                                        <p:tgtEl>
                                          <p:spTgt spid="120">
                                            <p:txEl>
                                              <p:pRg st="0" end="0"/>
                                            </p:txEl>
                                          </p:spTgt>
                                        </p:tgtEl>
                                      </p:cBhvr>
                                    </p:animEffect>
                                  </p:childTnLst>
                                </p:cTn>
                              </p:par>
                            </p:childTnLst>
                          </p:cTn>
                        </p:par>
                        <p:par>
                          <p:cTn id="62" fill="hold">
                            <p:stCondLst>
                              <p:cond delay="7050"/>
                            </p:stCondLst>
                            <p:childTnLst>
                              <p:par>
                                <p:cTn id="63" presetID="10" presetClass="entr" presetSubtype="0" fill="hold" grpId="0" nodeType="afterEffect">
                                  <p:stCondLst>
                                    <p:cond delay="0"/>
                                  </p:stCondLst>
                                  <p:childTnLst>
                                    <p:set>
                                      <p:cBhvr>
                                        <p:cTn id="64" dur="1" fill="hold">
                                          <p:stCondLst>
                                            <p:cond delay="0"/>
                                          </p:stCondLst>
                                        </p:cTn>
                                        <p:tgtEl>
                                          <p:spTgt spid="119">
                                            <p:txEl>
                                              <p:pRg st="0" end="0"/>
                                            </p:txEl>
                                          </p:spTgt>
                                        </p:tgtEl>
                                        <p:attrNameLst>
                                          <p:attrName>style.visibility</p:attrName>
                                        </p:attrNameLst>
                                      </p:cBhvr>
                                      <p:to>
                                        <p:strVal val="visible"/>
                                      </p:to>
                                    </p:set>
                                    <p:animEffect transition="in" filter="fade">
                                      <p:cBhvr>
                                        <p:cTn id="65" dur="500"/>
                                        <p:tgtEl>
                                          <p:spTgt spid="119">
                                            <p:txEl>
                                              <p:pRg st="0" end="0"/>
                                            </p:txEl>
                                          </p:spTgt>
                                        </p:tgtEl>
                                      </p:cBhvr>
                                    </p:animEffect>
                                  </p:childTnLst>
                                </p:cTn>
                              </p:par>
                            </p:childTnLst>
                          </p:cTn>
                        </p:par>
                        <p:par>
                          <p:cTn id="66" fill="hold">
                            <p:stCondLst>
                              <p:cond delay="7550"/>
                            </p:stCondLst>
                            <p:childTnLst>
                              <p:par>
                                <p:cTn id="67" presetID="22" presetClass="entr" presetSubtype="1" fill="hold" nodeType="after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wipe(up)">
                                      <p:cBhvr>
                                        <p:cTn id="69"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112" grpId="0" build="p">
        <p:tmplLst>
          <p:tmpl lvl="1">
            <p:tnLst>
              <p:par>
                <p:cTn presetID="10" presetClass="entr" presetSubtype="0" fill="hold" nodeType="after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build="p">
        <p:tmplLst>
          <p:tmpl lvl="1">
            <p:tnLst>
              <p:par>
                <p:cTn presetID="22" presetClass="entr" presetSubtype="8" fill="hold" nodeType="after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wipe(left)">
                      <p:cBhvr>
                        <p:cTn dur="500"/>
                        <p:tgtEl>
                          <p:spTgt spid="113"/>
                        </p:tgtEl>
                      </p:cBhvr>
                    </p:animEffect>
                  </p:childTnLst>
                </p:cTn>
              </p:par>
            </p:tnLst>
          </p:tmpl>
        </p:tmplLst>
      </p:bldP>
      <p:bldP spid="117" grpId="0" build="p">
        <p:tmplLst>
          <p:tmpl lvl="1">
            <p:tnLst>
              <p:par>
                <p:cTn presetID="10" presetClass="entr" presetSubtype="0"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fade">
                      <p:cBhvr>
                        <p:cTn dur="500"/>
                        <p:tgtEl>
                          <p:spTgt spid="117"/>
                        </p:tgtEl>
                      </p:cBhvr>
                    </p:animEffect>
                  </p:childTnLst>
                </p:cTn>
              </p:par>
            </p:tnLst>
          </p:tmpl>
        </p:tmplLst>
      </p:bldP>
      <p:bldP spid="118" grpId="0" build="p">
        <p:tmplLst>
          <p:tmpl lvl="1">
            <p:tnLst>
              <p:par>
                <p:cTn presetID="22" presetClass="entr" presetSubtype="8"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left)">
                      <p:cBhvr>
                        <p:cTn dur="500"/>
                        <p:tgtEl>
                          <p:spTgt spid="118"/>
                        </p:tgtEl>
                      </p:cBhvr>
                    </p:animEffect>
                  </p:childTnLst>
                </p:cTn>
              </p:par>
            </p:tnLst>
          </p:tmpl>
        </p:tmplLst>
      </p:bldP>
      <p:bldP spid="119" grpId="0" build="p">
        <p:tmplLst>
          <p:tmpl lvl="1">
            <p:tnLst>
              <p:par>
                <p:cTn presetID="10" presetClass="entr" presetSubtype="0"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fade">
                      <p:cBhvr>
                        <p:cTn dur="500"/>
                        <p:tgtEl>
                          <p:spTgt spid="119"/>
                        </p:tgtEl>
                      </p:cBhvr>
                    </p:animEffect>
                  </p:childTnLst>
                </p:cTn>
              </p:par>
            </p:tnLst>
          </p:tmpl>
        </p:tmplLst>
      </p:bldP>
      <p:bldP spid="120" grpId="0" build="p">
        <p:tmplLst>
          <p:tmpl lvl="1">
            <p:tnLst>
              <p:par>
                <p:cTn presetID="22" presetClass="entr" presetSubtype="8" fill="hold" nodeType="afterEffect">
                  <p:stCondLst>
                    <p:cond delay="0"/>
                  </p:stCondLst>
                  <p:childTnLst>
                    <p:set>
                      <p:cBhvr>
                        <p:cTn dur="1" fill="hold">
                          <p:stCondLst>
                            <p:cond delay="0"/>
                          </p:stCondLst>
                        </p:cTn>
                        <p:tgtEl>
                          <p:spTgt spid="120"/>
                        </p:tgtEl>
                        <p:attrNameLst>
                          <p:attrName>style.visibility</p:attrName>
                        </p:attrNameLst>
                      </p:cBhvr>
                      <p:to>
                        <p:strVal val="visible"/>
                      </p:to>
                    </p:set>
                    <p:animEffect transition="in" filter="wipe(left)">
                      <p:cBhvr>
                        <p:cTn dur="500"/>
                        <p:tgtEl>
                          <p:spTgt spid="120"/>
                        </p:tgtEl>
                      </p:cBhvr>
                    </p:animEffect>
                  </p:childTnLst>
                </p:cTn>
              </p:par>
            </p:tnLst>
          </p:tmpl>
        </p:tmplLst>
      </p:bldP>
      <p:bldP spid="127" grpId="0"/>
      <p:bldP spid="132" grpId="0">
        <p:tmplLst>
          <p:tmpl>
            <p:tnLst>
              <p:par>
                <p:cTn presetID="10" presetClass="entr" presetSubtype="0" fill="hold" nodeType="afterEffect">
                  <p:stCondLst>
                    <p:cond delay="0"/>
                  </p:stCondLst>
                  <p:childTnLst>
                    <p:set>
                      <p:cBhvr>
                        <p:cTn dur="1" fill="hold">
                          <p:stCondLst>
                            <p:cond delay="0"/>
                          </p:stCondLst>
                        </p:cTn>
                        <p:tgtEl>
                          <p:spTgt spid="132"/>
                        </p:tgtEl>
                        <p:attrNameLst>
                          <p:attrName>style.visibility</p:attrName>
                        </p:attrNameLst>
                      </p:cBhvr>
                      <p:to>
                        <p:strVal val="visible"/>
                      </p:to>
                    </p:set>
                    <p:animEffect transition="in" filter="fade">
                      <p:cBhvr>
                        <p:cTn dur="500"/>
                        <p:tgtEl>
                          <p:spTgt spid="132"/>
                        </p:tgtEl>
                      </p:cBhvr>
                    </p:animEffect>
                  </p:childTnLst>
                </p:cTn>
              </p:par>
            </p:tnLst>
          </p:tmpl>
        </p:tmplLst>
      </p:bldP>
      <p:bldP spid="21" grpId="0" animBg="1">
        <p:tmplLst>
          <p:tmpl>
            <p:tnLst>
              <p:par>
                <p:cTn presetID="10" presetClass="entr" presetSubtype="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tmplLst>
          <p:tmpl>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meline midd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94" name="Oval 93"/>
          <p:cNvSpPr/>
          <p:nvPr userDrawn="1"/>
        </p:nvSpPr>
        <p:spPr>
          <a:xfrm>
            <a:off x="9033163" y="267076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Oval 94"/>
          <p:cNvSpPr/>
          <p:nvPr userDrawn="1"/>
        </p:nvSpPr>
        <p:spPr>
          <a:xfrm>
            <a:off x="9033163" y="504108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 name="Oval 95"/>
          <p:cNvSpPr/>
          <p:nvPr userDrawn="1"/>
        </p:nvSpPr>
        <p:spPr>
          <a:xfrm>
            <a:off x="9033163" y="740442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01" name="Straight Connector 100"/>
          <p:cNvCxnSpPr>
            <a:stCxn id="94" idx="4"/>
            <a:endCxn id="95" idx="0"/>
          </p:cNvCxnSpPr>
          <p:nvPr userDrawn="1"/>
        </p:nvCxnSpPr>
        <p:spPr>
          <a:xfrm>
            <a:off x="9144000" y="2892436"/>
            <a:ext cx="0" cy="214865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6" idx="0"/>
            <a:endCxn id="95" idx="4"/>
          </p:cNvCxnSpPr>
          <p:nvPr userDrawn="1"/>
        </p:nvCxnSpPr>
        <p:spPr>
          <a:xfrm flipV="1">
            <a:off x="9144000" y="5262759"/>
            <a:ext cx="0" cy="214166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2" name="Text Placeholder 5"/>
          <p:cNvSpPr>
            <a:spLocks noGrp="1"/>
          </p:cNvSpPr>
          <p:nvPr>
            <p:ph type="body" sz="quarter" idx="12" hasCustomPrompt="1"/>
          </p:nvPr>
        </p:nvSpPr>
        <p:spPr>
          <a:xfrm>
            <a:off x="9621984" y="3091580"/>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3" name="Text Placeholder 5"/>
          <p:cNvSpPr>
            <a:spLocks noGrp="1"/>
          </p:cNvSpPr>
          <p:nvPr>
            <p:ph type="body" sz="quarter" idx="14" hasCustomPrompt="1"/>
          </p:nvPr>
        </p:nvSpPr>
        <p:spPr>
          <a:xfrm>
            <a:off x="9621984" y="2432343"/>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7" name="Text Placeholder 5"/>
          <p:cNvSpPr>
            <a:spLocks noGrp="1"/>
          </p:cNvSpPr>
          <p:nvPr>
            <p:ph type="body" sz="quarter" idx="15" hasCustomPrompt="1"/>
          </p:nvPr>
        </p:nvSpPr>
        <p:spPr>
          <a:xfrm>
            <a:off x="9621984" y="5465148"/>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8" name="Text Placeholder 5"/>
          <p:cNvSpPr>
            <a:spLocks noGrp="1"/>
          </p:cNvSpPr>
          <p:nvPr>
            <p:ph type="body" sz="quarter" idx="16" hasCustomPrompt="1"/>
          </p:nvPr>
        </p:nvSpPr>
        <p:spPr>
          <a:xfrm>
            <a:off x="9621984" y="4805911"/>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9" name="Text Placeholder 5"/>
          <p:cNvSpPr>
            <a:spLocks noGrp="1"/>
          </p:cNvSpPr>
          <p:nvPr>
            <p:ph type="body" sz="quarter" idx="17" hasCustomPrompt="1"/>
          </p:nvPr>
        </p:nvSpPr>
        <p:spPr>
          <a:xfrm>
            <a:off x="9621984" y="7831336"/>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0" name="Text Placeholder 5"/>
          <p:cNvSpPr>
            <a:spLocks noGrp="1"/>
          </p:cNvSpPr>
          <p:nvPr>
            <p:ph type="body" sz="quarter" idx="18" hasCustomPrompt="1"/>
          </p:nvPr>
        </p:nvSpPr>
        <p:spPr>
          <a:xfrm>
            <a:off x="9621984" y="7172099"/>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cxnSp>
        <p:nvCxnSpPr>
          <p:cNvPr id="22" name="Straight Connector 21"/>
          <p:cNvCxnSpPr>
            <a:endCxn id="94" idx="0"/>
          </p:cNvCxnSpPr>
          <p:nvPr userDrawn="1"/>
        </p:nvCxnSpPr>
        <p:spPr>
          <a:xfrm>
            <a:off x="9144000" y="0"/>
            <a:ext cx="0" cy="267076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96" idx="4"/>
          </p:cNvCxnSpPr>
          <p:nvPr userDrawn="1"/>
        </p:nvCxnSpPr>
        <p:spPr>
          <a:xfrm flipV="1">
            <a:off x="9144000" y="7626096"/>
            <a:ext cx="0" cy="265931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Text Placeholder 5"/>
          <p:cNvSpPr>
            <a:spLocks noGrp="1"/>
          </p:cNvSpPr>
          <p:nvPr>
            <p:ph type="body" sz="quarter" idx="21" hasCustomPrompt="1"/>
          </p:nvPr>
        </p:nvSpPr>
        <p:spPr>
          <a:xfrm>
            <a:off x="6984995" y="2479939"/>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8" name="Text Placeholder 5"/>
          <p:cNvSpPr>
            <a:spLocks noGrp="1"/>
          </p:cNvSpPr>
          <p:nvPr>
            <p:ph type="body" sz="quarter" idx="22" hasCustomPrompt="1"/>
          </p:nvPr>
        </p:nvSpPr>
        <p:spPr>
          <a:xfrm>
            <a:off x="6984995" y="4853507"/>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9" name="Text Placeholder 5"/>
          <p:cNvSpPr>
            <a:spLocks noGrp="1"/>
          </p:cNvSpPr>
          <p:nvPr>
            <p:ph type="body" sz="quarter" idx="23" hasCustomPrompt="1"/>
          </p:nvPr>
        </p:nvSpPr>
        <p:spPr>
          <a:xfrm>
            <a:off x="6984995" y="7229220"/>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168784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3">
                                            <p:txEl>
                                              <p:pRg st="0" end="0"/>
                                            </p:txEl>
                                          </p:spTgt>
                                        </p:tgtEl>
                                        <p:attrNameLst>
                                          <p:attrName>style.visibility</p:attrName>
                                        </p:attrNameLst>
                                      </p:cBhvr>
                                      <p:to>
                                        <p:strVal val="visible"/>
                                      </p:to>
                                    </p:set>
                                    <p:animEffect transition="in" filter="wipe(left)">
                                      <p:cBhvr>
                                        <p:cTn id="14" dur="500"/>
                                        <p:tgtEl>
                                          <p:spTgt spid="113">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2">
                                            <p:txEl>
                                              <p:pRg st="0" end="0"/>
                                            </p:txEl>
                                          </p:spTgt>
                                        </p:tgtEl>
                                        <p:attrNameLst>
                                          <p:attrName>style.visibility</p:attrName>
                                        </p:attrNameLst>
                                      </p:cBhvr>
                                      <p:to>
                                        <p:strVal val="visible"/>
                                      </p:to>
                                    </p:set>
                                    <p:animEffect transition="in" filter="fade">
                                      <p:cBhvr>
                                        <p:cTn id="18" dur="500"/>
                                        <p:tgtEl>
                                          <p:spTgt spid="112">
                                            <p:txEl>
                                              <p:pRg st="0" end="0"/>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wipe(up)">
                                      <p:cBhvr>
                                        <p:cTn id="22" dur="500"/>
                                        <p:tgtEl>
                                          <p:spTgt spid="10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500"/>
                                        <p:tgtEl>
                                          <p:spTgt spid="95"/>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18">
                                            <p:txEl>
                                              <p:pRg st="0" end="0"/>
                                            </p:txEl>
                                          </p:spTgt>
                                        </p:tgtEl>
                                        <p:attrNameLst>
                                          <p:attrName>style.visibility</p:attrName>
                                        </p:attrNameLst>
                                      </p:cBhvr>
                                      <p:to>
                                        <p:strVal val="visible"/>
                                      </p:to>
                                    </p:set>
                                    <p:animEffect transition="in" filter="wipe(left)">
                                      <p:cBhvr>
                                        <p:cTn id="33" dur="500"/>
                                        <p:tgtEl>
                                          <p:spTgt spid="118">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17">
                                            <p:txEl>
                                              <p:pRg st="0" end="0"/>
                                            </p:txEl>
                                          </p:spTgt>
                                        </p:tgtEl>
                                        <p:attrNameLst>
                                          <p:attrName>style.visibility</p:attrName>
                                        </p:attrNameLst>
                                      </p:cBhvr>
                                      <p:to>
                                        <p:strVal val="visible"/>
                                      </p:to>
                                    </p:set>
                                    <p:animEffect transition="in" filter="fade">
                                      <p:cBhvr>
                                        <p:cTn id="37" dur="500"/>
                                        <p:tgtEl>
                                          <p:spTgt spid="117">
                                            <p:txEl>
                                              <p:pRg st="0" end="0"/>
                                            </p:txEl>
                                          </p:spTgt>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up)">
                                      <p:cBhvr>
                                        <p:cTn id="41" dur="500"/>
                                        <p:tgtEl>
                                          <p:spTgt spid="102"/>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fade">
                                      <p:cBhvr>
                                        <p:cTn id="48" dur="500"/>
                                        <p:tgtEl>
                                          <p:spTgt spid="96"/>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120">
                                            <p:txEl>
                                              <p:pRg st="0" end="0"/>
                                            </p:txEl>
                                          </p:spTgt>
                                        </p:tgtEl>
                                        <p:attrNameLst>
                                          <p:attrName>style.visibility</p:attrName>
                                        </p:attrNameLst>
                                      </p:cBhvr>
                                      <p:to>
                                        <p:strVal val="visible"/>
                                      </p:to>
                                    </p:set>
                                    <p:animEffect transition="in" filter="wipe(left)">
                                      <p:cBhvr>
                                        <p:cTn id="52" dur="500"/>
                                        <p:tgtEl>
                                          <p:spTgt spid="120">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19">
                                            <p:txEl>
                                              <p:pRg st="0" end="0"/>
                                            </p:txEl>
                                          </p:spTgt>
                                        </p:tgtEl>
                                        <p:attrNameLst>
                                          <p:attrName>style.visibility</p:attrName>
                                        </p:attrNameLst>
                                      </p:cBhvr>
                                      <p:to>
                                        <p:strVal val="visible"/>
                                      </p:to>
                                    </p:set>
                                    <p:animEffect transition="in" filter="fade">
                                      <p:cBhvr>
                                        <p:cTn id="56" dur="500"/>
                                        <p:tgtEl>
                                          <p:spTgt spid="119">
                                            <p:txEl>
                                              <p:pRg st="0" end="0"/>
                                            </p:txEl>
                                          </p:spTgt>
                                        </p:tgtEl>
                                      </p:cBhvr>
                                    </p:animEffect>
                                  </p:childTnLst>
                                </p:cTn>
                              </p:par>
                            </p:childTnLst>
                          </p:cTn>
                        </p:par>
                        <p:par>
                          <p:cTn id="57" fill="hold">
                            <p:stCondLst>
                              <p:cond delay="5500"/>
                            </p:stCondLst>
                            <p:childTnLst>
                              <p:par>
                                <p:cTn id="58" presetID="22" presetClass="entr" presetSubtype="1"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112" grpId="0" build="p">
        <p:tmplLst>
          <p:tmpl lvl="1">
            <p:tnLst>
              <p:par>
                <p:cTn presetID="10" presetClass="entr" presetSubtype="0" fill="hold" nodeType="after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build="p">
        <p:tmplLst>
          <p:tmpl lvl="1">
            <p:tnLst>
              <p:par>
                <p:cTn presetID="22" presetClass="entr" presetSubtype="8" fill="hold" nodeType="after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wipe(left)">
                      <p:cBhvr>
                        <p:cTn dur="500"/>
                        <p:tgtEl>
                          <p:spTgt spid="113"/>
                        </p:tgtEl>
                      </p:cBhvr>
                    </p:animEffect>
                  </p:childTnLst>
                </p:cTn>
              </p:par>
            </p:tnLst>
          </p:tmpl>
        </p:tmplLst>
      </p:bldP>
      <p:bldP spid="117" grpId="0" build="p">
        <p:tmplLst>
          <p:tmpl lvl="1">
            <p:tnLst>
              <p:par>
                <p:cTn presetID="10" presetClass="entr" presetSubtype="0"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fade">
                      <p:cBhvr>
                        <p:cTn dur="500"/>
                        <p:tgtEl>
                          <p:spTgt spid="117"/>
                        </p:tgtEl>
                      </p:cBhvr>
                    </p:animEffect>
                  </p:childTnLst>
                </p:cTn>
              </p:par>
            </p:tnLst>
          </p:tmpl>
        </p:tmplLst>
      </p:bldP>
      <p:bldP spid="118" grpId="0" build="p">
        <p:tmplLst>
          <p:tmpl lvl="1">
            <p:tnLst>
              <p:par>
                <p:cTn presetID="22" presetClass="entr" presetSubtype="8"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left)">
                      <p:cBhvr>
                        <p:cTn dur="500"/>
                        <p:tgtEl>
                          <p:spTgt spid="118"/>
                        </p:tgtEl>
                      </p:cBhvr>
                    </p:animEffect>
                  </p:childTnLst>
                </p:cTn>
              </p:par>
            </p:tnLst>
          </p:tmpl>
        </p:tmplLst>
      </p:bldP>
      <p:bldP spid="119" grpId="0" build="p">
        <p:tmplLst>
          <p:tmpl lvl="1">
            <p:tnLst>
              <p:par>
                <p:cTn presetID="10" presetClass="entr" presetSubtype="0"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fade">
                      <p:cBhvr>
                        <p:cTn dur="500"/>
                        <p:tgtEl>
                          <p:spTgt spid="119"/>
                        </p:tgtEl>
                      </p:cBhvr>
                    </p:animEffect>
                  </p:childTnLst>
                </p:cTn>
              </p:par>
            </p:tnLst>
          </p:tmpl>
        </p:tmplLst>
      </p:bldP>
      <p:bldP spid="120" grpId="0" build="p">
        <p:tmplLst>
          <p:tmpl lvl="1">
            <p:tnLst>
              <p:par>
                <p:cTn presetID="22" presetClass="entr" presetSubtype="8" fill="hold" nodeType="afterEffect">
                  <p:stCondLst>
                    <p:cond delay="0"/>
                  </p:stCondLst>
                  <p:childTnLst>
                    <p:set>
                      <p:cBhvr>
                        <p:cTn dur="1" fill="hold">
                          <p:stCondLst>
                            <p:cond delay="0"/>
                          </p:stCondLst>
                        </p:cTn>
                        <p:tgtEl>
                          <p:spTgt spid="120"/>
                        </p:tgtEl>
                        <p:attrNameLst>
                          <p:attrName>style.visibility</p:attrName>
                        </p:attrNameLst>
                      </p:cBhvr>
                      <p:to>
                        <p:strVal val="visible"/>
                      </p:to>
                    </p:set>
                    <p:animEffect transition="in" filter="wipe(left)">
                      <p:cBhvr>
                        <p:cTn dur="500"/>
                        <p:tgtEl>
                          <p:spTgt spid="120"/>
                        </p:tgtEl>
                      </p:cBhvr>
                    </p:animEffect>
                  </p:childTnLst>
                </p:cTn>
              </p:par>
            </p:tnLst>
          </p:tmpl>
        </p:tmplLst>
      </p:bldP>
      <p:bldP spid="27" grpId="0" animBg="1">
        <p:tmplLst>
          <p:tmpl>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tmplLst>
          <p:tmpl>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animBg="1">
        <p:tmplLst>
          <p:tmpl>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meline en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94" name="Oval 93"/>
          <p:cNvSpPr/>
          <p:nvPr userDrawn="1"/>
        </p:nvSpPr>
        <p:spPr>
          <a:xfrm>
            <a:off x="9033163" y="267076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Oval 94"/>
          <p:cNvSpPr/>
          <p:nvPr userDrawn="1"/>
        </p:nvSpPr>
        <p:spPr>
          <a:xfrm>
            <a:off x="9033163" y="504108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 name="Oval 95"/>
          <p:cNvSpPr/>
          <p:nvPr userDrawn="1"/>
        </p:nvSpPr>
        <p:spPr>
          <a:xfrm>
            <a:off x="9033163" y="740442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01" name="Straight Connector 100"/>
          <p:cNvCxnSpPr>
            <a:stCxn id="94" idx="4"/>
            <a:endCxn id="95" idx="0"/>
          </p:cNvCxnSpPr>
          <p:nvPr userDrawn="1"/>
        </p:nvCxnSpPr>
        <p:spPr>
          <a:xfrm>
            <a:off x="9144000" y="2892436"/>
            <a:ext cx="0" cy="214865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6" idx="0"/>
            <a:endCxn id="95" idx="4"/>
          </p:cNvCxnSpPr>
          <p:nvPr userDrawn="1"/>
        </p:nvCxnSpPr>
        <p:spPr>
          <a:xfrm flipV="1">
            <a:off x="9144000" y="5262759"/>
            <a:ext cx="0" cy="214166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2" name="Text Placeholder 5"/>
          <p:cNvSpPr>
            <a:spLocks noGrp="1"/>
          </p:cNvSpPr>
          <p:nvPr>
            <p:ph type="body" sz="quarter" idx="12" hasCustomPrompt="1"/>
          </p:nvPr>
        </p:nvSpPr>
        <p:spPr>
          <a:xfrm>
            <a:off x="9621984" y="3091580"/>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3" name="Text Placeholder 5"/>
          <p:cNvSpPr>
            <a:spLocks noGrp="1"/>
          </p:cNvSpPr>
          <p:nvPr>
            <p:ph type="body" sz="quarter" idx="14" hasCustomPrompt="1"/>
          </p:nvPr>
        </p:nvSpPr>
        <p:spPr>
          <a:xfrm>
            <a:off x="9621984" y="2432343"/>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7" name="Text Placeholder 5"/>
          <p:cNvSpPr>
            <a:spLocks noGrp="1"/>
          </p:cNvSpPr>
          <p:nvPr>
            <p:ph type="body" sz="quarter" idx="15" hasCustomPrompt="1"/>
          </p:nvPr>
        </p:nvSpPr>
        <p:spPr>
          <a:xfrm>
            <a:off x="9621984" y="5465148"/>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8" name="Text Placeholder 5"/>
          <p:cNvSpPr>
            <a:spLocks noGrp="1"/>
          </p:cNvSpPr>
          <p:nvPr>
            <p:ph type="body" sz="quarter" idx="16" hasCustomPrompt="1"/>
          </p:nvPr>
        </p:nvSpPr>
        <p:spPr>
          <a:xfrm>
            <a:off x="9621984" y="4805911"/>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9" name="Text Placeholder 5"/>
          <p:cNvSpPr>
            <a:spLocks noGrp="1"/>
          </p:cNvSpPr>
          <p:nvPr>
            <p:ph type="body" sz="quarter" idx="17" hasCustomPrompt="1"/>
          </p:nvPr>
        </p:nvSpPr>
        <p:spPr>
          <a:xfrm>
            <a:off x="9621984" y="7831336"/>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0" name="Text Placeholder 5"/>
          <p:cNvSpPr>
            <a:spLocks noGrp="1"/>
          </p:cNvSpPr>
          <p:nvPr>
            <p:ph type="body" sz="quarter" idx="18" hasCustomPrompt="1"/>
          </p:nvPr>
        </p:nvSpPr>
        <p:spPr>
          <a:xfrm>
            <a:off x="9621984" y="7172099"/>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3" name="Text Placeholder 5"/>
          <p:cNvSpPr>
            <a:spLocks noGrp="1"/>
          </p:cNvSpPr>
          <p:nvPr>
            <p:ph type="body" sz="quarter" idx="21" hasCustomPrompt="1"/>
          </p:nvPr>
        </p:nvSpPr>
        <p:spPr>
          <a:xfrm>
            <a:off x="6984995" y="2479939"/>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124" name="Text Placeholder 5"/>
          <p:cNvSpPr>
            <a:spLocks noGrp="1"/>
          </p:cNvSpPr>
          <p:nvPr>
            <p:ph type="body" sz="quarter" idx="22" hasCustomPrompt="1"/>
          </p:nvPr>
        </p:nvSpPr>
        <p:spPr>
          <a:xfrm>
            <a:off x="6984995" y="4853507"/>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125" name="Text Placeholder 5"/>
          <p:cNvSpPr>
            <a:spLocks noGrp="1"/>
          </p:cNvSpPr>
          <p:nvPr>
            <p:ph type="body" sz="quarter" idx="23" hasCustomPrompt="1"/>
          </p:nvPr>
        </p:nvSpPr>
        <p:spPr>
          <a:xfrm>
            <a:off x="6984995" y="7229220"/>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1"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2" name="Straight Connector 21"/>
          <p:cNvCxnSpPr>
            <a:endCxn id="94" idx="0"/>
          </p:cNvCxnSpPr>
          <p:nvPr userDrawn="1"/>
        </p:nvCxnSpPr>
        <p:spPr>
          <a:xfrm>
            <a:off x="9144000" y="0"/>
            <a:ext cx="0" cy="267076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79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3">
                                            <p:txEl>
                                              <p:pRg st="0" end="0"/>
                                            </p:txEl>
                                          </p:spTgt>
                                        </p:tgtEl>
                                        <p:attrNameLst>
                                          <p:attrName>style.visibility</p:attrName>
                                        </p:attrNameLst>
                                      </p:cBhvr>
                                      <p:to>
                                        <p:strVal val="visible"/>
                                      </p:to>
                                    </p:set>
                                    <p:animEffect transition="in" filter="wipe(left)">
                                      <p:cBhvr>
                                        <p:cTn id="14" dur="500"/>
                                        <p:tgtEl>
                                          <p:spTgt spid="113">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2">
                                            <p:txEl>
                                              <p:pRg st="0" end="0"/>
                                            </p:txEl>
                                          </p:spTgt>
                                        </p:tgtEl>
                                        <p:attrNameLst>
                                          <p:attrName>style.visibility</p:attrName>
                                        </p:attrNameLst>
                                      </p:cBhvr>
                                      <p:to>
                                        <p:strVal val="visible"/>
                                      </p:to>
                                    </p:set>
                                    <p:animEffect transition="in" filter="fade">
                                      <p:cBhvr>
                                        <p:cTn id="18" dur="500"/>
                                        <p:tgtEl>
                                          <p:spTgt spid="112">
                                            <p:txEl>
                                              <p:pRg st="0" end="0"/>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wipe(up)">
                                      <p:cBhvr>
                                        <p:cTn id="22" dur="500"/>
                                        <p:tgtEl>
                                          <p:spTgt spid="10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24"/>
                                        </p:tgtEl>
                                        <p:attrNameLst>
                                          <p:attrName>style.visibility</p:attrName>
                                        </p:attrNameLst>
                                      </p:cBhvr>
                                      <p:to>
                                        <p:strVal val="visible"/>
                                      </p:to>
                                    </p:set>
                                    <p:animEffect transition="in" filter="fade">
                                      <p:cBhvr>
                                        <p:cTn id="26" dur="500"/>
                                        <p:tgtEl>
                                          <p:spTgt spid="1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500"/>
                                        <p:tgtEl>
                                          <p:spTgt spid="95"/>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18">
                                            <p:txEl>
                                              <p:pRg st="0" end="0"/>
                                            </p:txEl>
                                          </p:spTgt>
                                        </p:tgtEl>
                                        <p:attrNameLst>
                                          <p:attrName>style.visibility</p:attrName>
                                        </p:attrNameLst>
                                      </p:cBhvr>
                                      <p:to>
                                        <p:strVal val="visible"/>
                                      </p:to>
                                    </p:set>
                                    <p:animEffect transition="in" filter="wipe(left)">
                                      <p:cBhvr>
                                        <p:cTn id="33" dur="500"/>
                                        <p:tgtEl>
                                          <p:spTgt spid="118">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17">
                                            <p:txEl>
                                              <p:pRg st="0" end="0"/>
                                            </p:txEl>
                                          </p:spTgt>
                                        </p:tgtEl>
                                        <p:attrNameLst>
                                          <p:attrName>style.visibility</p:attrName>
                                        </p:attrNameLst>
                                      </p:cBhvr>
                                      <p:to>
                                        <p:strVal val="visible"/>
                                      </p:to>
                                    </p:set>
                                    <p:animEffect transition="in" filter="fade">
                                      <p:cBhvr>
                                        <p:cTn id="37" dur="500"/>
                                        <p:tgtEl>
                                          <p:spTgt spid="117">
                                            <p:txEl>
                                              <p:pRg st="0" end="0"/>
                                            </p:txEl>
                                          </p:spTgt>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up)">
                                      <p:cBhvr>
                                        <p:cTn id="41" dur="500"/>
                                        <p:tgtEl>
                                          <p:spTgt spid="102"/>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25"/>
                                        </p:tgtEl>
                                        <p:attrNameLst>
                                          <p:attrName>style.visibility</p:attrName>
                                        </p:attrNameLst>
                                      </p:cBhvr>
                                      <p:to>
                                        <p:strVal val="visible"/>
                                      </p:to>
                                    </p:set>
                                    <p:animEffect transition="in" filter="fade">
                                      <p:cBhvr>
                                        <p:cTn id="45" dur="500"/>
                                        <p:tgtEl>
                                          <p:spTgt spid="1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fade">
                                      <p:cBhvr>
                                        <p:cTn id="48" dur="500"/>
                                        <p:tgtEl>
                                          <p:spTgt spid="96"/>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120">
                                            <p:txEl>
                                              <p:pRg st="0" end="0"/>
                                            </p:txEl>
                                          </p:spTgt>
                                        </p:tgtEl>
                                        <p:attrNameLst>
                                          <p:attrName>style.visibility</p:attrName>
                                        </p:attrNameLst>
                                      </p:cBhvr>
                                      <p:to>
                                        <p:strVal val="visible"/>
                                      </p:to>
                                    </p:set>
                                    <p:animEffect transition="in" filter="wipe(left)">
                                      <p:cBhvr>
                                        <p:cTn id="52" dur="500"/>
                                        <p:tgtEl>
                                          <p:spTgt spid="120">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19">
                                            <p:txEl>
                                              <p:pRg st="0" end="0"/>
                                            </p:txEl>
                                          </p:spTgt>
                                        </p:tgtEl>
                                        <p:attrNameLst>
                                          <p:attrName>style.visibility</p:attrName>
                                        </p:attrNameLst>
                                      </p:cBhvr>
                                      <p:to>
                                        <p:strVal val="visible"/>
                                      </p:to>
                                    </p:set>
                                    <p:animEffect transition="in" filter="fade">
                                      <p:cBhvr>
                                        <p:cTn id="56" dur="500"/>
                                        <p:tgtEl>
                                          <p:spTgt spid="119">
                                            <p:txEl>
                                              <p:pRg st="0" end="0"/>
                                            </p:txEl>
                                          </p:spTgt>
                                        </p:tgtEl>
                                      </p:cBhvr>
                                    </p:animEffect>
                                  </p:childTnLst>
                                </p:cTn>
                              </p:par>
                            </p:childTnLst>
                          </p:cTn>
                        </p:par>
                        <p:par>
                          <p:cTn id="57" fill="hold">
                            <p:stCondLst>
                              <p:cond delay="5500"/>
                            </p:stCondLst>
                            <p:childTnLst>
                              <p:par>
                                <p:cTn id="58" presetID="2" presetClass="entr" presetSubtype="1" decel="100000" fill="hold" grpId="0" nodeType="afterEffect">
                                  <p:stCondLst>
                                    <p:cond delay="0"/>
                                  </p:stCondLst>
                                  <p:iterate type="wd">
                                    <p:tmPct val="10000"/>
                                  </p:iterate>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1000" fill="hold"/>
                                        <p:tgtEl>
                                          <p:spTgt spid="21"/>
                                        </p:tgtEl>
                                        <p:attrNameLst>
                                          <p:attrName>ppt_x</p:attrName>
                                        </p:attrNameLst>
                                      </p:cBhvr>
                                      <p:tavLst>
                                        <p:tav tm="0">
                                          <p:val>
                                            <p:strVal val="#ppt_x"/>
                                          </p:val>
                                        </p:tav>
                                        <p:tav tm="100000">
                                          <p:val>
                                            <p:strVal val="#ppt_x"/>
                                          </p:val>
                                        </p:tav>
                                      </p:tavLst>
                                    </p:anim>
                                    <p:anim calcmode="lin" valueType="num">
                                      <p:cBhvr additive="base">
                                        <p:cTn id="61"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112" grpId="0" build="p">
        <p:tmplLst>
          <p:tmpl lvl="1">
            <p:tnLst>
              <p:par>
                <p:cTn presetID="10" presetClass="entr" presetSubtype="0" fill="hold" nodeType="after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build="p">
        <p:tmplLst>
          <p:tmpl lvl="1">
            <p:tnLst>
              <p:par>
                <p:cTn presetID="22" presetClass="entr" presetSubtype="8" fill="hold" nodeType="after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wipe(left)">
                      <p:cBhvr>
                        <p:cTn dur="500"/>
                        <p:tgtEl>
                          <p:spTgt spid="113"/>
                        </p:tgtEl>
                      </p:cBhvr>
                    </p:animEffect>
                  </p:childTnLst>
                </p:cTn>
              </p:par>
            </p:tnLst>
          </p:tmpl>
        </p:tmplLst>
      </p:bldP>
      <p:bldP spid="117" grpId="0" build="p">
        <p:tmplLst>
          <p:tmpl lvl="1">
            <p:tnLst>
              <p:par>
                <p:cTn presetID="10" presetClass="entr" presetSubtype="0"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fade">
                      <p:cBhvr>
                        <p:cTn dur="500"/>
                        <p:tgtEl>
                          <p:spTgt spid="117"/>
                        </p:tgtEl>
                      </p:cBhvr>
                    </p:animEffect>
                  </p:childTnLst>
                </p:cTn>
              </p:par>
            </p:tnLst>
          </p:tmpl>
        </p:tmplLst>
      </p:bldP>
      <p:bldP spid="118" grpId="0" build="p">
        <p:tmplLst>
          <p:tmpl lvl="1">
            <p:tnLst>
              <p:par>
                <p:cTn presetID="22" presetClass="entr" presetSubtype="8"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left)">
                      <p:cBhvr>
                        <p:cTn dur="500"/>
                        <p:tgtEl>
                          <p:spTgt spid="118"/>
                        </p:tgtEl>
                      </p:cBhvr>
                    </p:animEffect>
                  </p:childTnLst>
                </p:cTn>
              </p:par>
            </p:tnLst>
          </p:tmpl>
        </p:tmplLst>
      </p:bldP>
      <p:bldP spid="119" grpId="0" build="p">
        <p:tmplLst>
          <p:tmpl lvl="1">
            <p:tnLst>
              <p:par>
                <p:cTn presetID="10" presetClass="entr" presetSubtype="0"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fade">
                      <p:cBhvr>
                        <p:cTn dur="500"/>
                        <p:tgtEl>
                          <p:spTgt spid="119"/>
                        </p:tgtEl>
                      </p:cBhvr>
                    </p:animEffect>
                  </p:childTnLst>
                </p:cTn>
              </p:par>
            </p:tnLst>
          </p:tmpl>
        </p:tmplLst>
      </p:bldP>
      <p:bldP spid="120" grpId="0" build="p">
        <p:tmplLst>
          <p:tmpl lvl="1">
            <p:tnLst>
              <p:par>
                <p:cTn presetID="22" presetClass="entr" presetSubtype="8" fill="hold" nodeType="afterEffect">
                  <p:stCondLst>
                    <p:cond delay="0"/>
                  </p:stCondLst>
                  <p:childTnLst>
                    <p:set>
                      <p:cBhvr>
                        <p:cTn dur="1" fill="hold">
                          <p:stCondLst>
                            <p:cond delay="0"/>
                          </p:stCondLst>
                        </p:cTn>
                        <p:tgtEl>
                          <p:spTgt spid="120"/>
                        </p:tgtEl>
                        <p:attrNameLst>
                          <p:attrName>style.visibility</p:attrName>
                        </p:attrNameLst>
                      </p:cBhvr>
                      <p:to>
                        <p:strVal val="visible"/>
                      </p:to>
                    </p:set>
                    <p:animEffect transition="in" filter="wipe(left)">
                      <p:cBhvr>
                        <p:cTn dur="500"/>
                        <p:tgtEl>
                          <p:spTgt spid="120"/>
                        </p:tgtEl>
                      </p:cBhvr>
                    </p:animEffect>
                  </p:childTnLst>
                </p:cTn>
              </p:par>
            </p:tnLst>
          </p:tmpl>
        </p:tmplLst>
      </p:bldP>
      <p:bldP spid="123" grpId="0" animBg="1">
        <p:tmplLst>
          <p:tmpl>
            <p:tnLst>
              <p:par>
                <p:cTn presetID="10" presetClass="entr" presetSubtype="0" fill="hold" nodeType="afterEffect">
                  <p:stCondLst>
                    <p:cond delay="0"/>
                  </p:stCondLst>
                  <p:childTnLst>
                    <p:set>
                      <p:cBhvr>
                        <p:cTn dur="1" fill="hold">
                          <p:stCondLst>
                            <p:cond delay="0"/>
                          </p:stCondLst>
                        </p:cTn>
                        <p:tgtEl>
                          <p:spTgt spid="123"/>
                        </p:tgtEl>
                        <p:attrNameLst>
                          <p:attrName>style.visibility</p:attrName>
                        </p:attrNameLst>
                      </p:cBhvr>
                      <p:to>
                        <p:strVal val="visible"/>
                      </p:to>
                    </p:set>
                    <p:animEffect transition="in" filter="fade">
                      <p:cBhvr>
                        <p:cTn dur="500"/>
                        <p:tgtEl>
                          <p:spTgt spid="123"/>
                        </p:tgtEl>
                      </p:cBhvr>
                    </p:animEffect>
                  </p:childTnLst>
                </p:cTn>
              </p:par>
            </p:tnLst>
          </p:tmpl>
        </p:tmplLst>
      </p:bldP>
      <p:bldP spid="124" grpId="0" animBg="1">
        <p:tmplLst>
          <p:tmpl>
            <p:tnLst>
              <p:par>
                <p:cTn presetID="10" presetClass="entr" presetSubtype="0" fill="hold" nodeType="afterEffect">
                  <p:stCondLst>
                    <p:cond delay="0"/>
                  </p:stCondLst>
                  <p:childTnLst>
                    <p:set>
                      <p:cBhvr>
                        <p:cTn dur="1" fill="hold">
                          <p:stCondLst>
                            <p:cond delay="0"/>
                          </p:stCondLst>
                        </p:cTn>
                        <p:tgtEl>
                          <p:spTgt spid="124"/>
                        </p:tgtEl>
                        <p:attrNameLst>
                          <p:attrName>style.visibility</p:attrName>
                        </p:attrNameLst>
                      </p:cBhvr>
                      <p:to>
                        <p:strVal val="visible"/>
                      </p:to>
                    </p:set>
                    <p:animEffect transition="in" filter="fade">
                      <p:cBhvr>
                        <p:cTn dur="500"/>
                        <p:tgtEl>
                          <p:spTgt spid="124"/>
                        </p:tgtEl>
                      </p:cBhvr>
                    </p:animEffect>
                  </p:childTnLst>
                </p:cTn>
              </p:par>
            </p:tnLst>
          </p:tmpl>
        </p:tmplLst>
      </p:bldP>
      <p:bldP spid="125" grpId="0" animBg="1">
        <p:tmplLst>
          <p:tmpl>
            <p:tnLst>
              <p:par>
                <p:cTn presetID="10" presetClass="entr" presetSubtype="0" fill="hold" nodeType="afterEffect">
                  <p:stCondLst>
                    <p:cond delay="0"/>
                  </p:stCondLst>
                  <p:childTnLst>
                    <p:set>
                      <p:cBhvr>
                        <p:cTn dur="1" fill="hold">
                          <p:stCondLst>
                            <p:cond delay="0"/>
                          </p:stCondLst>
                        </p:cTn>
                        <p:tgtEl>
                          <p:spTgt spid="125"/>
                        </p:tgtEl>
                        <p:attrNameLst>
                          <p:attrName>style.visibility</p:attrName>
                        </p:attrNameLst>
                      </p:cBhvr>
                      <p:to>
                        <p:strVal val="visible"/>
                      </p:to>
                    </p:set>
                    <p:animEffect transition="in" filter="fade">
                      <p:cBhvr>
                        <p:cTn dur="500"/>
                        <p:tgtEl>
                          <p:spTgt spid="125"/>
                        </p:tgtEl>
                      </p:cBhvr>
                    </p:animEffect>
                  </p:childTnLst>
                </p:cTn>
              </p:par>
            </p:tnLst>
          </p:tmpl>
        </p:tmplLst>
      </p:bldP>
      <p:bldP spid="21"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grpSp>
        <p:nvGrpSpPr>
          <p:cNvPr id="5" name="Group 4"/>
          <p:cNvGrpSpPr/>
          <p:nvPr userDrawn="1"/>
        </p:nvGrpSpPr>
        <p:grpSpPr>
          <a:xfrm>
            <a:off x="6924854" y="7424748"/>
            <a:ext cx="1052493" cy="1052493"/>
            <a:chOff x="9144000" y="1433513"/>
            <a:chExt cx="1408161" cy="1408161"/>
          </a:xfrm>
        </p:grpSpPr>
        <p:sp>
          <p:nvSpPr>
            <p:cNvPr id="6" name="Rectangle 5"/>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Text Placeholder 5"/>
          <p:cNvSpPr>
            <a:spLocks noGrp="1"/>
          </p:cNvSpPr>
          <p:nvPr>
            <p:ph type="body" sz="quarter" idx="15" hasCustomPrompt="1"/>
          </p:nvPr>
        </p:nvSpPr>
        <p:spPr>
          <a:xfrm>
            <a:off x="7088619" y="7495829"/>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cxnSp>
        <p:nvCxnSpPr>
          <p:cNvPr id="9" name="Straight Connector 8"/>
          <p:cNvCxnSpPr/>
          <p:nvPr userDrawn="1"/>
        </p:nvCxnSpPr>
        <p:spPr>
          <a:xfrm>
            <a:off x="0" y="8877368"/>
            <a:ext cx="6515100" cy="945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6515100" y="7015163"/>
            <a:ext cx="0" cy="1871662"/>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6515100" y="7015163"/>
            <a:ext cx="18720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387100" y="5143501"/>
            <a:ext cx="0" cy="1871662"/>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8387100" y="5143501"/>
            <a:ext cx="18720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10275765" y="3270250"/>
            <a:ext cx="0" cy="1871662"/>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10275765" y="3270250"/>
            <a:ext cx="801223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a:xfrm>
            <a:off x="8796854" y="5553086"/>
            <a:ext cx="1052493" cy="1052493"/>
            <a:chOff x="9144000" y="1433513"/>
            <a:chExt cx="1408161" cy="1408161"/>
          </a:xfrm>
        </p:grpSpPr>
        <p:sp>
          <p:nvSpPr>
            <p:cNvPr id="27" name="Rectangle 26"/>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Rectangle 27"/>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Text Placeholder 5"/>
          <p:cNvSpPr>
            <a:spLocks noGrp="1"/>
          </p:cNvSpPr>
          <p:nvPr userDrawn="1">
            <p:ph type="body" sz="quarter" idx="16" hasCustomPrompt="1"/>
          </p:nvPr>
        </p:nvSpPr>
        <p:spPr>
          <a:xfrm>
            <a:off x="8960619" y="5624167"/>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grpSp>
        <p:nvGrpSpPr>
          <p:cNvPr id="32" name="Group 31"/>
          <p:cNvGrpSpPr/>
          <p:nvPr userDrawn="1"/>
        </p:nvGrpSpPr>
        <p:grpSpPr>
          <a:xfrm>
            <a:off x="10685519" y="3679835"/>
            <a:ext cx="1052493" cy="1052493"/>
            <a:chOff x="9144000" y="1433513"/>
            <a:chExt cx="1408161" cy="1408161"/>
          </a:xfrm>
        </p:grpSpPr>
        <p:sp>
          <p:nvSpPr>
            <p:cNvPr id="33" name="Rectangle 32"/>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Rectangle 33"/>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Text Placeholder 5"/>
          <p:cNvSpPr>
            <a:spLocks noGrp="1"/>
          </p:cNvSpPr>
          <p:nvPr userDrawn="1">
            <p:ph type="body" sz="quarter" idx="17" hasCustomPrompt="1"/>
          </p:nvPr>
        </p:nvSpPr>
        <p:spPr>
          <a:xfrm>
            <a:off x="10849284" y="3750916"/>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39" name="Text Placeholder 5"/>
          <p:cNvSpPr>
            <a:spLocks noGrp="1"/>
          </p:cNvSpPr>
          <p:nvPr>
            <p:ph type="body" sz="quarter" idx="12" hasCustomPrompt="1"/>
          </p:nvPr>
        </p:nvSpPr>
        <p:spPr>
          <a:xfrm>
            <a:off x="8189178" y="7396544"/>
            <a:ext cx="4913679" cy="1045593"/>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0" name="Text Placeholder 5"/>
          <p:cNvSpPr>
            <a:spLocks noGrp="1"/>
          </p:cNvSpPr>
          <p:nvPr>
            <p:ph type="body" sz="quarter" idx="14" hasCustomPrompt="1"/>
          </p:nvPr>
        </p:nvSpPr>
        <p:spPr>
          <a:xfrm>
            <a:off x="1943100" y="7630714"/>
            <a:ext cx="4160501" cy="657322"/>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41" name="Text Placeholder 5"/>
          <p:cNvSpPr>
            <a:spLocks noGrp="1"/>
          </p:cNvSpPr>
          <p:nvPr>
            <p:ph type="body" sz="quarter" idx="18" hasCustomPrompt="1"/>
          </p:nvPr>
        </p:nvSpPr>
        <p:spPr>
          <a:xfrm>
            <a:off x="3824499" y="5769282"/>
            <a:ext cx="4160501" cy="657322"/>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42" name="Text Placeholder 5"/>
          <p:cNvSpPr>
            <a:spLocks noGrp="1"/>
          </p:cNvSpPr>
          <p:nvPr>
            <p:ph type="body" sz="quarter" idx="19" hasCustomPrompt="1"/>
          </p:nvPr>
        </p:nvSpPr>
        <p:spPr>
          <a:xfrm>
            <a:off x="5727490" y="3893782"/>
            <a:ext cx="4160501" cy="657322"/>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43" name="Text Placeholder 5"/>
          <p:cNvSpPr>
            <a:spLocks noGrp="1"/>
          </p:cNvSpPr>
          <p:nvPr>
            <p:ph type="body" sz="quarter" idx="20" hasCustomPrompt="1"/>
          </p:nvPr>
        </p:nvSpPr>
        <p:spPr>
          <a:xfrm>
            <a:off x="10064721" y="5518987"/>
            <a:ext cx="4913679" cy="1045593"/>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5" name="Text Placeholder 5"/>
          <p:cNvSpPr>
            <a:spLocks noGrp="1"/>
          </p:cNvSpPr>
          <p:nvPr>
            <p:ph type="body" sz="quarter" idx="21" hasCustomPrompt="1"/>
          </p:nvPr>
        </p:nvSpPr>
        <p:spPr>
          <a:xfrm>
            <a:off x="11970971" y="3645736"/>
            <a:ext cx="4913679" cy="1045593"/>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1"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36" name="Text Placeholder 5"/>
          <p:cNvSpPr>
            <a:spLocks noGrp="1"/>
          </p:cNvSpPr>
          <p:nvPr>
            <p:ph type="body" sz="quarter" idx="31"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61311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ppt_x"/>
                                          </p:val>
                                        </p:tav>
                                        <p:tav tm="100000">
                                          <p:val>
                                            <p:strVal val="#ppt_x"/>
                                          </p:val>
                                        </p:tav>
                                      </p:tavLst>
                                    </p:anim>
                                    <p:anim calcmode="lin" valueType="num">
                                      <p:cBhvr additive="base">
                                        <p:cTn id="8" dur="10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par>
                          <p:cTn id="13" fill="hold">
                            <p:stCondLst>
                              <p:cond delay="18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250"/>
                                        <p:tgtEl>
                                          <p:spTgt spid="9"/>
                                        </p:tgtEl>
                                      </p:cBhvr>
                                    </p:animEffect>
                                  </p:childTnLst>
                                </p:cTn>
                              </p:par>
                            </p:childTnLst>
                          </p:cTn>
                        </p:par>
                        <p:par>
                          <p:cTn id="17" fill="hold">
                            <p:stCondLst>
                              <p:cond delay="205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250"/>
                                        <p:tgtEl>
                                          <p:spTgt spid="12"/>
                                        </p:tgtEl>
                                      </p:cBhvr>
                                    </p:animEffect>
                                  </p:childTnLst>
                                </p:cTn>
                              </p:par>
                            </p:childTnLst>
                          </p:cTn>
                        </p:par>
                        <p:par>
                          <p:cTn id="21" fill="hold">
                            <p:stCondLst>
                              <p:cond delay="2300"/>
                            </p:stCondLst>
                            <p:childTnLst>
                              <p:par>
                                <p:cTn id="22" presetID="2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250"/>
                                        <p:tgtEl>
                                          <p:spTgt spid="15"/>
                                        </p:tgtEl>
                                      </p:cBhvr>
                                    </p:animEffect>
                                  </p:childTnLst>
                                </p:cTn>
                              </p:par>
                            </p:childTnLst>
                          </p:cTn>
                        </p:par>
                        <p:par>
                          <p:cTn id="25" fill="hold">
                            <p:stCondLst>
                              <p:cond delay="2550"/>
                            </p:stCondLst>
                            <p:childTnLst>
                              <p:par>
                                <p:cTn id="26" presetID="22" presetClass="entr" presetSubtype="4"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250"/>
                                        <p:tgtEl>
                                          <p:spTgt spid="20"/>
                                        </p:tgtEl>
                                      </p:cBhvr>
                                    </p:animEffect>
                                  </p:childTnLst>
                                </p:cTn>
                              </p:par>
                            </p:childTnLst>
                          </p:cTn>
                        </p:par>
                        <p:par>
                          <p:cTn id="29" fill="hold">
                            <p:stCondLst>
                              <p:cond delay="2800"/>
                            </p:stCondLst>
                            <p:childTnLst>
                              <p:par>
                                <p:cTn id="30" presetID="2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250"/>
                                        <p:tgtEl>
                                          <p:spTgt spid="21"/>
                                        </p:tgtEl>
                                      </p:cBhvr>
                                    </p:animEffect>
                                  </p:childTnLst>
                                </p:cTn>
                              </p:par>
                            </p:childTnLst>
                          </p:cTn>
                        </p:par>
                        <p:par>
                          <p:cTn id="33" fill="hold">
                            <p:stCondLst>
                              <p:cond delay="3050"/>
                            </p:stCondLst>
                            <p:childTnLst>
                              <p:par>
                                <p:cTn id="34" presetID="22" presetClass="entr" presetSubtype="4"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250"/>
                                        <p:tgtEl>
                                          <p:spTgt spid="23"/>
                                        </p:tgtEl>
                                      </p:cBhvr>
                                    </p:animEffect>
                                  </p:childTnLst>
                                </p:cTn>
                              </p:par>
                            </p:childTnLst>
                          </p:cTn>
                        </p:par>
                        <p:par>
                          <p:cTn id="37" fill="hold">
                            <p:stCondLst>
                              <p:cond delay="3300"/>
                            </p:stCondLst>
                            <p:childTnLst>
                              <p:par>
                                <p:cTn id="38" presetID="22" presetClass="entr" presetSubtype="8"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250"/>
                                        <p:tgtEl>
                                          <p:spTgt spid="24"/>
                                        </p:tgtEl>
                                      </p:cBhvr>
                                    </p:animEffect>
                                  </p:childTnLst>
                                </p:cTn>
                              </p:par>
                            </p:childTnLst>
                          </p:cTn>
                        </p:par>
                        <p:par>
                          <p:cTn id="41" fill="hold">
                            <p:stCondLst>
                              <p:cond delay="3550"/>
                            </p:stCondLst>
                            <p:childTnLst>
                              <p:par>
                                <p:cTn id="42" presetID="10" presetClass="entr" presetSubtype="0" fill="hold" nodeType="afterEffect">
                                  <p:stCondLst>
                                    <p:cond delay="25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fade">
                                      <p:cBhvr>
                                        <p:cTn id="47" dur="500"/>
                                        <p:tgtEl>
                                          <p:spTgt spid="8">
                                            <p:txEl>
                                              <p:pRg st="0" end="0"/>
                                            </p:txEl>
                                          </p:spTgt>
                                        </p:tgtEl>
                                      </p:cBhvr>
                                    </p:animEffect>
                                  </p:childTnLst>
                                </p:cTn>
                              </p:par>
                            </p:childTnLst>
                          </p:cTn>
                        </p:par>
                        <p:par>
                          <p:cTn id="48" fill="hold">
                            <p:stCondLst>
                              <p:cond delay="4300"/>
                            </p:stCondLst>
                            <p:childTnLst>
                              <p:par>
                                <p:cTn id="49" presetID="22" presetClass="entr" presetSubtype="2" fill="hold" grpId="0" nodeType="afterEffect">
                                  <p:stCondLst>
                                    <p:cond delay="0"/>
                                  </p:stCondLst>
                                  <p:childTnLst>
                                    <p:set>
                                      <p:cBhvr>
                                        <p:cTn id="50" dur="1" fill="hold">
                                          <p:stCondLst>
                                            <p:cond delay="0"/>
                                          </p:stCondLst>
                                        </p:cTn>
                                        <p:tgtEl>
                                          <p:spTgt spid="40">
                                            <p:txEl>
                                              <p:pRg st="0" end="0"/>
                                            </p:txEl>
                                          </p:spTgt>
                                        </p:tgtEl>
                                        <p:attrNameLst>
                                          <p:attrName>style.visibility</p:attrName>
                                        </p:attrNameLst>
                                      </p:cBhvr>
                                      <p:to>
                                        <p:strVal val="visible"/>
                                      </p:to>
                                    </p:set>
                                    <p:animEffect transition="in" filter="wipe(right)">
                                      <p:cBhvr>
                                        <p:cTn id="51" dur="500"/>
                                        <p:tgtEl>
                                          <p:spTgt spid="40">
                                            <p:txEl>
                                              <p:pRg st="0" end="0"/>
                                            </p:txEl>
                                          </p:spTgt>
                                        </p:tgtEl>
                                      </p:cBhvr>
                                    </p:animEffect>
                                  </p:childTnLst>
                                </p:cTn>
                              </p:par>
                            </p:childTnLst>
                          </p:cTn>
                        </p:par>
                        <p:par>
                          <p:cTn id="52" fill="hold">
                            <p:stCondLst>
                              <p:cond delay="4800"/>
                            </p:stCondLst>
                            <p:childTnLst>
                              <p:par>
                                <p:cTn id="53" presetID="10" presetClass="entr" presetSubtype="0" fill="hold" grpId="0" nodeType="afterEffect">
                                  <p:stCondLst>
                                    <p:cond delay="0"/>
                                  </p:stCondLst>
                                  <p:childTnLst>
                                    <p:set>
                                      <p:cBhvr>
                                        <p:cTn id="54" dur="1" fill="hold">
                                          <p:stCondLst>
                                            <p:cond delay="0"/>
                                          </p:stCondLst>
                                        </p:cTn>
                                        <p:tgtEl>
                                          <p:spTgt spid="39">
                                            <p:txEl>
                                              <p:pRg st="0" end="0"/>
                                            </p:txEl>
                                          </p:spTgt>
                                        </p:tgtEl>
                                        <p:attrNameLst>
                                          <p:attrName>style.visibility</p:attrName>
                                        </p:attrNameLst>
                                      </p:cBhvr>
                                      <p:to>
                                        <p:strVal val="visible"/>
                                      </p:to>
                                    </p:set>
                                    <p:animEffect transition="in" filter="fade">
                                      <p:cBhvr>
                                        <p:cTn id="55" dur="500"/>
                                        <p:tgtEl>
                                          <p:spTgt spid="39">
                                            <p:txEl>
                                              <p:pRg st="0" end="0"/>
                                            </p:txEl>
                                          </p:spTgt>
                                        </p:tgtEl>
                                      </p:cBhvr>
                                    </p:animEffect>
                                  </p:childTnLst>
                                </p:cTn>
                              </p:par>
                            </p:childTnLst>
                          </p:cTn>
                        </p:par>
                        <p:par>
                          <p:cTn id="56" fill="hold">
                            <p:stCondLst>
                              <p:cond delay="5300"/>
                            </p:stCondLst>
                            <p:childTnLst>
                              <p:par>
                                <p:cTn id="57" presetID="10" presetClass="entr" presetSubtype="0" fill="hold" nodeType="afterEffect">
                                  <p:stCondLst>
                                    <p:cond delay="25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29">
                                            <p:txEl>
                                              <p:pRg st="0" end="0"/>
                                            </p:txEl>
                                          </p:spTgt>
                                        </p:tgtEl>
                                        <p:attrNameLst>
                                          <p:attrName>style.visibility</p:attrName>
                                        </p:attrNameLst>
                                      </p:cBhvr>
                                      <p:to>
                                        <p:strVal val="visible"/>
                                      </p:to>
                                    </p:set>
                                    <p:animEffect transition="in" filter="fade">
                                      <p:cBhvr>
                                        <p:cTn id="62" dur="500"/>
                                        <p:tgtEl>
                                          <p:spTgt spid="29">
                                            <p:txEl>
                                              <p:pRg st="0" end="0"/>
                                            </p:txEl>
                                          </p:spTgt>
                                        </p:tgtEl>
                                      </p:cBhvr>
                                    </p:animEffect>
                                  </p:childTnLst>
                                </p:cTn>
                              </p:par>
                            </p:childTnLst>
                          </p:cTn>
                        </p:par>
                        <p:par>
                          <p:cTn id="63" fill="hold">
                            <p:stCondLst>
                              <p:cond delay="6050"/>
                            </p:stCondLst>
                            <p:childTnLst>
                              <p:par>
                                <p:cTn id="64" presetID="22" presetClass="entr" presetSubtype="2" fill="hold" grpId="0" nodeType="afterEffect">
                                  <p:stCondLst>
                                    <p:cond delay="0"/>
                                  </p:stCondLst>
                                  <p:childTnLst>
                                    <p:set>
                                      <p:cBhvr>
                                        <p:cTn id="65" dur="1" fill="hold">
                                          <p:stCondLst>
                                            <p:cond delay="0"/>
                                          </p:stCondLst>
                                        </p:cTn>
                                        <p:tgtEl>
                                          <p:spTgt spid="41">
                                            <p:txEl>
                                              <p:pRg st="0" end="0"/>
                                            </p:txEl>
                                          </p:spTgt>
                                        </p:tgtEl>
                                        <p:attrNameLst>
                                          <p:attrName>style.visibility</p:attrName>
                                        </p:attrNameLst>
                                      </p:cBhvr>
                                      <p:to>
                                        <p:strVal val="visible"/>
                                      </p:to>
                                    </p:set>
                                    <p:animEffect transition="in" filter="wipe(right)">
                                      <p:cBhvr>
                                        <p:cTn id="66" dur="500"/>
                                        <p:tgtEl>
                                          <p:spTgt spid="41">
                                            <p:txEl>
                                              <p:pRg st="0" end="0"/>
                                            </p:txEl>
                                          </p:spTgt>
                                        </p:tgtEl>
                                      </p:cBhvr>
                                    </p:animEffect>
                                  </p:childTnLst>
                                </p:cTn>
                              </p:par>
                            </p:childTnLst>
                          </p:cTn>
                        </p:par>
                        <p:par>
                          <p:cTn id="67" fill="hold">
                            <p:stCondLst>
                              <p:cond delay="6550"/>
                            </p:stCondLst>
                            <p:childTnLst>
                              <p:par>
                                <p:cTn id="68" presetID="10" presetClass="entr" presetSubtype="0" fill="hold" grpId="0" nodeType="after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Effect transition="in" filter="fade">
                                      <p:cBhvr>
                                        <p:cTn id="70" dur="500"/>
                                        <p:tgtEl>
                                          <p:spTgt spid="43">
                                            <p:txEl>
                                              <p:pRg st="0" end="0"/>
                                            </p:txEl>
                                          </p:spTgt>
                                        </p:tgtEl>
                                      </p:cBhvr>
                                    </p:animEffect>
                                  </p:childTnLst>
                                </p:cTn>
                              </p:par>
                            </p:childTnLst>
                          </p:cTn>
                        </p:par>
                        <p:par>
                          <p:cTn id="71" fill="hold">
                            <p:stCondLst>
                              <p:cond delay="7050"/>
                            </p:stCondLst>
                            <p:childTnLst>
                              <p:par>
                                <p:cTn id="72" presetID="10" presetClass="entr" presetSubtype="0" fill="hold" nodeType="afterEffect">
                                  <p:stCondLst>
                                    <p:cond delay="25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35">
                                            <p:txEl>
                                              <p:pRg st="0" end="0"/>
                                            </p:txEl>
                                          </p:spTgt>
                                        </p:tgtEl>
                                        <p:attrNameLst>
                                          <p:attrName>style.visibility</p:attrName>
                                        </p:attrNameLst>
                                      </p:cBhvr>
                                      <p:to>
                                        <p:strVal val="visible"/>
                                      </p:to>
                                    </p:set>
                                    <p:animEffect transition="in" filter="fade">
                                      <p:cBhvr>
                                        <p:cTn id="77" dur="500"/>
                                        <p:tgtEl>
                                          <p:spTgt spid="35">
                                            <p:txEl>
                                              <p:pRg st="0" end="0"/>
                                            </p:txEl>
                                          </p:spTgt>
                                        </p:tgtEl>
                                      </p:cBhvr>
                                    </p:animEffect>
                                  </p:childTnLst>
                                </p:cTn>
                              </p:par>
                            </p:childTnLst>
                          </p:cTn>
                        </p:par>
                        <p:par>
                          <p:cTn id="78" fill="hold">
                            <p:stCondLst>
                              <p:cond delay="7800"/>
                            </p:stCondLst>
                            <p:childTnLst>
                              <p:par>
                                <p:cTn id="79" presetID="22" presetClass="entr" presetSubtype="2" fill="hold" grpId="0" nodeType="afterEffect">
                                  <p:stCondLst>
                                    <p:cond delay="0"/>
                                  </p:stCondLst>
                                  <p:childTnLst>
                                    <p:set>
                                      <p:cBhvr>
                                        <p:cTn id="80" dur="1" fill="hold">
                                          <p:stCondLst>
                                            <p:cond delay="0"/>
                                          </p:stCondLst>
                                        </p:cTn>
                                        <p:tgtEl>
                                          <p:spTgt spid="42">
                                            <p:txEl>
                                              <p:pRg st="0" end="0"/>
                                            </p:txEl>
                                          </p:spTgt>
                                        </p:tgtEl>
                                        <p:attrNameLst>
                                          <p:attrName>style.visibility</p:attrName>
                                        </p:attrNameLst>
                                      </p:cBhvr>
                                      <p:to>
                                        <p:strVal val="visible"/>
                                      </p:to>
                                    </p:set>
                                    <p:animEffect transition="in" filter="wipe(right)">
                                      <p:cBhvr>
                                        <p:cTn id="81" dur="500"/>
                                        <p:tgtEl>
                                          <p:spTgt spid="42">
                                            <p:txEl>
                                              <p:pRg st="0" end="0"/>
                                            </p:txEl>
                                          </p:spTgt>
                                        </p:tgtEl>
                                      </p:cBhvr>
                                    </p:animEffect>
                                  </p:childTnLst>
                                </p:cTn>
                              </p:par>
                            </p:childTnLst>
                          </p:cTn>
                        </p:par>
                        <p:par>
                          <p:cTn id="82" fill="hold">
                            <p:stCondLst>
                              <p:cond delay="8300"/>
                            </p:stCondLst>
                            <p:childTnLst>
                              <p:par>
                                <p:cTn id="83" presetID="10" presetClass="entr" presetSubtype="0" fill="hold" grpId="0" nodeType="afterEffect">
                                  <p:stCondLst>
                                    <p:cond delay="0"/>
                                  </p:stCondLst>
                                  <p:childTnLst>
                                    <p:set>
                                      <p:cBhvr>
                                        <p:cTn id="84" dur="1" fill="hold">
                                          <p:stCondLst>
                                            <p:cond delay="0"/>
                                          </p:stCondLst>
                                        </p:cTn>
                                        <p:tgtEl>
                                          <p:spTgt spid="45">
                                            <p:txEl>
                                              <p:pRg st="0" end="0"/>
                                            </p:txEl>
                                          </p:spTgt>
                                        </p:tgtEl>
                                        <p:attrNameLst>
                                          <p:attrName>style.visibility</p:attrName>
                                        </p:attrNameLst>
                                      </p:cBhvr>
                                      <p:to>
                                        <p:strVal val="visible"/>
                                      </p:to>
                                    </p:set>
                                    <p:animEffect transition="in" filter="fade">
                                      <p:cBhvr>
                                        <p:cTn id="85"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29" grpId="0" build="p">
        <p:tmplLst>
          <p:tmpl lvl="1">
            <p:tnLst>
              <p:par>
                <p:cTn presetID="10" presetClass="entr" presetSubtype="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5" grpId="0" build="p">
        <p:tmplLst>
          <p:tmpl lvl="1">
            <p:tnLst>
              <p:par>
                <p:cTn presetID="10" presetClass="entr" presetSubtype="0"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2" presetClass="entr" presetSubtype="2"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right)">
                      <p:cBhvr>
                        <p:cTn dur="500"/>
                        <p:tgtEl>
                          <p:spTgt spid="40"/>
                        </p:tgtEl>
                      </p:cBhvr>
                    </p:animEffect>
                  </p:childTnLst>
                </p:cTn>
              </p:par>
            </p:tnLst>
          </p:tmpl>
        </p:tmplLst>
      </p:bldP>
      <p:bldP spid="41" grpId="0" build="p">
        <p:tmplLst>
          <p:tmpl lvl="1">
            <p:tnLst>
              <p:par>
                <p:cTn presetID="22" presetClass="entr" presetSubtype="2"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right)">
                      <p:cBhvr>
                        <p:cTn dur="500"/>
                        <p:tgtEl>
                          <p:spTgt spid="41"/>
                        </p:tgtEl>
                      </p:cBhvr>
                    </p:animEffect>
                  </p:childTnLst>
                </p:cTn>
              </p:par>
            </p:tnLst>
          </p:tmpl>
        </p:tmplLst>
      </p:bldP>
      <p:bldP spid="42" grpId="0" build="p">
        <p:tmplLst>
          <p:tmpl lvl="1">
            <p:tnLst>
              <p:par>
                <p:cTn presetID="22" presetClass="entr" presetSubtype="2"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31" grpId="0"/>
      <p:bldP spid="36" grpId="0">
        <p:tmplLst>
          <p:tmpl>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hone whit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grpSp>
        <p:nvGrpSpPr>
          <p:cNvPr id="20" name="Group 19"/>
          <p:cNvGrpSpPr/>
          <p:nvPr userDrawn="1"/>
        </p:nvGrpSpPr>
        <p:grpSpPr>
          <a:xfrm>
            <a:off x="3544795" y="1398587"/>
            <a:ext cx="3583080" cy="7478781"/>
            <a:chOff x="2791402" y="1050114"/>
            <a:chExt cx="3909098" cy="8159261"/>
          </a:xfrm>
        </p:grpSpPr>
        <p:sp>
          <p:nvSpPr>
            <p:cNvPr id="7" name="Rectangle 6"/>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5"/>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Rounded Corners 7"/>
            <p:cNvSpPr/>
            <p:nvPr userDrawn="1"/>
          </p:nvSpPr>
          <p:spPr>
            <a:xfrm>
              <a:off x="2831885" y="1050114"/>
              <a:ext cx="3868615" cy="8159261"/>
            </a:xfrm>
            <a:prstGeom prst="roundRect">
              <a:avLst>
                <a:gd name="adj" fmla="val 13394"/>
              </a:avLst>
            </a:prstGeom>
            <a:solidFill>
              <a:srgbClr val="F8F8F8"/>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Rounded Corners 12"/>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Oval 8"/>
            <p:cNvSpPr/>
            <p:nvPr userDrawn="1"/>
          </p:nvSpPr>
          <p:spPr>
            <a:xfrm>
              <a:off x="4348798" y="1694059"/>
              <a:ext cx="95103" cy="951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Rounded Corners 9"/>
            <p:cNvSpPr/>
            <p:nvPr userDrawn="1"/>
          </p:nvSpPr>
          <p:spPr>
            <a:xfrm flipV="1">
              <a:off x="4538816" y="1701266"/>
              <a:ext cx="644770" cy="8108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Oval 10"/>
            <p:cNvSpPr/>
            <p:nvPr userDrawn="1"/>
          </p:nvSpPr>
          <p:spPr>
            <a:xfrm>
              <a:off x="4699591" y="1373161"/>
              <a:ext cx="133203" cy="1332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Oval 11"/>
            <p:cNvSpPr/>
            <p:nvPr userDrawn="1"/>
          </p:nvSpPr>
          <p:spPr>
            <a:xfrm>
              <a:off x="4420522" y="8297836"/>
              <a:ext cx="691341" cy="69134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0" name="Picture Placeholder 6"/>
          <p:cNvSpPr>
            <a:spLocks noGrp="1"/>
          </p:cNvSpPr>
          <p:nvPr>
            <p:ph type="pic" sz="quarter" idx="15"/>
          </p:nvPr>
        </p:nvSpPr>
        <p:spPr>
          <a:xfrm>
            <a:off x="3848989" y="2440002"/>
            <a:ext cx="3018145" cy="5380966"/>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1" name="Title 1"/>
          <p:cNvSpPr>
            <a:spLocks noGrp="1"/>
          </p:cNvSpPr>
          <p:nvPr>
            <p:ph type="title" hasCustomPrompt="1"/>
          </p:nvPr>
        </p:nvSpPr>
        <p:spPr>
          <a:xfrm>
            <a:off x="8915204" y="2020829"/>
            <a:ext cx="7431650" cy="302618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32" name="Straight Connector 31"/>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3"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9732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right)">
                                      <p:cBhvr>
                                        <p:cTn id="14" dur="500"/>
                                        <p:tgtEl>
                                          <p:spTgt spid="32"/>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1000" fill="hold"/>
                                        <p:tgtEl>
                                          <p:spTgt spid="31"/>
                                        </p:tgtEl>
                                        <p:attrNameLst>
                                          <p:attrName>ppt_x</p:attrName>
                                        </p:attrNameLst>
                                      </p:cBhvr>
                                      <p:tavLst>
                                        <p:tav tm="0">
                                          <p:val>
                                            <p:strVal val="#ppt_x"/>
                                          </p:val>
                                        </p:tav>
                                        <p:tav tm="100000">
                                          <p:val>
                                            <p:strVal val="#ppt_x"/>
                                          </p:val>
                                        </p:tav>
                                      </p:tavLst>
                                    </p:anim>
                                    <p:anim calcmode="lin" valueType="num">
                                      <p:cBhvr additive="base">
                                        <p:cTn id="18" dur="1000" fill="hold"/>
                                        <p:tgtEl>
                                          <p:spTgt spid="31"/>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3" grpId="0">
        <p:tmplLst>
          <p:tmpl>
            <p:tnLst>
              <p:par>
                <p:cTn presetID="10" presetClass="entr" presetSubtype="0" fill="hold" nodeType="after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one white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grpSp>
        <p:nvGrpSpPr>
          <p:cNvPr id="25" name="Group 24"/>
          <p:cNvGrpSpPr/>
          <p:nvPr userDrawn="1"/>
        </p:nvGrpSpPr>
        <p:grpSpPr>
          <a:xfrm>
            <a:off x="1887889" y="1398589"/>
            <a:ext cx="5331279" cy="8886825"/>
            <a:chOff x="1887889" y="1398589"/>
            <a:chExt cx="5331279" cy="8886825"/>
          </a:xfrm>
        </p:grpSpPr>
        <p:sp>
          <p:nvSpPr>
            <p:cNvPr id="6" name="Rectangle 5"/>
            <p:cNvSpPr/>
            <p:nvPr userDrawn="1"/>
          </p:nvSpPr>
          <p:spPr>
            <a:xfrm>
              <a:off x="1887889" y="3941607"/>
              <a:ext cx="175370" cy="693792"/>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p:nvPr userDrawn="1"/>
          </p:nvSpPr>
          <p:spPr>
            <a:xfrm>
              <a:off x="1887889" y="2908877"/>
              <a:ext cx="175370" cy="693792"/>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Freeform: Shape 17"/>
            <p:cNvSpPr/>
            <p:nvPr userDrawn="1"/>
          </p:nvSpPr>
          <p:spPr>
            <a:xfrm>
              <a:off x="1943100" y="1398589"/>
              <a:ext cx="5276068" cy="8886825"/>
            </a:xfrm>
            <a:custGeom>
              <a:avLst/>
              <a:gdLst>
                <a:gd name="connsiteX0" fmla="*/ 706677 w 5276068"/>
                <a:gd name="connsiteY0" fmla="*/ 0 h 8886825"/>
                <a:gd name="connsiteX1" fmla="*/ 4569391 w 5276068"/>
                <a:gd name="connsiteY1" fmla="*/ 0 h 8886825"/>
                <a:gd name="connsiteX2" fmla="*/ 5276068 w 5276068"/>
                <a:gd name="connsiteY2" fmla="*/ 706677 h 8886825"/>
                <a:gd name="connsiteX3" fmla="*/ 5276068 w 5276068"/>
                <a:gd name="connsiteY3" fmla="*/ 8886825 h 8886825"/>
                <a:gd name="connsiteX4" fmla="*/ 0 w 5276068"/>
                <a:gd name="connsiteY4" fmla="*/ 8886825 h 8886825"/>
                <a:gd name="connsiteX5" fmla="*/ 0 w 5276068"/>
                <a:gd name="connsiteY5" fmla="*/ 706677 h 8886825"/>
                <a:gd name="connsiteX6" fmla="*/ 706677 w 5276068"/>
                <a:gd name="connsiteY6" fmla="*/ 0 h 888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068" h="8886825">
                  <a:moveTo>
                    <a:pt x="706677" y="0"/>
                  </a:moveTo>
                  <a:lnTo>
                    <a:pt x="4569391" y="0"/>
                  </a:lnTo>
                  <a:cubicBezTo>
                    <a:pt x="4959678" y="0"/>
                    <a:pt x="5276068" y="316390"/>
                    <a:pt x="5276068" y="706677"/>
                  </a:cubicBezTo>
                  <a:lnTo>
                    <a:pt x="5276068" y="8886825"/>
                  </a:lnTo>
                  <a:lnTo>
                    <a:pt x="0" y="8886825"/>
                  </a:lnTo>
                  <a:lnTo>
                    <a:pt x="0" y="706677"/>
                  </a:lnTo>
                  <a:cubicBezTo>
                    <a:pt x="0" y="316390"/>
                    <a:pt x="316390" y="0"/>
                    <a:pt x="706677" y="0"/>
                  </a:cubicBezTo>
                  <a:close/>
                </a:path>
              </a:pathLst>
            </a:custGeom>
            <a:solidFill>
              <a:srgbClr val="F8F8F8"/>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6" name="Freeform: Shape 15"/>
            <p:cNvSpPr/>
            <p:nvPr userDrawn="1"/>
          </p:nvSpPr>
          <p:spPr>
            <a:xfrm>
              <a:off x="2312158" y="2908877"/>
              <a:ext cx="4537952" cy="7376536"/>
            </a:xfrm>
            <a:custGeom>
              <a:avLst/>
              <a:gdLst>
                <a:gd name="connsiteX0" fmla="*/ 63531 w 4537952"/>
                <a:gd name="connsiteY0" fmla="*/ 0 h 7376536"/>
                <a:gd name="connsiteX1" fmla="*/ 4474421 w 4537952"/>
                <a:gd name="connsiteY1" fmla="*/ 0 h 7376536"/>
                <a:gd name="connsiteX2" fmla="*/ 4537952 w 4537952"/>
                <a:gd name="connsiteY2" fmla="*/ 63531 h 7376536"/>
                <a:gd name="connsiteX3" fmla="*/ 4537952 w 4537952"/>
                <a:gd name="connsiteY3" fmla="*/ 7376536 h 7376536"/>
                <a:gd name="connsiteX4" fmla="*/ 0 w 4537952"/>
                <a:gd name="connsiteY4" fmla="*/ 7376536 h 7376536"/>
                <a:gd name="connsiteX5" fmla="*/ 0 w 4537952"/>
                <a:gd name="connsiteY5" fmla="*/ 63531 h 7376536"/>
                <a:gd name="connsiteX6" fmla="*/ 63531 w 4537952"/>
                <a:gd name="connsiteY6" fmla="*/ 0 h 737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7952" h="7376536">
                  <a:moveTo>
                    <a:pt x="63531" y="0"/>
                  </a:moveTo>
                  <a:lnTo>
                    <a:pt x="4474421" y="0"/>
                  </a:lnTo>
                  <a:cubicBezTo>
                    <a:pt x="4509508" y="0"/>
                    <a:pt x="4537952" y="28444"/>
                    <a:pt x="4537952" y="63531"/>
                  </a:cubicBezTo>
                  <a:lnTo>
                    <a:pt x="4537952" y="7376536"/>
                  </a:lnTo>
                  <a:lnTo>
                    <a:pt x="0" y="7376536"/>
                  </a:lnTo>
                  <a:lnTo>
                    <a:pt x="0" y="63531"/>
                  </a:lnTo>
                  <a:cubicBezTo>
                    <a:pt x="0" y="28444"/>
                    <a:pt x="28444" y="0"/>
                    <a:pt x="63531" y="0"/>
                  </a:cubicBezTo>
                  <a:close/>
                </a:path>
              </a:pathLst>
            </a:cu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Oval 9"/>
            <p:cNvSpPr/>
            <p:nvPr userDrawn="1"/>
          </p:nvSpPr>
          <p:spPr>
            <a:xfrm>
              <a:off x="4011886" y="2276809"/>
              <a:ext cx="129703" cy="1297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Rectangle: Rounded Corners 10"/>
            <p:cNvSpPr/>
            <p:nvPr userDrawn="1"/>
          </p:nvSpPr>
          <p:spPr>
            <a:xfrm flipV="1">
              <a:off x="4271035" y="2286638"/>
              <a:ext cx="879346" cy="110582"/>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Oval 11"/>
            <p:cNvSpPr/>
            <p:nvPr userDrawn="1"/>
          </p:nvSpPr>
          <p:spPr>
            <a:xfrm>
              <a:off x="4490302" y="1839164"/>
              <a:ext cx="181664" cy="18166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Title 1"/>
          <p:cNvSpPr>
            <a:spLocks noGrp="1"/>
          </p:cNvSpPr>
          <p:nvPr>
            <p:ph type="title" hasCustomPrompt="1"/>
          </p:nvPr>
        </p:nvSpPr>
        <p:spPr>
          <a:xfrm>
            <a:off x="8915204" y="2020829"/>
            <a:ext cx="7431650" cy="302618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2" name="Straight Connector 21"/>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4" name="Picture Placeholder 6"/>
          <p:cNvSpPr>
            <a:spLocks noGrp="1"/>
          </p:cNvSpPr>
          <p:nvPr>
            <p:ph type="pic" sz="quarter" idx="15"/>
          </p:nvPr>
        </p:nvSpPr>
        <p:spPr>
          <a:xfrm>
            <a:off x="2342584" y="2947197"/>
            <a:ext cx="4500000" cy="7338216"/>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1728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right)">
                                      <p:cBhvr>
                                        <p:cTn id="14" dur="500"/>
                                        <p:tgtEl>
                                          <p:spTgt spid="22"/>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ppt_x"/>
                                          </p:val>
                                        </p:tav>
                                        <p:tav tm="100000">
                                          <p:val>
                                            <p:strVal val="#ppt_x"/>
                                          </p:val>
                                        </p:tav>
                                      </p:tavLst>
                                    </p:anim>
                                    <p:anim calcmode="lin" valueType="num">
                                      <p:cBhvr additive="base">
                                        <p:cTn id="18" dur="1000" fill="hold"/>
                                        <p:tgtEl>
                                          <p:spTgt spid="21"/>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tmplLst>
          <p:tmpl>
            <p:tnLst>
              <p:par>
                <p:cTn presetID="10" presetClass="entr" presetSubtype="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one black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grpSp>
        <p:nvGrpSpPr>
          <p:cNvPr id="20" name="Group 19"/>
          <p:cNvGrpSpPr/>
          <p:nvPr userDrawn="1"/>
        </p:nvGrpSpPr>
        <p:grpSpPr>
          <a:xfrm>
            <a:off x="3544795" y="1398587"/>
            <a:ext cx="3583080" cy="7478781"/>
            <a:chOff x="2791402" y="1050114"/>
            <a:chExt cx="3909098" cy="8159261"/>
          </a:xfrm>
        </p:grpSpPr>
        <p:sp>
          <p:nvSpPr>
            <p:cNvPr id="7" name="Rectangle 6"/>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5"/>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Rounded Corners 7"/>
            <p:cNvSpPr/>
            <p:nvPr userDrawn="1"/>
          </p:nvSpPr>
          <p:spPr>
            <a:xfrm>
              <a:off x="2831885" y="1050114"/>
              <a:ext cx="3868615" cy="8159261"/>
            </a:xfrm>
            <a:prstGeom prst="roundRect">
              <a:avLst>
                <a:gd name="adj" fmla="val 13394"/>
              </a:avLst>
            </a:prstGeom>
            <a:solidFill>
              <a:schemeClr val="tx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Rounded Corners 12"/>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Oval 8"/>
            <p:cNvSpPr/>
            <p:nvPr userDrawn="1"/>
          </p:nvSpPr>
          <p:spPr>
            <a:xfrm>
              <a:off x="4348798" y="1694059"/>
              <a:ext cx="95103" cy="951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Rounded Corners 9"/>
            <p:cNvSpPr/>
            <p:nvPr userDrawn="1"/>
          </p:nvSpPr>
          <p:spPr>
            <a:xfrm flipV="1">
              <a:off x="4538816" y="1701266"/>
              <a:ext cx="644770" cy="8108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Oval 10"/>
            <p:cNvSpPr/>
            <p:nvPr userDrawn="1"/>
          </p:nvSpPr>
          <p:spPr>
            <a:xfrm>
              <a:off x="4699591" y="1373161"/>
              <a:ext cx="133203" cy="1332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Oval 11"/>
            <p:cNvSpPr/>
            <p:nvPr userDrawn="1"/>
          </p:nvSpPr>
          <p:spPr>
            <a:xfrm>
              <a:off x="4420522" y="8297836"/>
              <a:ext cx="691341" cy="6913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0" name="Picture Placeholder 6"/>
          <p:cNvSpPr>
            <a:spLocks noGrp="1"/>
          </p:cNvSpPr>
          <p:nvPr>
            <p:ph type="pic" sz="quarter" idx="15"/>
          </p:nvPr>
        </p:nvSpPr>
        <p:spPr>
          <a:xfrm>
            <a:off x="3848989" y="2440002"/>
            <a:ext cx="3018145" cy="5380966"/>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Title 1"/>
          <p:cNvSpPr>
            <a:spLocks noGrp="1"/>
          </p:cNvSpPr>
          <p:nvPr>
            <p:ph type="title" hasCustomPrompt="1"/>
          </p:nvPr>
        </p:nvSpPr>
        <p:spPr>
          <a:xfrm>
            <a:off x="8915204" y="2020829"/>
            <a:ext cx="7431650" cy="302618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7" name="Straight Connector 16"/>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3461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right)">
                                      <p:cBhvr>
                                        <p:cTn id="14" dur="500"/>
                                        <p:tgtEl>
                                          <p:spTgt spid="17"/>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ppt_x"/>
                                          </p:val>
                                        </p:tav>
                                        <p:tav tm="100000">
                                          <p:val>
                                            <p:strVal val="#ppt_x"/>
                                          </p:val>
                                        </p:tav>
                                      </p:tavLst>
                                    </p:anim>
                                    <p:anim calcmode="lin" valueType="num">
                                      <p:cBhvr additive="base">
                                        <p:cTn id="18" dur="1000" fill="hold"/>
                                        <p:tgtEl>
                                          <p:spTgt spid="16"/>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6" grpId="0"/>
      <p:bldP spid="18" grpId="0">
        <p:tmplLst>
          <p:tmpl>
            <p:tnLst>
              <p:par>
                <p:cTn presetID="10"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ne black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grpSp>
        <p:nvGrpSpPr>
          <p:cNvPr id="25" name="Group 24"/>
          <p:cNvGrpSpPr/>
          <p:nvPr userDrawn="1"/>
        </p:nvGrpSpPr>
        <p:grpSpPr>
          <a:xfrm>
            <a:off x="1887889" y="1398589"/>
            <a:ext cx="5331279" cy="8886825"/>
            <a:chOff x="1887889" y="1398589"/>
            <a:chExt cx="5331279" cy="8886825"/>
          </a:xfrm>
        </p:grpSpPr>
        <p:sp>
          <p:nvSpPr>
            <p:cNvPr id="6" name="Rectangle 5"/>
            <p:cNvSpPr/>
            <p:nvPr userDrawn="1"/>
          </p:nvSpPr>
          <p:spPr>
            <a:xfrm>
              <a:off x="1887889" y="3941607"/>
              <a:ext cx="175370" cy="693792"/>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p:nvPr userDrawn="1"/>
          </p:nvSpPr>
          <p:spPr>
            <a:xfrm>
              <a:off x="1887889" y="2908877"/>
              <a:ext cx="175370" cy="693792"/>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Freeform: Shape 17"/>
            <p:cNvSpPr/>
            <p:nvPr userDrawn="1"/>
          </p:nvSpPr>
          <p:spPr>
            <a:xfrm>
              <a:off x="1943100" y="1398589"/>
              <a:ext cx="5276068" cy="8886825"/>
            </a:xfrm>
            <a:custGeom>
              <a:avLst/>
              <a:gdLst>
                <a:gd name="connsiteX0" fmla="*/ 706677 w 5276068"/>
                <a:gd name="connsiteY0" fmla="*/ 0 h 8886825"/>
                <a:gd name="connsiteX1" fmla="*/ 4569391 w 5276068"/>
                <a:gd name="connsiteY1" fmla="*/ 0 h 8886825"/>
                <a:gd name="connsiteX2" fmla="*/ 5276068 w 5276068"/>
                <a:gd name="connsiteY2" fmla="*/ 706677 h 8886825"/>
                <a:gd name="connsiteX3" fmla="*/ 5276068 w 5276068"/>
                <a:gd name="connsiteY3" fmla="*/ 8886825 h 8886825"/>
                <a:gd name="connsiteX4" fmla="*/ 0 w 5276068"/>
                <a:gd name="connsiteY4" fmla="*/ 8886825 h 8886825"/>
                <a:gd name="connsiteX5" fmla="*/ 0 w 5276068"/>
                <a:gd name="connsiteY5" fmla="*/ 706677 h 8886825"/>
                <a:gd name="connsiteX6" fmla="*/ 706677 w 5276068"/>
                <a:gd name="connsiteY6" fmla="*/ 0 h 888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068" h="8886825">
                  <a:moveTo>
                    <a:pt x="706677" y="0"/>
                  </a:moveTo>
                  <a:lnTo>
                    <a:pt x="4569391" y="0"/>
                  </a:lnTo>
                  <a:cubicBezTo>
                    <a:pt x="4959678" y="0"/>
                    <a:pt x="5276068" y="316390"/>
                    <a:pt x="5276068" y="706677"/>
                  </a:cubicBezTo>
                  <a:lnTo>
                    <a:pt x="5276068" y="8886825"/>
                  </a:lnTo>
                  <a:lnTo>
                    <a:pt x="0" y="8886825"/>
                  </a:lnTo>
                  <a:lnTo>
                    <a:pt x="0" y="706677"/>
                  </a:lnTo>
                  <a:cubicBezTo>
                    <a:pt x="0" y="316390"/>
                    <a:pt x="316390" y="0"/>
                    <a:pt x="706677" y="0"/>
                  </a:cubicBezTo>
                  <a:close/>
                </a:path>
              </a:pathLst>
            </a:custGeom>
            <a:solidFill>
              <a:schemeClr val="tx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6" name="Freeform: Shape 15"/>
            <p:cNvSpPr/>
            <p:nvPr userDrawn="1"/>
          </p:nvSpPr>
          <p:spPr>
            <a:xfrm>
              <a:off x="2312158" y="2908877"/>
              <a:ext cx="4537952" cy="7376536"/>
            </a:xfrm>
            <a:custGeom>
              <a:avLst/>
              <a:gdLst>
                <a:gd name="connsiteX0" fmla="*/ 63531 w 4537952"/>
                <a:gd name="connsiteY0" fmla="*/ 0 h 7376536"/>
                <a:gd name="connsiteX1" fmla="*/ 4474421 w 4537952"/>
                <a:gd name="connsiteY1" fmla="*/ 0 h 7376536"/>
                <a:gd name="connsiteX2" fmla="*/ 4537952 w 4537952"/>
                <a:gd name="connsiteY2" fmla="*/ 63531 h 7376536"/>
                <a:gd name="connsiteX3" fmla="*/ 4537952 w 4537952"/>
                <a:gd name="connsiteY3" fmla="*/ 7376536 h 7376536"/>
                <a:gd name="connsiteX4" fmla="*/ 0 w 4537952"/>
                <a:gd name="connsiteY4" fmla="*/ 7376536 h 7376536"/>
                <a:gd name="connsiteX5" fmla="*/ 0 w 4537952"/>
                <a:gd name="connsiteY5" fmla="*/ 63531 h 7376536"/>
                <a:gd name="connsiteX6" fmla="*/ 63531 w 4537952"/>
                <a:gd name="connsiteY6" fmla="*/ 0 h 737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7952" h="7376536">
                  <a:moveTo>
                    <a:pt x="63531" y="0"/>
                  </a:moveTo>
                  <a:lnTo>
                    <a:pt x="4474421" y="0"/>
                  </a:lnTo>
                  <a:cubicBezTo>
                    <a:pt x="4509508" y="0"/>
                    <a:pt x="4537952" y="28444"/>
                    <a:pt x="4537952" y="63531"/>
                  </a:cubicBezTo>
                  <a:lnTo>
                    <a:pt x="4537952" y="7376536"/>
                  </a:lnTo>
                  <a:lnTo>
                    <a:pt x="0" y="7376536"/>
                  </a:lnTo>
                  <a:lnTo>
                    <a:pt x="0" y="63531"/>
                  </a:lnTo>
                  <a:cubicBezTo>
                    <a:pt x="0" y="28444"/>
                    <a:pt x="28444" y="0"/>
                    <a:pt x="63531" y="0"/>
                  </a:cubicBezTo>
                  <a:close/>
                </a:path>
              </a:pathLst>
            </a:cu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Oval 9"/>
            <p:cNvSpPr/>
            <p:nvPr userDrawn="1"/>
          </p:nvSpPr>
          <p:spPr>
            <a:xfrm>
              <a:off x="4011886" y="2276809"/>
              <a:ext cx="129703" cy="129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Rectangle: Rounded Corners 10"/>
            <p:cNvSpPr/>
            <p:nvPr userDrawn="1"/>
          </p:nvSpPr>
          <p:spPr>
            <a:xfrm flipV="1">
              <a:off x="4271035" y="2286638"/>
              <a:ext cx="879346" cy="11058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Oval 11"/>
            <p:cNvSpPr/>
            <p:nvPr userDrawn="1"/>
          </p:nvSpPr>
          <p:spPr>
            <a:xfrm>
              <a:off x="4490302" y="1839164"/>
              <a:ext cx="181664" cy="1816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Title 1"/>
          <p:cNvSpPr>
            <a:spLocks noGrp="1"/>
          </p:cNvSpPr>
          <p:nvPr>
            <p:ph type="title" hasCustomPrompt="1"/>
          </p:nvPr>
        </p:nvSpPr>
        <p:spPr>
          <a:xfrm>
            <a:off x="8915204" y="2020829"/>
            <a:ext cx="7431650" cy="302618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2" name="Straight Connector 21"/>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4" name="Picture Placeholder 6"/>
          <p:cNvSpPr>
            <a:spLocks noGrp="1"/>
          </p:cNvSpPr>
          <p:nvPr>
            <p:ph type="pic" sz="quarter" idx="15"/>
          </p:nvPr>
        </p:nvSpPr>
        <p:spPr>
          <a:xfrm>
            <a:off x="2342584" y="2947197"/>
            <a:ext cx="4500000" cy="7338216"/>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56453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right)">
                                      <p:cBhvr>
                                        <p:cTn id="14" dur="500"/>
                                        <p:tgtEl>
                                          <p:spTgt spid="22"/>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ppt_x"/>
                                          </p:val>
                                        </p:tav>
                                        <p:tav tm="100000">
                                          <p:val>
                                            <p:strVal val="#ppt_x"/>
                                          </p:val>
                                        </p:tav>
                                      </p:tavLst>
                                    </p:anim>
                                    <p:anim calcmode="lin" valueType="num">
                                      <p:cBhvr additive="base">
                                        <p:cTn id="18" dur="1000" fill="hold"/>
                                        <p:tgtEl>
                                          <p:spTgt spid="21"/>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tmplLst>
          <p:tmpl>
            <p:tnLst>
              <p:par>
                <p:cTn presetID="10" presetClass="entr" presetSubtype="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grpSp>
        <p:nvGrpSpPr>
          <p:cNvPr id="5" name="Group 4"/>
          <p:cNvGrpSpPr/>
          <p:nvPr userDrawn="1"/>
        </p:nvGrpSpPr>
        <p:grpSpPr>
          <a:xfrm>
            <a:off x="1956324" y="1418560"/>
            <a:ext cx="5261219" cy="7468265"/>
            <a:chOff x="3004457" y="476891"/>
            <a:chExt cx="5937704" cy="8428531"/>
          </a:xfrm>
        </p:grpSpPr>
        <p:sp>
          <p:nvSpPr>
            <p:cNvPr id="6" name="Rectangle: Rounded Corners 5"/>
            <p:cNvSpPr/>
            <p:nvPr userDrawn="1"/>
          </p:nvSpPr>
          <p:spPr>
            <a:xfrm>
              <a:off x="3004457" y="476891"/>
              <a:ext cx="5937704" cy="8428531"/>
            </a:xfrm>
            <a:prstGeom prst="roundRect">
              <a:avLst>
                <a:gd name="adj" fmla="val 5816"/>
              </a:avLst>
            </a:prstGeom>
            <a:solidFill>
              <a:srgbClr val="F8F8F8"/>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Oval 6"/>
            <p:cNvSpPr/>
            <p:nvPr userDrawn="1"/>
          </p:nvSpPr>
          <p:spPr>
            <a:xfrm>
              <a:off x="5920703" y="774152"/>
              <a:ext cx="105212" cy="105212"/>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8" name="Oval 7"/>
            <p:cNvSpPr/>
            <p:nvPr userDrawn="1"/>
          </p:nvSpPr>
          <p:spPr>
            <a:xfrm>
              <a:off x="5796194" y="8303721"/>
              <a:ext cx="354231" cy="35423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9" name="Rectangle: Rounded Corners 8"/>
            <p:cNvSpPr/>
            <p:nvPr userDrawn="1"/>
          </p:nvSpPr>
          <p:spPr>
            <a:xfrm>
              <a:off x="3358458" y="1202411"/>
              <a:ext cx="5229703" cy="696913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Title 1"/>
          <p:cNvSpPr>
            <a:spLocks noGrp="1"/>
          </p:cNvSpPr>
          <p:nvPr>
            <p:ph type="title" hasCustomPrompt="1"/>
          </p:nvPr>
        </p:nvSpPr>
        <p:spPr>
          <a:xfrm>
            <a:off x="8915204" y="2104573"/>
            <a:ext cx="7431650" cy="2942435"/>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1" name="Straight Connector 10"/>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Picture Placeholder 6"/>
          <p:cNvSpPr>
            <a:spLocks noGrp="1"/>
          </p:cNvSpPr>
          <p:nvPr>
            <p:ph type="pic" sz="quarter" idx="15"/>
          </p:nvPr>
        </p:nvSpPr>
        <p:spPr>
          <a:xfrm>
            <a:off x="2306240" y="2104573"/>
            <a:ext cx="4572000" cy="60840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26984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500"/>
                                        <p:tgtEl>
                                          <p:spTgt spid="11"/>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nd tex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3100" y="3349172"/>
            <a:ext cx="5854700" cy="2277311"/>
          </a:xfrm>
        </p:spPr>
        <p:txBody>
          <a:bodyPr anchor="b"/>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cxnSp>
        <p:nvCxnSpPr>
          <p:cNvPr id="6" name="Straight Connector 5"/>
          <p:cNvCxnSpPr/>
          <p:nvPr userDrawn="1"/>
        </p:nvCxnSpPr>
        <p:spPr>
          <a:xfrm flipV="1">
            <a:off x="8039100" y="1"/>
            <a:ext cx="0" cy="5422899"/>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3"/>
          </p:nvPr>
        </p:nvSpPr>
        <p:spPr>
          <a:xfrm>
            <a:off x="8280400" y="2803525"/>
            <a:ext cx="10007600" cy="261937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Text Placeholder 5"/>
          <p:cNvSpPr>
            <a:spLocks noGrp="1"/>
          </p:cNvSpPr>
          <p:nvPr>
            <p:ph type="body" sz="quarter" idx="12" hasCustomPrompt="1"/>
          </p:nvPr>
        </p:nvSpPr>
        <p:spPr>
          <a:xfrm>
            <a:off x="8191501" y="5655510"/>
            <a:ext cx="7073899" cy="2728077"/>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3108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ne and tablet 1">
    <p:spTree>
      <p:nvGrpSpPr>
        <p:cNvPr id="1" name=""/>
        <p:cNvGrpSpPr/>
        <p:nvPr/>
      </p:nvGrpSpPr>
      <p:grpSpPr>
        <a:xfrm>
          <a:off x="0" y="0"/>
          <a:ext cx="0" cy="0"/>
          <a:chOff x="0" y="0"/>
          <a:chExt cx="0" cy="0"/>
        </a:xfrm>
      </p:grpSpPr>
      <p:cxnSp>
        <p:nvCxnSpPr>
          <p:cNvPr id="32" name="Straight Connector 31"/>
          <p:cNvCxnSpPr/>
          <p:nvPr userDrawn="1"/>
        </p:nvCxnSpPr>
        <p:spPr>
          <a:xfrm>
            <a:off x="1517651" y="5141913"/>
            <a:ext cx="7182707"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grpSp>
        <p:nvGrpSpPr>
          <p:cNvPr id="15" name="Group 14"/>
          <p:cNvGrpSpPr/>
          <p:nvPr userDrawn="1"/>
        </p:nvGrpSpPr>
        <p:grpSpPr>
          <a:xfrm>
            <a:off x="11083681" y="1398588"/>
            <a:ext cx="5261219" cy="7468265"/>
            <a:chOff x="3004457" y="476891"/>
            <a:chExt cx="5937704" cy="8428531"/>
          </a:xfrm>
        </p:grpSpPr>
        <p:sp>
          <p:nvSpPr>
            <p:cNvPr id="16" name="Rectangle: Rounded Corners 15"/>
            <p:cNvSpPr/>
            <p:nvPr userDrawn="1"/>
          </p:nvSpPr>
          <p:spPr>
            <a:xfrm>
              <a:off x="3004457" y="476891"/>
              <a:ext cx="5937704" cy="8428531"/>
            </a:xfrm>
            <a:prstGeom prst="roundRect">
              <a:avLst>
                <a:gd name="adj" fmla="val 5816"/>
              </a:avLst>
            </a:prstGeom>
            <a:solidFill>
              <a:srgbClr val="F8F8F8"/>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Oval 16"/>
            <p:cNvSpPr/>
            <p:nvPr userDrawn="1"/>
          </p:nvSpPr>
          <p:spPr>
            <a:xfrm>
              <a:off x="5920703" y="774152"/>
              <a:ext cx="105212" cy="105212"/>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18" name="Oval 17"/>
            <p:cNvSpPr/>
            <p:nvPr userDrawn="1"/>
          </p:nvSpPr>
          <p:spPr>
            <a:xfrm>
              <a:off x="5796194" y="8303721"/>
              <a:ext cx="354231" cy="35423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19" name="Rectangle: Rounded Corners 18"/>
            <p:cNvSpPr/>
            <p:nvPr userDrawn="1"/>
          </p:nvSpPr>
          <p:spPr>
            <a:xfrm>
              <a:off x="3358458" y="1202411"/>
              <a:ext cx="5229703" cy="696913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Group 19"/>
          <p:cNvGrpSpPr/>
          <p:nvPr userDrawn="1"/>
        </p:nvGrpSpPr>
        <p:grpSpPr>
          <a:xfrm>
            <a:off x="8700358" y="3270250"/>
            <a:ext cx="2690898" cy="5616575"/>
            <a:chOff x="2791402" y="1050114"/>
            <a:chExt cx="3909098" cy="8159261"/>
          </a:xfrm>
        </p:grpSpPr>
        <p:sp>
          <p:nvSpPr>
            <p:cNvPr id="21" name="Rectangle 20"/>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Rectangle 21"/>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Rectangle: Rounded Corners 22"/>
            <p:cNvSpPr/>
            <p:nvPr userDrawn="1"/>
          </p:nvSpPr>
          <p:spPr>
            <a:xfrm>
              <a:off x="2831885" y="1050114"/>
              <a:ext cx="3868615" cy="8159261"/>
            </a:xfrm>
            <a:prstGeom prst="roundRect">
              <a:avLst>
                <a:gd name="adj" fmla="val 13394"/>
              </a:avLst>
            </a:prstGeom>
            <a:solidFill>
              <a:srgbClr val="F8F8F8"/>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Rectangle: Rounded Corners 23"/>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Oval 24"/>
            <p:cNvSpPr/>
            <p:nvPr userDrawn="1"/>
          </p:nvSpPr>
          <p:spPr>
            <a:xfrm>
              <a:off x="4348798" y="1694059"/>
              <a:ext cx="95103" cy="951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Rectangle: Rounded Corners 25"/>
            <p:cNvSpPr/>
            <p:nvPr userDrawn="1"/>
          </p:nvSpPr>
          <p:spPr>
            <a:xfrm flipV="1">
              <a:off x="4538816" y="1701266"/>
              <a:ext cx="644770" cy="8108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val 26"/>
            <p:cNvSpPr/>
            <p:nvPr userDrawn="1"/>
          </p:nvSpPr>
          <p:spPr>
            <a:xfrm>
              <a:off x="4699591" y="1373161"/>
              <a:ext cx="133203" cy="1332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Oval 27"/>
            <p:cNvSpPr/>
            <p:nvPr userDrawn="1"/>
          </p:nvSpPr>
          <p:spPr>
            <a:xfrm>
              <a:off x="4420522" y="8297836"/>
              <a:ext cx="691341" cy="69134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1"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3"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Picture Placeholder 6"/>
          <p:cNvSpPr>
            <a:spLocks noGrp="1"/>
          </p:cNvSpPr>
          <p:nvPr>
            <p:ph type="pic" sz="quarter" idx="15"/>
          </p:nvPr>
        </p:nvSpPr>
        <p:spPr>
          <a:xfrm>
            <a:off x="11445875" y="2104573"/>
            <a:ext cx="4572000" cy="60840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6" name="Picture Placeholder 6"/>
          <p:cNvSpPr>
            <a:spLocks noGrp="1"/>
          </p:cNvSpPr>
          <p:nvPr>
            <p:ph type="pic" sz="quarter" idx="16"/>
          </p:nvPr>
        </p:nvSpPr>
        <p:spPr>
          <a:xfrm>
            <a:off x="8939982" y="4062573"/>
            <a:ext cx="2220143" cy="402761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2137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500"/>
                                        <p:tgtEl>
                                          <p:spTgt spid="32"/>
                                        </p:tgtEl>
                                      </p:cBhvr>
                                    </p:animEffect>
                                  </p:childTnLst>
                                </p:cTn>
                              </p:par>
                              <p:par>
                                <p:cTn id="22" presetID="2" presetClass="entr" presetSubtype="1" decel="100000" fill="hold" grpId="0" nodeType="withEffect">
                                  <p:stCondLst>
                                    <p:cond delay="250"/>
                                  </p:stCondLst>
                                  <p:iterate type="wd">
                                    <p:tmPct val="10000"/>
                                  </p:iterate>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1000" fill="hold"/>
                                        <p:tgtEl>
                                          <p:spTgt spid="31"/>
                                        </p:tgtEl>
                                        <p:attrNameLst>
                                          <p:attrName>ppt_x</p:attrName>
                                        </p:attrNameLst>
                                      </p:cBhvr>
                                      <p:tavLst>
                                        <p:tav tm="0">
                                          <p:val>
                                            <p:strVal val="#ppt_x"/>
                                          </p:val>
                                        </p:tav>
                                        <p:tav tm="100000">
                                          <p:val>
                                            <p:strVal val="#ppt_x"/>
                                          </p:val>
                                        </p:tav>
                                      </p:tavLst>
                                    </p:anim>
                                    <p:anim calcmode="lin" valueType="num">
                                      <p:cBhvr additive="base">
                                        <p:cTn id="25" dur="1000" fill="hold"/>
                                        <p:tgtEl>
                                          <p:spTgt spid="31"/>
                                        </p:tgtEl>
                                        <p:attrNameLst>
                                          <p:attrName>ppt_y</p:attrName>
                                        </p:attrNameLst>
                                      </p:cBhvr>
                                      <p:tavLst>
                                        <p:tav tm="0">
                                          <p:val>
                                            <p:strVal val="0-#ppt_h/2"/>
                                          </p:val>
                                        </p:tav>
                                        <p:tav tm="100000">
                                          <p:val>
                                            <p:strVal val="#ppt_y"/>
                                          </p:val>
                                        </p:tav>
                                      </p:tavLst>
                                    </p:anim>
                                  </p:childTnLst>
                                </p:cTn>
                              </p:par>
                            </p:childTnLst>
                          </p:cTn>
                        </p:par>
                        <p:par>
                          <p:cTn id="26" fill="hold">
                            <p:stCondLst>
                              <p:cond delay="2550"/>
                            </p:stCondLst>
                            <p:childTnLst>
                              <p:par>
                                <p:cTn id="27" presetID="10" presetClass="entr" presetSubtype="0" fill="hold" grpId="0" nodeType="afterEffect">
                                  <p:stCondLst>
                                    <p:cond delay="25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tmplLst>
          <p:tmpl>
            <p:tnLst>
              <p:par>
                <p:cTn presetID="10" presetClass="entr" presetSubtype="0" fill="hold" nodeType="after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5" grpId="0" animBg="1"/>
      <p:bldP spid="36"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ne and tablet 2">
    <p:bg>
      <p:bgPr>
        <a:solidFill>
          <a:schemeClr val="tx1"/>
        </a:solidFill>
        <a:effectLst/>
      </p:bgPr>
    </p:bg>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a:xfrm>
            <a:off x="11169650" y="9616425"/>
            <a:ext cx="6781800" cy="547603"/>
          </a:xfrm>
        </p:spPr>
        <p:txBody>
          <a:bodyPr/>
          <a:lstStyle/>
          <a:p>
            <a:r>
              <a:rPr kumimoji="1" lang="en-US" altLang="ja-JP"/>
              <a:t>The Power of PowerPoint - thepopp.com</a:t>
            </a:r>
            <a:endParaRPr kumimoji="1" lang="ja-JP" altLang="en-US" dirty="0"/>
          </a:p>
        </p:txBody>
      </p:sp>
      <p:sp>
        <p:nvSpPr>
          <p:cNvPr id="6" name="Slide Number Placeholder 3"/>
          <p:cNvSpPr>
            <a:spLocks noGrp="1"/>
          </p:cNvSpPr>
          <p:nvPr>
            <p:ph type="sldNum" sz="quarter" idx="11"/>
          </p:nvPr>
        </p:nvSpPr>
        <p:spPr>
          <a:xfrm>
            <a:off x="16757650" y="8877368"/>
            <a:ext cx="1219200" cy="1012858"/>
          </a:xfrm>
        </p:spPr>
        <p:txBody>
          <a:bodyPr/>
          <a:lstStyle>
            <a:lvl1pPr>
              <a:defRPr>
                <a:solidFill>
                  <a:schemeClr val="tx2"/>
                </a:solidFill>
              </a:defRPr>
            </a:lvl1pPr>
          </a:lstStyle>
          <a:p>
            <a:fld id="{B54AD89C-DF1E-4948-B597-5DD47B34A9CA}" type="slidenum">
              <a:rPr kumimoji="1" lang="ja-JP" altLang="en-US" smtClean="0"/>
              <a:pPr/>
              <a:t>‹Nº›</a:t>
            </a:fld>
            <a:endParaRPr kumimoji="1" lang="ja-JP" altLang="en-US" dirty="0"/>
          </a:p>
        </p:txBody>
      </p:sp>
      <p:cxnSp>
        <p:nvCxnSpPr>
          <p:cNvPr id="42" name="Straight Connector 41"/>
          <p:cNvCxnSpPr/>
          <p:nvPr userDrawn="1"/>
        </p:nvCxnSpPr>
        <p:spPr>
          <a:xfrm>
            <a:off x="1517651" y="5141913"/>
            <a:ext cx="72105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43" name="Group 42"/>
          <p:cNvGrpSpPr/>
          <p:nvPr userDrawn="1"/>
        </p:nvGrpSpPr>
        <p:grpSpPr>
          <a:xfrm>
            <a:off x="11083681" y="1398588"/>
            <a:ext cx="5261219" cy="7468265"/>
            <a:chOff x="3004457" y="476891"/>
            <a:chExt cx="5937704" cy="8428531"/>
          </a:xfrm>
        </p:grpSpPr>
        <p:sp>
          <p:nvSpPr>
            <p:cNvPr id="44" name="Rectangle: Rounded Corners 43"/>
            <p:cNvSpPr/>
            <p:nvPr userDrawn="1"/>
          </p:nvSpPr>
          <p:spPr>
            <a:xfrm>
              <a:off x="3004457" y="476891"/>
              <a:ext cx="5937704" cy="8428531"/>
            </a:xfrm>
            <a:prstGeom prst="roundRect">
              <a:avLst>
                <a:gd name="adj" fmla="val 5816"/>
              </a:avLst>
            </a:prstGeom>
            <a:solidFill>
              <a:srgbClr val="F8F8F8"/>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Oval 44"/>
            <p:cNvSpPr/>
            <p:nvPr userDrawn="1"/>
          </p:nvSpPr>
          <p:spPr>
            <a:xfrm>
              <a:off x="5920703" y="774152"/>
              <a:ext cx="105212" cy="105212"/>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46" name="Oval 45"/>
            <p:cNvSpPr/>
            <p:nvPr userDrawn="1"/>
          </p:nvSpPr>
          <p:spPr>
            <a:xfrm>
              <a:off x="5796194" y="8303721"/>
              <a:ext cx="354231" cy="35423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47" name="Rectangle: Rounded Corners 46"/>
            <p:cNvSpPr/>
            <p:nvPr userDrawn="1"/>
          </p:nvSpPr>
          <p:spPr>
            <a:xfrm>
              <a:off x="3358458" y="1202411"/>
              <a:ext cx="5229703" cy="696913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Group 47"/>
          <p:cNvGrpSpPr/>
          <p:nvPr userDrawn="1"/>
        </p:nvGrpSpPr>
        <p:grpSpPr>
          <a:xfrm>
            <a:off x="8700358" y="3270250"/>
            <a:ext cx="2690898" cy="5616575"/>
            <a:chOff x="2791402" y="1050114"/>
            <a:chExt cx="3909098" cy="8159261"/>
          </a:xfrm>
        </p:grpSpPr>
        <p:sp>
          <p:nvSpPr>
            <p:cNvPr id="49" name="Rectangle 48"/>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Rectangle 49"/>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Rectangle: Rounded Corners 50"/>
            <p:cNvSpPr/>
            <p:nvPr userDrawn="1"/>
          </p:nvSpPr>
          <p:spPr>
            <a:xfrm>
              <a:off x="2831885" y="1050114"/>
              <a:ext cx="3868615" cy="8159261"/>
            </a:xfrm>
            <a:prstGeom prst="roundRect">
              <a:avLst>
                <a:gd name="adj" fmla="val 13394"/>
              </a:avLst>
            </a:prstGeom>
            <a:solidFill>
              <a:srgbClr val="F8F8F8"/>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Rectangle: Rounded Corners 51"/>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Oval 52"/>
            <p:cNvSpPr/>
            <p:nvPr userDrawn="1"/>
          </p:nvSpPr>
          <p:spPr>
            <a:xfrm>
              <a:off x="4348798" y="1694059"/>
              <a:ext cx="95103" cy="951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Rectangle: Rounded Corners 53"/>
            <p:cNvSpPr/>
            <p:nvPr userDrawn="1"/>
          </p:nvSpPr>
          <p:spPr>
            <a:xfrm flipV="1">
              <a:off x="4538816" y="1701266"/>
              <a:ext cx="644770" cy="8108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Oval 54"/>
            <p:cNvSpPr/>
            <p:nvPr userDrawn="1"/>
          </p:nvSpPr>
          <p:spPr>
            <a:xfrm>
              <a:off x="4699591" y="1373161"/>
              <a:ext cx="133203" cy="1332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Oval 55"/>
            <p:cNvSpPr/>
            <p:nvPr userDrawn="1"/>
          </p:nvSpPr>
          <p:spPr>
            <a:xfrm>
              <a:off x="4420522" y="8297836"/>
              <a:ext cx="691341" cy="69134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7" name="Title 1"/>
          <p:cNvSpPr>
            <a:spLocks noGrp="1"/>
          </p:cNvSpPr>
          <p:nvPr>
            <p:ph type="title" hasCustomPrompt="1"/>
          </p:nvPr>
        </p:nvSpPr>
        <p:spPr>
          <a:xfrm>
            <a:off x="1403351" y="1398589"/>
            <a:ext cx="51117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58"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9" name="Picture Placeholder 6"/>
          <p:cNvSpPr>
            <a:spLocks noGrp="1"/>
          </p:cNvSpPr>
          <p:nvPr>
            <p:ph type="pic" sz="quarter" idx="15"/>
          </p:nvPr>
        </p:nvSpPr>
        <p:spPr>
          <a:xfrm>
            <a:off x="11445875" y="2104573"/>
            <a:ext cx="4572000" cy="60840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0" name="Picture Placeholder 6"/>
          <p:cNvSpPr>
            <a:spLocks noGrp="1"/>
          </p:cNvSpPr>
          <p:nvPr>
            <p:ph type="pic" sz="quarter" idx="16"/>
          </p:nvPr>
        </p:nvSpPr>
        <p:spPr>
          <a:xfrm>
            <a:off x="8939982" y="4062573"/>
            <a:ext cx="2220143" cy="402761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81626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right)">
                                      <p:cBhvr>
                                        <p:cTn id="21" dur="500"/>
                                        <p:tgtEl>
                                          <p:spTgt spid="42"/>
                                        </p:tgtEl>
                                      </p:cBhvr>
                                    </p:animEffect>
                                  </p:childTnLst>
                                </p:cTn>
                              </p:par>
                              <p:par>
                                <p:cTn id="22" presetID="2" presetClass="entr" presetSubtype="1" decel="100000" fill="hold" grpId="0" nodeType="withEffect">
                                  <p:stCondLst>
                                    <p:cond delay="250"/>
                                  </p:stCondLst>
                                  <p:iterate type="wd">
                                    <p:tmPct val="10000"/>
                                  </p:iterate>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1000" fill="hold"/>
                                        <p:tgtEl>
                                          <p:spTgt spid="57"/>
                                        </p:tgtEl>
                                        <p:attrNameLst>
                                          <p:attrName>ppt_x</p:attrName>
                                        </p:attrNameLst>
                                      </p:cBhvr>
                                      <p:tavLst>
                                        <p:tav tm="0">
                                          <p:val>
                                            <p:strVal val="#ppt_x"/>
                                          </p:val>
                                        </p:tav>
                                        <p:tav tm="100000">
                                          <p:val>
                                            <p:strVal val="#ppt_x"/>
                                          </p:val>
                                        </p:tav>
                                      </p:tavLst>
                                    </p:anim>
                                    <p:anim calcmode="lin" valueType="num">
                                      <p:cBhvr additive="base">
                                        <p:cTn id="25" dur="1000" fill="hold"/>
                                        <p:tgtEl>
                                          <p:spTgt spid="57"/>
                                        </p:tgtEl>
                                        <p:attrNameLst>
                                          <p:attrName>ppt_y</p:attrName>
                                        </p:attrNameLst>
                                      </p:cBhvr>
                                      <p:tavLst>
                                        <p:tav tm="0">
                                          <p:val>
                                            <p:strVal val="0-#ppt_h/2"/>
                                          </p:val>
                                        </p:tav>
                                        <p:tav tm="100000">
                                          <p:val>
                                            <p:strVal val="#ppt_y"/>
                                          </p:val>
                                        </p:tav>
                                      </p:tavLst>
                                    </p:anim>
                                  </p:childTnLst>
                                </p:cTn>
                              </p:par>
                            </p:childTnLst>
                          </p:cTn>
                        </p:par>
                        <p:par>
                          <p:cTn id="26" fill="hold">
                            <p:stCondLst>
                              <p:cond delay="2550"/>
                            </p:stCondLst>
                            <p:childTnLst>
                              <p:par>
                                <p:cTn id="27" presetID="10" presetClass="entr" presetSubtype="0" fill="hold" grpId="0" nodeType="afterEffect">
                                  <p:stCondLst>
                                    <p:cond delay="25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tmplLst>
          <p:tmpl>
            <p:tnLst>
              <p:par>
                <p:cTn presetID="10" presetClass="entr" presetSubtype="0" fill="hold" nodeType="afterEffect">
                  <p:stCondLst>
                    <p:cond delay="25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aptop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grpSp>
        <p:nvGrpSpPr>
          <p:cNvPr id="5" name="Group 4"/>
          <p:cNvGrpSpPr/>
          <p:nvPr userDrawn="1"/>
        </p:nvGrpSpPr>
        <p:grpSpPr>
          <a:xfrm>
            <a:off x="1403350" y="2556257"/>
            <a:ext cx="9050416" cy="5171312"/>
            <a:chOff x="1320800" y="1790165"/>
            <a:chExt cx="10669666" cy="6096534"/>
          </a:xfrm>
        </p:grpSpPr>
        <p:sp>
          <p:nvSpPr>
            <p:cNvPr id="6" name="Rectangle: Rounded Corners 5"/>
            <p:cNvSpPr/>
            <p:nvPr/>
          </p:nvSpPr>
          <p:spPr>
            <a:xfrm>
              <a:off x="2342657" y="1790165"/>
              <a:ext cx="8635566" cy="6071101"/>
            </a:xfrm>
            <a:prstGeom prst="roundRect">
              <a:avLst>
                <a:gd name="adj" fmla="val 4479"/>
              </a:avLst>
            </a:prstGeom>
            <a:solidFill>
              <a:srgbClr val="1C1C1C"/>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Freeform: Shape 6"/>
            <p:cNvSpPr/>
            <p:nvPr/>
          </p:nvSpPr>
          <p:spPr>
            <a:xfrm>
              <a:off x="1321705" y="7765770"/>
              <a:ext cx="10667856" cy="120929"/>
            </a:xfrm>
            <a:custGeom>
              <a:avLst/>
              <a:gdLst>
                <a:gd name="connsiteX0" fmla="*/ 0 w 12407609"/>
                <a:gd name="connsiteY0" fmla="*/ 0 h 140651"/>
                <a:gd name="connsiteX1" fmla="*/ 54798 w 12407609"/>
                <a:gd name="connsiteY1" fmla="*/ 2767 h 140651"/>
                <a:gd name="connsiteX2" fmla="*/ 12407609 w 12407609"/>
                <a:gd name="connsiteY2" fmla="*/ 2767 h 140651"/>
                <a:gd name="connsiteX3" fmla="*/ 12326342 w 12407609"/>
                <a:gd name="connsiteY3" fmla="*/ 41916 h 140651"/>
                <a:gd name="connsiteX4" fmla="*/ 11837287 w 12407609"/>
                <a:gd name="connsiteY4" fmla="*/ 140651 h 140651"/>
                <a:gd name="connsiteX5" fmla="*/ 576066 w 12407609"/>
                <a:gd name="connsiteY5" fmla="*/ 140651 h 140651"/>
                <a:gd name="connsiteX6" fmla="*/ 87012 w 12407609"/>
                <a:gd name="connsiteY6" fmla="*/ 41916 h 14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07609" h="140651">
                  <a:moveTo>
                    <a:pt x="0" y="0"/>
                  </a:moveTo>
                  <a:lnTo>
                    <a:pt x="54798" y="2767"/>
                  </a:lnTo>
                  <a:lnTo>
                    <a:pt x="12407609" y="2767"/>
                  </a:lnTo>
                  <a:lnTo>
                    <a:pt x="12326342" y="41916"/>
                  </a:lnTo>
                  <a:cubicBezTo>
                    <a:pt x="12176026" y="105494"/>
                    <a:pt x="12010762" y="140651"/>
                    <a:pt x="11837287" y="140651"/>
                  </a:cubicBezTo>
                  <a:lnTo>
                    <a:pt x="576066" y="140651"/>
                  </a:lnTo>
                  <a:cubicBezTo>
                    <a:pt x="402591" y="140651"/>
                    <a:pt x="237327" y="105494"/>
                    <a:pt x="87012" y="41916"/>
                  </a:cubicBezTo>
                  <a:close/>
                </a:path>
              </a:pathLst>
            </a:custGeom>
            <a:solidFill>
              <a:srgbClr val="777777"/>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Rectangle: Rounded Corners 7"/>
            <p:cNvSpPr/>
            <p:nvPr/>
          </p:nvSpPr>
          <p:spPr>
            <a:xfrm>
              <a:off x="1320800" y="7666147"/>
              <a:ext cx="10669666" cy="102001"/>
            </a:xfrm>
            <a:prstGeom prst="roundRect">
              <a:avLst/>
            </a:prstGeom>
            <a:solidFill>
              <a:srgbClr val="B2B2B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Freeform: Shape 8"/>
            <p:cNvSpPr/>
            <p:nvPr/>
          </p:nvSpPr>
          <p:spPr>
            <a:xfrm>
              <a:off x="5830616" y="7666148"/>
              <a:ext cx="1650037" cy="71543"/>
            </a:xfrm>
            <a:custGeom>
              <a:avLst/>
              <a:gdLst>
                <a:gd name="connsiteX0" fmla="*/ 0 w 1919131"/>
                <a:gd name="connsiteY0" fmla="*/ 0 h 83211"/>
                <a:gd name="connsiteX1" fmla="*/ 1919131 w 1919131"/>
                <a:gd name="connsiteY1" fmla="*/ 0 h 83211"/>
                <a:gd name="connsiteX2" fmla="*/ 1916033 w 1919131"/>
                <a:gd name="connsiteY2" fmla="*/ 15344 h 83211"/>
                <a:gd name="connsiteX3" fmla="*/ 1813646 w 1919131"/>
                <a:gd name="connsiteY3" fmla="*/ 83211 h 83211"/>
                <a:gd name="connsiteX4" fmla="*/ 105484 w 1919131"/>
                <a:gd name="connsiteY4" fmla="*/ 83211 h 83211"/>
                <a:gd name="connsiteX5" fmla="*/ 3098 w 1919131"/>
                <a:gd name="connsiteY5" fmla="*/ 15344 h 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131" h="83211">
                  <a:moveTo>
                    <a:pt x="0" y="0"/>
                  </a:moveTo>
                  <a:lnTo>
                    <a:pt x="1919131" y="0"/>
                  </a:lnTo>
                  <a:lnTo>
                    <a:pt x="1916033" y="15344"/>
                  </a:lnTo>
                  <a:cubicBezTo>
                    <a:pt x="1899164" y="55227"/>
                    <a:pt x="1859673" y="83211"/>
                    <a:pt x="1813646" y="83211"/>
                  </a:cubicBezTo>
                  <a:lnTo>
                    <a:pt x="105484" y="83211"/>
                  </a:lnTo>
                  <a:cubicBezTo>
                    <a:pt x="59458" y="83211"/>
                    <a:pt x="19967" y="55227"/>
                    <a:pt x="3098" y="15344"/>
                  </a:cubicBezTo>
                  <a:close/>
                </a:path>
              </a:pathLst>
            </a:custGeom>
            <a:solidFill>
              <a:srgbClr val="77777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Rounded Corners 9"/>
            <p:cNvSpPr/>
            <p:nvPr/>
          </p:nvSpPr>
          <p:spPr>
            <a:xfrm>
              <a:off x="2654660" y="2200716"/>
              <a:ext cx="8019384" cy="5003836"/>
            </a:xfrm>
            <a:prstGeom prst="roundRect">
              <a:avLst>
                <a:gd name="adj" fmla="val 595"/>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1" name="Title 1"/>
          <p:cNvSpPr>
            <a:spLocks noGrp="1"/>
          </p:cNvSpPr>
          <p:nvPr>
            <p:ph type="title" hasCustomPrompt="1"/>
          </p:nvPr>
        </p:nvSpPr>
        <p:spPr>
          <a:xfrm>
            <a:off x="11160125" y="2235201"/>
            <a:ext cx="5165725" cy="2811808"/>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2" name="Straight Connector 11"/>
          <p:cNvCxnSpPr/>
          <p:nvPr userDrawn="1"/>
        </p:nvCxnSpPr>
        <p:spPr>
          <a:xfrm>
            <a:off x="11267001" y="5141913"/>
            <a:ext cx="702099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5"/>
          <p:cNvSpPr>
            <a:spLocks noGrp="1"/>
          </p:cNvSpPr>
          <p:nvPr>
            <p:ph type="body" sz="quarter" idx="12" hasCustomPrompt="1"/>
          </p:nvPr>
        </p:nvSpPr>
        <p:spPr>
          <a:xfrm>
            <a:off x="11179175" y="5360988"/>
            <a:ext cx="5165725"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5" name="Picture Placeholder 6"/>
          <p:cNvSpPr>
            <a:spLocks noGrp="1"/>
          </p:cNvSpPr>
          <p:nvPr>
            <p:ph type="pic" sz="quarter" idx="15"/>
          </p:nvPr>
        </p:nvSpPr>
        <p:spPr>
          <a:xfrm>
            <a:off x="2561991" y="2939672"/>
            <a:ext cx="6775136" cy="420927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88143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aptop and phone 1">
    <p:spTree>
      <p:nvGrpSpPr>
        <p:cNvPr id="1" name=""/>
        <p:cNvGrpSpPr/>
        <p:nvPr/>
      </p:nvGrpSpPr>
      <p:grpSpPr>
        <a:xfrm>
          <a:off x="0" y="0"/>
          <a:ext cx="0" cy="0"/>
          <a:chOff x="0" y="0"/>
          <a:chExt cx="0" cy="0"/>
        </a:xfrm>
      </p:grpSpPr>
      <p:grpSp>
        <p:nvGrpSpPr>
          <p:cNvPr id="12" name="Group 11"/>
          <p:cNvGrpSpPr/>
          <p:nvPr userDrawn="1"/>
        </p:nvGrpSpPr>
        <p:grpSpPr>
          <a:xfrm>
            <a:off x="11832678" y="2222865"/>
            <a:ext cx="2109987" cy="4404069"/>
            <a:chOff x="2791402" y="1050114"/>
            <a:chExt cx="3909098" cy="8159261"/>
          </a:xfrm>
        </p:grpSpPr>
        <p:sp>
          <p:nvSpPr>
            <p:cNvPr id="13" name="Rectangle 12"/>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13"/>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Rounded Corners 14"/>
            <p:cNvSpPr/>
            <p:nvPr userDrawn="1"/>
          </p:nvSpPr>
          <p:spPr>
            <a:xfrm>
              <a:off x="2831885" y="1050114"/>
              <a:ext cx="3868615" cy="8159261"/>
            </a:xfrm>
            <a:prstGeom prst="roundRect">
              <a:avLst>
                <a:gd name="adj" fmla="val 13394"/>
              </a:avLst>
            </a:prstGeom>
            <a:solidFill>
              <a:schemeClr val="tx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Rectangle: Rounded Corners 15"/>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Oval 16"/>
            <p:cNvSpPr/>
            <p:nvPr userDrawn="1"/>
          </p:nvSpPr>
          <p:spPr>
            <a:xfrm>
              <a:off x="4348798" y="1694059"/>
              <a:ext cx="95103" cy="951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Rectangle: Rounded Corners 17"/>
            <p:cNvSpPr/>
            <p:nvPr userDrawn="1"/>
          </p:nvSpPr>
          <p:spPr>
            <a:xfrm flipV="1">
              <a:off x="4538816" y="1701266"/>
              <a:ext cx="644770" cy="8108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Oval 18"/>
            <p:cNvSpPr/>
            <p:nvPr userDrawn="1"/>
          </p:nvSpPr>
          <p:spPr>
            <a:xfrm>
              <a:off x="4699591" y="1373161"/>
              <a:ext cx="133203" cy="1332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Oval 19"/>
            <p:cNvSpPr/>
            <p:nvPr userDrawn="1"/>
          </p:nvSpPr>
          <p:spPr>
            <a:xfrm>
              <a:off x="4420522" y="8297836"/>
              <a:ext cx="691341" cy="69134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grpSp>
        <p:nvGrpSpPr>
          <p:cNvPr id="5" name="Group 4"/>
          <p:cNvGrpSpPr/>
          <p:nvPr userDrawn="1"/>
        </p:nvGrpSpPr>
        <p:grpSpPr>
          <a:xfrm>
            <a:off x="3584809" y="1477195"/>
            <a:ext cx="9050416" cy="5171312"/>
            <a:chOff x="1320800" y="1790165"/>
            <a:chExt cx="10669666" cy="6096534"/>
          </a:xfrm>
        </p:grpSpPr>
        <p:sp>
          <p:nvSpPr>
            <p:cNvPr id="6" name="Rectangle: Rounded Corners 5"/>
            <p:cNvSpPr/>
            <p:nvPr/>
          </p:nvSpPr>
          <p:spPr>
            <a:xfrm>
              <a:off x="2342657" y="1790165"/>
              <a:ext cx="8635566" cy="6071101"/>
            </a:xfrm>
            <a:prstGeom prst="roundRect">
              <a:avLst>
                <a:gd name="adj" fmla="val 4479"/>
              </a:avLst>
            </a:prstGeom>
            <a:solidFill>
              <a:schemeClr val="tx1"/>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Freeform: Shape 6"/>
            <p:cNvSpPr/>
            <p:nvPr/>
          </p:nvSpPr>
          <p:spPr>
            <a:xfrm>
              <a:off x="1321705" y="7765770"/>
              <a:ext cx="10667856" cy="120929"/>
            </a:xfrm>
            <a:custGeom>
              <a:avLst/>
              <a:gdLst>
                <a:gd name="connsiteX0" fmla="*/ 0 w 12407609"/>
                <a:gd name="connsiteY0" fmla="*/ 0 h 140651"/>
                <a:gd name="connsiteX1" fmla="*/ 54798 w 12407609"/>
                <a:gd name="connsiteY1" fmla="*/ 2767 h 140651"/>
                <a:gd name="connsiteX2" fmla="*/ 12407609 w 12407609"/>
                <a:gd name="connsiteY2" fmla="*/ 2767 h 140651"/>
                <a:gd name="connsiteX3" fmla="*/ 12326342 w 12407609"/>
                <a:gd name="connsiteY3" fmla="*/ 41916 h 140651"/>
                <a:gd name="connsiteX4" fmla="*/ 11837287 w 12407609"/>
                <a:gd name="connsiteY4" fmla="*/ 140651 h 140651"/>
                <a:gd name="connsiteX5" fmla="*/ 576066 w 12407609"/>
                <a:gd name="connsiteY5" fmla="*/ 140651 h 140651"/>
                <a:gd name="connsiteX6" fmla="*/ 87012 w 12407609"/>
                <a:gd name="connsiteY6" fmla="*/ 41916 h 14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07609" h="140651">
                  <a:moveTo>
                    <a:pt x="0" y="0"/>
                  </a:moveTo>
                  <a:lnTo>
                    <a:pt x="54798" y="2767"/>
                  </a:lnTo>
                  <a:lnTo>
                    <a:pt x="12407609" y="2767"/>
                  </a:lnTo>
                  <a:lnTo>
                    <a:pt x="12326342" y="41916"/>
                  </a:lnTo>
                  <a:cubicBezTo>
                    <a:pt x="12176026" y="105494"/>
                    <a:pt x="12010762" y="140651"/>
                    <a:pt x="11837287" y="140651"/>
                  </a:cubicBezTo>
                  <a:lnTo>
                    <a:pt x="576066" y="140651"/>
                  </a:lnTo>
                  <a:cubicBezTo>
                    <a:pt x="402591" y="140651"/>
                    <a:pt x="237327" y="105494"/>
                    <a:pt x="87012" y="41916"/>
                  </a:cubicBezTo>
                  <a:close/>
                </a:path>
              </a:pathLst>
            </a:custGeom>
            <a:solidFill>
              <a:srgbClr val="777777"/>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Rectangle: Rounded Corners 7"/>
            <p:cNvSpPr/>
            <p:nvPr/>
          </p:nvSpPr>
          <p:spPr>
            <a:xfrm>
              <a:off x="1320800" y="7666147"/>
              <a:ext cx="10669666" cy="102001"/>
            </a:xfrm>
            <a:prstGeom prst="roundRect">
              <a:avLst/>
            </a:prstGeom>
            <a:solidFill>
              <a:srgbClr val="B2B2B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Freeform: Shape 8"/>
            <p:cNvSpPr/>
            <p:nvPr/>
          </p:nvSpPr>
          <p:spPr>
            <a:xfrm>
              <a:off x="5830616" y="7666148"/>
              <a:ext cx="1650037" cy="71543"/>
            </a:xfrm>
            <a:custGeom>
              <a:avLst/>
              <a:gdLst>
                <a:gd name="connsiteX0" fmla="*/ 0 w 1919131"/>
                <a:gd name="connsiteY0" fmla="*/ 0 h 83211"/>
                <a:gd name="connsiteX1" fmla="*/ 1919131 w 1919131"/>
                <a:gd name="connsiteY1" fmla="*/ 0 h 83211"/>
                <a:gd name="connsiteX2" fmla="*/ 1916033 w 1919131"/>
                <a:gd name="connsiteY2" fmla="*/ 15344 h 83211"/>
                <a:gd name="connsiteX3" fmla="*/ 1813646 w 1919131"/>
                <a:gd name="connsiteY3" fmla="*/ 83211 h 83211"/>
                <a:gd name="connsiteX4" fmla="*/ 105484 w 1919131"/>
                <a:gd name="connsiteY4" fmla="*/ 83211 h 83211"/>
                <a:gd name="connsiteX5" fmla="*/ 3098 w 1919131"/>
                <a:gd name="connsiteY5" fmla="*/ 15344 h 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131" h="83211">
                  <a:moveTo>
                    <a:pt x="0" y="0"/>
                  </a:moveTo>
                  <a:lnTo>
                    <a:pt x="1919131" y="0"/>
                  </a:lnTo>
                  <a:lnTo>
                    <a:pt x="1916033" y="15344"/>
                  </a:lnTo>
                  <a:cubicBezTo>
                    <a:pt x="1899164" y="55227"/>
                    <a:pt x="1859673" y="83211"/>
                    <a:pt x="1813646" y="83211"/>
                  </a:cubicBezTo>
                  <a:lnTo>
                    <a:pt x="105484" y="83211"/>
                  </a:lnTo>
                  <a:cubicBezTo>
                    <a:pt x="59458" y="83211"/>
                    <a:pt x="19967" y="55227"/>
                    <a:pt x="3098" y="15344"/>
                  </a:cubicBezTo>
                  <a:close/>
                </a:path>
              </a:pathLst>
            </a:custGeom>
            <a:solidFill>
              <a:srgbClr val="77777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Rounded Corners 9"/>
            <p:cNvSpPr/>
            <p:nvPr/>
          </p:nvSpPr>
          <p:spPr>
            <a:xfrm>
              <a:off x="2654660" y="2200716"/>
              <a:ext cx="8019384" cy="5003836"/>
            </a:xfrm>
            <a:prstGeom prst="roundRect">
              <a:avLst>
                <a:gd name="adj" fmla="val 595"/>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1" name="Picture Placeholder 6"/>
          <p:cNvSpPr>
            <a:spLocks noGrp="1"/>
          </p:cNvSpPr>
          <p:nvPr>
            <p:ph type="pic" sz="quarter" idx="15"/>
          </p:nvPr>
        </p:nvSpPr>
        <p:spPr>
          <a:xfrm>
            <a:off x="4743450" y="1860610"/>
            <a:ext cx="6775136" cy="420927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1" name="Picture Placeholder 6"/>
          <p:cNvSpPr>
            <a:spLocks noGrp="1"/>
          </p:cNvSpPr>
          <p:nvPr>
            <p:ph type="pic" sz="quarter" idx="16"/>
          </p:nvPr>
        </p:nvSpPr>
        <p:spPr>
          <a:xfrm>
            <a:off x="12029781" y="2835760"/>
            <a:ext cx="1740859" cy="315813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2" name="Title 1"/>
          <p:cNvSpPr>
            <a:spLocks noGrp="1"/>
          </p:cNvSpPr>
          <p:nvPr>
            <p:ph type="title" hasCustomPrompt="1"/>
          </p:nvPr>
        </p:nvSpPr>
        <p:spPr>
          <a:xfrm>
            <a:off x="1403350" y="7000825"/>
            <a:ext cx="5724525" cy="2048004"/>
          </a:xfrm>
        </p:spPr>
        <p:txBody>
          <a:bodyPr anchor="ctr"/>
          <a:lstStyle>
            <a:lvl1pPr algn="r">
              <a:defRPr/>
            </a:lvl1pPr>
          </a:lstStyle>
          <a:p>
            <a:r>
              <a:rPr kumimoji="1" lang="en-US" altLang="ja-JP" dirty="0"/>
              <a:t>Slide title</a:t>
            </a:r>
            <a:endParaRPr kumimoji="1" lang="ja-JP" altLang="en-US" dirty="0"/>
          </a:p>
        </p:txBody>
      </p:sp>
      <p:sp>
        <p:nvSpPr>
          <p:cNvPr id="23"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57040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1000"/>
                            </p:stCondLst>
                            <p:childTnLst>
                              <p:par>
                                <p:cTn id="19" presetID="2" presetClass="entr" presetSubtype="4" decel="100000" fill="hold" grpId="0" nodeType="afterEffect">
                                  <p:stCondLst>
                                    <p:cond delay="250"/>
                                  </p:stCondLst>
                                  <p:iterate type="wd">
                                    <p:tmPct val="10000"/>
                                  </p:iterate>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ppt_x"/>
                                          </p:val>
                                        </p:tav>
                                        <p:tav tm="100000">
                                          <p:val>
                                            <p:strVal val="#ppt_x"/>
                                          </p:val>
                                        </p:tav>
                                      </p:tavLst>
                                    </p:anim>
                                    <p:anim calcmode="lin" valueType="num">
                                      <p:cBhvr additive="base">
                                        <p:cTn id="22" dur="10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350"/>
                            </p:stCondLst>
                            <p:childTnLst>
                              <p:par>
                                <p:cTn id="24" presetID="10" presetClass="entr" presetSubtype="0" fill="hold" grpId="0" nodeType="afterEffect">
                                  <p:stCondLst>
                                    <p:cond delay="25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2" grpId="0"/>
      <p:bldP spid="23" grpId="0">
        <p:tmplLst>
          <p:tmpl>
            <p:tnLst>
              <p:par>
                <p:cTn presetID="10" presetClass="entr" presetSubtype="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aptop 2">
    <p:spTree>
      <p:nvGrpSpPr>
        <p:cNvPr id="1" name=""/>
        <p:cNvGrpSpPr/>
        <p:nvPr/>
      </p:nvGrpSpPr>
      <p:grpSpPr>
        <a:xfrm>
          <a:off x="0" y="0"/>
          <a:ext cx="0" cy="0"/>
          <a:chOff x="0" y="0"/>
          <a:chExt cx="0" cy="0"/>
        </a:xfrm>
      </p:grpSpPr>
      <p:cxnSp>
        <p:nvCxnSpPr>
          <p:cNvPr id="14" name="Straight Connector 13"/>
          <p:cNvCxnSpPr/>
          <p:nvPr userDrawn="1"/>
        </p:nvCxnSpPr>
        <p:spPr>
          <a:xfrm>
            <a:off x="1517651" y="5141913"/>
            <a:ext cx="7379606"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10212" r="35458"/>
          <a:stretch/>
        </p:blipFill>
        <p:spPr>
          <a:xfrm>
            <a:off x="7127875" y="0"/>
            <a:ext cx="11160125" cy="8877369"/>
          </a:xfrm>
          <a:prstGeom prst="rect">
            <a:avLst/>
          </a:prstGeom>
        </p:spPr>
      </p:pic>
      <p:sp>
        <p:nvSpPr>
          <p:cNvPr id="13" name="Picture Placeholder 6"/>
          <p:cNvSpPr>
            <a:spLocks noGrp="1"/>
          </p:cNvSpPr>
          <p:nvPr>
            <p:ph type="pic" sz="quarter" idx="15"/>
          </p:nvPr>
        </p:nvSpPr>
        <p:spPr>
          <a:xfrm>
            <a:off x="9318625" y="0"/>
            <a:ext cx="8969376" cy="771525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5"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6"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831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right)">
                                      <p:cBhvr>
                                        <p:cTn id="14" dur="500"/>
                                        <p:tgtEl>
                                          <p:spTgt spid="14"/>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esktop">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grpSp>
        <p:nvGrpSpPr>
          <p:cNvPr id="5" name="Group 4"/>
          <p:cNvGrpSpPr/>
          <p:nvPr userDrawn="1"/>
        </p:nvGrpSpPr>
        <p:grpSpPr>
          <a:xfrm>
            <a:off x="1943100" y="2177141"/>
            <a:ext cx="7661474" cy="6219281"/>
            <a:chOff x="2198478" y="1402730"/>
            <a:chExt cx="8912404" cy="7234736"/>
          </a:xfrm>
        </p:grpSpPr>
        <p:grpSp>
          <p:nvGrpSpPr>
            <p:cNvPr id="6" name="Group 5"/>
            <p:cNvGrpSpPr/>
            <p:nvPr userDrawn="1"/>
          </p:nvGrpSpPr>
          <p:grpSpPr>
            <a:xfrm>
              <a:off x="5152347" y="7666807"/>
              <a:ext cx="3002317" cy="970659"/>
              <a:chOff x="5152347" y="7666807"/>
              <a:chExt cx="3002317" cy="970659"/>
            </a:xfrm>
          </p:grpSpPr>
          <p:sp>
            <p:nvSpPr>
              <p:cNvPr id="12" name="Freeform: Shape 11"/>
              <p:cNvSpPr/>
              <p:nvPr userDrawn="1"/>
            </p:nvSpPr>
            <p:spPr>
              <a:xfrm>
                <a:off x="5152347" y="7666807"/>
                <a:ext cx="3002317" cy="970659"/>
              </a:xfrm>
              <a:custGeom>
                <a:avLst/>
                <a:gdLst>
                  <a:gd name="connsiteX0" fmla="*/ 566240 w 3002317"/>
                  <a:gd name="connsiteY0" fmla="*/ 0 h 970659"/>
                  <a:gd name="connsiteX1" fmla="*/ 2432360 w 3002317"/>
                  <a:gd name="connsiteY1" fmla="*/ 0 h 970659"/>
                  <a:gd name="connsiteX2" fmla="*/ 2444712 w 3002317"/>
                  <a:gd name="connsiteY2" fmla="*/ 153415 h 970659"/>
                  <a:gd name="connsiteX3" fmla="*/ 2558119 w 3002317"/>
                  <a:gd name="connsiteY3" fmla="*/ 661012 h 970659"/>
                  <a:gd name="connsiteX4" fmla="*/ 2962931 w 3002317"/>
                  <a:gd name="connsiteY4" fmla="*/ 837224 h 970659"/>
                  <a:gd name="connsiteX5" fmla="*/ 2956436 w 3002317"/>
                  <a:gd name="connsiteY5" fmla="*/ 837224 h 970659"/>
                  <a:gd name="connsiteX6" fmla="*/ 2960140 w 3002317"/>
                  <a:gd name="connsiteY6" fmla="*/ 837972 h 970659"/>
                  <a:gd name="connsiteX7" fmla="*/ 3002317 w 3002317"/>
                  <a:gd name="connsiteY7" fmla="*/ 901602 h 970659"/>
                  <a:gd name="connsiteX8" fmla="*/ 3002316 w 3002317"/>
                  <a:gd name="connsiteY8" fmla="*/ 901602 h 970659"/>
                  <a:gd name="connsiteX9" fmla="*/ 2933259 w 3002317"/>
                  <a:gd name="connsiteY9" fmla="*/ 970659 h 970659"/>
                  <a:gd name="connsiteX10" fmla="*/ 69057 w 3002317"/>
                  <a:gd name="connsiteY10" fmla="*/ 970658 h 970659"/>
                  <a:gd name="connsiteX11" fmla="*/ 20226 w 3002317"/>
                  <a:gd name="connsiteY11" fmla="*/ 950432 h 970659"/>
                  <a:gd name="connsiteX12" fmla="*/ 0 w 3002317"/>
                  <a:gd name="connsiteY12" fmla="*/ 901601 h 970659"/>
                  <a:gd name="connsiteX13" fmla="*/ 20226 w 3002317"/>
                  <a:gd name="connsiteY13" fmla="*/ 852771 h 970659"/>
                  <a:gd name="connsiteX14" fmla="*/ 36097 w 3002317"/>
                  <a:gd name="connsiteY14" fmla="*/ 842071 h 970659"/>
                  <a:gd name="connsiteX15" fmla="*/ 35278 w 3002317"/>
                  <a:gd name="connsiteY15" fmla="*/ 842071 h 970659"/>
                  <a:gd name="connsiteX16" fmla="*/ 37319 w 3002317"/>
                  <a:gd name="connsiteY16" fmla="*/ 841247 h 970659"/>
                  <a:gd name="connsiteX17" fmla="*/ 42177 w 3002317"/>
                  <a:gd name="connsiteY17" fmla="*/ 837972 h 970659"/>
                  <a:gd name="connsiteX18" fmla="*/ 48684 w 3002317"/>
                  <a:gd name="connsiteY18" fmla="*/ 836658 h 970659"/>
                  <a:gd name="connsiteX19" fmla="*/ 130007 w 3002317"/>
                  <a:gd name="connsiteY19" fmla="*/ 803822 h 970659"/>
                  <a:gd name="connsiteX20" fmla="*/ 440090 w 3002317"/>
                  <a:gd name="connsiteY20" fmla="*/ 665859 h 970659"/>
                  <a:gd name="connsiteX21" fmla="*/ 553498 w 3002317"/>
                  <a:gd name="connsiteY21" fmla="*/ 158262 h 97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02317" h="970659">
                    <a:moveTo>
                      <a:pt x="566240" y="0"/>
                    </a:moveTo>
                    <a:lnTo>
                      <a:pt x="2432360" y="0"/>
                    </a:lnTo>
                    <a:lnTo>
                      <a:pt x="2444712" y="153415"/>
                    </a:lnTo>
                    <a:cubicBezTo>
                      <a:pt x="2455725" y="340027"/>
                      <a:pt x="2464059" y="517933"/>
                      <a:pt x="2558119" y="661012"/>
                    </a:cubicBezTo>
                    <a:cubicBezTo>
                      <a:pt x="2648607" y="770549"/>
                      <a:pt x="2858156" y="775312"/>
                      <a:pt x="2962931" y="837224"/>
                    </a:cubicBezTo>
                    <a:lnTo>
                      <a:pt x="2956436" y="837224"/>
                    </a:lnTo>
                    <a:lnTo>
                      <a:pt x="2960140" y="837972"/>
                    </a:lnTo>
                    <a:cubicBezTo>
                      <a:pt x="2984926" y="848455"/>
                      <a:pt x="3002317" y="872998"/>
                      <a:pt x="3002317" y="901602"/>
                    </a:cubicBezTo>
                    <a:lnTo>
                      <a:pt x="3002316" y="901602"/>
                    </a:lnTo>
                    <a:cubicBezTo>
                      <a:pt x="3002316" y="939741"/>
                      <a:pt x="2971398" y="970659"/>
                      <a:pt x="2933259" y="970659"/>
                    </a:cubicBezTo>
                    <a:lnTo>
                      <a:pt x="69057" y="970658"/>
                    </a:lnTo>
                    <a:cubicBezTo>
                      <a:pt x="49987" y="970658"/>
                      <a:pt x="32723" y="962928"/>
                      <a:pt x="20226" y="950432"/>
                    </a:cubicBezTo>
                    <a:lnTo>
                      <a:pt x="0" y="901601"/>
                    </a:lnTo>
                    <a:lnTo>
                      <a:pt x="20226" y="852771"/>
                    </a:lnTo>
                    <a:lnTo>
                      <a:pt x="36097" y="842071"/>
                    </a:lnTo>
                    <a:lnTo>
                      <a:pt x="35278" y="842071"/>
                    </a:lnTo>
                    <a:lnTo>
                      <a:pt x="37319" y="841247"/>
                    </a:lnTo>
                    <a:lnTo>
                      <a:pt x="42177" y="837972"/>
                    </a:lnTo>
                    <a:lnTo>
                      <a:pt x="48684" y="836658"/>
                    </a:lnTo>
                    <a:lnTo>
                      <a:pt x="130007" y="803822"/>
                    </a:lnTo>
                    <a:cubicBezTo>
                      <a:pt x="237386" y="771229"/>
                      <a:pt x="372224" y="748012"/>
                      <a:pt x="440090" y="665859"/>
                    </a:cubicBezTo>
                    <a:cubicBezTo>
                      <a:pt x="534150" y="522780"/>
                      <a:pt x="542484" y="344874"/>
                      <a:pt x="553498" y="158262"/>
                    </a:cubicBezTo>
                    <a:close/>
                  </a:path>
                </a:pathLst>
              </a:custGeom>
              <a:solidFill>
                <a:schemeClr val="accent3">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Freeform: Shape 12"/>
              <p:cNvSpPr/>
              <p:nvPr userDrawn="1"/>
            </p:nvSpPr>
            <p:spPr>
              <a:xfrm>
                <a:off x="5713861" y="7666807"/>
                <a:ext cx="1879289" cy="81781"/>
              </a:xfrm>
              <a:custGeom>
                <a:avLst/>
                <a:gdLst>
                  <a:gd name="connsiteX0" fmla="*/ 6584 w 1879289"/>
                  <a:gd name="connsiteY0" fmla="*/ 0 h 81781"/>
                  <a:gd name="connsiteX1" fmla="*/ 1872704 w 1879289"/>
                  <a:gd name="connsiteY1" fmla="*/ 0 h 81781"/>
                  <a:gd name="connsiteX2" fmla="*/ 1879289 w 1879289"/>
                  <a:gd name="connsiteY2" fmla="*/ 81781 h 81781"/>
                  <a:gd name="connsiteX3" fmla="*/ 0 w 1879289"/>
                  <a:gd name="connsiteY3" fmla="*/ 81781 h 81781"/>
                </a:gdLst>
                <a:ahLst/>
                <a:cxnLst>
                  <a:cxn ang="0">
                    <a:pos x="connsiteX0" y="connsiteY0"/>
                  </a:cxn>
                  <a:cxn ang="0">
                    <a:pos x="connsiteX1" y="connsiteY1"/>
                  </a:cxn>
                  <a:cxn ang="0">
                    <a:pos x="connsiteX2" y="connsiteY2"/>
                  </a:cxn>
                  <a:cxn ang="0">
                    <a:pos x="connsiteX3" y="connsiteY3"/>
                  </a:cxn>
                </a:cxnLst>
                <a:rect l="l" t="t" r="r" b="b"/>
                <a:pathLst>
                  <a:path w="1879289" h="81781">
                    <a:moveTo>
                      <a:pt x="6584" y="0"/>
                    </a:moveTo>
                    <a:lnTo>
                      <a:pt x="1872704" y="0"/>
                    </a:lnTo>
                    <a:lnTo>
                      <a:pt x="1879289" y="81781"/>
                    </a:lnTo>
                    <a:lnTo>
                      <a:pt x="0" y="81781"/>
                    </a:lnTo>
                    <a:close/>
                  </a:path>
                </a:pathLst>
              </a:custGeom>
              <a:solidFill>
                <a:schemeClr val="accent3">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Rectangle: Rounded Corners 6"/>
            <p:cNvSpPr/>
            <p:nvPr userDrawn="1"/>
          </p:nvSpPr>
          <p:spPr>
            <a:xfrm>
              <a:off x="2200826" y="1402814"/>
              <a:ext cx="8910056" cy="6264077"/>
            </a:xfrm>
            <a:prstGeom prst="roundRect">
              <a:avLst>
                <a:gd name="adj" fmla="val 4479"/>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Rounded Corners 7"/>
            <p:cNvSpPr/>
            <p:nvPr userDrawn="1"/>
          </p:nvSpPr>
          <p:spPr>
            <a:xfrm>
              <a:off x="2520212" y="1784336"/>
              <a:ext cx="8271284" cy="4652597"/>
            </a:xfrm>
            <a:prstGeom prst="roundRect">
              <a:avLst>
                <a:gd name="adj" fmla="val 595"/>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9" name="Group 8"/>
            <p:cNvGrpSpPr/>
            <p:nvPr userDrawn="1"/>
          </p:nvGrpSpPr>
          <p:grpSpPr>
            <a:xfrm>
              <a:off x="2198478" y="1402730"/>
              <a:ext cx="8910056" cy="6264077"/>
              <a:chOff x="2198478" y="1402730"/>
              <a:chExt cx="8910056" cy="6264077"/>
            </a:xfrm>
          </p:grpSpPr>
          <p:sp>
            <p:nvSpPr>
              <p:cNvPr id="10" name="Freeform: Shape 9"/>
              <p:cNvSpPr/>
              <p:nvPr userDrawn="1"/>
            </p:nvSpPr>
            <p:spPr>
              <a:xfrm>
                <a:off x="2198478" y="6797053"/>
                <a:ext cx="8910056" cy="869754"/>
              </a:xfrm>
              <a:custGeom>
                <a:avLst/>
                <a:gdLst>
                  <a:gd name="connsiteX0" fmla="*/ 0 w 8910056"/>
                  <a:gd name="connsiteY0" fmla="*/ 0 h 869754"/>
                  <a:gd name="connsiteX1" fmla="*/ 8910056 w 8910056"/>
                  <a:gd name="connsiteY1" fmla="*/ 0 h 869754"/>
                  <a:gd name="connsiteX2" fmla="*/ 8910056 w 8910056"/>
                  <a:gd name="connsiteY2" fmla="*/ 589186 h 869754"/>
                  <a:gd name="connsiteX3" fmla="*/ 8629488 w 8910056"/>
                  <a:gd name="connsiteY3" fmla="*/ 869754 h 869754"/>
                  <a:gd name="connsiteX4" fmla="*/ 280568 w 8910056"/>
                  <a:gd name="connsiteY4" fmla="*/ 869754 h 869754"/>
                  <a:gd name="connsiteX5" fmla="*/ 0 w 8910056"/>
                  <a:gd name="connsiteY5" fmla="*/ 589186 h 8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0056" h="869754">
                    <a:moveTo>
                      <a:pt x="0" y="0"/>
                    </a:moveTo>
                    <a:lnTo>
                      <a:pt x="8910056" y="0"/>
                    </a:lnTo>
                    <a:lnTo>
                      <a:pt x="8910056" y="589186"/>
                    </a:lnTo>
                    <a:cubicBezTo>
                      <a:pt x="8910056" y="744139"/>
                      <a:pt x="8784441" y="869754"/>
                      <a:pt x="8629488" y="869754"/>
                    </a:cubicBezTo>
                    <a:lnTo>
                      <a:pt x="280568" y="869754"/>
                    </a:lnTo>
                    <a:cubicBezTo>
                      <a:pt x="125615" y="869754"/>
                      <a:pt x="0" y="744139"/>
                      <a:pt x="0" y="589186"/>
                    </a:cubicBezTo>
                    <a:close/>
                  </a:path>
                </a:pathLst>
              </a:custGeom>
              <a:solidFill>
                <a:srgbClr val="DDDDDD"/>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Rectangle: Rounded Corners 10"/>
              <p:cNvSpPr/>
              <p:nvPr userDrawn="1"/>
            </p:nvSpPr>
            <p:spPr>
              <a:xfrm>
                <a:off x="2198478" y="1402730"/>
                <a:ext cx="8910056" cy="6264077"/>
              </a:xfrm>
              <a:prstGeom prst="roundRect">
                <a:avLst>
                  <a:gd name="adj" fmla="val 4479"/>
                </a:avLst>
              </a:prstGeom>
              <a:no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7" name="Title 1"/>
          <p:cNvSpPr>
            <a:spLocks noGrp="1"/>
          </p:cNvSpPr>
          <p:nvPr>
            <p:ph type="title" hasCustomPrompt="1"/>
          </p:nvPr>
        </p:nvSpPr>
        <p:spPr>
          <a:xfrm>
            <a:off x="11160125" y="2177141"/>
            <a:ext cx="5165725" cy="2869867"/>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8" name="Straight Connector 17"/>
          <p:cNvCxnSpPr/>
          <p:nvPr userDrawn="1"/>
        </p:nvCxnSpPr>
        <p:spPr>
          <a:xfrm>
            <a:off x="11267001" y="5141913"/>
            <a:ext cx="702099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5"/>
          <p:cNvSpPr>
            <a:spLocks noGrp="1"/>
          </p:cNvSpPr>
          <p:nvPr>
            <p:ph type="body" sz="quarter" idx="12" hasCustomPrompt="1"/>
          </p:nvPr>
        </p:nvSpPr>
        <p:spPr>
          <a:xfrm>
            <a:off x="11179175" y="5360988"/>
            <a:ext cx="5165725"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0" name="Picture Placeholder 6"/>
          <p:cNvSpPr>
            <a:spLocks noGrp="1"/>
          </p:cNvSpPr>
          <p:nvPr>
            <p:ph type="pic" sz="quarter" idx="15"/>
          </p:nvPr>
        </p:nvSpPr>
        <p:spPr>
          <a:xfrm>
            <a:off x="2245837" y="2543447"/>
            <a:ext cx="7056000" cy="396130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9024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right)">
                                      <p:cBhvr>
                                        <p:cTn id="14" dur="500"/>
                                        <p:tgtEl>
                                          <p:spTgt spid="18"/>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tmplLst>
          <p:tmpl>
            <p:tnLst>
              <p:par>
                <p:cTn presetID="10" presetClass="entr" presetSubtype="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Freeform: Shape 4"/>
          <p:cNvSpPr/>
          <p:nvPr userDrawn="1"/>
        </p:nvSpPr>
        <p:spPr>
          <a:xfrm>
            <a:off x="7127875" y="2939844"/>
            <a:ext cx="1831612" cy="2114891"/>
          </a:xfrm>
          <a:custGeom>
            <a:avLst/>
            <a:gdLst>
              <a:gd name="connsiteX0" fmla="*/ 0 w 1831612"/>
              <a:gd name="connsiteY0" fmla="*/ 0 h 2114891"/>
              <a:gd name="connsiteX1" fmla="*/ 176053 w 1831612"/>
              <a:gd name="connsiteY1" fmla="*/ 8890 h 2114891"/>
              <a:gd name="connsiteX2" fmla="*/ 1777898 w 1831612"/>
              <a:gd name="connsiteY2" fmla="*/ 968994 h 2114891"/>
              <a:gd name="connsiteX3" fmla="*/ 1831612 w 1831612"/>
              <a:gd name="connsiteY3" fmla="*/ 1057409 h 2114891"/>
              <a:gd name="connsiteX4" fmla="*/ 0 w 1831612"/>
              <a:gd name="connsiteY4" fmla="*/ 2114891 h 2114891"/>
              <a:gd name="connsiteX5" fmla="*/ 0 w 1831612"/>
              <a:gd name="connsiteY5" fmla="*/ 0 h 21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612" h="2114891">
                <a:moveTo>
                  <a:pt x="0" y="0"/>
                </a:moveTo>
                <a:lnTo>
                  <a:pt x="176053" y="8890"/>
                </a:lnTo>
                <a:cubicBezTo>
                  <a:pt x="842715" y="76593"/>
                  <a:pt x="1421520" y="441485"/>
                  <a:pt x="1777898" y="968994"/>
                </a:cubicBezTo>
                <a:lnTo>
                  <a:pt x="1831612" y="1057409"/>
                </a:lnTo>
                <a:lnTo>
                  <a:pt x="0" y="2114891"/>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Freeform: Shape 5"/>
          <p:cNvSpPr/>
          <p:nvPr userDrawn="1"/>
        </p:nvSpPr>
        <p:spPr>
          <a:xfrm>
            <a:off x="7176426" y="4081434"/>
            <a:ext cx="2105662" cy="2118160"/>
          </a:xfrm>
          <a:custGeom>
            <a:avLst/>
            <a:gdLst>
              <a:gd name="connsiteX0" fmla="*/ 1834203 w 2105662"/>
              <a:gd name="connsiteY0" fmla="*/ 0 h 2118160"/>
              <a:gd name="connsiteX1" fmla="*/ 1839718 w 2105662"/>
              <a:gd name="connsiteY1" fmla="*/ 9078 h 2118160"/>
              <a:gd name="connsiteX2" fmla="*/ 2105662 w 2105662"/>
              <a:gd name="connsiteY2" fmla="*/ 1059373 h 2118160"/>
              <a:gd name="connsiteX3" fmla="*/ 1839718 w 2105662"/>
              <a:gd name="connsiteY3" fmla="*/ 2109668 h 2118160"/>
              <a:gd name="connsiteX4" fmla="*/ 1834559 w 2105662"/>
              <a:gd name="connsiteY4" fmla="*/ 2118160 h 2118160"/>
              <a:gd name="connsiteX5" fmla="*/ 0 w 2105662"/>
              <a:gd name="connsiteY5" fmla="*/ 1058977 h 2118160"/>
              <a:gd name="connsiteX6" fmla="*/ 1834203 w 2105662"/>
              <a:gd name="connsiteY6" fmla="*/ 0 h 21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662" h="2118160">
                <a:moveTo>
                  <a:pt x="1834203" y="0"/>
                </a:moveTo>
                <a:lnTo>
                  <a:pt x="1839718" y="9078"/>
                </a:lnTo>
                <a:cubicBezTo>
                  <a:pt x="2009322" y="321292"/>
                  <a:pt x="2105662" y="679082"/>
                  <a:pt x="2105662" y="1059373"/>
                </a:cubicBezTo>
                <a:cubicBezTo>
                  <a:pt x="2105662" y="1439664"/>
                  <a:pt x="2009322" y="1797454"/>
                  <a:pt x="1839718" y="2109668"/>
                </a:cubicBezTo>
                <a:lnTo>
                  <a:pt x="1834559" y="2118160"/>
                </a:lnTo>
                <a:lnTo>
                  <a:pt x="0" y="1058977"/>
                </a:lnTo>
                <a:lnTo>
                  <a:pt x="183420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Freeform: Shape 6"/>
          <p:cNvSpPr/>
          <p:nvPr userDrawn="1"/>
        </p:nvSpPr>
        <p:spPr>
          <a:xfrm>
            <a:off x="7127875" y="5226089"/>
            <a:ext cx="1831968" cy="2115683"/>
          </a:xfrm>
          <a:custGeom>
            <a:avLst/>
            <a:gdLst>
              <a:gd name="connsiteX0" fmla="*/ 0 w 1831968"/>
              <a:gd name="connsiteY0" fmla="*/ 0 h 2115683"/>
              <a:gd name="connsiteX1" fmla="*/ 1831968 w 1831968"/>
              <a:gd name="connsiteY1" fmla="*/ 1057687 h 2115683"/>
              <a:gd name="connsiteX2" fmla="*/ 1777898 w 1831968"/>
              <a:gd name="connsiteY2" fmla="*/ 1146689 h 2115683"/>
              <a:gd name="connsiteX3" fmla="*/ 176053 w 1831968"/>
              <a:gd name="connsiteY3" fmla="*/ 2106793 h 2115683"/>
              <a:gd name="connsiteX4" fmla="*/ 0 w 1831968"/>
              <a:gd name="connsiteY4" fmla="*/ 2115683 h 2115683"/>
              <a:gd name="connsiteX5" fmla="*/ 0 w 1831968"/>
              <a:gd name="connsiteY5" fmla="*/ 0 h 211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968" h="2115683">
                <a:moveTo>
                  <a:pt x="0" y="0"/>
                </a:moveTo>
                <a:lnTo>
                  <a:pt x="1831968" y="1057687"/>
                </a:lnTo>
                <a:lnTo>
                  <a:pt x="1777898" y="1146689"/>
                </a:lnTo>
                <a:cubicBezTo>
                  <a:pt x="1421520" y="1674199"/>
                  <a:pt x="842715" y="2039090"/>
                  <a:pt x="176053" y="2106793"/>
                </a:cubicBezTo>
                <a:lnTo>
                  <a:pt x="0" y="2115683"/>
                </a:lnTo>
                <a:lnTo>
                  <a:pt x="0"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Text Placeholder 5"/>
          <p:cNvSpPr>
            <a:spLocks noGrp="1"/>
          </p:cNvSpPr>
          <p:nvPr>
            <p:ph type="body" sz="quarter" idx="15" hasCustomPrompt="1"/>
          </p:nvPr>
        </p:nvSpPr>
        <p:spPr>
          <a:xfrm>
            <a:off x="7453495" y="3508010"/>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9" name="Text Placeholder 5"/>
          <p:cNvSpPr>
            <a:spLocks noGrp="1"/>
          </p:cNvSpPr>
          <p:nvPr>
            <p:ph type="body" sz="quarter" idx="17" hasCustomPrompt="1"/>
          </p:nvPr>
        </p:nvSpPr>
        <p:spPr>
          <a:xfrm>
            <a:off x="7453495" y="6063016"/>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0" name="Text Placeholder 5"/>
          <p:cNvSpPr>
            <a:spLocks noGrp="1"/>
          </p:cNvSpPr>
          <p:nvPr>
            <p:ph type="body" sz="quarter" idx="19" hasCustomPrompt="1"/>
          </p:nvPr>
        </p:nvSpPr>
        <p:spPr>
          <a:xfrm>
            <a:off x="8229257" y="4834752"/>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1" name="Text Placeholder 5"/>
          <p:cNvSpPr>
            <a:spLocks noGrp="1"/>
          </p:cNvSpPr>
          <p:nvPr>
            <p:ph type="body" sz="quarter" idx="12" hasCustomPrompt="1"/>
          </p:nvPr>
        </p:nvSpPr>
        <p:spPr>
          <a:xfrm>
            <a:off x="11160124" y="2057825"/>
            <a:ext cx="5184775" cy="165183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4" hasCustomPrompt="1"/>
          </p:nvPr>
        </p:nvSpPr>
        <p:spPr>
          <a:xfrm>
            <a:off x="11160124" y="1398588"/>
            <a:ext cx="5184775"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3" name="Text Placeholder 5"/>
          <p:cNvSpPr>
            <a:spLocks noGrp="1"/>
          </p:cNvSpPr>
          <p:nvPr>
            <p:ph type="body" sz="quarter" idx="21" hasCustomPrompt="1"/>
          </p:nvPr>
        </p:nvSpPr>
        <p:spPr>
          <a:xfrm>
            <a:off x="11160124" y="4641679"/>
            <a:ext cx="5184775" cy="165183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22" hasCustomPrompt="1"/>
          </p:nvPr>
        </p:nvSpPr>
        <p:spPr>
          <a:xfrm>
            <a:off x="11160124" y="3982442"/>
            <a:ext cx="5184775"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5" name="Text Placeholder 5"/>
          <p:cNvSpPr>
            <a:spLocks noGrp="1"/>
          </p:cNvSpPr>
          <p:nvPr>
            <p:ph type="body" sz="quarter" idx="23" hasCustomPrompt="1"/>
          </p:nvPr>
        </p:nvSpPr>
        <p:spPr>
          <a:xfrm>
            <a:off x="11160124" y="7225532"/>
            <a:ext cx="5184775" cy="165183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4" hasCustomPrompt="1"/>
          </p:nvPr>
        </p:nvSpPr>
        <p:spPr>
          <a:xfrm>
            <a:off x="11160124" y="6566295"/>
            <a:ext cx="5184775"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cxnSp>
        <p:nvCxnSpPr>
          <p:cNvPr id="17" name="Straight Connector 65"/>
          <p:cNvCxnSpPr>
            <a:stCxn id="8" idx="3"/>
            <a:endCxn id="12" idx="1"/>
          </p:cNvCxnSpPr>
          <p:nvPr userDrawn="1"/>
        </p:nvCxnSpPr>
        <p:spPr>
          <a:xfrm flipV="1">
            <a:off x="8178457" y="1691709"/>
            <a:ext cx="2981667" cy="2122063"/>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65"/>
          <p:cNvCxnSpPr>
            <a:stCxn id="14" idx="1"/>
          </p:cNvCxnSpPr>
          <p:nvPr userDrawn="1"/>
        </p:nvCxnSpPr>
        <p:spPr>
          <a:xfrm rot="10800000" flipV="1">
            <a:off x="8954220" y="4275563"/>
            <a:ext cx="2205905" cy="866350"/>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65"/>
          <p:cNvCxnSpPr>
            <a:stCxn id="16" idx="1"/>
            <a:endCxn id="9" idx="3"/>
          </p:cNvCxnSpPr>
          <p:nvPr userDrawn="1"/>
        </p:nvCxnSpPr>
        <p:spPr>
          <a:xfrm rot="10800000">
            <a:off x="8178458" y="6368778"/>
            <a:ext cx="2981667" cy="490638"/>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Title 1"/>
          <p:cNvSpPr>
            <a:spLocks noGrp="1"/>
          </p:cNvSpPr>
          <p:nvPr>
            <p:ph type="title" hasCustomPrompt="1"/>
          </p:nvPr>
        </p:nvSpPr>
        <p:spPr>
          <a:xfrm>
            <a:off x="1403351" y="3633535"/>
            <a:ext cx="5111750" cy="3018343"/>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9958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2" presetClass="entr" presetSubtype="12"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0-#ppt_w/2"/>
                                          </p:val>
                                        </p:tav>
                                        <p:tav tm="100000">
                                          <p:val>
                                            <p:strVal val="#ppt_x"/>
                                          </p:val>
                                        </p:tav>
                                      </p:tavLst>
                                    </p:anim>
                                    <p:anim calcmode="lin" valueType="num">
                                      <p:cBhvr additive="base">
                                        <p:cTn id="17" dur="10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9"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0-#ppt_w/2"/>
                                          </p:val>
                                        </p:tav>
                                        <p:tav tm="100000">
                                          <p:val>
                                            <p:strVal val="#ppt_x"/>
                                          </p:val>
                                        </p:tav>
                                      </p:tavLst>
                                    </p:anim>
                                    <p:anim calcmode="lin" valueType="num">
                                      <p:cBhvr additive="base">
                                        <p:cTn id="21" dur="10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12" decel="100000" fill="hold" grpId="0" nodeType="with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8">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 calcmode="lin" valueType="num">
                                      <p:cBhvr additive="base">
                                        <p:cTn id="28" dur="1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10">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9" decel="100000" fill="hold" grpId="0" nodeType="with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calcmode="lin" valueType="num">
                                      <p:cBhvr additive="base">
                                        <p:cTn id="32"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9">
                                            <p:txEl>
                                              <p:pRg st="0" end="0"/>
                                            </p:txEl>
                                          </p:spTgt>
                                        </p:tgtEl>
                                        <p:attrNameLst>
                                          <p:attrName>ppt_y</p:attrName>
                                        </p:attrNameLst>
                                      </p:cBhvr>
                                      <p:tavLst>
                                        <p:tav tm="0">
                                          <p:val>
                                            <p:strVal val="0-#ppt_h/2"/>
                                          </p:val>
                                        </p:tav>
                                        <p:tav tm="100000">
                                          <p:val>
                                            <p:strVal val="#ppt_y"/>
                                          </p:val>
                                        </p:tav>
                                      </p:tavLst>
                                    </p:anim>
                                  </p:childTnLst>
                                </p:cTn>
                              </p:par>
                              <p:par>
                                <p:cTn id="34" presetID="49" presetClass="entr" presetSubtype="0" decel="100000" fill="hold" grpId="1"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style.rotation</p:attrName>
                                        </p:attrNameLst>
                                      </p:cBhvr>
                                      <p:tavLst>
                                        <p:tav tm="0">
                                          <p:val>
                                            <p:fltVal val="360"/>
                                          </p:val>
                                        </p:tav>
                                        <p:tav tm="100000">
                                          <p:val>
                                            <p:fltVal val="0"/>
                                          </p:val>
                                        </p:tav>
                                      </p:tavLst>
                                    </p:anim>
                                    <p:animEffect transition="in" filter="fade">
                                      <p:cBhvr>
                                        <p:cTn id="39" dur="1000"/>
                                        <p:tgtEl>
                                          <p:spTgt spid="5"/>
                                        </p:tgtEl>
                                      </p:cBhvr>
                                    </p:animEffect>
                                  </p:childTnLst>
                                </p:cTn>
                              </p:par>
                              <p:par>
                                <p:cTn id="40" presetID="49" presetClass="entr" presetSubtype="0" decel="100000" fill="hold" grpId="1"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style.rotation</p:attrName>
                                        </p:attrNameLst>
                                      </p:cBhvr>
                                      <p:tavLst>
                                        <p:tav tm="0">
                                          <p:val>
                                            <p:fltVal val="360"/>
                                          </p:val>
                                        </p:tav>
                                        <p:tav tm="100000">
                                          <p:val>
                                            <p:fltVal val="0"/>
                                          </p:val>
                                        </p:tav>
                                      </p:tavLst>
                                    </p:anim>
                                    <p:animEffect transition="in" filter="fade">
                                      <p:cBhvr>
                                        <p:cTn id="45" dur="1000"/>
                                        <p:tgtEl>
                                          <p:spTgt spid="6"/>
                                        </p:tgtEl>
                                      </p:cBhvr>
                                    </p:animEffect>
                                  </p:childTnLst>
                                </p:cTn>
                              </p:par>
                              <p:par>
                                <p:cTn id="46" presetID="49" presetClass="entr" presetSubtype="0" decel="100000" fill="hold" grpId="1"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000" fill="hold"/>
                                        <p:tgtEl>
                                          <p:spTgt spid="7"/>
                                        </p:tgtEl>
                                        <p:attrNameLst>
                                          <p:attrName>ppt_w</p:attrName>
                                        </p:attrNameLst>
                                      </p:cBhvr>
                                      <p:tavLst>
                                        <p:tav tm="0">
                                          <p:val>
                                            <p:fltVal val="0"/>
                                          </p:val>
                                        </p:tav>
                                        <p:tav tm="100000">
                                          <p:val>
                                            <p:strVal val="#ppt_w"/>
                                          </p:val>
                                        </p:tav>
                                      </p:tavLst>
                                    </p:anim>
                                    <p:anim calcmode="lin" valueType="num">
                                      <p:cBhvr>
                                        <p:cTn id="49" dur="1000" fill="hold"/>
                                        <p:tgtEl>
                                          <p:spTgt spid="7"/>
                                        </p:tgtEl>
                                        <p:attrNameLst>
                                          <p:attrName>ppt_h</p:attrName>
                                        </p:attrNameLst>
                                      </p:cBhvr>
                                      <p:tavLst>
                                        <p:tav tm="0">
                                          <p:val>
                                            <p:fltVal val="0"/>
                                          </p:val>
                                        </p:tav>
                                        <p:tav tm="100000">
                                          <p:val>
                                            <p:strVal val="#ppt_h"/>
                                          </p:val>
                                        </p:tav>
                                      </p:tavLst>
                                    </p:anim>
                                    <p:anim calcmode="lin" valueType="num">
                                      <p:cBhvr>
                                        <p:cTn id="50" dur="1000" fill="hold"/>
                                        <p:tgtEl>
                                          <p:spTgt spid="7"/>
                                        </p:tgtEl>
                                        <p:attrNameLst>
                                          <p:attrName>style.rotation</p:attrName>
                                        </p:attrNameLst>
                                      </p:cBhvr>
                                      <p:tavLst>
                                        <p:tav tm="0">
                                          <p:val>
                                            <p:fltVal val="360"/>
                                          </p:val>
                                        </p:tav>
                                        <p:tav tm="100000">
                                          <p:val>
                                            <p:fltVal val="0"/>
                                          </p:val>
                                        </p:tav>
                                      </p:tavLst>
                                    </p:anim>
                                    <p:animEffect transition="in" filter="fade">
                                      <p:cBhvr>
                                        <p:cTn id="51" dur="1000"/>
                                        <p:tgtEl>
                                          <p:spTgt spid="7"/>
                                        </p:tgtEl>
                                      </p:cBhvr>
                                    </p:animEffect>
                                  </p:childTnLst>
                                </p:cTn>
                              </p:par>
                              <p:par>
                                <p:cTn id="52" presetID="49" presetClass="entr" presetSubtype="0" decel="100000" fill="hold" grpId="1" nodeType="withEffect">
                                  <p:stCondLst>
                                    <p:cond delay="0"/>
                                  </p:stCondLst>
                                  <p:childTnLst>
                                    <p:set>
                                      <p:cBhvr>
                                        <p:cTn id="53" dur="1" fill="hold">
                                          <p:stCondLst>
                                            <p:cond delay="0"/>
                                          </p:stCondLst>
                                        </p:cTn>
                                        <p:tgtEl>
                                          <p:spTgt spid="8">
                                            <p:txEl>
                                              <p:pRg st="0" end="0"/>
                                            </p:txEl>
                                          </p:spTgt>
                                        </p:tgtEl>
                                        <p:attrNameLst>
                                          <p:attrName>style.visibility</p:attrName>
                                        </p:attrNameLst>
                                      </p:cBhvr>
                                      <p:to>
                                        <p:strVal val="visible"/>
                                      </p:to>
                                    </p:set>
                                    <p:anim calcmode="lin" valueType="num">
                                      <p:cBhvr>
                                        <p:cTn id="54"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5"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56" dur="10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57" dur="1000"/>
                                        <p:tgtEl>
                                          <p:spTgt spid="8">
                                            <p:txEl>
                                              <p:pRg st="0" end="0"/>
                                            </p:txEl>
                                          </p:spTgt>
                                        </p:tgtEl>
                                      </p:cBhvr>
                                    </p:animEffect>
                                  </p:childTnLst>
                                </p:cTn>
                              </p:par>
                              <p:par>
                                <p:cTn id="58" presetID="49" presetClass="entr" presetSubtype="0" decel="100000" fill="hold" grpId="1" nodeType="with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 calcmode="lin" valueType="num">
                                      <p:cBhvr>
                                        <p:cTn id="60"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61"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62" dur="100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63" dur="1000"/>
                                        <p:tgtEl>
                                          <p:spTgt spid="9">
                                            <p:txEl>
                                              <p:pRg st="0" end="0"/>
                                            </p:txEl>
                                          </p:spTgt>
                                        </p:tgtEl>
                                      </p:cBhvr>
                                    </p:animEffect>
                                  </p:childTnLst>
                                </p:cTn>
                              </p:par>
                              <p:par>
                                <p:cTn id="64" presetID="49" presetClass="entr" presetSubtype="0" decel="100000" fill="hold" grpId="1" nodeType="withEffect">
                                  <p:stCondLst>
                                    <p:cond delay="0"/>
                                  </p:stCondLst>
                                  <p:childTnLst>
                                    <p:set>
                                      <p:cBhvr>
                                        <p:cTn id="65" dur="1" fill="hold">
                                          <p:stCondLst>
                                            <p:cond delay="0"/>
                                          </p:stCondLst>
                                        </p:cTn>
                                        <p:tgtEl>
                                          <p:spTgt spid="10">
                                            <p:txEl>
                                              <p:pRg st="0" end="0"/>
                                            </p:txEl>
                                          </p:spTgt>
                                        </p:tgtEl>
                                        <p:attrNameLst>
                                          <p:attrName>style.visibility</p:attrName>
                                        </p:attrNameLst>
                                      </p:cBhvr>
                                      <p:to>
                                        <p:strVal val="visible"/>
                                      </p:to>
                                    </p:set>
                                    <p:anim calcmode="lin" valueType="num">
                                      <p:cBhvr>
                                        <p:cTn id="66"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7"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68" dur="10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69" dur="1000"/>
                                        <p:tgtEl>
                                          <p:spTgt spid="10">
                                            <p:txEl>
                                              <p:pRg st="0" end="0"/>
                                            </p:txEl>
                                          </p:spTgt>
                                        </p:tgtEl>
                                      </p:cBhvr>
                                    </p:animEffect>
                                  </p:childTnLst>
                                </p:cTn>
                              </p:par>
                            </p:childTnLst>
                          </p:cTn>
                        </p:par>
                        <p:par>
                          <p:cTn id="70" fill="hold">
                            <p:stCondLst>
                              <p:cond delay="2300"/>
                            </p:stCondLst>
                            <p:childTnLst>
                              <p:par>
                                <p:cTn id="71" presetID="22" presetClass="entr" presetSubtype="8" fill="hold" nodeType="afterEffect">
                                  <p:stCondLst>
                                    <p:cond delay="25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3050"/>
                            </p:stCondLst>
                            <p:childTnLst>
                              <p:par>
                                <p:cTn id="75" presetID="22" presetClass="entr" presetSubtype="8" fill="hold" grpId="0" nodeType="afterEffect">
                                  <p:stCondLst>
                                    <p:cond delay="0"/>
                                  </p:stCondLst>
                                  <p:childTnLst>
                                    <p:set>
                                      <p:cBhvr>
                                        <p:cTn id="76" dur="1" fill="hold">
                                          <p:stCondLst>
                                            <p:cond delay="0"/>
                                          </p:stCondLst>
                                        </p:cTn>
                                        <p:tgtEl>
                                          <p:spTgt spid="12">
                                            <p:txEl>
                                              <p:pRg st="0" end="0"/>
                                            </p:txEl>
                                          </p:spTgt>
                                        </p:tgtEl>
                                        <p:attrNameLst>
                                          <p:attrName>style.visibility</p:attrName>
                                        </p:attrNameLst>
                                      </p:cBhvr>
                                      <p:to>
                                        <p:strVal val="visible"/>
                                      </p:to>
                                    </p:set>
                                    <p:animEffect transition="in" filter="wipe(left)">
                                      <p:cBhvr>
                                        <p:cTn id="77" dur="500"/>
                                        <p:tgtEl>
                                          <p:spTgt spid="12">
                                            <p:txEl>
                                              <p:pRg st="0" end="0"/>
                                            </p:txEl>
                                          </p:spTgt>
                                        </p:tgtEl>
                                      </p:cBhvr>
                                    </p:animEffect>
                                  </p:childTnLst>
                                </p:cTn>
                              </p:par>
                            </p:childTnLst>
                          </p:cTn>
                        </p:par>
                        <p:par>
                          <p:cTn id="78" fill="hold">
                            <p:stCondLst>
                              <p:cond delay="3550"/>
                            </p:stCondLst>
                            <p:childTnLst>
                              <p:par>
                                <p:cTn id="79" presetID="10" presetClass="entr" presetSubtype="0" fill="hold" grpId="0" nodeType="afterEffect">
                                  <p:stCondLst>
                                    <p:cond delay="0"/>
                                  </p:stCondLst>
                                  <p:childTnLst>
                                    <p:set>
                                      <p:cBhvr>
                                        <p:cTn id="80" dur="1" fill="hold">
                                          <p:stCondLst>
                                            <p:cond delay="0"/>
                                          </p:stCondLst>
                                        </p:cTn>
                                        <p:tgtEl>
                                          <p:spTgt spid="11">
                                            <p:txEl>
                                              <p:pRg st="0" end="0"/>
                                            </p:txEl>
                                          </p:spTgt>
                                        </p:tgtEl>
                                        <p:attrNameLst>
                                          <p:attrName>style.visibility</p:attrName>
                                        </p:attrNameLst>
                                      </p:cBhvr>
                                      <p:to>
                                        <p:strVal val="visible"/>
                                      </p:to>
                                    </p:set>
                                    <p:animEffect transition="in" filter="fade">
                                      <p:cBhvr>
                                        <p:cTn id="81" dur="500"/>
                                        <p:tgtEl>
                                          <p:spTgt spid="11">
                                            <p:txEl>
                                              <p:pRg st="0" end="0"/>
                                            </p:txEl>
                                          </p:spTgt>
                                        </p:tgtEl>
                                      </p:cBhvr>
                                    </p:animEffect>
                                  </p:childTnLst>
                                </p:cTn>
                              </p:par>
                            </p:childTnLst>
                          </p:cTn>
                        </p:par>
                        <p:par>
                          <p:cTn id="82" fill="hold">
                            <p:stCondLst>
                              <p:cond delay="4050"/>
                            </p:stCondLst>
                            <p:childTnLst>
                              <p:par>
                                <p:cTn id="83" presetID="22" presetClass="entr" presetSubtype="8" fill="hold"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left)">
                                      <p:cBhvr>
                                        <p:cTn id="85" dur="500"/>
                                        <p:tgtEl>
                                          <p:spTgt spid="18"/>
                                        </p:tgtEl>
                                      </p:cBhvr>
                                    </p:animEffect>
                                  </p:childTnLst>
                                </p:cTn>
                              </p:par>
                            </p:childTnLst>
                          </p:cTn>
                        </p:par>
                        <p:par>
                          <p:cTn id="86" fill="hold">
                            <p:stCondLst>
                              <p:cond delay="4800"/>
                            </p:stCondLst>
                            <p:childTnLst>
                              <p:par>
                                <p:cTn id="87" presetID="22" presetClass="entr" presetSubtype="8" fill="hold" grpId="0" nodeType="afterEffect">
                                  <p:stCondLst>
                                    <p:cond delay="0"/>
                                  </p:stCondLst>
                                  <p:childTnLst>
                                    <p:set>
                                      <p:cBhvr>
                                        <p:cTn id="88" dur="1" fill="hold">
                                          <p:stCondLst>
                                            <p:cond delay="0"/>
                                          </p:stCondLst>
                                        </p:cTn>
                                        <p:tgtEl>
                                          <p:spTgt spid="14">
                                            <p:txEl>
                                              <p:pRg st="0" end="0"/>
                                            </p:txEl>
                                          </p:spTgt>
                                        </p:tgtEl>
                                        <p:attrNameLst>
                                          <p:attrName>style.visibility</p:attrName>
                                        </p:attrNameLst>
                                      </p:cBhvr>
                                      <p:to>
                                        <p:strVal val="visible"/>
                                      </p:to>
                                    </p:set>
                                    <p:animEffect transition="in" filter="wipe(left)">
                                      <p:cBhvr>
                                        <p:cTn id="89" dur="500"/>
                                        <p:tgtEl>
                                          <p:spTgt spid="14">
                                            <p:txEl>
                                              <p:pRg st="0" end="0"/>
                                            </p:txEl>
                                          </p:spTgt>
                                        </p:tgtEl>
                                      </p:cBhvr>
                                    </p:animEffect>
                                  </p:childTnLst>
                                </p:cTn>
                              </p:par>
                            </p:childTnLst>
                          </p:cTn>
                        </p:par>
                        <p:par>
                          <p:cTn id="90" fill="hold">
                            <p:stCondLst>
                              <p:cond delay="5300"/>
                            </p:stCondLst>
                            <p:childTnLst>
                              <p:par>
                                <p:cTn id="91" presetID="10" presetClass="entr" presetSubtype="0" fill="hold" grpId="0" nodeType="afterEffect">
                                  <p:stCondLst>
                                    <p:cond delay="0"/>
                                  </p:stCondLst>
                                  <p:childTnLst>
                                    <p:set>
                                      <p:cBhvr>
                                        <p:cTn id="92" dur="1" fill="hold">
                                          <p:stCondLst>
                                            <p:cond delay="0"/>
                                          </p:stCondLst>
                                        </p:cTn>
                                        <p:tgtEl>
                                          <p:spTgt spid="13">
                                            <p:txEl>
                                              <p:pRg st="0" end="0"/>
                                            </p:txEl>
                                          </p:spTgt>
                                        </p:tgtEl>
                                        <p:attrNameLst>
                                          <p:attrName>style.visibility</p:attrName>
                                        </p:attrNameLst>
                                      </p:cBhvr>
                                      <p:to>
                                        <p:strVal val="visible"/>
                                      </p:to>
                                    </p:set>
                                    <p:animEffect transition="in" filter="fade">
                                      <p:cBhvr>
                                        <p:cTn id="93" dur="500"/>
                                        <p:tgtEl>
                                          <p:spTgt spid="13">
                                            <p:txEl>
                                              <p:pRg st="0" end="0"/>
                                            </p:txEl>
                                          </p:spTgt>
                                        </p:tgtEl>
                                      </p:cBhvr>
                                    </p:animEffect>
                                  </p:childTnLst>
                                </p:cTn>
                              </p:par>
                            </p:childTnLst>
                          </p:cTn>
                        </p:par>
                        <p:par>
                          <p:cTn id="94" fill="hold">
                            <p:stCondLst>
                              <p:cond delay="5800"/>
                            </p:stCondLst>
                            <p:childTnLst>
                              <p:par>
                                <p:cTn id="95" presetID="22" presetClass="entr" presetSubtype="8" fill="hold" nodeType="afterEffect">
                                  <p:stCondLst>
                                    <p:cond delay="250"/>
                                  </p:stCondLst>
                                  <p:childTnLst>
                                    <p:set>
                                      <p:cBhvr>
                                        <p:cTn id="96" dur="1" fill="hold">
                                          <p:stCondLst>
                                            <p:cond delay="0"/>
                                          </p:stCondLst>
                                        </p:cTn>
                                        <p:tgtEl>
                                          <p:spTgt spid="19"/>
                                        </p:tgtEl>
                                        <p:attrNameLst>
                                          <p:attrName>style.visibility</p:attrName>
                                        </p:attrNameLst>
                                      </p:cBhvr>
                                      <p:to>
                                        <p:strVal val="visible"/>
                                      </p:to>
                                    </p:set>
                                    <p:animEffect transition="in" filter="wipe(left)">
                                      <p:cBhvr>
                                        <p:cTn id="97" dur="500"/>
                                        <p:tgtEl>
                                          <p:spTgt spid="19"/>
                                        </p:tgtEl>
                                      </p:cBhvr>
                                    </p:animEffect>
                                  </p:childTnLst>
                                </p:cTn>
                              </p:par>
                            </p:childTnLst>
                          </p:cTn>
                        </p:par>
                        <p:par>
                          <p:cTn id="98" fill="hold">
                            <p:stCondLst>
                              <p:cond delay="6550"/>
                            </p:stCondLst>
                            <p:childTnLst>
                              <p:par>
                                <p:cTn id="99" presetID="22" presetClass="entr" presetSubtype="8" fill="hold" grpId="0" nodeType="afterEffect">
                                  <p:stCondLst>
                                    <p:cond delay="0"/>
                                  </p:stCondLst>
                                  <p:childTnLst>
                                    <p:set>
                                      <p:cBhvr>
                                        <p:cTn id="100" dur="1" fill="hold">
                                          <p:stCondLst>
                                            <p:cond delay="0"/>
                                          </p:stCondLst>
                                        </p:cTn>
                                        <p:tgtEl>
                                          <p:spTgt spid="16">
                                            <p:txEl>
                                              <p:pRg st="0" end="0"/>
                                            </p:txEl>
                                          </p:spTgt>
                                        </p:tgtEl>
                                        <p:attrNameLst>
                                          <p:attrName>style.visibility</p:attrName>
                                        </p:attrNameLst>
                                      </p:cBhvr>
                                      <p:to>
                                        <p:strVal val="visible"/>
                                      </p:to>
                                    </p:set>
                                    <p:animEffect transition="in" filter="wipe(left)">
                                      <p:cBhvr>
                                        <p:cTn id="101" dur="500"/>
                                        <p:tgtEl>
                                          <p:spTgt spid="16">
                                            <p:txEl>
                                              <p:pRg st="0" end="0"/>
                                            </p:txEl>
                                          </p:spTgt>
                                        </p:tgtEl>
                                      </p:cBhvr>
                                    </p:animEffect>
                                  </p:childTnLst>
                                </p:cTn>
                              </p:par>
                            </p:childTnLst>
                          </p:cTn>
                        </p:par>
                        <p:par>
                          <p:cTn id="102" fill="hold">
                            <p:stCondLst>
                              <p:cond delay="7050"/>
                            </p:stCondLst>
                            <p:childTnLst>
                              <p:par>
                                <p:cTn id="103" presetID="10" presetClass="entr" presetSubtype="0" fill="hold" grpId="0" nodeType="afterEffect">
                                  <p:stCondLst>
                                    <p:cond delay="0"/>
                                  </p:stCondLst>
                                  <p:childTnLst>
                                    <p:set>
                                      <p:cBhvr>
                                        <p:cTn id="104" dur="1" fill="hold">
                                          <p:stCondLst>
                                            <p:cond delay="0"/>
                                          </p:stCondLst>
                                        </p:cTn>
                                        <p:tgtEl>
                                          <p:spTgt spid="15">
                                            <p:txEl>
                                              <p:pRg st="0" end="0"/>
                                            </p:txEl>
                                          </p:spTgt>
                                        </p:tgtEl>
                                        <p:attrNameLst>
                                          <p:attrName>style.visibility</p:attrName>
                                        </p:attrNameLst>
                                      </p:cBhvr>
                                      <p:to>
                                        <p:strVal val="visible"/>
                                      </p:to>
                                    </p:set>
                                    <p:animEffect transition="in" filter="fade">
                                      <p:cBhvr>
                                        <p:cTn id="10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build="p">
        <p:tmplLst>
          <p:tmpl lvl="1">
            <p:tnLst>
              <p:par>
                <p:cTn presetID="2" presetClass="entr" presetSubtype="12"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1+#ppt_h/2"/>
                          </p:val>
                        </p:tav>
                        <p:tav tm="100000">
                          <p:val>
                            <p:strVal val="#ppt_y"/>
                          </p:val>
                        </p:tav>
                      </p:tavLst>
                    </p:anim>
                  </p:childTnLst>
                </p:cTn>
              </p:par>
            </p:tnLst>
          </p:tmpl>
        </p:tmplLst>
      </p:bldP>
      <p:bldP spid="8" grpId="1" build="p">
        <p:tmplLst>
          <p:tmpl lvl="1">
            <p:tnLst>
              <p:par>
                <p:cTn presetID="49" presetClass="entr" presetSubtype="0"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1000" fill="hold"/>
                        <p:tgtEl>
                          <p:spTgt spid="8"/>
                        </p:tgtEl>
                        <p:attrNameLst>
                          <p:attrName>ppt_w</p:attrName>
                        </p:attrNameLst>
                      </p:cBhvr>
                      <p:tavLst>
                        <p:tav tm="0">
                          <p:val>
                            <p:fltVal val="0"/>
                          </p:val>
                        </p:tav>
                        <p:tav tm="100000">
                          <p:val>
                            <p:strVal val="#ppt_w"/>
                          </p:val>
                        </p:tav>
                      </p:tavLst>
                    </p:anim>
                    <p:anim calcmode="lin" valueType="num">
                      <p:cBhvr>
                        <p:cTn dur="1000" fill="hold"/>
                        <p:tgtEl>
                          <p:spTgt spid="8"/>
                        </p:tgtEl>
                        <p:attrNameLst>
                          <p:attrName>ppt_h</p:attrName>
                        </p:attrNameLst>
                      </p:cBhvr>
                      <p:tavLst>
                        <p:tav tm="0">
                          <p:val>
                            <p:fltVal val="0"/>
                          </p:val>
                        </p:tav>
                        <p:tav tm="100000">
                          <p:val>
                            <p:strVal val="#ppt_h"/>
                          </p:val>
                        </p:tav>
                      </p:tavLst>
                    </p:anim>
                    <p:anim calcmode="lin" valueType="num">
                      <p:cBhvr>
                        <p:cTn dur="1000" fill="hold"/>
                        <p:tgtEl>
                          <p:spTgt spid="8"/>
                        </p:tgtEl>
                        <p:attrNameLst>
                          <p:attrName>style.rotation</p:attrName>
                        </p:attrNameLst>
                      </p:cBhvr>
                      <p:tavLst>
                        <p:tav tm="0">
                          <p:val>
                            <p:fltVal val="360"/>
                          </p:val>
                        </p:tav>
                        <p:tav tm="100000">
                          <p:val>
                            <p:fltVal val="0"/>
                          </p:val>
                        </p:tav>
                      </p:tavLst>
                    </p:anim>
                    <p:animEffect transition="in" filter="fade">
                      <p:cBhvr>
                        <p:cTn dur="1000"/>
                        <p:tgtEl>
                          <p:spTgt spid="8"/>
                        </p:tgtEl>
                      </p:cBhvr>
                    </p:animEffect>
                  </p:childTnLst>
                </p:cTn>
              </p:par>
            </p:tnLst>
          </p:tmpl>
        </p:tmplLst>
      </p:bldP>
      <p:bldP spid="9" grpId="0" build="p">
        <p:tmplLst>
          <p:tmpl lvl="1">
            <p:tnLst>
              <p:par>
                <p:cTn presetID="2" presetClass="entr" presetSubtype="9"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0-#ppt_h/2"/>
                          </p:val>
                        </p:tav>
                        <p:tav tm="100000">
                          <p:val>
                            <p:strVal val="#ppt_y"/>
                          </p:val>
                        </p:tav>
                      </p:tavLst>
                    </p:anim>
                  </p:childTnLst>
                </p:cTn>
              </p:par>
            </p:tnLst>
          </p:tmpl>
        </p:tmplLst>
      </p:bldP>
      <p:bldP spid="9" grpId="1" build="p">
        <p:tmplLst>
          <p:tmpl lvl="1">
            <p:tnLst>
              <p:par>
                <p:cTn presetID="49" presetClass="entr" presetSubtype="0"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p:cTn dur="1000" fill="hold"/>
                        <p:tgtEl>
                          <p:spTgt spid="9"/>
                        </p:tgtEl>
                        <p:attrNameLst>
                          <p:attrName>ppt_w</p:attrName>
                        </p:attrNameLst>
                      </p:cBhvr>
                      <p:tavLst>
                        <p:tav tm="0">
                          <p:val>
                            <p:fltVal val="0"/>
                          </p:val>
                        </p:tav>
                        <p:tav tm="100000">
                          <p:val>
                            <p:strVal val="#ppt_w"/>
                          </p:val>
                        </p:tav>
                      </p:tavLst>
                    </p:anim>
                    <p:anim calcmode="lin" valueType="num">
                      <p:cBhvr>
                        <p:cTn dur="1000" fill="hold"/>
                        <p:tgtEl>
                          <p:spTgt spid="9"/>
                        </p:tgtEl>
                        <p:attrNameLst>
                          <p:attrName>ppt_h</p:attrName>
                        </p:attrNameLst>
                      </p:cBhvr>
                      <p:tavLst>
                        <p:tav tm="0">
                          <p:val>
                            <p:fltVal val="0"/>
                          </p:val>
                        </p:tav>
                        <p:tav tm="100000">
                          <p:val>
                            <p:strVal val="#ppt_h"/>
                          </p:val>
                        </p:tav>
                      </p:tavLst>
                    </p:anim>
                    <p:anim calcmode="lin" valueType="num">
                      <p:cBhvr>
                        <p:cTn dur="1000" fill="hold"/>
                        <p:tgtEl>
                          <p:spTgt spid="9"/>
                        </p:tgtEl>
                        <p:attrNameLst>
                          <p:attrName>style.rotation</p:attrName>
                        </p:attrNameLst>
                      </p:cBhvr>
                      <p:tavLst>
                        <p:tav tm="0">
                          <p:val>
                            <p:fltVal val="360"/>
                          </p:val>
                        </p:tav>
                        <p:tav tm="100000">
                          <p:val>
                            <p:fltVal val="0"/>
                          </p:val>
                        </p:tav>
                      </p:tavLst>
                    </p:anim>
                    <p:animEffect transition="in" filter="fade">
                      <p:cBhvr>
                        <p:cTn dur="1000"/>
                        <p:tgtEl>
                          <p:spTgt spid="9"/>
                        </p:tgtEl>
                      </p:cBhvr>
                    </p:animEffect>
                  </p:childTnLst>
                </p:cTn>
              </p:par>
            </p:tnLst>
          </p:tmpl>
        </p:tmplLst>
      </p:bldP>
      <p:bldP spid="10" grpId="0" build="p">
        <p:tmplLst>
          <p:tmpl lvl="1">
            <p:tnLst>
              <p:par>
                <p:cTn presetID="2" presetClass="entr" presetSubtype="8"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0-#ppt_w/2"/>
                          </p:val>
                        </p:tav>
                        <p:tav tm="100000">
                          <p:val>
                            <p:strVal val="#ppt_x"/>
                          </p:val>
                        </p:tav>
                      </p:tavLst>
                    </p:anim>
                    <p:anim calcmode="lin" valueType="num">
                      <p:cBhvr additive="base">
                        <p:cTn dur="1000" fill="hold"/>
                        <p:tgtEl>
                          <p:spTgt spid="10"/>
                        </p:tgtEl>
                        <p:attrNameLst>
                          <p:attrName>ppt_y</p:attrName>
                        </p:attrNameLst>
                      </p:cBhvr>
                      <p:tavLst>
                        <p:tav tm="0">
                          <p:val>
                            <p:strVal val="#ppt_y"/>
                          </p:val>
                        </p:tav>
                        <p:tav tm="100000">
                          <p:val>
                            <p:strVal val="#ppt_y"/>
                          </p:val>
                        </p:tav>
                      </p:tavLst>
                    </p:anim>
                  </p:childTnLst>
                </p:cTn>
              </p:par>
            </p:tnLst>
          </p:tmpl>
        </p:tmplLst>
      </p:bldP>
      <p:bldP spid="10" grpId="1" build="p">
        <p:tmplLst>
          <p:tmpl lvl="1">
            <p:tnLst>
              <p:par>
                <p:cTn presetID="49" presetClass="entr" presetSubtype="0"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1000" fill="hold"/>
                        <p:tgtEl>
                          <p:spTgt spid="10"/>
                        </p:tgtEl>
                        <p:attrNameLst>
                          <p:attrName>ppt_w</p:attrName>
                        </p:attrNameLst>
                      </p:cBhvr>
                      <p:tavLst>
                        <p:tav tm="0">
                          <p:val>
                            <p:fltVal val="0"/>
                          </p:val>
                        </p:tav>
                        <p:tav tm="100000">
                          <p:val>
                            <p:strVal val="#ppt_w"/>
                          </p:val>
                        </p:tav>
                      </p:tavLst>
                    </p:anim>
                    <p:anim calcmode="lin" valueType="num">
                      <p:cBhvr>
                        <p:cTn dur="1000" fill="hold"/>
                        <p:tgtEl>
                          <p:spTgt spid="10"/>
                        </p:tgtEl>
                        <p:attrNameLst>
                          <p:attrName>ppt_h</p:attrName>
                        </p:attrNameLst>
                      </p:cBhvr>
                      <p:tavLst>
                        <p:tav tm="0">
                          <p:val>
                            <p:fltVal val="0"/>
                          </p:val>
                        </p:tav>
                        <p:tav tm="100000">
                          <p:val>
                            <p:strVal val="#ppt_h"/>
                          </p:val>
                        </p:tav>
                      </p:tavLst>
                    </p:anim>
                    <p:anim calcmode="lin" valueType="num">
                      <p:cBhvr>
                        <p:cTn dur="1000" fill="hold"/>
                        <p:tgtEl>
                          <p:spTgt spid="10"/>
                        </p:tgtEl>
                        <p:attrNameLst>
                          <p:attrName>style.rotation</p:attrName>
                        </p:attrNameLst>
                      </p:cBhvr>
                      <p:tavLst>
                        <p:tav tm="0">
                          <p:val>
                            <p:fltVal val="360"/>
                          </p:val>
                        </p:tav>
                        <p:tav tm="100000">
                          <p:val>
                            <p:fltVal val="0"/>
                          </p:val>
                        </p:tav>
                      </p:tavLst>
                    </p:anim>
                    <p:animEffect transition="in" filter="fade">
                      <p:cBhvr>
                        <p:cTn dur="1000"/>
                        <p:tgtEl>
                          <p:spTgt spid="10"/>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29"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 poi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34" name="Freeform: Shape 33"/>
          <p:cNvSpPr/>
          <p:nvPr userDrawn="1"/>
        </p:nvSpPr>
        <p:spPr>
          <a:xfrm>
            <a:off x="7262795" y="3601025"/>
            <a:ext cx="1831968" cy="2115683"/>
          </a:xfrm>
          <a:custGeom>
            <a:avLst/>
            <a:gdLst>
              <a:gd name="connsiteX0" fmla="*/ 1831968 w 1831968"/>
              <a:gd name="connsiteY0" fmla="*/ 0 h 2115683"/>
              <a:gd name="connsiteX1" fmla="*/ 1831968 w 1831968"/>
              <a:gd name="connsiteY1" fmla="*/ 2115683 h 2115683"/>
              <a:gd name="connsiteX2" fmla="*/ 0 w 1831968"/>
              <a:gd name="connsiteY2" fmla="*/ 1057996 h 2115683"/>
              <a:gd name="connsiteX3" fmla="*/ 54070 w 1831968"/>
              <a:gd name="connsiteY3" fmla="*/ 968994 h 2115683"/>
              <a:gd name="connsiteX4" fmla="*/ 1655915 w 1831968"/>
              <a:gd name="connsiteY4" fmla="*/ 8890 h 2115683"/>
              <a:gd name="connsiteX5" fmla="*/ 1831968 w 1831968"/>
              <a:gd name="connsiteY5" fmla="*/ 0 h 211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968" h="2115683">
                <a:moveTo>
                  <a:pt x="1831968" y="0"/>
                </a:moveTo>
                <a:lnTo>
                  <a:pt x="1831968" y="2115683"/>
                </a:lnTo>
                <a:lnTo>
                  <a:pt x="0" y="1057996"/>
                </a:lnTo>
                <a:lnTo>
                  <a:pt x="54070" y="968994"/>
                </a:lnTo>
                <a:cubicBezTo>
                  <a:pt x="410448" y="441485"/>
                  <a:pt x="989253" y="76593"/>
                  <a:pt x="1655915" y="8890"/>
                </a:cubicBezTo>
                <a:lnTo>
                  <a:pt x="183196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Freeform: Shape 34"/>
          <p:cNvSpPr/>
          <p:nvPr userDrawn="1"/>
        </p:nvSpPr>
        <p:spPr>
          <a:xfrm>
            <a:off x="9193237" y="3601025"/>
            <a:ext cx="1831612" cy="2114891"/>
          </a:xfrm>
          <a:custGeom>
            <a:avLst/>
            <a:gdLst>
              <a:gd name="connsiteX0" fmla="*/ 0 w 1831612"/>
              <a:gd name="connsiteY0" fmla="*/ 0 h 2114891"/>
              <a:gd name="connsiteX1" fmla="*/ 176053 w 1831612"/>
              <a:gd name="connsiteY1" fmla="*/ 8890 h 2114891"/>
              <a:gd name="connsiteX2" fmla="*/ 1777898 w 1831612"/>
              <a:gd name="connsiteY2" fmla="*/ 968994 h 2114891"/>
              <a:gd name="connsiteX3" fmla="*/ 1831612 w 1831612"/>
              <a:gd name="connsiteY3" fmla="*/ 1057409 h 2114891"/>
              <a:gd name="connsiteX4" fmla="*/ 0 w 1831612"/>
              <a:gd name="connsiteY4" fmla="*/ 2114891 h 2114891"/>
              <a:gd name="connsiteX5" fmla="*/ 0 w 1831612"/>
              <a:gd name="connsiteY5" fmla="*/ 0 h 21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612" h="2114891">
                <a:moveTo>
                  <a:pt x="0" y="0"/>
                </a:moveTo>
                <a:lnTo>
                  <a:pt x="176053" y="8890"/>
                </a:lnTo>
                <a:cubicBezTo>
                  <a:pt x="842715" y="76593"/>
                  <a:pt x="1421520" y="441485"/>
                  <a:pt x="1777898" y="968994"/>
                </a:cubicBezTo>
                <a:lnTo>
                  <a:pt x="1831612" y="1057409"/>
                </a:lnTo>
                <a:lnTo>
                  <a:pt x="0" y="2114891"/>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Freeform: Shape 35"/>
          <p:cNvSpPr/>
          <p:nvPr userDrawn="1"/>
        </p:nvSpPr>
        <p:spPr>
          <a:xfrm>
            <a:off x="9241788" y="4742615"/>
            <a:ext cx="2105662" cy="2118160"/>
          </a:xfrm>
          <a:custGeom>
            <a:avLst/>
            <a:gdLst>
              <a:gd name="connsiteX0" fmla="*/ 1834203 w 2105662"/>
              <a:gd name="connsiteY0" fmla="*/ 0 h 2118160"/>
              <a:gd name="connsiteX1" fmla="*/ 1839718 w 2105662"/>
              <a:gd name="connsiteY1" fmla="*/ 9078 h 2118160"/>
              <a:gd name="connsiteX2" fmla="*/ 2105662 w 2105662"/>
              <a:gd name="connsiteY2" fmla="*/ 1059373 h 2118160"/>
              <a:gd name="connsiteX3" fmla="*/ 1839718 w 2105662"/>
              <a:gd name="connsiteY3" fmla="*/ 2109668 h 2118160"/>
              <a:gd name="connsiteX4" fmla="*/ 1834559 w 2105662"/>
              <a:gd name="connsiteY4" fmla="*/ 2118160 h 2118160"/>
              <a:gd name="connsiteX5" fmla="*/ 0 w 2105662"/>
              <a:gd name="connsiteY5" fmla="*/ 1058977 h 2118160"/>
              <a:gd name="connsiteX6" fmla="*/ 1834203 w 2105662"/>
              <a:gd name="connsiteY6" fmla="*/ 0 h 21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662" h="2118160">
                <a:moveTo>
                  <a:pt x="1834203" y="0"/>
                </a:moveTo>
                <a:lnTo>
                  <a:pt x="1839718" y="9078"/>
                </a:lnTo>
                <a:cubicBezTo>
                  <a:pt x="2009322" y="321292"/>
                  <a:pt x="2105662" y="679082"/>
                  <a:pt x="2105662" y="1059373"/>
                </a:cubicBezTo>
                <a:cubicBezTo>
                  <a:pt x="2105662" y="1439664"/>
                  <a:pt x="2009322" y="1797454"/>
                  <a:pt x="1839718" y="2109668"/>
                </a:cubicBezTo>
                <a:lnTo>
                  <a:pt x="1834559" y="2118160"/>
                </a:lnTo>
                <a:lnTo>
                  <a:pt x="0" y="1058977"/>
                </a:lnTo>
                <a:lnTo>
                  <a:pt x="183420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Freeform: Shape 36"/>
          <p:cNvSpPr/>
          <p:nvPr userDrawn="1"/>
        </p:nvSpPr>
        <p:spPr>
          <a:xfrm>
            <a:off x="6940550" y="4743201"/>
            <a:ext cx="2104290" cy="2116988"/>
          </a:xfrm>
          <a:custGeom>
            <a:avLst/>
            <a:gdLst>
              <a:gd name="connsiteX0" fmla="*/ 271103 w 2104290"/>
              <a:gd name="connsiteY0" fmla="*/ 0 h 2116988"/>
              <a:gd name="connsiteX1" fmla="*/ 2104290 w 2104290"/>
              <a:gd name="connsiteY1" fmla="*/ 1058391 h 2116988"/>
              <a:gd name="connsiteX2" fmla="*/ 270747 w 2104290"/>
              <a:gd name="connsiteY2" fmla="*/ 2116988 h 2116988"/>
              <a:gd name="connsiteX3" fmla="*/ 265944 w 2104290"/>
              <a:gd name="connsiteY3" fmla="*/ 2109082 h 2116988"/>
              <a:gd name="connsiteX4" fmla="*/ 0 w 2104290"/>
              <a:gd name="connsiteY4" fmla="*/ 1058787 h 2116988"/>
              <a:gd name="connsiteX5" fmla="*/ 265944 w 2104290"/>
              <a:gd name="connsiteY5" fmla="*/ 8492 h 2116988"/>
              <a:gd name="connsiteX6" fmla="*/ 271103 w 2104290"/>
              <a:gd name="connsiteY6" fmla="*/ 0 h 211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4290" h="2116988">
                <a:moveTo>
                  <a:pt x="271103" y="0"/>
                </a:moveTo>
                <a:lnTo>
                  <a:pt x="2104290" y="1058391"/>
                </a:lnTo>
                <a:lnTo>
                  <a:pt x="270747" y="2116988"/>
                </a:lnTo>
                <a:lnTo>
                  <a:pt x="265944" y="2109082"/>
                </a:lnTo>
                <a:cubicBezTo>
                  <a:pt x="96340" y="1796868"/>
                  <a:pt x="0" y="1439078"/>
                  <a:pt x="0" y="1058787"/>
                </a:cubicBezTo>
                <a:cubicBezTo>
                  <a:pt x="0" y="678496"/>
                  <a:pt x="96340" y="320706"/>
                  <a:pt x="265944" y="8492"/>
                </a:cubicBezTo>
                <a:lnTo>
                  <a:pt x="27110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Freeform: Shape 37"/>
          <p:cNvSpPr/>
          <p:nvPr userDrawn="1"/>
        </p:nvSpPr>
        <p:spPr>
          <a:xfrm>
            <a:off x="7262439" y="5886478"/>
            <a:ext cx="1832324" cy="2116475"/>
          </a:xfrm>
          <a:custGeom>
            <a:avLst/>
            <a:gdLst>
              <a:gd name="connsiteX0" fmla="*/ 1832324 w 1832324"/>
              <a:gd name="connsiteY0" fmla="*/ 0 h 2116475"/>
              <a:gd name="connsiteX1" fmla="*/ 1832324 w 1832324"/>
              <a:gd name="connsiteY1" fmla="*/ 2116475 h 2116475"/>
              <a:gd name="connsiteX2" fmla="*/ 1656271 w 1832324"/>
              <a:gd name="connsiteY2" fmla="*/ 2107585 h 2116475"/>
              <a:gd name="connsiteX3" fmla="*/ 54426 w 1832324"/>
              <a:gd name="connsiteY3" fmla="*/ 1147481 h 2116475"/>
              <a:gd name="connsiteX4" fmla="*/ 0 w 1832324"/>
              <a:gd name="connsiteY4" fmla="*/ 1057893 h 2116475"/>
              <a:gd name="connsiteX5" fmla="*/ 1832324 w 1832324"/>
              <a:gd name="connsiteY5" fmla="*/ 0 h 211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2324" h="2116475">
                <a:moveTo>
                  <a:pt x="1832324" y="0"/>
                </a:moveTo>
                <a:lnTo>
                  <a:pt x="1832324" y="2116475"/>
                </a:lnTo>
                <a:lnTo>
                  <a:pt x="1656271" y="2107585"/>
                </a:lnTo>
                <a:cubicBezTo>
                  <a:pt x="989609" y="2039882"/>
                  <a:pt x="410804" y="1674991"/>
                  <a:pt x="54426" y="1147481"/>
                </a:cubicBezTo>
                <a:lnTo>
                  <a:pt x="0" y="1057893"/>
                </a:lnTo>
                <a:lnTo>
                  <a:pt x="1832324"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Freeform: Shape 38"/>
          <p:cNvSpPr/>
          <p:nvPr userDrawn="1"/>
        </p:nvSpPr>
        <p:spPr>
          <a:xfrm>
            <a:off x="9193237" y="5887270"/>
            <a:ext cx="1831968" cy="2115683"/>
          </a:xfrm>
          <a:custGeom>
            <a:avLst/>
            <a:gdLst>
              <a:gd name="connsiteX0" fmla="*/ 0 w 1831968"/>
              <a:gd name="connsiteY0" fmla="*/ 0 h 2115683"/>
              <a:gd name="connsiteX1" fmla="*/ 1831968 w 1831968"/>
              <a:gd name="connsiteY1" fmla="*/ 1057687 h 2115683"/>
              <a:gd name="connsiteX2" fmla="*/ 1777898 w 1831968"/>
              <a:gd name="connsiteY2" fmla="*/ 1146689 h 2115683"/>
              <a:gd name="connsiteX3" fmla="*/ 176053 w 1831968"/>
              <a:gd name="connsiteY3" fmla="*/ 2106793 h 2115683"/>
              <a:gd name="connsiteX4" fmla="*/ 0 w 1831968"/>
              <a:gd name="connsiteY4" fmla="*/ 2115683 h 2115683"/>
              <a:gd name="connsiteX5" fmla="*/ 0 w 1831968"/>
              <a:gd name="connsiteY5" fmla="*/ 0 h 211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968" h="2115683">
                <a:moveTo>
                  <a:pt x="0" y="0"/>
                </a:moveTo>
                <a:lnTo>
                  <a:pt x="1831968" y="1057687"/>
                </a:lnTo>
                <a:lnTo>
                  <a:pt x="1777898" y="1146689"/>
                </a:lnTo>
                <a:cubicBezTo>
                  <a:pt x="1421520" y="1674199"/>
                  <a:pt x="842715" y="2039090"/>
                  <a:pt x="176053" y="2106793"/>
                </a:cubicBezTo>
                <a:lnTo>
                  <a:pt x="0" y="2115683"/>
                </a:lnTo>
                <a:lnTo>
                  <a:pt x="0"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Text Placeholder 5"/>
          <p:cNvSpPr>
            <a:spLocks noGrp="1"/>
          </p:cNvSpPr>
          <p:nvPr>
            <p:ph type="body" sz="quarter" idx="15" hasCustomPrompt="1"/>
          </p:nvPr>
        </p:nvSpPr>
        <p:spPr>
          <a:xfrm>
            <a:off x="9518857" y="4169191"/>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2" name="Text Placeholder 5"/>
          <p:cNvSpPr>
            <a:spLocks noGrp="1"/>
          </p:cNvSpPr>
          <p:nvPr>
            <p:ph type="body" sz="quarter" idx="16" hasCustomPrompt="1"/>
          </p:nvPr>
        </p:nvSpPr>
        <p:spPr>
          <a:xfrm>
            <a:off x="8049726" y="4169191"/>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5" name="Text Placeholder 5"/>
          <p:cNvSpPr>
            <a:spLocks noGrp="1"/>
          </p:cNvSpPr>
          <p:nvPr>
            <p:ph type="body" sz="quarter" idx="17" hasCustomPrompt="1"/>
          </p:nvPr>
        </p:nvSpPr>
        <p:spPr>
          <a:xfrm>
            <a:off x="9518857" y="6724197"/>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6" name="Text Placeholder 5"/>
          <p:cNvSpPr>
            <a:spLocks noGrp="1"/>
          </p:cNvSpPr>
          <p:nvPr>
            <p:ph type="body" sz="quarter" idx="18" hasCustomPrompt="1"/>
          </p:nvPr>
        </p:nvSpPr>
        <p:spPr>
          <a:xfrm>
            <a:off x="8049726" y="6724197"/>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7" name="Text Placeholder 5"/>
          <p:cNvSpPr>
            <a:spLocks noGrp="1"/>
          </p:cNvSpPr>
          <p:nvPr>
            <p:ph type="body" sz="quarter" idx="19" hasCustomPrompt="1"/>
          </p:nvPr>
        </p:nvSpPr>
        <p:spPr>
          <a:xfrm>
            <a:off x="10294619" y="5495933"/>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8" name="Text Placeholder 5"/>
          <p:cNvSpPr>
            <a:spLocks noGrp="1"/>
          </p:cNvSpPr>
          <p:nvPr>
            <p:ph type="body" sz="quarter" idx="20" hasCustomPrompt="1"/>
          </p:nvPr>
        </p:nvSpPr>
        <p:spPr>
          <a:xfrm>
            <a:off x="7268982" y="5495933"/>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9" name="Text Placeholder 5"/>
          <p:cNvSpPr>
            <a:spLocks noGrp="1"/>
          </p:cNvSpPr>
          <p:nvPr>
            <p:ph type="body" sz="quarter" idx="12" hasCustomPrompt="1"/>
          </p:nvPr>
        </p:nvSpPr>
        <p:spPr>
          <a:xfrm>
            <a:off x="12017326" y="3548121"/>
            <a:ext cx="4867324" cy="111835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0" name="Text Placeholder 5"/>
          <p:cNvSpPr>
            <a:spLocks noGrp="1"/>
          </p:cNvSpPr>
          <p:nvPr>
            <p:ph type="body" sz="quarter" idx="14" hasCustomPrompt="1"/>
          </p:nvPr>
        </p:nvSpPr>
        <p:spPr>
          <a:xfrm>
            <a:off x="12017326" y="2888884"/>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55" name="Text Placeholder 5"/>
          <p:cNvSpPr>
            <a:spLocks noGrp="1"/>
          </p:cNvSpPr>
          <p:nvPr>
            <p:ph type="body" sz="quarter" idx="21" hasCustomPrompt="1"/>
          </p:nvPr>
        </p:nvSpPr>
        <p:spPr>
          <a:xfrm>
            <a:off x="12017326" y="5618836"/>
            <a:ext cx="4867324" cy="111835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6" name="Text Placeholder 5"/>
          <p:cNvSpPr>
            <a:spLocks noGrp="1"/>
          </p:cNvSpPr>
          <p:nvPr>
            <p:ph type="body" sz="quarter" idx="22" hasCustomPrompt="1"/>
          </p:nvPr>
        </p:nvSpPr>
        <p:spPr>
          <a:xfrm>
            <a:off x="12017326" y="4959599"/>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57" name="Text Placeholder 5"/>
          <p:cNvSpPr>
            <a:spLocks noGrp="1"/>
          </p:cNvSpPr>
          <p:nvPr>
            <p:ph type="body" sz="quarter" idx="23" hasCustomPrompt="1"/>
          </p:nvPr>
        </p:nvSpPr>
        <p:spPr>
          <a:xfrm>
            <a:off x="12017326" y="7674217"/>
            <a:ext cx="4867324" cy="111835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8" name="Text Placeholder 5"/>
          <p:cNvSpPr>
            <a:spLocks noGrp="1"/>
          </p:cNvSpPr>
          <p:nvPr>
            <p:ph type="body" sz="quarter" idx="24" hasCustomPrompt="1"/>
          </p:nvPr>
        </p:nvSpPr>
        <p:spPr>
          <a:xfrm>
            <a:off x="12017326" y="7014980"/>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59" name="Text Placeholder 5"/>
          <p:cNvSpPr>
            <a:spLocks noGrp="1"/>
          </p:cNvSpPr>
          <p:nvPr>
            <p:ph type="body" sz="quarter" idx="25" hasCustomPrompt="1"/>
          </p:nvPr>
        </p:nvSpPr>
        <p:spPr>
          <a:xfrm>
            <a:off x="1409181" y="3548121"/>
            <a:ext cx="4867324" cy="111835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0" name="Text Placeholder 5"/>
          <p:cNvSpPr>
            <a:spLocks noGrp="1"/>
          </p:cNvSpPr>
          <p:nvPr>
            <p:ph type="body" sz="quarter" idx="26" hasCustomPrompt="1"/>
          </p:nvPr>
        </p:nvSpPr>
        <p:spPr>
          <a:xfrm>
            <a:off x="1409181" y="2888884"/>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1" name="Text Placeholder 5"/>
          <p:cNvSpPr>
            <a:spLocks noGrp="1"/>
          </p:cNvSpPr>
          <p:nvPr>
            <p:ph type="body" sz="quarter" idx="27" hasCustomPrompt="1"/>
          </p:nvPr>
        </p:nvSpPr>
        <p:spPr>
          <a:xfrm>
            <a:off x="1409181" y="5618836"/>
            <a:ext cx="4867324" cy="111835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2" name="Text Placeholder 5"/>
          <p:cNvSpPr>
            <a:spLocks noGrp="1"/>
          </p:cNvSpPr>
          <p:nvPr>
            <p:ph type="body" sz="quarter" idx="28" hasCustomPrompt="1"/>
          </p:nvPr>
        </p:nvSpPr>
        <p:spPr>
          <a:xfrm>
            <a:off x="1409181" y="4959599"/>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3" name="Text Placeholder 5"/>
          <p:cNvSpPr>
            <a:spLocks noGrp="1"/>
          </p:cNvSpPr>
          <p:nvPr>
            <p:ph type="body" sz="quarter" idx="29" hasCustomPrompt="1"/>
          </p:nvPr>
        </p:nvSpPr>
        <p:spPr>
          <a:xfrm>
            <a:off x="1409181" y="7674217"/>
            <a:ext cx="4867324" cy="111835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4" name="Text Placeholder 5"/>
          <p:cNvSpPr>
            <a:spLocks noGrp="1"/>
          </p:cNvSpPr>
          <p:nvPr>
            <p:ph type="body" sz="quarter" idx="30" hasCustomPrompt="1"/>
          </p:nvPr>
        </p:nvSpPr>
        <p:spPr>
          <a:xfrm>
            <a:off x="1409181" y="7014980"/>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cxnSp>
        <p:nvCxnSpPr>
          <p:cNvPr id="66" name="Straight Connector 65"/>
          <p:cNvCxnSpPr>
            <a:stCxn id="41" idx="0"/>
            <a:endCxn id="50" idx="1"/>
          </p:cNvCxnSpPr>
          <p:nvPr userDrawn="1"/>
        </p:nvCxnSpPr>
        <p:spPr>
          <a:xfrm rot="5400000" flipH="1" flipV="1">
            <a:off x="10455739" y="2607604"/>
            <a:ext cx="987186" cy="2135988"/>
          </a:xfrm>
          <a:prstGeom prst="bentConnector2">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42" idx="0"/>
            <a:endCxn id="60" idx="3"/>
          </p:cNvCxnSpPr>
          <p:nvPr userDrawn="1"/>
        </p:nvCxnSpPr>
        <p:spPr>
          <a:xfrm rot="16200000" flipV="1">
            <a:off x="6850763" y="2607747"/>
            <a:ext cx="987186" cy="2135702"/>
          </a:xfrm>
          <a:prstGeom prst="bentConnector2">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5"/>
          <p:cNvCxnSpPr>
            <a:stCxn id="48" idx="1"/>
            <a:endCxn id="62" idx="3"/>
          </p:cNvCxnSpPr>
          <p:nvPr userDrawn="1"/>
        </p:nvCxnSpPr>
        <p:spPr>
          <a:xfrm rot="10800000">
            <a:off x="6276506" y="5252721"/>
            <a:ext cx="992477" cy="548975"/>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65"/>
          <p:cNvCxnSpPr>
            <a:stCxn id="56" idx="1"/>
            <a:endCxn id="47" idx="3"/>
          </p:cNvCxnSpPr>
          <p:nvPr userDrawn="1"/>
        </p:nvCxnSpPr>
        <p:spPr>
          <a:xfrm rot="10800000" flipV="1">
            <a:off x="11019582" y="5252719"/>
            <a:ext cx="997745" cy="548975"/>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65"/>
          <p:cNvCxnSpPr>
            <a:stCxn id="58" idx="1"/>
            <a:endCxn id="45" idx="3"/>
          </p:cNvCxnSpPr>
          <p:nvPr userDrawn="1"/>
        </p:nvCxnSpPr>
        <p:spPr>
          <a:xfrm rot="10800000">
            <a:off x="10243820" y="7029959"/>
            <a:ext cx="1773507" cy="278142"/>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65"/>
          <p:cNvCxnSpPr>
            <a:stCxn id="64" idx="3"/>
            <a:endCxn id="46" idx="1"/>
          </p:cNvCxnSpPr>
          <p:nvPr userDrawn="1"/>
        </p:nvCxnSpPr>
        <p:spPr>
          <a:xfrm flipV="1">
            <a:off x="6276505" y="7029959"/>
            <a:ext cx="1773221" cy="278142"/>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8"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89" name="Text Placeholder 5"/>
          <p:cNvSpPr>
            <a:spLocks noGrp="1"/>
          </p:cNvSpPr>
          <p:nvPr>
            <p:ph type="body" sz="quarter" idx="31"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82691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88"/>
                                        </p:tgtEl>
                                        <p:attrNameLst>
                                          <p:attrName>style.visibility</p:attrName>
                                        </p:attrNameLst>
                                      </p:cBhvr>
                                      <p:to>
                                        <p:strVal val="visible"/>
                                      </p:to>
                                    </p:set>
                                    <p:anim calcmode="lin" valueType="num">
                                      <p:cBhvr additive="base">
                                        <p:cTn id="7" dur="1000" fill="hold"/>
                                        <p:tgtEl>
                                          <p:spTgt spid="88"/>
                                        </p:tgtEl>
                                        <p:attrNameLst>
                                          <p:attrName>ppt_x</p:attrName>
                                        </p:attrNameLst>
                                      </p:cBhvr>
                                      <p:tavLst>
                                        <p:tav tm="0">
                                          <p:val>
                                            <p:strVal val="#ppt_x"/>
                                          </p:val>
                                        </p:tav>
                                        <p:tav tm="100000">
                                          <p:val>
                                            <p:strVal val="#ppt_x"/>
                                          </p:val>
                                        </p:tav>
                                      </p:tavLst>
                                    </p:anim>
                                    <p:anim calcmode="lin" valueType="num">
                                      <p:cBhvr additive="base">
                                        <p:cTn id="8" dur="1000" fill="hold"/>
                                        <p:tgtEl>
                                          <p:spTgt spid="88"/>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500"/>
                                        <p:tgtEl>
                                          <p:spTgt spid="89"/>
                                        </p:tgtEl>
                                      </p:cBhvr>
                                    </p:animEffect>
                                  </p:childTnLst>
                                </p:cTn>
                              </p:par>
                            </p:childTnLst>
                          </p:cTn>
                        </p:par>
                        <p:par>
                          <p:cTn id="13" fill="hold">
                            <p:stCondLst>
                              <p:cond delay="2050"/>
                            </p:stCondLst>
                            <p:childTnLst>
                              <p:par>
                                <p:cTn id="14" presetID="2" presetClass="entr" presetSubtype="12" decel="10000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1000" fill="hold"/>
                                        <p:tgtEl>
                                          <p:spTgt spid="35"/>
                                        </p:tgtEl>
                                        <p:attrNameLst>
                                          <p:attrName>ppt_x</p:attrName>
                                        </p:attrNameLst>
                                      </p:cBhvr>
                                      <p:tavLst>
                                        <p:tav tm="0">
                                          <p:val>
                                            <p:strVal val="0-#ppt_w/2"/>
                                          </p:val>
                                        </p:tav>
                                        <p:tav tm="100000">
                                          <p:val>
                                            <p:strVal val="#ppt_x"/>
                                          </p:val>
                                        </p:tav>
                                      </p:tavLst>
                                    </p:anim>
                                    <p:anim calcmode="lin" valueType="num">
                                      <p:cBhvr additive="base">
                                        <p:cTn id="17" dur="1000" fill="hold"/>
                                        <p:tgtEl>
                                          <p:spTgt spid="35"/>
                                        </p:tgtEl>
                                        <p:attrNameLst>
                                          <p:attrName>ppt_y</p:attrName>
                                        </p:attrNameLst>
                                      </p:cBhvr>
                                      <p:tavLst>
                                        <p:tav tm="0">
                                          <p:val>
                                            <p:strVal val="1+#ppt_h/2"/>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1000" fill="hold"/>
                                        <p:tgtEl>
                                          <p:spTgt spid="36"/>
                                        </p:tgtEl>
                                        <p:attrNameLst>
                                          <p:attrName>ppt_x</p:attrName>
                                        </p:attrNameLst>
                                      </p:cBhvr>
                                      <p:tavLst>
                                        <p:tav tm="0">
                                          <p:val>
                                            <p:strVal val="0-#ppt_w/2"/>
                                          </p:val>
                                        </p:tav>
                                        <p:tav tm="100000">
                                          <p:val>
                                            <p:strVal val="#ppt_x"/>
                                          </p:val>
                                        </p:tav>
                                      </p:tavLst>
                                    </p:anim>
                                    <p:anim calcmode="lin" valueType="num">
                                      <p:cBhvr additive="base">
                                        <p:cTn id="21" dur="1000" fill="hold"/>
                                        <p:tgtEl>
                                          <p:spTgt spid="36"/>
                                        </p:tgtEl>
                                        <p:attrNameLst>
                                          <p:attrName>ppt_y</p:attrName>
                                        </p:attrNameLst>
                                      </p:cBhvr>
                                      <p:tavLst>
                                        <p:tav tm="0">
                                          <p:val>
                                            <p:strVal val="#ppt_y"/>
                                          </p:val>
                                        </p:tav>
                                        <p:tav tm="100000">
                                          <p:val>
                                            <p:strVal val="#ppt_y"/>
                                          </p:val>
                                        </p:tav>
                                      </p:tavLst>
                                    </p:anim>
                                  </p:childTnLst>
                                </p:cTn>
                              </p:par>
                              <p:par>
                                <p:cTn id="22" presetID="2" presetClass="entr" presetSubtype="9" decel="10000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000" fill="hold"/>
                                        <p:tgtEl>
                                          <p:spTgt spid="39"/>
                                        </p:tgtEl>
                                        <p:attrNameLst>
                                          <p:attrName>ppt_x</p:attrName>
                                        </p:attrNameLst>
                                      </p:cBhvr>
                                      <p:tavLst>
                                        <p:tav tm="0">
                                          <p:val>
                                            <p:strVal val="0-#ppt_w/2"/>
                                          </p:val>
                                        </p:tav>
                                        <p:tav tm="100000">
                                          <p:val>
                                            <p:strVal val="#ppt_x"/>
                                          </p:val>
                                        </p:tav>
                                      </p:tavLst>
                                    </p:anim>
                                    <p:anim calcmode="lin" valueType="num">
                                      <p:cBhvr additive="base">
                                        <p:cTn id="25" dur="1000" fill="hold"/>
                                        <p:tgtEl>
                                          <p:spTgt spid="39"/>
                                        </p:tgtEl>
                                        <p:attrNameLst>
                                          <p:attrName>ppt_y</p:attrName>
                                        </p:attrNameLst>
                                      </p:cBhvr>
                                      <p:tavLst>
                                        <p:tav tm="0">
                                          <p:val>
                                            <p:strVal val="0-#ppt_h/2"/>
                                          </p:val>
                                        </p:tav>
                                        <p:tav tm="100000">
                                          <p:val>
                                            <p:strVal val="#ppt_y"/>
                                          </p:val>
                                        </p:tav>
                                      </p:tavLst>
                                    </p:anim>
                                  </p:childTnLst>
                                </p:cTn>
                              </p:par>
                              <p:par>
                                <p:cTn id="26" presetID="2" presetClass="entr" presetSubtype="3" decel="10000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1000" fill="hold"/>
                                        <p:tgtEl>
                                          <p:spTgt spid="38"/>
                                        </p:tgtEl>
                                        <p:attrNameLst>
                                          <p:attrName>ppt_x</p:attrName>
                                        </p:attrNameLst>
                                      </p:cBhvr>
                                      <p:tavLst>
                                        <p:tav tm="0">
                                          <p:val>
                                            <p:strVal val="1+#ppt_w/2"/>
                                          </p:val>
                                        </p:tav>
                                        <p:tav tm="100000">
                                          <p:val>
                                            <p:strVal val="#ppt_x"/>
                                          </p:val>
                                        </p:tav>
                                      </p:tavLst>
                                    </p:anim>
                                    <p:anim calcmode="lin" valueType="num">
                                      <p:cBhvr additive="base">
                                        <p:cTn id="29" dur="1000" fill="hold"/>
                                        <p:tgtEl>
                                          <p:spTgt spid="38"/>
                                        </p:tgtEl>
                                        <p:attrNameLst>
                                          <p:attrName>ppt_y</p:attrName>
                                        </p:attrNameLst>
                                      </p:cBhvr>
                                      <p:tavLst>
                                        <p:tav tm="0">
                                          <p:val>
                                            <p:strVal val="0-#ppt_h/2"/>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1000" fill="hold"/>
                                        <p:tgtEl>
                                          <p:spTgt spid="37"/>
                                        </p:tgtEl>
                                        <p:attrNameLst>
                                          <p:attrName>ppt_x</p:attrName>
                                        </p:attrNameLst>
                                      </p:cBhvr>
                                      <p:tavLst>
                                        <p:tav tm="0">
                                          <p:val>
                                            <p:strVal val="1+#ppt_w/2"/>
                                          </p:val>
                                        </p:tav>
                                        <p:tav tm="100000">
                                          <p:val>
                                            <p:strVal val="#ppt_x"/>
                                          </p:val>
                                        </p:tav>
                                      </p:tavLst>
                                    </p:anim>
                                    <p:anim calcmode="lin" valueType="num">
                                      <p:cBhvr additive="base">
                                        <p:cTn id="33" dur="1000" fill="hold"/>
                                        <p:tgtEl>
                                          <p:spTgt spid="37"/>
                                        </p:tgtEl>
                                        <p:attrNameLst>
                                          <p:attrName>ppt_y</p:attrName>
                                        </p:attrNameLst>
                                      </p:cBhvr>
                                      <p:tavLst>
                                        <p:tav tm="0">
                                          <p:val>
                                            <p:strVal val="#ppt_y"/>
                                          </p:val>
                                        </p:tav>
                                        <p:tav tm="100000">
                                          <p:val>
                                            <p:strVal val="#ppt_y"/>
                                          </p:val>
                                        </p:tav>
                                      </p:tavLst>
                                    </p:anim>
                                  </p:childTnLst>
                                </p:cTn>
                              </p:par>
                              <p:par>
                                <p:cTn id="34" presetID="2" presetClass="entr" presetSubtype="6" decel="10000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1000" fill="hold"/>
                                        <p:tgtEl>
                                          <p:spTgt spid="34"/>
                                        </p:tgtEl>
                                        <p:attrNameLst>
                                          <p:attrName>ppt_x</p:attrName>
                                        </p:attrNameLst>
                                      </p:cBhvr>
                                      <p:tavLst>
                                        <p:tav tm="0">
                                          <p:val>
                                            <p:strVal val="1+#ppt_w/2"/>
                                          </p:val>
                                        </p:tav>
                                        <p:tav tm="100000">
                                          <p:val>
                                            <p:strVal val="#ppt_x"/>
                                          </p:val>
                                        </p:tav>
                                      </p:tavLst>
                                    </p:anim>
                                    <p:anim calcmode="lin" valueType="num">
                                      <p:cBhvr additive="base">
                                        <p:cTn id="37" dur="1000" fill="hold"/>
                                        <p:tgtEl>
                                          <p:spTgt spid="34"/>
                                        </p:tgtEl>
                                        <p:attrNameLst>
                                          <p:attrName>ppt_y</p:attrName>
                                        </p:attrNameLst>
                                      </p:cBhvr>
                                      <p:tavLst>
                                        <p:tav tm="0">
                                          <p:val>
                                            <p:strVal val="1+#ppt_h/2"/>
                                          </p:val>
                                        </p:tav>
                                        <p:tav tm="100000">
                                          <p:val>
                                            <p:strVal val="#ppt_y"/>
                                          </p:val>
                                        </p:tav>
                                      </p:tavLst>
                                    </p:anim>
                                  </p:childTnLst>
                                </p:cTn>
                              </p:par>
                              <p:par>
                                <p:cTn id="38" presetID="2" presetClass="entr" presetSubtype="12" decel="100000" fill="hold" grpId="0" nodeType="withEffect">
                                  <p:stCondLst>
                                    <p:cond delay="0"/>
                                  </p:stCondLst>
                                  <p:childTnLst>
                                    <p:set>
                                      <p:cBhvr>
                                        <p:cTn id="39" dur="1" fill="hold">
                                          <p:stCondLst>
                                            <p:cond delay="0"/>
                                          </p:stCondLst>
                                        </p:cTn>
                                        <p:tgtEl>
                                          <p:spTgt spid="41">
                                            <p:txEl>
                                              <p:pRg st="0" end="0"/>
                                            </p:txEl>
                                          </p:spTgt>
                                        </p:tgtEl>
                                        <p:attrNameLst>
                                          <p:attrName>style.visibility</p:attrName>
                                        </p:attrNameLst>
                                      </p:cBhvr>
                                      <p:to>
                                        <p:strVal val="visible"/>
                                      </p:to>
                                    </p:set>
                                    <p:anim calcmode="lin" valueType="num">
                                      <p:cBhvr additive="base">
                                        <p:cTn id="40" dur="10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41" dur="1000" fill="hold"/>
                                        <p:tgtEl>
                                          <p:spTgt spid="41">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8" decel="100000" fill="hold" grpId="0" nodeType="withEffect">
                                  <p:stCondLst>
                                    <p:cond delay="0"/>
                                  </p:stCondLst>
                                  <p:childTnLst>
                                    <p:set>
                                      <p:cBhvr>
                                        <p:cTn id="43" dur="1" fill="hold">
                                          <p:stCondLst>
                                            <p:cond delay="0"/>
                                          </p:stCondLst>
                                        </p:cTn>
                                        <p:tgtEl>
                                          <p:spTgt spid="47">
                                            <p:txEl>
                                              <p:pRg st="0" end="0"/>
                                            </p:txEl>
                                          </p:spTgt>
                                        </p:tgtEl>
                                        <p:attrNameLst>
                                          <p:attrName>style.visibility</p:attrName>
                                        </p:attrNameLst>
                                      </p:cBhvr>
                                      <p:to>
                                        <p:strVal val="visible"/>
                                      </p:to>
                                    </p:set>
                                    <p:anim calcmode="lin" valueType="num">
                                      <p:cBhvr additive="base">
                                        <p:cTn id="44" dur="10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47">
                                            <p:txEl>
                                              <p:pRg st="0" end="0"/>
                                            </p:txEl>
                                          </p:spTgt>
                                        </p:tgtEl>
                                        <p:attrNameLst>
                                          <p:attrName>ppt_y</p:attrName>
                                        </p:attrNameLst>
                                      </p:cBhvr>
                                      <p:tavLst>
                                        <p:tav tm="0">
                                          <p:val>
                                            <p:strVal val="#ppt_y"/>
                                          </p:val>
                                        </p:tav>
                                        <p:tav tm="100000">
                                          <p:val>
                                            <p:strVal val="#ppt_y"/>
                                          </p:val>
                                        </p:tav>
                                      </p:tavLst>
                                    </p:anim>
                                  </p:childTnLst>
                                </p:cTn>
                              </p:par>
                              <p:par>
                                <p:cTn id="46" presetID="2" presetClass="entr" presetSubtype="9" decel="100000" fill="hold" grpId="0" nodeType="withEffect">
                                  <p:stCondLst>
                                    <p:cond delay="0"/>
                                  </p:stCondLst>
                                  <p:childTnLst>
                                    <p:set>
                                      <p:cBhvr>
                                        <p:cTn id="47" dur="1" fill="hold">
                                          <p:stCondLst>
                                            <p:cond delay="0"/>
                                          </p:stCondLst>
                                        </p:cTn>
                                        <p:tgtEl>
                                          <p:spTgt spid="45">
                                            <p:txEl>
                                              <p:pRg st="0" end="0"/>
                                            </p:txEl>
                                          </p:spTgt>
                                        </p:tgtEl>
                                        <p:attrNameLst>
                                          <p:attrName>style.visibility</p:attrName>
                                        </p:attrNameLst>
                                      </p:cBhvr>
                                      <p:to>
                                        <p:strVal val="visible"/>
                                      </p:to>
                                    </p:set>
                                    <p:anim calcmode="lin" valueType="num">
                                      <p:cBhvr additive="base">
                                        <p:cTn id="48" dur="10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49" dur="1000" fill="hold"/>
                                        <p:tgtEl>
                                          <p:spTgt spid="45">
                                            <p:txEl>
                                              <p:pRg st="0" end="0"/>
                                            </p:txEl>
                                          </p:spTgt>
                                        </p:tgtEl>
                                        <p:attrNameLst>
                                          <p:attrName>ppt_y</p:attrName>
                                        </p:attrNameLst>
                                      </p:cBhvr>
                                      <p:tavLst>
                                        <p:tav tm="0">
                                          <p:val>
                                            <p:strVal val="0-#ppt_h/2"/>
                                          </p:val>
                                        </p:tav>
                                        <p:tav tm="100000">
                                          <p:val>
                                            <p:strVal val="#ppt_y"/>
                                          </p:val>
                                        </p:tav>
                                      </p:tavLst>
                                    </p:anim>
                                  </p:childTnLst>
                                </p:cTn>
                              </p:par>
                              <p:par>
                                <p:cTn id="50" presetID="2" presetClass="entr" presetSubtype="3" decel="100000" fill="hold" grpId="0" nodeType="withEffect">
                                  <p:stCondLst>
                                    <p:cond delay="0"/>
                                  </p:stCondLst>
                                  <p:childTnLst>
                                    <p:set>
                                      <p:cBhvr>
                                        <p:cTn id="51" dur="1" fill="hold">
                                          <p:stCondLst>
                                            <p:cond delay="0"/>
                                          </p:stCondLst>
                                        </p:cTn>
                                        <p:tgtEl>
                                          <p:spTgt spid="46">
                                            <p:txEl>
                                              <p:pRg st="0" end="0"/>
                                            </p:txEl>
                                          </p:spTgt>
                                        </p:tgtEl>
                                        <p:attrNameLst>
                                          <p:attrName>style.visibility</p:attrName>
                                        </p:attrNameLst>
                                      </p:cBhvr>
                                      <p:to>
                                        <p:strVal val="visible"/>
                                      </p:to>
                                    </p:set>
                                    <p:anim calcmode="lin" valueType="num">
                                      <p:cBhvr additive="base">
                                        <p:cTn id="52"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53" dur="1000" fill="hold"/>
                                        <p:tgtEl>
                                          <p:spTgt spid="46">
                                            <p:txEl>
                                              <p:pRg st="0" end="0"/>
                                            </p:txEl>
                                          </p:spTgt>
                                        </p:tgtEl>
                                        <p:attrNameLst>
                                          <p:attrName>ppt_y</p:attrName>
                                        </p:attrNameLst>
                                      </p:cBhvr>
                                      <p:tavLst>
                                        <p:tav tm="0">
                                          <p:val>
                                            <p:strVal val="0-#ppt_h/2"/>
                                          </p:val>
                                        </p:tav>
                                        <p:tav tm="100000">
                                          <p:val>
                                            <p:strVal val="#ppt_y"/>
                                          </p:val>
                                        </p:tav>
                                      </p:tavLst>
                                    </p:anim>
                                  </p:childTnLst>
                                </p:cTn>
                              </p:par>
                              <p:par>
                                <p:cTn id="54" presetID="2" presetClass="entr" presetSubtype="2" decel="100000" fill="hold" grpId="0" nodeType="withEffect">
                                  <p:stCondLst>
                                    <p:cond delay="0"/>
                                  </p:stCondLst>
                                  <p:childTnLst>
                                    <p:set>
                                      <p:cBhvr>
                                        <p:cTn id="55" dur="1" fill="hold">
                                          <p:stCondLst>
                                            <p:cond delay="0"/>
                                          </p:stCondLst>
                                        </p:cTn>
                                        <p:tgtEl>
                                          <p:spTgt spid="48">
                                            <p:txEl>
                                              <p:pRg st="0" end="0"/>
                                            </p:txEl>
                                          </p:spTgt>
                                        </p:tgtEl>
                                        <p:attrNameLst>
                                          <p:attrName>style.visibility</p:attrName>
                                        </p:attrNameLst>
                                      </p:cBhvr>
                                      <p:to>
                                        <p:strVal val="visible"/>
                                      </p:to>
                                    </p:set>
                                    <p:anim calcmode="lin" valueType="num">
                                      <p:cBhvr additive="base">
                                        <p:cTn id="56" dur="10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57" dur="1000" fill="hold"/>
                                        <p:tgtEl>
                                          <p:spTgt spid="48">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6" decel="100000" fill="hold" grpId="0" nodeType="withEffect">
                                  <p:stCondLst>
                                    <p:cond delay="0"/>
                                  </p:stCondLst>
                                  <p:childTnLst>
                                    <p:set>
                                      <p:cBhvr>
                                        <p:cTn id="59" dur="1" fill="hold">
                                          <p:stCondLst>
                                            <p:cond delay="0"/>
                                          </p:stCondLst>
                                        </p:cTn>
                                        <p:tgtEl>
                                          <p:spTgt spid="42">
                                            <p:txEl>
                                              <p:pRg st="0" end="0"/>
                                            </p:txEl>
                                          </p:spTgt>
                                        </p:tgtEl>
                                        <p:attrNameLst>
                                          <p:attrName>style.visibility</p:attrName>
                                        </p:attrNameLst>
                                      </p:cBhvr>
                                      <p:to>
                                        <p:strVal val="visible"/>
                                      </p:to>
                                    </p:set>
                                    <p:anim calcmode="lin" valueType="num">
                                      <p:cBhvr additive="base">
                                        <p:cTn id="60" dur="10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1" dur="1000" fill="hold"/>
                                        <p:tgtEl>
                                          <p:spTgt spid="42">
                                            <p:txEl>
                                              <p:pRg st="0" end="0"/>
                                            </p:txEl>
                                          </p:spTgt>
                                        </p:tgtEl>
                                        <p:attrNameLst>
                                          <p:attrName>ppt_y</p:attrName>
                                        </p:attrNameLst>
                                      </p:cBhvr>
                                      <p:tavLst>
                                        <p:tav tm="0">
                                          <p:val>
                                            <p:strVal val="1+#ppt_h/2"/>
                                          </p:val>
                                        </p:tav>
                                        <p:tav tm="100000">
                                          <p:val>
                                            <p:strVal val="#ppt_y"/>
                                          </p:val>
                                        </p:tav>
                                      </p:tavLst>
                                    </p:anim>
                                  </p:childTnLst>
                                </p:cTn>
                              </p:par>
                              <p:par>
                                <p:cTn id="62" presetID="49" presetClass="entr" presetSubtype="0" decel="100000" fill="hold" grpId="1" nodeType="with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1000" fill="hold"/>
                                        <p:tgtEl>
                                          <p:spTgt spid="34"/>
                                        </p:tgtEl>
                                        <p:attrNameLst>
                                          <p:attrName>ppt_w</p:attrName>
                                        </p:attrNameLst>
                                      </p:cBhvr>
                                      <p:tavLst>
                                        <p:tav tm="0">
                                          <p:val>
                                            <p:fltVal val="0"/>
                                          </p:val>
                                        </p:tav>
                                        <p:tav tm="100000">
                                          <p:val>
                                            <p:strVal val="#ppt_w"/>
                                          </p:val>
                                        </p:tav>
                                      </p:tavLst>
                                    </p:anim>
                                    <p:anim calcmode="lin" valueType="num">
                                      <p:cBhvr>
                                        <p:cTn id="65" dur="1000" fill="hold"/>
                                        <p:tgtEl>
                                          <p:spTgt spid="34"/>
                                        </p:tgtEl>
                                        <p:attrNameLst>
                                          <p:attrName>ppt_h</p:attrName>
                                        </p:attrNameLst>
                                      </p:cBhvr>
                                      <p:tavLst>
                                        <p:tav tm="0">
                                          <p:val>
                                            <p:fltVal val="0"/>
                                          </p:val>
                                        </p:tav>
                                        <p:tav tm="100000">
                                          <p:val>
                                            <p:strVal val="#ppt_h"/>
                                          </p:val>
                                        </p:tav>
                                      </p:tavLst>
                                    </p:anim>
                                    <p:anim calcmode="lin" valueType="num">
                                      <p:cBhvr>
                                        <p:cTn id="66" dur="1000" fill="hold"/>
                                        <p:tgtEl>
                                          <p:spTgt spid="34"/>
                                        </p:tgtEl>
                                        <p:attrNameLst>
                                          <p:attrName>style.rotation</p:attrName>
                                        </p:attrNameLst>
                                      </p:cBhvr>
                                      <p:tavLst>
                                        <p:tav tm="0">
                                          <p:val>
                                            <p:fltVal val="360"/>
                                          </p:val>
                                        </p:tav>
                                        <p:tav tm="100000">
                                          <p:val>
                                            <p:fltVal val="0"/>
                                          </p:val>
                                        </p:tav>
                                      </p:tavLst>
                                    </p:anim>
                                    <p:animEffect transition="in" filter="fade">
                                      <p:cBhvr>
                                        <p:cTn id="67" dur="1000"/>
                                        <p:tgtEl>
                                          <p:spTgt spid="34"/>
                                        </p:tgtEl>
                                      </p:cBhvr>
                                    </p:animEffect>
                                  </p:childTnLst>
                                </p:cTn>
                              </p:par>
                              <p:par>
                                <p:cTn id="68" presetID="49" presetClass="entr" presetSubtype="0" decel="100000" fill="hold" grpId="1"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p:cTn id="70" dur="1000" fill="hold"/>
                                        <p:tgtEl>
                                          <p:spTgt spid="35"/>
                                        </p:tgtEl>
                                        <p:attrNameLst>
                                          <p:attrName>ppt_w</p:attrName>
                                        </p:attrNameLst>
                                      </p:cBhvr>
                                      <p:tavLst>
                                        <p:tav tm="0">
                                          <p:val>
                                            <p:fltVal val="0"/>
                                          </p:val>
                                        </p:tav>
                                        <p:tav tm="100000">
                                          <p:val>
                                            <p:strVal val="#ppt_w"/>
                                          </p:val>
                                        </p:tav>
                                      </p:tavLst>
                                    </p:anim>
                                    <p:anim calcmode="lin" valueType="num">
                                      <p:cBhvr>
                                        <p:cTn id="71" dur="1000" fill="hold"/>
                                        <p:tgtEl>
                                          <p:spTgt spid="35"/>
                                        </p:tgtEl>
                                        <p:attrNameLst>
                                          <p:attrName>ppt_h</p:attrName>
                                        </p:attrNameLst>
                                      </p:cBhvr>
                                      <p:tavLst>
                                        <p:tav tm="0">
                                          <p:val>
                                            <p:fltVal val="0"/>
                                          </p:val>
                                        </p:tav>
                                        <p:tav tm="100000">
                                          <p:val>
                                            <p:strVal val="#ppt_h"/>
                                          </p:val>
                                        </p:tav>
                                      </p:tavLst>
                                    </p:anim>
                                    <p:anim calcmode="lin" valueType="num">
                                      <p:cBhvr>
                                        <p:cTn id="72" dur="1000" fill="hold"/>
                                        <p:tgtEl>
                                          <p:spTgt spid="35"/>
                                        </p:tgtEl>
                                        <p:attrNameLst>
                                          <p:attrName>style.rotation</p:attrName>
                                        </p:attrNameLst>
                                      </p:cBhvr>
                                      <p:tavLst>
                                        <p:tav tm="0">
                                          <p:val>
                                            <p:fltVal val="360"/>
                                          </p:val>
                                        </p:tav>
                                        <p:tav tm="100000">
                                          <p:val>
                                            <p:fltVal val="0"/>
                                          </p:val>
                                        </p:tav>
                                      </p:tavLst>
                                    </p:anim>
                                    <p:animEffect transition="in" filter="fade">
                                      <p:cBhvr>
                                        <p:cTn id="73" dur="1000"/>
                                        <p:tgtEl>
                                          <p:spTgt spid="35"/>
                                        </p:tgtEl>
                                      </p:cBhvr>
                                    </p:animEffect>
                                  </p:childTnLst>
                                </p:cTn>
                              </p:par>
                              <p:par>
                                <p:cTn id="74" presetID="49" presetClass="entr" presetSubtype="0" decel="100000" fill="hold" grpId="1" nodeType="with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360"/>
                                          </p:val>
                                        </p:tav>
                                        <p:tav tm="100000">
                                          <p:val>
                                            <p:fltVal val="0"/>
                                          </p:val>
                                        </p:tav>
                                      </p:tavLst>
                                    </p:anim>
                                    <p:animEffect transition="in" filter="fade">
                                      <p:cBhvr>
                                        <p:cTn id="79" dur="1000"/>
                                        <p:tgtEl>
                                          <p:spTgt spid="36"/>
                                        </p:tgtEl>
                                      </p:cBhvr>
                                    </p:animEffect>
                                  </p:childTnLst>
                                </p:cTn>
                              </p:par>
                              <p:par>
                                <p:cTn id="80" presetID="49" presetClass="entr" presetSubtype="0" decel="100000" fill="hold" grpId="1"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p:cTn id="82" dur="1000" fill="hold"/>
                                        <p:tgtEl>
                                          <p:spTgt spid="37"/>
                                        </p:tgtEl>
                                        <p:attrNameLst>
                                          <p:attrName>ppt_w</p:attrName>
                                        </p:attrNameLst>
                                      </p:cBhvr>
                                      <p:tavLst>
                                        <p:tav tm="0">
                                          <p:val>
                                            <p:fltVal val="0"/>
                                          </p:val>
                                        </p:tav>
                                        <p:tav tm="100000">
                                          <p:val>
                                            <p:strVal val="#ppt_w"/>
                                          </p:val>
                                        </p:tav>
                                      </p:tavLst>
                                    </p:anim>
                                    <p:anim calcmode="lin" valueType="num">
                                      <p:cBhvr>
                                        <p:cTn id="83" dur="1000" fill="hold"/>
                                        <p:tgtEl>
                                          <p:spTgt spid="37"/>
                                        </p:tgtEl>
                                        <p:attrNameLst>
                                          <p:attrName>ppt_h</p:attrName>
                                        </p:attrNameLst>
                                      </p:cBhvr>
                                      <p:tavLst>
                                        <p:tav tm="0">
                                          <p:val>
                                            <p:fltVal val="0"/>
                                          </p:val>
                                        </p:tav>
                                        <p:tav tm="100000">
                                          <p:val>
                                            <p:strVal val="#ppt_h"/>
                                          </p:val>
                                        </p:tav>
                                      </p:tavLst>
                                    </p:anim>
                                    <p:anim calcmode="lin" valueType="num">
                                      <p:cBhvr>
                                        <p:cTn id="84" dur="1000" fill="hold"/>
                                        <p:tgtEl>
                                          <p:spTgt spid="37"/>
                                        </p:tgtEl>
                                        <p:attrNameLst>
                                          <p:attrName>style.rotation</p:attrName>
                                        </p:attrNameLst>
                                      </p:cBhvr>
                                      <p:tavLst>
                                        <p:tav tm="0">
                                          <p:val>
                                            <p:fltVal val="360"/>
                                          </p:val>
                                        </p:tav>
                                        <p:tav tm="100000">
                                          <p:val>
                                            <p:fltVal val="0"/>
                                          </p:val>
                                        </p:tav>
                                      </p:tavLst>
                                    </p:anim>
                                    <p:animEffect transition="in" filter="fade">
                                      <p:cBhvr>
                                        <p:cTn id="85" dur="1000"/>
                                        <p:tgtEl>
                                          <p:spTgt spid="37"/>
                                        </p:tgtEl>
                                      </p:cBhvr>
                                    </p:animEffect>
                                  </p:childTnLst>
                                </p:cTn>
                              </p:par>
                              <p:par>
                                <p:cTn id="86" presetID="49" presetClass="entr" presetSubtype="0" decel="100000" fill="hold" grpId="1" nodeType="withEffect">
                                  <p:stCondLst>
                                    <p:cond delay="0"/>
                                  </p:stCondLst>
                                  <p:childTnLst>
                                    <p:set>
                                      <p:cBhvr>
                                        <p:cTn id="87" dur="1" fill="hold">
                                          <p:stCondLst>
                                            <p:cond delay="0"/>
                                          </p:stCondLst>
                                        </p:cTn>
                                        <p:tgtEl>
                                          <p:spTgt spid="38"/>
                                        </p:tgtEl>
                                        <p:attrNameLst>
                                          <p:attrName>style.visibility</p:attrName>
                                        </p:attrNameLst>
                                      </p:cBhvr>
                                      <p:to>
                                        <p:strVal val="visible"/>
                                      </p:to>
                                    </p:set>
                                    <p:anim calcmode="lin" valueType="num">
                                      <p:cBhvr>
                                        <p:cTn id="88" dur="1000" fill="hold"/>
                                        <p:tgtEl>
                                          <p:spTgt spid="38"/>
                                        </p:tgtEl>
                                        <p:attrNameLst>
                                          <p:attrName>ppt_w</p:attrName>
                                        </p:attrNameLst>
                                      </p:cBhvr>
                                      <p:tavLst>
                                        <p:tav tm="0">
                                          <p:val>
                                            <p:fltVal val="0"/>
                                          </p:val>
                                        </p:tav>
                                        <p:tav tm="100000">
                                          <p:val>
                                            <p:strVal val="#ppt_w"/>
                                          </p:val>
                                        </p:tav>
                                      </p:tavLst>
                                    </p:anim>
                                    <p:anim calcmode="lin" valueType="num">
                                      <p:cBhvr>
                                        <p:cTn id="89" dur="1000" fill="hold"/>
                                        <p:tgtEl>
                                          <p:spTgt spid="38"/>
                                        </p:tgtEl>
                                        <p:attrNameLst>
                                          <p:attrName>ppt_h</p:attrName>
                                        </p:attrNameLst>
                                      </p:cBhvr>
                                      <p:tavLst>
                                        <p:tav tm="0">
                                          <p:val>
                                            <p:fltVal val="0"/>
                                          </p:val>
                                        </p:tav>
                                        <p:tav tm="100000">
                                          <p:val>
                                            <p:strVal val="#ppt_h"/>
                                          </p:val>
                                        </p:tav>
                                      </p:tavLst>
                                    </p:anim>
                                    <p:anim calcmode="lin" valueType="num">
                                      <p:cBhvr>
                                        <p:cTn id="90" dur="1000" fill="hold"/>
                                        <p:tgtEl>
                                          <p:spTgt spid="38"/>
                                        </p:tgtEl>
                                        <p:attrNameLst>
                                          <p:attrName>style.rotation</p:attrName>
                                        </p:attrNameLst>
                                      </p:cBhvr>
                                      <p:tavLst>
                                        <p:tav tm="0">
                                          <p:val>
                                            <p:fltVal val="360"/>
                                          </p:val>
                                        </p:tav>
                                        <p:tav tm="100000">
                                          <p:val>
                                            <p:fltVal val="0"/>
                                          </p:val>
                                        </p:tav>
                                      </p:tavLst>
                                    </p:anim>
                                    <p:animEffect transition="in" filter="fade">
                                      <p:cBhvr>
                                        <p:cTn id="91" dur="1000"/>
                                        <p:tgtEl>
                                          <p:spTgt spid="38"/>
                                        </p:tgtEl>
                                      </p:cBhvr>
                                    </p:animEffect>
                                  </p:childTnLst>
                                </p:cTn>
                              </p:par>
                              <p:par>
                                <p:cTn id="92" presetID="49" presetClass="entr" presetSubtype="0" decel="100000" fill="hold" grpId="1" nodeType="with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p:cTn id="94" dur="1000" fill="hold"/>
                                        <p:tgtEl>
                                          <p:spTgt spid="39"/>
                                        </p:tgtEl>
                                        <p:attrNameLst>
                                          <p:attrName>ppt_w</p:attrName>
                                        </p:attrNameLst>
                                      </p:cBhvr>
                                      <p:tavLst>
                                        <p:tav tm="0">
                                          <p:val>
                                            <p:fltVal val="0"/>
                                          </p:val>
                                        </p:tav>
                                        <p:tav tm="100000">
                                          <p:val>
                                            <p:strVal val="#ppt_w"/>
                                          </p:val>
                                        </p:tav>
                                      </p:tavLst>
                                    </p:anim>
                                    <p:anim calcmode="lin" valueType="num">
                                      <p:cBhvr>
                                        <p:cTn id="95" dur="1000" fill="hold"/>
                                        <p:tgtEl>
                                          <p:spTgt spid="39"/>
                                        </p:tgtEl>
                                        <p:attrNameLst>
                                          <p:attrName>ppt_h</p:attrName>
                                        </p:attrNameLst>
                                      </p:cBhvr>
                                      <p:tavLst>
                                        <p:tav tm="0">
                                          <p:val>
                                            <p:fltVal val="0"/>
                                          </p:val>
                                        </p:tav>
                                        <p:tav tm="100000">
                                          <p:val>
                                            <p:strVal val="#ppt_h"/>
                                          </p:val>
                                        </p:tav>
                                      </p:tavLst>
                                    </p:anim>
                                    <p:anim calcmode="lin" valueType="num">
                                      <p:cBhvr>
                                        <p:cTn id="96" dur="1000" fill="hold"/>
                                        <p:tgtEl>
                                          <p:spTgt spid="39"/>
                                        </p:tgtEl>
                                        <p:attrNameLst>
                                          <p:attrName>style.rotation</p:attrName>
                                        </p:attrNameLst>
                                      </p:cBhvr>
                                      <p:tavLst>
                                        <p:tav tm="0">
                                          <p:val>
                                            <p:fltVal val="360"/>
                                          </p:val>
                                        </p:tav>
                                        <p:tav tm="100000">
                                          <p:val>
                                            <p:fltVal val="0"/>
                                          </p:val>
                                        </p:tav>
                                      </p:tavLst>
                                    </p:anim>
                                    <p:animEffect transition="in" filter="fade">
                                      <p:cBhvr>
                                        <p:cTn id="97" dur="1000"/>
                                        <p:tgtEl>
                                          <p:spTgt spid="39"/>
                                        </p:tgtEl>
                                      </p:cBhvr>
                                    </p:animEffect>
                                  </p:childTnLst>
                                </p:cTn>
                              </p:par>
                              <p:par>
                                <p:cTn id="98" presetID="49" presetClass="entr" presetSubtype="0" decel="100000" fill="hold" grpId="1" nodeType="withEffect">
                                  <p:stCondLst>
                                    <p:cond delay="0"/>
                                  </p:stCondLst>
                                  <p:childTnLst>
                                    <p:set>
                                      <p:cBhvr>
                                        <p:cTn id="99" dur="1" fill="hold">
                                          <p:stCondLst>
                                            <p:cond delay="0"/>
                                          </p:stCondLst>
                                        </p:cTn>
                                        <p:tgtEl>
                                          <p:spTgt spid="41">
                                            <p:txEl>
                                              <p:pRg st="0" end="0"/>
                                            </p:txEl>
                                          </p:spTgt>
                                        </p:tgtEl>
                                        <p:attrNameLst>
                                          <p:attrName>style.visibility</p:attrName>
                                        </p:attrNameLst>
                                      </p:cBhvr>
                                      <p:to>
                                        <p:strVal val="visible"/>
                                      </p:to>
                                    </p:set>
                                    <p:anim calcmode="lin" valueType="num">
                                      <p:cBhvr>
                                        <p:cTn id="100" dur="10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101" dur="1000" fill="hold"/>
                                        <p:tgtEl>
                                          <p:spTgt spid="41">
                                            <p:txEl>
                                              <p:pRg st="0" end="0"/>
                                            </p:txEl>
                                          </p:spTgt>
                                        </p:tgtEl>
                                        <p:attrNameLst>
                                          <p:attrName>ppt_h</p:attrName>
                                        </p:attrNameLst>
                                      </p:cBhvr>
                                      <p:tavLst>
                                        <p:tav tm="0">
                                          <p:val>
                                            <p:fltVal val="0"/>
                                          </p:val>
                                        </p:tav>
                                        <p:tav tm="100000">
                                          <p:val>
                                            <p:strVal val="#ppt_h"/>
                                          </p:val>
                                        </p:tav>
                                      </p:tavLst>
                                    </p:anim>
                                    <p:anim calcmode="lin" valueType="num">
                                      <p:cBhvr>
                                        <p:cTn id="102" dur="1000" fill="hold"/>
                                        <p:tgtEl>
                                          <p:spTgt spid="41">
                                            <p:txEl>
                                              <p:pRg st="0" end="0"/>
                                            </p:txEl>
                                          </p:spTgt>
                                        </p:tgtEl>
                                        <p:attrNameLst>
                                          <p:attrName>style.rotation</p:attrName>
                                        </p:attrNameLst>
                                      </p:cBhvr>
                                      <p:tavLst>
                                        <p:tav tm="0">
                                          <p:val>
                                            <p:fltVal val="360"/>
                                          </p:val>
                                        </p:tav>
                                        <p:tav tm="100000">
                                          <p:val>
                                            <p:fltVal val="0"/>
                                          </p:val>
                                        </p:tav>
                                      </p:tavLst>
                                    </p:anim>
                                    <p:animEffect transition="in" filter="fade">
                                      <p:cBhvr>
                                        <p:cTn id="103" dur="1000"/>
                                        <p:tgtEl>
                                          <p:spTgt spid="41">
                                            <p:txEl>
                                              <p:pRg st="0" end="0"/>
                                            </p:txEl>
                                          </p:spTgt>
                                        </p:tgtEl>
                                      </p:cBhvr>
                                    </p:animEffect>
                                  </p:childTnLst>
                                </p:cTn>
                              </p:par>
                              <p:par>
                                <p:cTn id="104" presetID="49" presetClass="entr" presetSubtype="0" decel="100000" fill="hold" grpId="1" nodeType="withEffect">
                                  <p:stCondLst>
                                    <p:cond delay="0"/>
                                  </p:stCondLst>
                                  <p:childTnLst>
                                    <p:set>
                                      <p:cBhvr>
                                        <p:cTn id="105" dur="1" fill="hold">
                                          <p:stCondLst>
                                            <p:cond delay="0"/>
                                          </p:stCondLst>
                                        </p:cTn>
                                        <p:tgtEl>
                                          <p:spTgt spid="42">
                                            <p:txEl>
                                              <p:pRg st="0" end="0"/>
                                            </p:txEl>
                                          </p:spTgt>
                                        </p:tgtEl>
                                        <p:attrNameLst>
                                          <p:attrName>style.visibility</p:attrName>
                                        </p:attrNameLst>
                                      </p:cBhvr>
                                      <p:to>
                                        <p:strVal val="visible"/>
                                      </p:to>
                                    </p:set>
                                    <p:anim calcmode="lin" valueType="num">
                                      <p:cBhvr>
                                        <p:cTn id="106" dur="10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07" dur="1000" fill="hold"/>
                                        <p:tgtEl>
                                          <p:spTgt spid="42">
                                            <p:txEl>
                                              <p:pRg st="0" end="0"/>
                                            </p:txEl>
                                          </p:spTgt>
                                        </p:tgtEl>
                                        <p:attrNameLst>
                                          <p:attrName>ppt_h</p:attrName>
                                        </p:attrNameLst>
                                      </p:cBhvr>
                                      <p:tavLst>
                                        <p:tav tm="0">
                                          <p:val>
                                            <p:fltVal val="0"/>
                                          </p:val>
                                        </p:tav>
                                        <p:tav tm="100000">
                                          <p:val>
                                            <p:strVal val="#ppt_h"/>
                                          </p:val>
                                        </p:tav>
                                      </p:tavLst>
                                    </p:anim>
                                    <p:anim calcmode="lin" valueType="num">
                                      <p:cBhvr>
                                        <p:cTn id="108" dur="1000" fill="hold"/>
                                        <p:tgtEl>
                                          <p:spTgt spid="42">
                                            <p:txEl>
                                              <p:pRg st="0" end="0"/>
                                            </p:txEl>
                                          </p:spTgt>
                                        </p:tgtEl>
                                        <p:attrNameLst>
                                          <p:attrName>style.rotation</p:attrName>
                                        </p:attrNameLst>
                                      </p:cBhvr>
                                      <p:tavLst>
                                        <p:tav tm="0">
                                          <p:val>
                                            <p:fltVal val="360"/>
                                          </p:val>
                                        </p:tav>
                                        <p:tav tm="100000">
                                          <p:val>
                                            <p:fltVal val="0"/>
                                          </p:val>
                                        </p:tav>
                                      </p:tavLst>
                                    </p:anim>
                                    <p:animEffect transition="in" filter="fade">
                                      <p:cBhvr>
                                        <p:cTn id="109" dur="1000"/>
                                        <p:tgtEl>
                                          <p:spTgt spid="42">
                                            <p:txEl>
                                              <p:pRg st="0" end="0"/>
                                            </p:txEl>
                                          </p:spTgt>
                                        </p:tgtEl>
                                      </p:cBhvr>
                                    </p:animEffect>
                                  </p:childTnLst>
                                </p:cTn>
                              </p:par>
                              <p:par>
                                <p:cTn id="110" presetID="49" presetClass="entr" presetSubtype="0" decel="100000" fill="hold" grpId="1" nodeType="withEffect">
                                  <p:stCondLst>
                                    <p:cond delay="0"/>
                                  </p:stCondLst>
                                  <p:childTnLst>
                                    <p:set>
                                      <p:cBhvr>
                                        <p:cTn id="111" dur="1" fill="hold">
                                          <p:stCondLst>
                                            <p:cond delay="0"/>
                                          </p:stCondLst>
                                        </p:cTn>
                                        <p:tgtEl>
                                          <p:spTgt spid="45">
                                            <p:txEl>
                                              <p:pRg st="0" end="0"/>
                                            </p:txEl>
                                          </p:spTgt>
                                        </p:tgtEl>
                                        <p:attrNameLst>
                                          <p:attrName>style.visibility</p:attrName>
                                        </p:attrNameLst>
                                      </p:cBhvr>
                                      <p:to>
                                        <p:strVal val="visible"/>
                                      </p:to>
                                    </p:set>
                                    <p:anim calcmode="lin" valueType="num">
                                      <p:cBhvr>
                                        <p:cTn id="112" dur="10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13" dur="1000" fill="hold"/>
                                        <p:tgtEl>
                                          <p:spTgt spid="45">
                                            <p:txEl>
                                              <p:pRg st="0" end="0"/>
                                            </p:txEl>
                                          </p:spTgt>
                                        </p:tgtEl>
                                        <p:attrNameLst>
                                          <p:attrName>ppt_h</p:attrName>
                                        </p:attrNameLst>
                                      </p:cBhvr>
                                      <p:tavLst>
                                        <p:tav tm="0">
                                          <p:val>
                                            <p:fltVal val="0"/>
                                          </p:val>
                                        </p:tav>
                                        <p:tav tm="100000">
                                          <p:val>
                                            <p:strVal val="#ppt_h"/>
                                          </p:val>
                                        </p:tav>
                                      </p:tavLst>
                                    </p:anim>
                                    <p:anim calcmode="lin" valueType="num">
                                      <p:cBhvr>
                                        <p:cTn id="114" dur="1000" fill="hold"/>
                                        <p:tgtEl>
                                          <p:spTgt spid="45">
                                            <p:txEl>
                                              <p:pRg st="0" end="0"/>
                                            </p:txEl>
                                          </p:spTgt>
                                        </p:tgtEl>
                                        <p:attrNameLst>
                                          <p:attrName>style.rotation</p:attrName>
                                        </p:attrNameLst>
                                      </p:cBhvr>
                                      <p:tavLst>
                                        <p:tav tm="0">
                                          <p:val>
                                            <p:fltVal val="360"/>
                                          </p:val>
                                        </p:tav>
                                        <p:tav tm="100000">
                                          <p:val>
                                            <p:fltVal val="0"/>
                                          </p:val>
                                        </p:tav>
                                      </p:tavLst>
                                    </p:anim>
                                    <p:animEffect transition="in" filter="fade">
                                      <p:cBhvr>
                                        <p:cTn id="115" dur="1000"/>
                                        <p:tgtEl>
                                          <p:spTgt spid="45">
                                            <p:txEl>
                                              <p:pRg st="0" end="0"/>
                                            </p:txEl>
                                          </p:spTgt>
                                        </p:tgtEl>
                                      </p:cBhvr>
                                    </p:animEffect>
                                  </p:childTnLst>
                                </p:cTn>
                              </p:par>
                              <p:par>
                                <p:cTn id="116" presetID="49" presetClass="entr" presetSubtype="0" decel="100000" fill="hold" grpId="1" nodeType="withEffect">
                                  <p:stCondLst>
                                    <p:cond delay="0"/>
                                  </p:stCondLst>
                                  <p:childTnLst>
                                    <p:set>
                                      <p:cBhvr>
                                        <p:cTn id="117" dur="1" fill="hold">
                                          <p:stCondLst>
                                            <p:cond delay="0"/>
                                          </p:stCondLst>
                                        </p:cTn>
                                        <p:tgtEl>
                                          <p:spTgt spid="46">
                                            <p:txEl>
                                              <p:pRg st="0" end="0"/>
                                            </p:txEl>
                                          </p:spTgt>
                                        </p:tgtEl>
                                        <p:attrNameLst>
                                          <p:attrName>style.visibility</p:attrName>
                                        </p:attrNameLst>
                                      </p:cBhvr>
                                      <p:to>
                                        <p:strVal val="visible"/>
                                      </p:to>
                                    </p:set>
                                    <p:anim calcmode="lin" valueType="num">
                                      <p:cBhvr>
                                        <p:cTn id="118" dur="10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46">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46">
                                            <p:txEl>
                                              <p:pRg st="0" end="0"/>
                                            </p:txEl>
                                          </p:spTgt>
                                        </p:tgtEl>
                                        <p:attrNameLst>
                                          <p:attrName>style.rotation</p:attrName>
                                        </p:attrNameLst>
                                      </p:cBhvr>
                                      <p:tavLst>
                                        <p:tav tm="0">
                                          <p:val>
                                            <p:fltVal val="360"/>
                                          </p:val>
                                        </p:tav>
                                        <p:tav tm="100000">
                                          <p:val>
                                            <p:fltVal val="0"/>
                                          </p:val>
                                        </p:tav>
                                      </p:tavLst>
                                    </p:anim>
                                    <p:animEffect transition="in" filter="fade">
                                      <p:cBhvr>
                                        <p:cTn id="121" dur="1000"/>
                                        <p:tgtEl>
                                          <p:spTgt spid="46">
                                            <p:txEl>
                                              <p:pRg st="0" end="0"/>
                                            </p:txEl>
                                          </p:spTgt>
                                        </p:tgtEl>
                                      </p:cBhvr>
                                    </p:animEffect>
                                  </p:childTnLst>
                                </p:cTn>
                              </p:par>
                              <p:par>
                                <p:cTn id="122" presetID="49" presetClass="entr" presetSubtype="0" decel="100000" fill="hold" grpId="1" nodeType="withEffect">
                                  <p:stCondLst>
                                    <p:cond delay="0"/>
                                  </p:stCondLst>
                                  <p:childTnLst>
                                    <p:set>
                                      <p:cBhvr>
                                        <p:cTn id="123" dur="1" fill="hold">
                                          <p:stCondLst>
                                            <p:cond delay="0"/>
                                          </p:stCondLst>
                                        </p:cTn>
                                        <p:tgtEl>
                                          <p:spTgt spid="47">
                                            <p:txEl>
                                              <p:pRg st="0" end="0"/>
                                            </p:txEl>
                                          </p:spTgt>
                                        </p:tgtEl>
                                        <p:attrNameLst>
                                          <p:attrName>style.visibility</p:attrName>
                                        </p:attrNameLst>
                                      </p:cBhvr>
                                      <p:to>
                                        <p:strVal val="visible"/>
                                      </p:to>
                                    </p:set>
                                    <p:anim calcmode="lin" valueType="num">
                                      <p:cBhvr>
                                        <p:cTn id="124" dur="10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25" dur="1000" fill="hold"/>
                                        <p:tgtEl>
                                          <p:spTgt spid="47">
                                            <p:txEl>
                                              <p:pRg st="0" end="0"/>
                                            </p:txEl>
                                          </p:spTgt>
                                        </p:tgtEl>
                                        <p:attrNameLst>
                                          <p:attrName>ppt_h</p:attrName>
                                        </p:attrNameLst>
                                      </p:cBhvr>
                                      <p:tavLst>
                                        <p:tav tm="0">
                                          <p:val>
                                            <p:fltVal val="0"/>
                                          </p:val>
                                        </p:tav>
                                        <p:tav tm="100000">
                                          <p:val>
                                            <p:strVal val="#ppt_h"/>
                                          </p:val>
                                        </p:tav>
                                      </p:tavLst>
                                    </p:anim>
                                    <p:anim calcmode="lin" valueType="num">
                                      <p:cBhvr>
                                        <p:cTn id="126" dur="1000" fill="hold"/>
                                        <p:tgtEl>
                                          <p:spTgt spid="47">
                                            <p:txEl>
                                              <p:pRg st="0" end="0"/>
                                            </p:txEl>
                                          </p:spTgt>
                                        </p:tgtEl>
                                        <p:attrNameLst>
                                          <p:attrName>style.rotation</p:attrName>
                                        </p:attrNameLst>
                                      </p:cBhvr>
                                      <p:tavLst>
                                        <p:tav tm="0">
                                          <p:val>
                                            <p:fltVal val="360"/>
                                          </p:val>
                                        </p:tav>
                                        <p:tav tm="100000">
                                          <p:val>
                                            <p:fltVal val="0"/>
                                          </p:val>
                                        </p:tav>
                                      </p:tavLst>
                                    </p:anim>
                                    <p:animEffect transition="in" filter="fade">
                                      <p:cBhvr>
                                        <p:cTn id="127" dur="1000"/>
                                        <p:tgtEl>
                                          <p:spTgt spid="47">
                                            <p:txEl>
                                              <p:pRg st="0" end="0"/>
                                            </p:txEl>
                                          </p:spTgt>
                                        </p:tgtEl>
                                      </p:cBhvr>
                                    </p:animEffect>
                                  </p:childTnLst>
                                </p:cTn>
                              </p:par>
                              <p:par>
                                <p:cTn id="128" presetID="49" presetClass="entr" presetSubtype="0" decel="100000" fill="hold" grpId="1" nodeType="withEffect">
                                  <p:stCondLst>
                                    <p:cond delay="0"/>
                                  </p:stCondLst>
                                  <p:childTnLst>
                                    <p:set>
                                      <p:cBhvr>
                                        <p:cTn id="129" dur="1" fill="hold">
                                          <p:stCondLst>
                                            <p:cond delay="0"/>
                                          </p:stCondLst>
                                        </p:cTn>
                                        <p:tgtEl>
                                          <p:spTgt spid="48">
                                            <p:txEl>
                                              <p:pRg st="0" end="0"/>
                                            </p:txEl>
                                          </p:spTgt>
                                        </p:tgtEl>
                                        <p:attrNameLst>
                                          <p:attrName>style.visibility</p:attrName>
                                        </p:attrNameLst>
                                      </p:cBhvr>
                                      <p:to>
                                        <p:strVal val="visible"/>
                                      </p:to>
                                    </p:set>
                                    <p:anim calcmode="lin" valueType="num">
                                      <p:cBhvr>
                                        <p:cTn id="130" dur="10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131" dur="1000" fill="hold"/>
                                        <p:tgtEl>
                                          <p:spTgt spid="48">
                                            <p:txEl>
                                              <p:pRg st="0" end="0"/>
                                            </p:txEl>
                                          </p:spTgt>
                                        </p:tgtEl>
                                        <p:attrNameLst>
                                          <p:attrName>ppt_h</p:attrName>
                                        </p:attrNameLst>
                                      </p:cBhvr>
                                      <p:tavLst>
                                        <p:tav tm="0">
                                          <p:val>
                                            <p:fltVal val="0"/>
                                          </p:val>
                                        </p:tav>
                                        <p:tav tm="100000">
                                          <p:val>
                                            <p:strVal val="#ppt_h"/>
                                          </p:val>
                                        </p:tav>
                                      </p:tavLst>
                                    </p:anim>
                                    <p:anim calcmode="lin" valueType="num">
                                      <p:cBhvr>
                                        <p:cTn id="132" dur="1000" fill="hold"/>
                                        <p:tgtEl>
                                          <p:spTgt spid="48">
                                            <p:txEl>
                                              <p:pRg st="0" end="0"/>
                                            </p:txEl>
                                          </p:spTgt>
                                        </p:tgtEl>
                                        <p:attrNameLst>
                                          <p:attrName>style.rotation</p:attrName>
                                        </p:attrNameLst>
                                      </p:cBhvr>
                                      <p:tavLst>
                                        <p:tav tm="0">
                                          <p:val>
                                            <p:fltVal val="360"/>
                                          </p:val>
                                        </p:tav>
                                        <p:tav tm="100000">
                                          <p:val>
                                            <p:fltVal val="0"/>
                                          </p:val>
                                        </p:tav>
                                      </p:tavLst>
                                    </p:anim>
                                    <p:animEffect transition="in" filter="fade">
                                      <p:cBhvr>
                                        <p:cTn id="133" dur="1000"/>
                                        <p:tgtEl>
                                          <p:spTgt spid="48">
                                            <p:txEl>
                                              <p:pRg st="0" end="0"/>
                                            </p:txEl>
                                          </p:spTgt>
                                        </p:tgtEl>
                                      </p:cBhvr>
                                    </p:animEffect>
                                  </p:childTnLst>
                                </p:cTn>
                              </p:par>
                            </p:childTnLst>
                          </p:cTn>
                        </p:par>
                        <p:par>
                          <p:cTn id="134" fill="hold">
                            <p:stCondLst>
                              <p:cond delay="3050"/>
                            </p:stCondLst>
                            <p:childTnLst>
                              <p:par>
                                <p:cTn id="135" presetID="22" presetClass="entr" presetSubtype="8" fill="hold" nodeType="afterEffect">
                                  <p:stCondLst>
                                    <p:cond delay="250"/>
                                  </p:stCondLst>
                                  <p:childTnLst>
                                    <p:set>
                                      <p:cBhvr>
                                        <p:cTn id="136" dur="1" fill="hold">
                                          <p:stCondLst>
                                            <p:cond delay="0"/>
                                          </p:stCondLst>
                                        </p:cTn>
                                        <p:tgtEl>
                                          <p:spTgt spid="66"/>
                                        </p:tgtEl>
                                        <p:attrNameLst>
                                          <p:attrName>style.visibility</p:attrName>
                                        </p:attrNameLst>
                                      </p:cBhvr>
                                      <p:to>
                                        <p:strVal val="visible"/>
                                      </p:to>
                                    </p:set>
                                    <p:animEffect transition="in" filter="wipe(left)">
                                      <p:cBhvr>
                                        <p:cTn id="137" dur="500"/>
                                        <p:tgtEl>
                                          <p:spTgt spid="66"/>
                                        </p:tgtEl>
                                      </p:cBhvr>
                                    </p:animEffect>
                                  </p:childTnLst>
                                </p:cTn>
                              </p:par>
                            </p:childTnLst>
                          </p:cTn>
                        </p:par>
                        <p:par>
                          <p:cTn id="138" fill="hold">
                            <p:stCondLst>
                              <p:cond delay="3800"/>
                            </p:stCondLst>
                            <p:childTnLst>
                              <p:par>
                                <p:cTn id="139" presetID="22" presetClass="entr" presetSubtype="8" fill="hold" grpId="0" nodeType="afterEffect">
                                  <p:stCondLst>
                                    <p:cond delay="0"/>
                                  </p:stCondLst>
                                  <p:childTnLst>
                                    <p:set>
                                      <p:cBhvr>
                                        <p:cTn id="140" dur="1" fill="hold">
                                          <p:stCondLst>
                                            <p:cond delay="0"/>
                                          </p:stCondLst>
                                        </p:cTn>
                                        <p:tgtEl>
                                          <p:spTgt spid="50">
                                            <p:txEl>
                                              <p:pRg st="0" end="0"/>
                                            </p:txEl>
                                          </p:spTgt>
                                        </p:tgtEl>
                                        <p:attrNameLst>
                                          <p:attrName>style.visibility</p:attrName>
                                        </p:attrNameLst>
                                      </p:cBhvr>
                                      <p:to>
                                        <p:strVal val="visible"/>
                                      </p:to>
                                    </p:set>
                                    <p:animEffect transition="in" filter="wipe(left)">
                                      <p:cBhvr>
                                        <p:cTn id="141" dur="500"/>
                                        <p:tgtEl>
                                          <p:spTgt spid="50">
                                            <p:txEl>
                                              <p:pRg st="0" end="0"/>
                                            </p:txEl>
                                          </p:spTgt>
                                        </p:tgtEl>
                                      </p:cBhvr>
                                    </p:animEffect>
                                  </p:childTnLst>
                                </p:cTn>
                              </p:par>
                            </p:childTnLst>
                          </p:cTn>
                        </p:par>
                        <p:par>
                          <p:cTn id="142" fill="hold">
                            <p:stCondLst>
                              <p:cond delay="4300"/>
                            </p:stCondLst>
                            <p:childTnLst>
                              <p:par>
                                <p:cTn id="143" presetID="10" presetClass="entr" presetSubtype="0" fill="hold" grpId="0" nodeType="afterEffect">
                                  <p:stCondLst>
                                    <p:cond delay="0"/>
                                  </p:stCondLst>
                                  <p:childTnLst>
                                    <p:set>
                                      <p:cBhvr>
                                        <p:cTn id="144" dur="1" fill="hold">
                                          <p:stCondLst>
                                            <p:cond delay="0"/>
                                          </p:stCondLst>
                                        </p:cTn>
                                        <p:tgtEl>
                                          <p:spTgt spid="49">
                                            <p:txEl>
                                              <p:pRg st="0" end="0"/>
                                            </p:txEl>
                                          </p:spTgt>
                                        </p:tgtEl>
                                        <p:attrNameLst>
                                          <p:attrName>style.visibility</p:attrName>
                                        </p:attrNameLst>
                                      </p:cBhvr>
                                      <p:to>
                                        <p:strVal val="visible"/>
                                      </p:to>
                                    </p:set>
                                    <p:animEffect transition="in" filter="fade">
                                      <p:cBhvr>
                                        <p:cTn id="145" dur="500"/>
                                        <p:tgtEl>
                                          <p:spTgt spid="49">
                                            <p:txEl>
                                              <p:pRg st="0" end="0"/>
                                            </p:txEl>
                                          </p:spTgt>
                                        </p:tgtEl>
                                      </p:cBhvr>
                                    </p:animEffect>
                                  </p:childTnLst>
                                </p:cTn>
                              </p:par>
                            </p:childTnLst>
                          </p:cTn>
                        </p:par>
                        <p:par>
                          <p:cTn id="146" fill="hold">
                            <p:stCondLst>
                              <p:cond delay="4800"/>
                            </p:stCondLst>
                            <p:childTnLst>
                              <p:par>
                                <p:cTn id="147" presetID="22" presetClass="entr" presetSubtype="8" fill="hold" nodeType="afterEffect">
                                  <p:stCondLst>
                                    <p:cond delay="250"/>
                                  </p:stCondLst>
                                  <p:childTnLst>
                                    <p:set>
                                      <p:cBhvr>
                                        <p:cTn id="148" dur="1" fill="hold">
                                          <p:stCondLst>
                                            <p:cond delay="0"/>
                                          </p:stCondLst>
                                        </p:cTn>
                                        <p:tgtEl>
                                          <p:spTgt spid="73"/>
                                        </p:tgtEl>
                                        <p:attrNameLst>
                                          <p:attrName>style.visibility</p:attrName>
                                        </p:attrNameLst>
                                      </p:cBhvr>
                                      <p:to>
                                        <p:strVal val="visible"/>
                                      </p:to>
                                    </p:set>
                                    <p:animEffect transition="in" filter="wipe(left)">
                                      <p:cBhvr>
                                        <p:cTn id="149" dur="500"/>
                                        <p:tgtEl>
                                          <p:spTgt spid="73"/>
                                        </p:tgtEl>
                                      </p:cBhvr>
                                    </p:animEffect>
                                  </p:childTnLst>
                                </p:cTn>
                              </p:par>
                            </p:childTnLst>
                          </p:cTn>
                        </p:par>
                        <p:par>
                          <p:cTn id="150" fill="hold">
                            <p:stCondLst>
                              <p:cond delay="5550"/>
                            </p:stCondLst>
                            <p:childTnLst>
                              <p:par>
                                <p:cTn id="151" presetID="22" presetClass="entr" presetSubtype="8" fill="hold" grpId="0" nodeType="afterEffect">
                                  <p:stCondLst>
                                    <p:cond delay="0"/>
                                  </p:stCondLst>
                                  <p:childTnLst>
                                    <p:set>
                                      <p:cBhvr>
                                        <p:cTn id="152" dur="1" fill="hold">
                                          <p:stCondLst>
                                            <p:cond delay="0"/>
                                          </p:stCondLst>
                                        </p:cTn>
                                        <p:tgtEl>
                                          <p:spTgt spid="56">
                                            <p:txEl>
                                              <p:pRg st="0" end="0"/>
                                            </p:txEl>
                                          </p:spTgt>
                                        </p:tgtEl>
                                        <p:attrNameLst>
                                          <p:attrName>style.visibility</p:attrName>
                                        </p:attrNameLst>
                                      </p:cBhvr>
                                      <p:to>
                                        <p:strVal val="visible"/>
                                      </p:to>
                                    </p:set>
                                    <p:animEffect transition="in" filter="wipe(left)">
                                      <p:cBhvr>
                                        <p:cTn id="153" dur="500"/>
                                        <p:tgtEl>
                                          <p:spTgt spid="56">
                                            <p:txEl>
                                              <p:pRg st="0" end="0"/>
                                            </p:txEl>
                                          </p:spTgt>
                                        </p:tgtEl>
                                      </p:cBhvr>
                                    </p:animEffect>
                                  </p:childTnLst>
                                </p:cTn>
                              </p:par>
                            </p:childTnLst>
                          </p:cTn>
                        </p:par>
                        <p:par>
                          <p:cTn id="154" fill="hold">
                            <p:stCondLst>
                              <p:cond delay="6050"/>
                            </p:stCondLst>
                            <p:childTnLst>
                              <p:par>
                                <p:cTn id="155" presetID="10" presetClass="entr" presetSubtype="0" fill="hold" grpId="0" nodeType="afterEffect">
                                  <p:stCondLst>
                                    <p:cond delay="0"/>
                                  </p:stCondLst>
                                  <p:childTnLst>
                                    <p:set>
                                      <p:cBhvr>
                                        <p:cTn id="156" dur="1" fill="hold">
                                          <p:stCondLst>
                                            <p:cond delay="0"/>
                                          </p:stCondLst>
                                        </p:cTn>
                                        <p:tgtEl>
                                          <p:spTgt spid="55">
                                            <p:txEl>
                                              <p:pRg st="0" end="0"/>
                                            </p:txEl>
                                          </p:spTgt>
                                        </p:tgtEl>
                                        <p:attrNameLst>
                                          <p:attrName>style.visibility</p:attrName>
                                        </p:attrNameLst>
                                      </p:cBhvr>
                                      <p:to>
                                        <p:strVal val="visible"/>
                                      </p:to>
                                    </p:set>
                                    <p:animEffect transition="in" filter="fade">
                                      <p:cBhvr>
                                        <p:cTn id="157" dur="500"/>
                                        <p:tgtEl>
                                          <p:spTgt spid="55">
                                            <p:txEl>
                                              <p:pRg st="0" end="0"/>
                                            </p:txEl>
                                          </p:spTgt>
                                        </p:tgtEl>
                                      </p:cBhvr>
                                    </p:animEffect>
                                  </p:childTnLst>
                                </p:cTn>
                              </p:par>
                            </p:childTnLst>
                          </p:cTn>
                        </p:par>
                        <p:par>
                          <p:cTn id="158" fill="hold">
                            <p:stCondLst>
                              <p:cond delay="6550"/>
                            </p:stCondLst>
                            <p:childTnLst>
                              <p:par>
                                <p:cTn id="159" presetID="22" presetClass="entr" presetSubtype="8" fill="hold" nodeType="afterEffect">
                                  <p:stCondLst>
                                    <p:cond delay="250"/>
                                  </p:stCondLst>
                                  <p:childTnLst>
                                    <p:set>
                                      <p:cBhvr>
                                        <p:cTn id="160" dur="1" fill="hold">
                                          <p:stCondLst>
                                            <p:cond delay="0"/>
                                          </p:stCondLst>
                                        </p:cTn>
                                        <p:tgtEl>
                                          <p:spTgt spid="76"/>
                                        </p:tgtEl>
                                        <p:attrNameLst>
                                          <p:attrName>style.visibility</p:attrName>
                                        </p:attrNameLst>
                                      </p:cBhvr>
                                      <p:to>
                                        <p:strVal val="visible"/>
                                      </p:to>
                                    </p:set>
                                    <p:animEffect transition="in" filter="wipe(left)">
                                      <p:cBhvr>
                                        <p:cTn id="161" dur="500"/>
                                        <p:tgtEl>
                                          <p:spTgt spid="76"/>
                                        </p:tgtEl>
                                      </p:cBhvr>
                                    </p:animEffect>
                                  </p:childTnLst>
                                </p:cTn>
                              </p:par>
                            </p:childTnLst>
                          </p:cTn>
                        </p:par>
                        <p:par>
                          <p:cTn id="162" fill="hold">
                            <p:stCondLst>
                              <p:cond delay="7300"/>
                            </p:stCondLst>
                            <p:childTnLst>
                              <p:par>
                                <p:cTn id="163" presetID="22" presetClass="entr" presetSubtype="8" fill="hold" grpId="0" nodeType="afterEffect">
                                  <p:stCondLst>
                                    <p:cond delay="0"/>
                                  </p:stCondLst>
                                  <p:childTnLst>
                                    <p:set>
                                      <p:cBhvr>
                                        <p:cTn id="164" dur="1" fill="hold">
                                          <p:stCondLst>
                                            <p:cond delay="0"/>
                                          </p:stCondLst>
                                        </p:cTn>
                                        <p:tgtEl>
                                          <p:spTgt spid="58">
                                            <p:txEl>
                                              <p:pRg st="0" end="0"/>
                                            </p:txEl>
                                          </p:spTgt>
                                        </p:tgtEl>
                                        <p:attrNameLst>
                                          <p:attrName>style.visibility</p:attrName>
                                        </p:attrNameLst>
                                      </p:cBhvr>
                                      <p:to>
                                        <p:strVal val="visible"/>
                                      </p:to>
                                    </p:set>
                                    <p:animEffect transition="in" filter="wipe(left)">
                                      <p:cBhvr>
                                        <p:cTn id="165" dur="500"/>
                                        <p:tgtEl>
                                          <p:spTgt spid="58">
                                            <p:txEl>
                                              <p:pRg st="0" end="0"/>
                                            </p:txEl>
                                          </p:spTgt>
                                        </p:tgtEl>
                                      </p:cBhvr>
                                    </p:animEffect>
                                  </p:childTnLst>
                                </p:cTn>
                              </p:par>
                            </p:childTnLst>
                          </p:cTn>
                        </p:par>
                        <p:par>
                          <p:cTn id="166" fill="hold">
                            <p:stCondLst>
                              <p:cond delay="7800"/>
                            </p:stCondLst>
                            <p:childTnLst>
                              <p:par>
                                <p:cTn id="167" presetID="10" presetClass="entr" presetSubtype="0" fill="hold" grpId="0" nodeType="afterEffect">
                                  <p:stCondLst>
                                    <p:cond delay="0"/>
                                  </p:stCondLst>
                                  <p:childTnLst>
                                    <p:set>
                                      <p:cBhvr>
                                        <p:cTn id="168" dur="1" fill="hold">
                                          <p:stCondLst>
                                            <p:cond delay="0"/>
                                          </p:stCondLst>
                                        </p:cTn>
                                        <p:tgtEl>
                                          <p:spTgt spid="57">
                                            <p:txEl>
                                              <p:pRg st="0" end="0"/>
                                            </p:txEl>
                                          </p:spTgt>
                                        </p:tgtEl>
                                        <p:attrNameLst>
                                          <p:attrName>style.visibility</p:attrName>
                                        </p:attrNameLst>
                                      </p:cBhvr>
                                      <p:to>
                                        <p:strVal val="visible"/>
                                      </p:to>
                                    </p:set>
                                    <p:animEffect transition="in" filter="fade">
                                      <p:cBhvr>
                                        <p:cTn id="169" dur="500"/>
                                        <p:tgtEl>
                                          <p:spTgt spid="57">
                                            <p:txEl>
                                              <p:pRg st="0" end="0"/>
                                            </p:txEl>
                                          </p:spTgt>
                                        </p:tgtEl>
                                      </p:cBhvr>
                                    </p:animEffect>
                                  </p:childTnLst>
                                </p:cTn>
                              </p:par>
                            </p:childTnLst>
                          </p:cTn>
                        </p:par>
                        <p:par>
                          <p:cTn id="170" fill="hold">
                            <p:stCondLst>
                              <p:cond delay="8300"/>
                            </p:stCondLst>
                            <p:childTnLst>
                              <p:par>
                                <p:cTn id="171" presetID="22" presetClass="entr" presetSubtype="2" fill="hold" nodeType="afterEffect">
                                  <p:stCondLst>
                                    <p:cond delay="250"/>
                                  </p:stCondLst>
                                  <p:childTnLst>
                                    <p:set>
                                      <p:cBhvr>
                                        <p:cTn id="172" dur="1" fill="hold">
                                          <p:stCondLst>
                                            <p:cond delay="0"/>
                                          </p:stCondLst>
                                        </p:cTn>
                                        <p:tgtEl>
                                          <p:spTgt spid="80"/>
                                        </p:tgtEl>
                                        <p:attrNameLst>
                                          <p:attrName>style.visibility</p:attrName>
                                        </p:attrNameLst>
                                      </p:cBhvr>
                                      <p:to>
                                        <p:strVal val="visible"/>
                                      </p:to>
                                    </p:set>
                                    <p:animEffect transition="in" filter="wipe(right)">
                                      <p:cBhvr>
                                        <p:cTn id="173" dur="500"/>
                                        <p:tgtEl>
                                          <p:spTgt spid="80"/>
                                        </p:tgtEl>
                                      </p:cBhvr>
                                    </p:animEffect>
                                  </p:childTnLst>
                                </p:cTn>
                              </p:par>
                            </p:childTnLst>
                          </p:cTn>
                        </p:par>
                        <p:par>
                          <p:cTn id="174" fill="hold">
                            <p:stCondLst>
                              <p:cond delay="9050"/>
                            </p:stCondLst>
                            <p:childTnLst>
                              <p:par>
                                <p:cTn id="175" presetID="22" presetClass="entr" presetSubtype="2" fill="hold" grpId="0" nodeType="afterEffect">
                                  <p:stCondLst>
                                    <p:cond delay="0"/>
                                  </p:stCondLst>
                                  <p:childTnLst>
                                    <p:set>
                                      <p:cBhvr>
                                        <p:cTn id="176" dur="1" fill="hold">
                                          <p:stCondLst>
                                            <p:cond delay="0"/>
                                          </p:stCondLst>
                                        </p:cTn>
                                        <p:tgtEl>
                                          <p:spTgt spid="64">
                                            <p:txEl>
                                              <p:pRg st="0" end="0"/>
                                            </p:txEl>
                                          </p:spTgt>
                                        </p:tgtEl>
                                        <p:attrNameLst>
                                          <p:attrName>style.visibility</p:attrName>
                                        </p:attrNameLst>
                                      </p:cBhvr>
                                      <p:to>
                                        <p:strVal val="visible"/>
                                      </p:to>
                                    </p:set>
                                    <p:animEffect transition="in" filter="wipe(right)">
                                      <p:cBhvr>
                                        <p:cTn id="177" dur="500"/>
                                        <p:tgtEl>
                                          <p:spTgt spid="64">
                                            <p:txEl>
                                              <p:pRg st="0" end="0"/>
                                            </p:txEl>
                                          </p:spTgt>
                                        </p:tgtEl>
                                      </p:cBhvr>
                                    </p:animEffect>
                                  </p:childTnLst>
                                </p:cTn>
                              </p:par>
                            </p:childTnLst>
                          </p:cTn>
                        </p:par>
                        <p:par>
                          <p:cTn id="178" fill="hold">
                            <p:stCondLst>
                              <p:cond delay="9550"/>
                            </p:stCondLst>
                            <p:childTnLst>
                              <p:par>
                                <p:cTn id="179" presetID="10" presetClass="entr" presetSubtype="0" fill="hold" grpId="0" nodeType="afterEffect">
                                  <p:stCondLst>
                                    <p:cond delay="0"/>
                                  </p:stCondLst>
                                  <p:childTnLst>
                                    <p:set>
                                      <p:cBhvr>
                                        <p:cTn id="180" dur="1" fill="hold">
                                          <p:stCondLst>
                                            <p:cond delay="0"/>
                                          </p:stCondLst>
                                        </p:cTn>
                                        <p:tgtEl>
                                          <p:spTgt spid="63">
                                            <p:txEl>
                                              <p:pRg st="0" end="0"/>
                                            </p:txEl>
                                          </p:spTgt>
                                        </p:tgtEl>
                                        <p:attrNameLst>
                                          <p:attrName>style.visibility</p:attrName>
                                        </p:attrNameLst>
                                      </p:cBhvr>
                                      <p:to>
                                        <p:strVal val="visible"/>
                                      </p:to>
                                    </p:set>
                                    <p:animEffect transition="in" filter="fade">
                                      <p:cBhvr>
                                        <p:cTn id="181" dur="500"/>
                                        <p:tgtEl>
                                          <p:spTgt spid="63">
                                            <p:txEl>
                                              <p:pRg st="0" end="0"/>
                                            </p:txEl>
                                          </p:spTgt>
                                        </p:tgtEl>
                                      </p:cBhvr>
                                    </p:animEffect>
                                  </p:childTnLst>
                                </p:cTn>
                              </p:par>
                            </p:childTnLst>
                          </p:cTn>
                        </p:par>
                        <p:par>
                          <p:cTn id="182" fill="hold">
                            <p:stCondLst>
                              <p:cond delay="10050"/>
                            </p:stCondLst>
                            <p:childTnLst>
                              <p:par>
                                <p:cTn id="183" presetID="22" presetClass="entr" presetSubtype="2" fill="hold" nodeType="afterEffect">
                                  <p:stCondLst>
                                    <p:cond delay="250"/>
                                  </p:stCondLst>
                                  <p:childTnLst>
                                    <p:set>
                                      <p:cBhvr>
                                        <p:cTn id="184" dur="1" fill="hold">
                                          <p:stCondLst>
                                            <p:cond delay="0"/>
                                          </p:stCondLst>
                                        </p:cTn>
                                        <p:tgtEl>
                                          <p:spTgt spid="70"/>
                                        </p:tgtEl>
                                        <p:attrNameLst>
                                          <p:attrName>style.visibility</p:attrName>
                                        </p:attrNameLst>
                                      </p:cBhvr>
                                      <p:to>
                                        <p:strVal val="visible"/>
                                      </p:to>
                                    </p:set>
                                    <p:animEffect transition="in" filter="wipe(right)">
                                      <p:cBhvr>
                                        <p:cTn id="185" dur="500"/>
                                        <p:tgtEl>
                                          <p:spTgt spid="70"/>
                                        </p:tgtEl>
                                      </p:cBhvr>
                                    </p:animEffect>
                                  </p:childTnLst>
                                </p:cTn>
                              </p:par>
                            </p:childTnLst>
                          </p:cTn>
                        </p:par>
                        <p:par>
                          <p:cTn id="186" fill="hold">
                            <p:stCondLst>
                              <p:cond delay="10800"/>
                            </p:stCondLst>
                            <p:childTnLst>
                              <p:par>
                                <p:cTn id="187" presetID="22" presetClass="entr" presetSubtype="2" fill="hold" grpId="0" nodeType="afterEffect">
                                  <p:stCondLst>
                                    <p:cond delay="0"/>
                                  </p:stCondLst>
                                  <p:childTnLst>
                                    <p:set>
                                      <p:cBhvr>
                                        <p:cTn id="188" dur="1" fill="hold">
                                          <p:stCondLst>
                                            <p:cond delay="0"/>
                                          </p:stCondLst>
                                        </p:cTn>
                                        <p:tgtEl>
                                          <p:spTgt spid="62">
                                            <p:txEl>
                                              <p:pRg st="0" end="0"/>
                                            </p:txEl>
                                          </p:spTgt>
                                        </p:tgtEl>
                                        <p:attrNameLst>
                                          <p:attrName>style.visibility</p:attrName>
                                        </p:attrNameLst>
                                      </p:cBhvr>
                                      <p:to>
                                        <p:strVal val="visible"/>
                                      </p:to>
                                    </p:set>
                                    <p:animEffect transition="in" filter="wipe(right)">
                                      <p:cBhvr>
                                        <p:cTn id="189" dur="500"/>
                                        <p:tgtEl>
                                          <p:spTgt spid="62">
                                            <p:txEl>
                                              <p:pRg st="0" end="0"/>
                                            </p:txEl>
                                          </p:spTgt>
                                        </p:tgtEl>
                                      </p:cBhvr>
                                    </p:animEffect>
                                  </p:childTnLst>
                                </p:cTn>
                              </p:par>
                            </p:childTnLst>
                          </p:cTn>
                        </p:par>
                        <p:par>
                          <p:cTn id="190" fill="hold">
                            <p:stCondLst>
                              <p:cond delay="11300"/>
                            </p:stCondLst>
                            <p:childTnLst>
                              <p:par>
                                <p:cTn id="191" presetID="10" presetClass="entr" presetSubtype="0" fill="hold" grpId="0" nodeType="afterEffect">
                                  <p:stCondLst>
                                    <p:cond delay="0"/>
                                  </p:stCondLst>
                                  <p:childTnLst>
                                    <p:set>
                                      <p:cBhvr>
                                        <p:cTn id="192" dur="1" fill="hold">
                                          <p:stCondLst>
                                            <p:cond delay="0"/>
                                          </p:stCondLst>
                                        </p:cTn>
                                        <p:tgtEl>
                                          <p:spTgt spid="61">
                                            <p:txEl>
                                              <p:pRg st="0" end="0"/>
                                            </p:txEl>
                                          </p:spTgt>
                                        </p:tgtEl>
                                        <p:attrNameLst>
                                          <p:attrName>style.visibility</p:attrName>
                                        </p:attrNameLst>
                                      </p:cBhvr>
                                      <p:to>
                                        <p:strVal val="visible"/>
                                      </p:to>
                                    </p:set>
                                    <p:animEffect transition="in" filter="fade">
                                      <p:cBhvr>
                                        <p:cTn id="193" dur="500"/>
                                        <p:tgtEl>
                                          <p:spTgt spid="61">
                                            <p:txEl>
                                              <p:pRg st="0" end="0"/>
                                            </p:txEl>
                                          </p:spTgt>
                                        </p:tgtEl>
                                      </p:cBhvr>
                                    </p:animEffect>
                                  </p:childTnLst>
                                </p:cTn>
                              </p:par>
                            </p:childTnLst>
                          </p:cTn>
                        </p:par>
                        <p:par>
                          <p:cTn id="194" fill="hold">
                            <p:stCondLst>
                              <p:cond delay="11800"/>
                            </p:stCondLst>
                            <p:childTnLst>
                              <p:par>
                                <p:cTn id="195" presetID="22" presetClass="entr" presetSubtype="2" fill="hold" nodeType="afterEffect">
                                  <p:stCondLst>
                                    <p:cond delay="250"/>
                                  </p:stCondLst>
                                  <p:childTnLst>
                                    <p:set>
                                      <p:cBhvr>
                                        <p:cTn id="196" dur="1" fill="hold">
                                          <p:stCondLst>
                                            <p:cond delay="0"/>
                                          </p:stCondLst>
                                        </p:cTn>
                                        <p:tgtEl>
                                          <p:spTgt spid="67"/>
                                        </p:tgtEl>
                                        <p:attrNameLst>
                                          <p:attrName>style.visibility</p:attrName>
                                        </p:attrNameLst>
                                      </p:cBhvr>
                                      <p:to>
                                        <p:strVal val="visible"/>
                                      </p:to>
                                    </p:set>
                                    <p:animEffect transition="in" filter="wipe(right)">
                                      <p:cBhvr>
                                        <p:cTn id="197" dur="500"/>
                                        <p:tgtEl>
                                          <p:spTgt spid="67"/>
                                        </p:tgtEl>
                                      </p:cBhvr>
                                    </p:animEffect>
                                  </p:childTnLst>
                                </p:cTn>
                              </p:par>
                            </p:childTnLst>
                          </p:cTn>
                        </p:par>
                        <p:par>
                          <p:cTn id="198" fill="hold">
                            <p:stCondLst>
                              <p:cond delay="12550"/>
                            </p:stCondLst>
                            <p:childTnLst>
                              <p:par>
                                <p:cTn id="199" presetID="22" presetClass="entr" presetSubtype="2" fill="hold" grpId="0" nodeType="afterEffect">
                                  <p:stCondLst>
                                    <p:cond delay="0"/>
                                  </p:stCondLst>
                                  <p:childTnLst>
                                    <p:set>
                                      <p:cBhvr>
                                        <p:cTn id="200" dur="1" fill="hold">
                                          <p:stCondLst>
                                            <p:cond delay="0"/>
                                          </p:stCondLst>
                                        </p:cTn>
                                        <p:tgtEl>
                                          <p:spTgt spid="60">
                                            <p:txEl>
                                              <p:pRg st="0" end="0"/>
                                            </p:txEl>
                                          </p:spTgt>
                                        </p:tgtEl>
                                        <p:attrNameLst>
                                          <p:attrName>style.visibility</p:attrName>
                                        </p:attrNameLst>
                                      </p:cBhvr>
                                      <p:to>
                                        <p:strVal val="visible"/>
                                      </p:to>
                                    </p:set>
                                    <p:animEffect transition="in" filter="wipe(right)">
                                      <p:cBhvr>
                                        <p:cTn id="201" dur="500"/>
                                        <p:tgtEl>
                                          <p:spTgt spid="60">
                                            <p:txEl>
                                              <p:pRg st="0" end="0"/>
                                            </p:txEl>
                                          </p:spTgt>
                                        </p:tgtEl>
                                      </p:cBhvr>
                                    </p:animEffect>
                                  </p:childTnLst>
                                </p:cTn>
                              </p:par>
                            </p:childTnLst>
                          </p:cTn>
                        </p:par>
                        <p:par>
                          <p:cTn id="202" fill="hold">
                            <p:stCondLst>
                              <p:cond delay="13050"/>
                            </p:stCondLst>
                            <p:childTnLst>
                              <p:par>
                                <p:cTn id="203" presetID="10" presetClass="entr" presetSubtype="0" fill="hold" grpId="0" nodeType="afterEffect">
                                  <p:stCondLst>
                                    <p:cond delay="0"/>
                                  </p:stCondLst>
                                  <p:childTnLst>
                                    <p:set>
                                      <p:cBhvr>
                                        <p:cTn id="204" dur="1" fill="hold">
                                          <p:stCondLst>
                                            <p:cond delay="0"/>
                                          </p:stCondLst>
                                        </p:cTn>
                                        <p:tgtEl>
                                          <p:spTgt spid="59">
                                            <p:txEl>
                                              <p:pRg st="0" end="0"/>
                                            </p:txEl>
                                          </p:spTgt>
                                        </p:tgtEl>
                                        <p:attrNameLst>
                                          <p:attrName>style.visibility</p:attrName>
                                        </p:attrNameLst>
                                      </p:cBhvr>
                                      <p:to>
                                        <p:strVal val="visible"/>
                                      </p:to>
                                    </p:set>
                                    <p:animEffect transition="in" filter="fade">
                                      <p:cBhvr>
                                        <p:cTn id="205"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1" grpId="0" build="p">
        <p:tmplLst>
          <p:tmpl lvl="1">
            <p:tnLst>
              <p:par>
                <p:cTn presetID="2" presetClass="entr" presetSubtype="12" decel="10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0-#ppt_w/2"/>
                          </p:val>
                        </p:tav>
                        <p:tav tm="100000">
                          <p:val>
                            <p:strVal val="#ppt_x"/>
                          </p:val>
                        </p:tav>
                      </p:tavLst>
                    </p:anim>
                    <p:anim calcmode="lin" valueType="num">
                      <p:cBhvr additive="base">
                        <p:cTn dur="1000" fill="hold"/>
                        <p:tgtEl>
                          <p:spTgt spid="41"/>
                        </p:tgtEl>
                        <p:attrNameLst>
                          <p:attrName>ppt_y</p:attrName>
                        </p:attrNameLst>
                      </p:cBhvr>
                      <p:tavLst>
                        <p:tav tm="0">
                          <p:val>
                            <p:strVal val="1+#ppt_h/2"/>
                          </p:val>
                        </p:tav>
                        <p:tav tm="100000">
                          <p:val>
                            <p:strVal val="#ppt_y"/>
                          </p:val>
                        </p:tav>
                      </p:tavLst>
                    </p:anim>
                  </p:childTnLst>
                </p:cTn>
              </p:par>
            </p:tnLst>
          </p:tmpl>
        </p:tmplLst>
      </p:bldP>
      <p:bldP spid="41" grpId="1" build="p">
        <p:tmplLst>
          <p:tmpl lvl="1">
            <p:tnLst>
              <p:par>
                <p:cTn presetID="49" presetClass="entr" presetSubtype="0" decel="10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1000" fill="hold"/>
                        <p:tgtEl>
                          <p:spTgt spid="41"/>
                        </p:tgtEl>
                        <p:attrNameLst>
                          <p:attrName>ppt_w</p:attrName>
                        </p:attrNameLst>
                      </p:cBhvr>
                      <p:tavLst>
                        <p:tav tm="0">
                          <p:val>
                            <p:fltVal val="0"/>
                          </p:val>
                        </p:tav>
                        <p:tav tm="100000">
                          <p:val>
                            <p:strVal val="#ppt_w"/>
                          </p:val>
                        </p:tav>
                      </p:tavLst>
                    </p:anim>
                    <p:anim calcmode="lin" valueType="num">
                      <p:cBhvr>
                        <p:cTn dur="1000" fill="hold"/>
                        <p:tgtEl>
                          <p:spTgt spid="41"/>
                        </p:tgtEl>
                        <p:attrNameLst>
                          <p:attrName>ppt_h</p:attrName>
                        </p:attrNameLst>
                      </p:cBhvr>
                      <p:tavLst>
                        <p:tav tm="0">
                          <p:val>
                            <p:fltVal val="0"/>
                          </p:val>
                        </p:tav>
                        <p:tav tm="100000">
                          <p:val>
                            <p:strVal val="#ppt_h"/>
                          </p:val>
                        </p:tav>
                      </p:tavLst>
                    </p:anim>
                    <p:anim calcmode="lin" valueType="num">
                      <p:cBhvr>
                        <p:cTn dur="1000" fill="hold"/>
                        <p:tgtEl>
                          <p:spTgt spid="41"/>
                        </p:tgtEl>
                        <p:attrNameLst>
                          <p:attrName>style.rotation</p:attrName>
                        </p:attrNameLst>
                      </p:cBhvr>
                      <p:tavLst>
                        <p:tav tm="0">
                          <p:val>
                            <p:fltVal val="360"/>
                          </p:val>
                        </p:tav>
                        <p:tav tm="100000">
                          <p:val>
                            <p:fltVal val="0"/>
                          </p:val>
                        </p:tav>
                      </p:tavLst>
                    </p:anim>
                    <p:animEffect transition="in" filter="fade">
                      <p:cBhvr>
                        <p:cTn dur="1000"/>
                        <p:tgtEl>
                          <p:spTgt spid="41"/>
                        </p:tgtEl>
                      </p:cBhvr>
                    </p:animEffect>
                  </p:childTnLst>
                </p:cTn>
              </p:par>
            </p:tnLst>
          </p:tmpl>
        </p:tmplLst>
      </p:bldP>
      <p:bldP spid="42" grpId="0" build="p">
        <p:tmplLst>
          <p:tmpl lvl="1">
            <p:tnLst>
              <p:par>
                <p:cTn presetID="2" presetClass="entr" presetSubtype="6" decel="10000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1000" fill="hold"/>
                        <p:tgtEl>
                          <p:spTgt spid="42"/>
                        </p:tgtEl>
                        <p:attrNameLst>
                          <p:attrName>ppt_x</p:attrName>
                        </p:attrNameLst>
                      </p:cBhvr>
                      <p:tavLst>
                        <p:tav tm="0">
                          <p:val>
                            <p:strVal val="1+#ppt_w/2"/>
                          </p:val>
                        </p:tav>
                        <p:tav tm="100000">
                          <p:val>
                            <p:strVal val="#ppt_x"/>
                          </p:val>
                        </p:tav>
                      </p:tavLst>
                    </p:anim>
                    <p:anim calcmode="lin" valueType="num">
                      <p:cBhvr additive="base">
                        <p:cTn dur="1000" fill="hold"/>
                        <p:tgtEl>
                          <p:spTgt spid="42"/>
                        </p:tgtEl>
                        <p:attrNameLst>
                          <p:attrName>ppt_y</p:attrName>
                        </p:attrNameLst>
                      </p:cBhvr>
                      <p:tavLst>
                        <p:tav tm="0">
                          <p:val>
                            <p:strVal val="1+#ppt_h/2"/>
                          </p:val>
                        </p:tav>
                        <p:tav tm="100000">
                          <p:val>
                            <p:strVal val="#ppt_y"/>
                          </p:val>
                        </p:tav>
                      </p:tavLst>
                    </p:anim>
                  </p:childTnLst>
                </p:cTn>
              </p:par>
            </p:tnLst>
          </p:tmpl>
        </p:tmplLst>
      </p:bldP>
      <p:bldP spid="42" grpId="1" build="p">
        <p:tmplLst>
          <p:tmpl lvl="1">
            <p:tnLst>
              <p:par>
                <p:cTn presetID="49" presetClass="entr" presetSubtype="0" decel="10000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1000" fill="hold"/>
                        <p:tgtEl>
                          <p:spTgt spid="42"/>
                        </p:tgtEl>
                        <p:attrNameLst>
                          <p:attrName>ppt_w</p:attrName>
                        </p:attrNameLst>
                      </p:cBhvr>
                      <p:tavLst>
                        <p:tav tm="0">
                          <p:val>
                            <p:fltVal val="0"/>
                          </p:val>
                        </p:tav>
                        <p:tav tm="100000">
                          <p:val>
                            <p:strVal val="#ppt_w"/>
                          </p:val>
                        </p:tav>
                      </p:tavLst>
                    </p:anim>
                    <p:anim calcmode="lin" valueType="num">
                      <p:cBhvr>
                        <p:cTn dur="1000" fill="hold"/>
                        <p:tgtEl>
                          <p:spTgt spid="42"/>
                        </p:tgtEl>
                        <p:attrNameLst>
                          <p:attrName>ppt_h</p:attrName>
                        </p:attrNameLst>
                      </p:cBhvr>
                      <p:tavLst>
                        <p:tav tm="0">
                          <p:val>
                            <p:fltVal val="0"/>
                          </p:val>
                        </p:tav>
                        <p:tav tm="100000">
                          <p:val>
                            <p:strVal val="#ppt_h"/>
                          </p:val>
                        </p:tav>
                      </p:tavLst>
                    </p:anim>
                    <p:anim calcmode="lin" valueType="num">
                      <p:cBhvr>
                        <p:cTn dur="1000" fill="hold"/>
                        <p:tgtEl>
                          <p:spTgt spid="42"/>
                        </p:tgtEl>
                        <p:attrNameLst>
                          <p:attrName>style.rotation</p:attrName>
                        </p:attrNameLst>
                      </p:cBhvr>
                      <p:tavLst>
                        <p:tav tm="0">
                          <p:val>
                            <p:fltVal val="360"/>
                          </p:val>
                        </p:tav>
                        <p:tav tm="100000">
                          <p:val>
                            <p:fltVal val="0"/>
                          </p:val>
                        </p:tav>
                      </p:tavLst>
                    </p:anim>
                    <p:animEffect transition="in" filter="fade">
                      <p:cBhvr>
                        <p:cTn dur="1000"/>
                        <p:tgtEl>
                          <p:spTgt spid="42"/>
                        </p:tgtEl>
                      </p:cBhvr>
                    </p:animEffect>
                  </p:childTnLst>
                </p:cTn>
              </p:par>
            </p:tnLst>
          </p:tmpl>
        </p:tmplLst>
      </p:bldP>
      <p:bldP spid="45" grpId="0" build="p">
        <p:tmplLst>
          <p:tmpl lvl="1">
            <p:tnLst>
              <p:par>
                <p:cTn presetID="2" presetClass="entr" presetSubtype="9"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0-#ppt_w/2"/>
                          </p:val>
                        </p:tav>
                        <p:tav tm="100000">
                          <p:val>
                            <p:strVal val="#ppt_x"/>
                          </p:val>
                        </p:tav>
                      </p:tavLst>
                    </p:anim>
                    <p:anim calcmode="lin" valueType="num">
                      <p:cBhvr additive="base">
                        <p:cTn dur="1000" fill="hold"/>
                        <p:tgtEl>
                          <p:spTgt spid="45"/>
                        </p:tgtEl>
                        <p:attrNameLst>
                          <p:attrName>ppt_y</p:attrName>
                        </p:attrNameLst>
                      </p:cBhvr>
                      <p:tavLst>
                        <p:tav tm="0">
                          <p:val>
                            <p:strVal val="0-#ppt_h/2"/>
                          </p:val>
                        </p:tav>
                        <p:tav tm="100000">
                          <p:val>
                            <p:strVal val="#ppt_y"/>
                          </p:val>
                        </p:tav>
                      </p:tavLst>
                    </p:anim>
                  </p:childTnLst>
                </p:cTn>
              </p:par>
            </p:tnLst>
          </p:tmpl>
        </p:tmplLst>
      </p:bldP>
      <p:bldP spid="45" grpId="1" build="p">
        <p:tmplLst>
          <p:tmpl lvl="1">
            <p:tnLst>
              <p:par>
                <p:cTn presetID="49" presetClass="entr" presetSubtype="0"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p:cTn dur="1000" fill="hold"/>
                        <p:tgtEl>
                          <p:spTgt spid="45"/>
                        </p:tgtEl>
                        <p:attrNameLst>
                          <p:attrName>ppt_w</p:attrName>
                        </p:attrNameLst>
                      </p:cBhvr>
                      <p:tavLst>
                        <p:tav tm="0">
                          <p:val>
                            <p:fltVal val="0"/>
                          </p:val>
                        </p:tav>
                        <p:tav tm="100000">
                          <p:val>
                            <p:strVal val="#ppt_w"/>
                          </p:val>
                        </p:tav>
                      </p:tavLst>
                    </p:anim>
                    <p:anim calcmode="lin" valueType="num">
                      <p:cBhvr>
                        <p:cTn dur="1000" fill="hold"/>
                        <p:tgtEl>
                          <p:spTgt spid="45"/>
                        </p:tgtEl>
                        <p:attrNameLst>
                          <p:attrName>ppt_h</p:attrName>
                        </p:attrNameLst>
                      </p:cBhvr>
                      <p:tavLst>
                        <p:tav tm="0">
                          <p:val>
                            <p:fltVal val="0"/>
                          </p:val>
                        </p:tav>
                        <p:tav tm="100000">
                          <p:val>
                            <p:strVal val="#ppt_h"/>
                          </p:val>
                        </p:tav>
                      </p:tavLst>
                    </p:anim>
                    <p:anim calcmode="lin" valueType="num">
                      <p:cBhvr>
                        <p:cTn dur="1000" fill="hold"/>
                        <p:tgtEl>
                          <p:spTgt spid="45"/>
                        </p:tgtEl>
                        <p:attrNameLst>
                          <p:attrName>style.rotation</p:attrName>
                        </p:attrNameLst>
                      </p:cBhvr>
                      <p:tavLst>
                        <p:tav tm="0">
                          <p:val>
                            <p:fltVal val="360"/>
                          </p:val>
                        </p:tav>
                        <p:tav tm="100000">
                          <p:val>
                            <p:fltVal val="0"/>
                          </p:val>
                        </p:tav>
                      </p:tavLst>
                    </p:anim>
                    <p:animEffect transition="in" filter="fade">
                      <p:cBhvr>
                        <p:cTn dur="1000"/>
                        <p:tgtEl>
                          <p:spTgt spid="45"/>
                        </p:tgtEl>
                      </p:cBhvr>
                    </p:animEffect>
                  </p:childTnLst>
                </p:cTn>
              </p:par>
            </p:tnLst>
          </p:tmpl>
        </p:tmplLst>
      </p:bldP>
      <p:bldP spid="46" grpId="0" build="p">
        <p:tmplLst>
          <p:tmpl lvl="1">
            <p:tnLst>
              <p:par>
                <p:cTn presetID="2" presetClass="entr" presetSubtype="3" decel="10000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0-#ppt_h/2"/>
                          </p:val>
                        </p:tav>
                        <p:tav tm="100000">
                          <p:val>
                            <p:strVal val="#ppt_y"/>
                          </p:val>
                        </p:tav>
                      </p:tavLst>
                    </p:anim>
                  </p:childTnLst>
                </p:cTn>
              </p:par>
            </p:tnLst>
          </p:tmpl>
        </p:tmplLst>
      </p:bldP>
      <p:bldP spid="46" grpId="1" build="p">
        <p:tmplLst>
          <p:tmpl lvl="1">
            <p:tnLst>
              <p:par>
                <p:cTn presetID="49" presetClass="entr" presetSubtype="0" decel="10000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p:cTn dur="1000" fill="hold"/>
                        <p:tgtEl>
                          <p:spTgt spid="46"/>
                        </p:tgtEl>
                        <p:attrNameLst>
                          <p:attrName>ppt_w</p:attrName>
                        </p:attrNameLst>
                      </p:cBhvr>
                      <p:tavLst>
                        <p:tav tm="0">
                          <p:val>
                            <p:fltVal val="0"/>
                          </p:val>
                        </p:tav>
                        <p:tav tm="100000">
                          <p:val>
                            <p:strVal val="#ppt_w"/>
                          </p:val>
                        </p:tav>
                      </p:tavLst>
                    </p:anim>
                    <p:anim calcmode="lin" valueType="num">
                      <p:cBhvr>
                        <p:cTn dur="1000" fill="hold"/>
                        <p:tgtEl>
                          <p:spTgt spid="46"/>
                        </p:tgtEl>
                        <p:attrNameLst>
                          <p:attrName>ppt_h</p:attrName>
                        </p:attrNameLst>
                      </p:cBhvr>
                      <p:tavLst>
                        <p:tav tm="0">
                          <p:val>
                            <p:fltVal val="0"/>
                          </p:val>
                        </p:tav>
                        <p:tav tm="100000">
                          <p:val>
                            <p:strVal val="#ppt_h"/>
                          </p:val>
                        </p:tav>
                      </p:tavLst>
                    </p:anim>
                    <p:anim calcmode="lin" valueType="num">
                      <p:cBhvr>
                        <p:cTn dur="1000" fill="hold"/>
                        <p:tgtEl>
                          <p:spTgt spid="46"/>
                        </p:tgtEl>
                        <p:attrNameLst>
                          <p:attrName>style.rotation</p:attrName>
                        </p:attrNameLst>
                      </p:cBhvr>
                      <p:tavLst>
                        <p:tav tm="0">
                          <p:val>
                            <p:fltVal val="360"/>
                          </p:val>
                        </p:tav>
                        <p:tav tm="100000">
                          <p:val>
                            <p:fltVal val="0"/>
                          </p:val>
                        </p:tav>
                      </p:tavLst>
                    </p:anim>
                    <p:animEffect transition="in" filter="fade">
                      <p:cBhvr>
                        <p:cTn dur="1000"/>
                        <p:tgtEl>
                          <p:spTgt spid="46"/>
                        </p:tgtEl>
                      </p:cBhvr>
                    </p:animEffect>
                  </p:childTnLst>
                </p:cTn>
              </p:par>
            </p:tnLst>
          </p:tmpl>
        </p:tmplLst>
      </p:bldP>
      <p:bldP spid="47" grpId="0" build="p">
        <p:tmplLst>
          <p:tmpl lvl="1">
            <p:tnLst>
              <p:par>
                <p:cTn presetID="2" presetClass="entr" presetSubtype="8"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fill="hold"/>
                        <p:tgtEl>
                          <p:spTgt spid="47"/>
                        </p:tgtEl>
                        <p:attrNameLst>
                          <p:attrName>ppt_x</p:attrName>
                        </p:attrNameLst>
                      </p:cBhvr>
                      <p:tavLst>
                        <p:tav tm="0">
                          <p:val>
                            <p:strVal val="0-#ppt_w/2"/>
                          </p:val>
                        </p:tav>
                        <p:tav tm="100000">
                          <p:val>
                            <p:strVal val="#ppt_x"/>
                          </p:val>
                        </p:tav>
                      </p:tavLst>
                    </p:anim>
                    <p:anim calcmode="lin" valueType="num">
                      <p:cBhvr additive="base">
                        <p:cTn dur="1000" fill="hold"/>
                        <p:tgtEl>
                          <p:spTgt spid="47"/>
                        </p:tgtEl>
                        <p:attrNameLst>
                          <p:attrName>ppt_y</p:attrName>
                        </p:attrNameLst>
                      </p:cBhvr>
                      <p:tavLst>
                        <p:tav tm="0">
                          <p:val>
                            <p:strVal val="#ppt_y"/>
                          </p:val>
                        </p:tav>
                        <p:tav tm="100000">
                          <p:val>
                            <p:strVal val="#ppt_y"/>
                          </p:val>
                        </p:tav>
                      </p:tavLst>
                    </p:anim>
                  </p:childTnLst>
                </p:cTn>
              </p:par>
            </p:tnLst>
          </p:tmpl>
        </p:tmplLst>
      </p:bldP>
      <p:bldP spid="47" grpId="1" build="p">
        <p:tmplLst>
          <p:tmpl lvl="1">
            <p:tnLst>
              <p:par>
                <p:cTn presetID="49" presetClass="entr" presetSubtype="0"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p:cTn dur="1000" fill="hold"/>
                        <p:tgtEl>
                          <p:spTgt spid="47"/>
                        </p:tgtEl>
                        <p:attrNameLst>
                          <p:attrName>ppt_w</p:attrName>
                        </p:attrNameLst>
                      </p:cBhvr>
                      <p:tavLst>
                        <p:tav tm="0">
                          <p:val>
                            <p:fltVal val="0"/>
                          </p:val>
                        </p:tav>
                        <p:tav tm="100000">
                          <p:val>
                            <p:strVal val="#ppt_w"/>
                          </p:val>
                        </p:tav>
                      </p:tavLst>
                    </p:anim>
                    <p:anim calcmode="lin" valueType="num">
                      <p:cBhvr>
                        <p:cTn dur="1000" fill="hold"/>
                        <p:tgtEl>
                          <p:spTgt spid="47"/>
                        </p:tgtEl>
                        <p:attrNameLst>
                          <p:attrName>ppt_h</p:attrName>
                        </p:attrNameLst>
                      </p:cBhvr>
                      <p:tavLst>
                        <p:tav tm="0">
                          <p:val>
                            <p:fltVal val="0"/>
                          </p:val>
                        </p:tav>
                        <p:tav tm="100000">
                          <p:val>
                            <p:strVal val="#ppt_h"/>
                          </p:val>
                        </p:tav>
                      </p:tavLst>
                    </p:anim>
                    <p:anim calcmode="lin" valueType="num">
                      <p:cBhvr>
                        <p:cTn dur="1000" fill="hold"/>
                        <p:tgtEl>
                          <p:spTgt spid="47"/>
                        </p:tgtEl>
                        <p:attrNameLst>
                          <p:attrName>style.rotation</p:attrName>
                        </p:attrNameLst>
                      </p:cBhvr>
                      <p:tavLst>
                        <p:tav tm="0">
                          <p:val>
                            <p:fltVal val="360"/>
                          </p:val>
                        </p:tav>
                        <p:tav tm="100000">
                          <p:val>
                            <p:fltVal val="0"/>
                          </p:val>
                        </p:tav>
                      </p:tavLst>
                    </p:anim>
                    <p:animEffect transition="in" filter="fade">
                      <p:cBhvr>
                        <p:cTn dur="1000"/>
                        <p:tgtEl>
                          <p:spTgt spid="47"/>
                        </p:tgtEl>
                      </p:cBhvr>
                    </p:animEffect>
                  </p:childTnLst>
                </p:cTn>
              </p:par>
            </p:tnLst>
          </p:tmpl>
        </p:tmplLst>
      </p:bldP>
      <p:bldP spid="48" grpId="0" build="p">
        <p:tmplLst>
          <p:tmpl lvl="1">
            <p:tnLst>
              <p:par>
                <p:cTn presetID="2" presetClass="entr" presetSubtype="2"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1000" fill="hold"/>
                        <p:tgtEl>
                          <p:spTgt spid="48"/>
                        </p:tgtEl>
                        <p:attrNameLst>
                          <p:attrName>ppt_x</p:attrName>
                        </p:attrNameLst>
                      </p:cBhvr>
                      <p:tavLst>
                        <p:tav tm="0">
                          <p:val>
                            <p:strVal val="1+#ppt_w/2"/>
                          </p:val>
                        </p:tav>
                        <p:tav tm="100000">
                          <p:val>
                            <p:strVal val="#ppt_x"/>
                          </p:val>
                        </p:tav>
                      </p:tavLst>
                    </p:anim>
                    <p:anim calcmode="lin" valueType="num">
                      <p:cBhvr additive="base">
                        <p:cTn dur="1000" fill="hold"/>
                        <p:tgtEl>
                          <p:spTgt spid="48"/>
                        </p:tgtEl>
                        <p:attrNameLst>
                          <p:attrName>ppt_y</p:attrName>
                        </p:attrNameLst>
                      </p:cBhvr>
                      <p:tavLst>
                        <p:tav tm="0">
                          <p:val>
                            <p:strVal val="#ppt_y"/>
                          </p:val>
                        </p:tav>
                        <p:tav tm="100000">
                          <p:val>
                            <p:strVal val="#ppt_y"/>
                          </p:val>
                        </p:tav>
                      </p:tavLst>
                    </p:anim>
                  </p:childTnLst>
                </p:cTn>
              </p:par>
            </p:tnLst>
          </p:tmpl>
        </p:tmplLst>
      </p:bldP>
      <p:bldP spid="48" grpId="1" build="p">
        <p:tmplLst>
          <p:tmpl lvl="1">
            <p:tnLst>
              <p:par>
                <p:cTn presetID="49" presetClass="entr" presetSubtype="0"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p:cTn dur="1000" fill="hold"/>
                        <p:tgtEl>
                          <p:spTgt spid="48"/>
                        </p:tgtEl>
                        <p:attrNameLst>
                          <p:attrName>ppt_w</p:attrName>
                        </p:attrNameLst>
                      </p:cBhvr>
                      <p:tavLst>
                        <p:tav tm="0">
                          <p:val>
                            <p:fltVal val="0"/>
                          </p:val>
                        </p:tav>
                        <p:tav tm="100000">
                          <p:val>
                            <p:strVal val="#ppt_w"/>
                          </p:val>
                        </p:tav>
                      </p:tavLst>
                    </p:anim>
                    <p:anim calcmode="lin" valueType="num">
                      <p:cBhvr>
                        <p:cTn dur="1000" fill="hold"/>
                        <p:tgtEl>
                          <p:spTgt spid="48"/>
                        </p:tgtEl>
                        <p:attrNameLst>
                          <p:attrName>ppt_h</p:attrName>
                        </p:attrNameLst>
                      </p:cBhvr>
                      <p:tavLst>
                        <p:tav tm="0">
                          <p:val>
                            <p:fltVal val="0"/>
                          </p:val>
                        </p:tav>
                        <p:tav tm="100000">
                          <p:val>
                            <p:strVal val="#ppt_h"/>
                          </p:val>
                        </p:tav>
                      </p:tavLst>
                    </p:anim>
                    <p:anim calcmode="lin" valueType="num">
                      <p:cBhvr>
                        <p:cTn dur="1000" fill="hold"/>
                        <p:tgtEl>
                          <p:spTgt spid="48"/>
                        </p:tgtEl>
                        <p:attrNameLst>
                          <p:attrName>style.rotation</p:attrName>
                        </p:attrNameLst>
                      </p:cBhvr>
                      <p:tavLst>
                        <p:tav tm="0">
                          <p:val>
                            <p:fltVal val="360"/>
                          </p:val>
                        </p:tav>
                        <p:tav tm="100000">
                          <p:val>
                            <p:fltVal val="0"/>
                          </p:val>
                        </p:tav>
                      </p:tavLst>
                    </p:anim>
                    <p:animEffect transition="in" filter="fade">
                      <p:cBhvr>
                        <p:cTn dur="1000"/>
                        <p:tgtEl>
                          <p:spTgt spid="48"/>
                        </p:tgtEl>
                      </p:cBhvr>
                    </p:animEffect>
                  </p:childTnLst>
                </p:cTn>
              </p:par>
            </p:tnLst>
          </p:tmpl>
        </p:tmplLst>
      </p:bldP>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5" grpId="0" build="p">
        <p:tmplLst>
          <p:tmpl lvl="1">
            <p:tnLst>
              <p:par>
                <p:cTn presetID="10" presetClass="entr" presetSubtype="0"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build="p">
        <p:tmplLst>
          <p:tmpl lvl="1">
            <p:tnLst>
              <p:par>
                <p:cTn presetID="10" presetClass="entr" presetSubtype="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22" presetClass="entr" presetSubtype="8"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wipe(left)">
                      <p:cBhvr>
                        <p:cTn dur="500"/>
                        <p:tgtEl>
                          <p:spTgt spid="58"/>
                        </p:tgtEl>
                      </p:cBhvr>
                    </p:animEffect>
                  </p:childTnLst>
                </p:cTn>
              </p:par>
            </p:tnLst>
          </p:tmpl>
        </p:tmplLst>
      </p:bldP>
      <p:bldP spid="59" grpId="0" build="p">
        <p:tmplLst>
          <p:tmpl lvl="1">
            <p:tnLst>
              <p:par>
                <p:cTn presetID="10" presetClass="entr" presetSubtype="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22" presetClass="entr" presetSubtype="2"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right)">
                      <p:cBhvr>
                        <p:cTn dur="500"/>
                        <p:tgtEl>
                          <p:spTgt spid="60"/>
                        </p:tgtEl>
                      </p:cBhvr>
                    </p:animEffect>
                  </p:childTnLst>
                </p:cTn>
              </p:par>
            </p:tnLst>
          </p:tmpl>
        </p:tmplLst>
      </p:bldP>
      <p:bldP spid="61" grpId="0" build="p">
        <p:tmplLst>
          <p:tmpl lvl="1">
            <p:tnLst>
              <p:par>
                <p:cTn presetID="10" presetClass="entr" presetSubtype="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22" presetClass="entr" presetSubtype="2"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right)">
                      <p:cBhvr>
                        <p:cTn dur="500"/>
                        <p:tgtEl>
                          <p:spTgt spid="62"/>
                        </p:tgtEl>
                      </p:cBhvr>
                    </p:animEffect>
                  </p:childTnLst>
                </p:cTn>
              </p:par>
            </p:tnLst>
          </p:tmpl>
        </p:tmplLst>
      </p:bldP>
      <p:bldP spid="63" grpId="0" build="p">
        <p:tmplLst>
          <p:tmpl lvl="1">
            <p:tnLst>
              <p:par>
                <p:cTn presetID="10" presetClass="entr" presetSubtype="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build="p">
        <p:tmplLst>
          <p:tmpl lvl="1">
            <p:tnLst>
              <p:par>
                <p:cTn presetID="22" presetClass="entr" presetSubtype="2"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500"/>
                        <p:tgtEl>
                          <p:spTgt spid="64"/>
                        </p:tgtEl>
                      </p:cBhvr>
                    </p:animEffect>
                  </p:childTnLst>
                </p:cTn>
              </p:par>
            </p:tnLst>
          </p:tmpl>
        </p:tmplLst>
      </p:bldP>
      <p:bldP spid="88" grpId="0"/>
      <p:bldP spid="89" grpId="0">
        <p:tmplLst>
          <p:tmpl>
            <p:tnLst>
              <p:par>
                <p:cTn presetID="10" presetClass="entr" presetSubtype="0" fill="hold" nodeType="after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22" name="Freeform: Shape 21"/>
          <p:cNvSpPr/>
          <p:nvPr userDrawn="1"/>
        </p:nvSpPr>
        <p:spPr>
          <a:xfrm>
            <a:off x="6945523" y="3595852"/>
            <a:ext cx="2149241" cy="2149241"/>
          </a:xfrm>
          <a:custGeom>
            <a:avLst/>
            <a:gdLst>
              <a:gd name="connsiteX0" fmla="*/ 2149241 w 2149241"/>
              <a:gd name="connsiteY0" fmla="*/ 0 h 2149241"/>
              <a:gd name="connsiteX1" fmla="*/ 2149241 w 2149241"/>
              <a:gd name="connsiteY1" fmla="*/ 2149241 h 2149241"/>
              <a:gd name="connsiteX2" fmla="*/ 0 w 2149241"/>
              <a:gd name="connsiteY2" fmla="*/ 2149241 h 2149241"/>
              <a:gd name="connsiteX3" fmla="*/ 8877 w 2149241"/>
              <a:gd name="connsiteY3" fmla="*/ 1973442 h 2149241"/>
              <a:gd name="connsiteX4" fmla="*/ 1973442 w 2149241"/>
              <a:gd name="connsiteY4" fmla="*/ 8877 h 2149241"/>
              <a:gd name="connsiteX5" fmla="*/ 2149241 w 2149241"/>
              <a:gd name="connsiteY5" fmla="*/ 0 h 214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241" h="2149241">
                <a:moveTo>
                  <a:pt x="2149241" y="0"/>
                </a:moveTo>
                <a:lnTo>
                  <a:pt x="2149241" y="2149241"/>
                </a:lnTo>
                <a:lnTo>
                  <a:pt x="0" y="2149241"/>
                </a:lnTo>
                <a:lnTo>
                  <a:pt x="8877" y="1973442"/>
                </a:lnTo>
                <a:cubicBezTo>
                  <a:pt x="114075" y="937583"/>
                  <a:pt x="937583" y="114075"/>
                  <a:pt x="1973442" y="8877"/>
                </a:cubicBezTo>
                <a:lnTo>
                  <a:pt x="2149241"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Freeform: Shape 20"/>
          <p:cNvSpPr/>
          <p:nvPr userDrawn="1"/>
        </p:nvSpPr>
        <p:spPr>
          <a:xfrm>
            <a:off x="9193238" y="3595852"/>
            <a:ext cx="2149241" cy="2149241"/>
          </a:xfrm>
          <a:custGeom>
            <a:avLst/>
            <a:gdLst>
              <a:gd name="connsiteX0" fmla="*/ 0 w 2149241"/>
              <a:gd name="connsiteY0" fmla="*/ 0 h 2149241"/>
              <a:gd name="connsiteX1" fmla="*/ 175799 w 2149241"/>
              <a:gd name="connsiteY1" fmla="*/ 8877 h 2149241"/>
              <a:gd name="connsiteX2" fmla="*/ 2140364 w 2149241"/>
              <a:gd name="connsiteY2" fmla="*/ 1973442 h 2149241"/>
              <a:gd name="connsiteX3" fmla="*/ 2149241 w 2149241"/>
              <a:gd name="connsiteY3" fmla="*/ 2149241 h 2149241"/>
              <a:gd name="connsiteX4" fmla="*/ 0 w 2149241"/>
              <a:gd name="connsiteY4" fmla="*/ 2149241 h 2149241"/>
              <a:gd name="connsiteX5" fmla="*/ 0 w 2149241"/>
              <a:gd name="connsiteY5" fmla="*/ 0 h 214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241" h="2149241">
                <a:moveTo>
                  <a:pt x="0" y="0"/>
                </a:moveTo>
                <a:lnTo>
                  <a:pt x="175799" y="8877"/>
                </a:lnTo>
                <a:cubicBezTo>
                  <a:pt x="1211658" y="114075"/>
                  <a:pt x="2035166" y="937583"/>
                  <a:pt x="2140364" y="1973442"/>
                </a:cubicBezTo>
                <a:lnTo>
                  <a:pt x="2149241" y="2149241"/>
                </a:lnTo>
                <a:lnTo>
                  <a:pt x="0" y="2149241"/>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Freeform: Shape 16"/>
          <p:cNvSpPr/>
          <p:nvPr userDrawn="1"/>
        </p:nvSpPr>
        <p:spPr>
          <a:xfrm>
            <a:off x="6945523" y="5843567"/>
            <a:ext cx="2149241" cy="2149241"/>
          </a:xfrm>
          <a:custGeom>
            <a:avLst/>
            <a:gdLst>
              <a:gd name="connsiteX0" fmla="*/ 0 w 2149241"/>
              <a:gd name="connsiteY0" fmla="*/ 0 h 2149241"/>
              <a:gd name="connsiteX1" fmla="*/ 2149241 w 2149241"/>
              <a:gd name="connsiteY1" fmla="*/ 0 h 2149241"/>
              <a:gd name="connsiteX2" fmla="*/ 2149241 w 2149241"/>
              <a:gd name="connsiteY2" fmla="*/ 2149241 h 2149241"/>
              <a:gd name="connsiteX3" fmla="*/ 1973442 w 2149241"/>
              <a:gd name="connsiteY3" fmla="*/ 2140364 h 2149241"/>
              <a:gd name="connsiteX4" fmla="*/ 8877 w 2149241"/>
              <a:gd name="connsiteY4" fmla="*/ 175799 h 2149241"/>
              <a:gd name="connsiteX5" fmla="*/ 0 w 2149241"/>
              <a:gd name="connsiteY5" fmla="*/ 0 h 214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241" h="2149241">
                <a:moveTo>
                  <a:pt x="0" y="0"/>
                </a:moveTo>
                <a:lnTo>
                  <a:pt x="2149241" y="0"/>
                </a:lnTo>
                <a:lnTo>
                  <a:pt x="2149241" y="2149241"/>
                </a:lnTo>
                <a:lnTo>
                  <a:pt x="1973442" y="2140364"/>
                </a:lnTo>
                <a:cubicBezTo>
                  <a:pt x="937583" y="2035167"/>
                  <a:pt x="114075" y="1211659"/>
                  <a:pt x="8877" y="175799"/>
                </a:cubicBez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Freeform: Shape 15"/>
          <p:cNvSpPr/>
          <p:nvPr userDrawn="1"/>
        </p:nvSpPr>
        <p:spPr>
          <a:xfrm>
            <a:off x="9193238" y="5843567"/>
            <a:ext cx="2149241" cy="2149241"/>
          </a:xfrm>
          <a:custGeom>
            <a:avLst/>
            <a:gdLst>
              <a:gd name="connsiteX0" fmla="*/ 0 w 2149241"/>
              <a:gd name="connsiteY0" fmla="*/ 0 h 2149241"/>
              <a:gd name="connsiteX1" fmla="*/ 2149241 w 2149241"/>
              <a:gd name="connsiteY1" fmla="*/ 0 h 2149241"/>
              <a:gd name="connsiteX2" fmla="*/ 2140364 w 2149241"/>
              <a:gd name="connsiteY2" fmla="*/ 175799 h 2149241"/>
              <a:gd name="connsiteX3" fmla="*/ 175799 w 2149241"/>
              <a:gd name="connsiteY3" fmla="*/ 2140364 h 2149241"/>
              <a:gd name="connsiteX4" fmla="*/ 0 w 2149241"/>
              <a:gd name="connsiteY4" fmla="*/ 2149241 h 2149241"/>
              <a:gd name="connsiteX5" fmla="*/ 0 w 2149241"/>
              <a:gd name="connsiteY5" fmla="*/ 0 h 214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241" h="2149241">
                <a:moveTo>
                  <a:pt x="0" y="0"/>
                </a:moveTo>
                <a:lnTo>
                  <a:pt x="2149241" y="0"/>
                </a:lnTo>
                <a:lnTo>
                  <a:pt x="2140364" y="175799"/>
                </a:lnTo>
                <a:cubicBezTo>
                  <a:pt x="2035166" y="1211659"/>
                  <a:pt x="1211658" y="2035167"/>
                  <a:pt x="175799" y="2140364"/>
                </a:cubicBezTo>
                <a:lnTo>
                  <a:pt x="0" y="214924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28" name="Text Placeholder 5"/>
          <p:cNvSpPr>
            <a:spLocks noGrp="1"/>
          </p:cNvSpPr>
          <p:nvPr>
            <p:ph type="body" sz="quarter" idx="15" hasCustomPrompt="1"/>
          </p:nvPr>
        </p:nvSpPr>
        <p:spPr>
          <a:xfrm>
            <a:off x="9739175" y="4513456"/>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29" name="Text Placeholder 5"/>
          <p:cNvSpPr>
            <a:spLocks noGrp="1"/>
          </p:cNvSpPr>
          <p:nvPr>
            <p:ph type="body" sz="quarter" idx="12" hasCustomPrompt="1"/>
          </p:nvPr>
        </p:nvSpPr>
        <p:spPr>
          <a:xfrm>
            <a:off x="12017326" y="3798138"/>
            <a:ext cx="4867324" cy="178094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14" hasCustomPrompt="1"/>
          </p:nvPr>
        </p:nvSpPr>
        <p:spPr>
          <a:xfrm>
            <a:off x="12017326" y="3138902"/>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33" name="Text Placeholder 5"/>
          <p:cNvSpPr>
            <a:spLocks noGrp="1"/>
          </p:cNvSpPr>
          <p:nvPr>
            <p:ph type="body" sz="quarter" idx="16" hasCustomPrompt="1"/>
          </p:nvPr>
        </p:nvSpPr>
        <p:spPr>
          <a:xfrm>
            <a:off x="9739175" y="6404918"/>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34" name="Text Placeholder 5"/>
          <p:cNvSpPr>
            <a:spLocks noGrp="1"/>
          </p:cNvSpPr>
          <p:nvPr>
            <p:ph type="body" sz="quarter" idx="17" hasCustomPrompt="1"/>
          </p:nvPr>
        </p:nvSpPr>
        <p:spPr>
          <a:xfrm>
            <a:off x="12017326" y="6617249"/>
            <a:ext cx="4867324" cy="178094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18" hasCustomPrompt="1"/>
          </p:nvPr>
        </p:nvSpPr>
        <p:spPr>
          <a:xfrm>
            <a:off x="12017326" y="5958013"/>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37" name="Text Placeholder 5"/>
          <p:cNvSpPr>
            <a:spLocks noGrp="1"/>
          </p:cNvSpPr>
          <p:nvPr>
            <p:ph type="body" sz="quarter" idx="19" hasCustomPrompt="1"/>
          </p:nvPr>
        </p:nvSpPr>
        <p:spPr>
          <a:xfrm>
            <a:off x="7768372" y="6404918"/>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38" name="Text Placeholder 5"/>
          <p:cNvSpPr>
            <a:spLocks noGrp="1"/>
          </p:cNvSpPr>
          <p:nvPr>
            <p:ph type="body" sz="quarter" idx="20" hasCustomPrompt="1"/>
          </p:nvPr>
        </p:nvSpPr>
        <p:spPr>
          <a:xfrm>
            <a:off x="1425699" y="6617249"/>
            <a:ext cx="4867324" cy="178094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9" name="Text Placeholder 5"/>
          <p:cNvSpPr>
            <a:spLocks noGrp="1"/>
          </p:cNvSpPr>
          <p:nvPr>
            <p:ph type="body" sz="quarter" idx="21" hasCustomPrompt="1"/>
          </p:nvPr>
        </p:nvSpPr>
        <p:spPr>
          <a:xfrm>
            <a:off x="1425699" y="5958013"/>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40" name="Text Placeholder 5"/>
          <p:cNvSpPr>
            <a:spLocks noGrp="1"/>
          </p:cNvSpPr>
          <p:nvPr>
            <p:ph type="body" sz="quarter" idx="22" hasCustomPrompt="1"/>
          </p:nvPr>
        </p:nvSpPr>
        <p:spPr>
          <a:xfrm>
            <a:off x="7768372" y="4513456"/>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1" name="Text Placeholder 5"/>
          <p:cNvSpPr>
            <a:spLocks noGrp="1"/>
          </p:cNvSpPr>
          <p:nvPr>
            <p:ph type="body" sz="quarter" idx="23" hasCustomPrompt="1"/>
          </p:nvPr>
        </p:nvSpPr>
        <p:spPr>
          <a:xfrm>
            <a:off x="1425699" y="3830619"/>
            <a:ext cx="4867324" cy="178094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2" name="Text Placeholder 5"/>
          <p:cNvSpPr>
            <a:spLocks noGrp="1"/>
          </p:cNvSpPr>
          <p:nvPr>
            <p:ph type="body" sz="quarter" idx="24" hasCustomPrompt="1"/>
          </p:nvPr>
        </p:nvSpPr>
        <p:spPr>
          <a:xfrm>
            <a:off x="1425699" y="3171383"/>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43"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44" name="Text Placeholder 5"/>
          <p:cNvSpPr>
            <a:spLocks noGrp="1"/>
          </p:cNvSpPr>
          <p:nvPr>
            <p:ph type="body" sz="quarter" idx="31"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2857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par>
                          <p:cTn id="13" fill="hold">
                            <p:stCondLst>
                              <p:cond delay="1800"/>
                            </p:stCondLst>
                            <p:childTnLst>
                              <p:par>
                                <p:cTn id="14" presetID="2" presetClass="entr" presetSubtype="12" decel="100000" fill="hold" grpId="0" nodeType="afterEffect">
                                  <p:stCondLst>
                                    <p:cond delay="0"/>
                                  </p:stCondLst>
                                  <p:childTnLst>
                                    <p:set>
                                      <p:cBhvr>
                                        <p:cTn id="15" dur="1" fill="hold">
                                          <p:stCondLst>
                                            <p:cond delay="0"/>
                                          </p:stCondLst>
                                        </p:cTn>
                                        <p:tgtEl>
                                          <p:spTgt spid="28">
                                            <p:txEl>
                                              <p:pRg st="0" end="0"/>
                                            </p:txEl>
                                          </p:spTgt>
                                        </p:tgtEl>
                                        <p:attrNameLst>
                                          <p:attrName>style.visibility</p:attrName>
                                        </p:attrNameLst>
                                      </p:cBhvr>
                                      <p:to>
                                        <p:strVal val="visible"/>
                                      </p:to>
                                    </p:set>
                                    <p:anim calcmode="lin" valueType="num">
                                      <p:cBhvr additive="base">
                                        <p:cTn id="16" dur="10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28">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9" decel="100000" fill="hold" grpId="0" nodeType="withEffect">
                                  <p:stCondLst>
                                    <p:cond delay="0"/>
                                  </p:stCondLst>
                                  <p:childTnLst>
                                    <p:set>
                                      <p:cBhvr>
                                        <p:cTn id="19" dur="1" fill="hold">
                                          <p:stCondLst>
                                            <p:cond delay="0"/>
                                          </p:stCondLst>
                                        </p:cTn>
                                        <p:tgtEl>
                                          <p:spTgt spid="33">
                                            <p:txEl>
                                              <p:pRg st="0" end="0"/>
                                            </p:txEl>
                                          </p:spTgt>
                                        </p:tgtEl>
                                        <p:attrNameLst>
                                          <p:attrName>style.visibility</p:attrName>
                                        </p:attrNameLst>
                                      </p:cBhvr>
                                      <p:to>
                                        <p:strVal val="visible"/>
                                      </p:to>
                                    </p:set>
                                    <p:anim calcmode="lin" valueType="num">
                                      <p:cBhvr additive="base">
                                        <p:cTn id="20" dur="10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3">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3" decel="100000" fill="hold" grpId="0" nodeType="withEffect">
                                  <p:stCondLst>
                                    <p:cond delay="0"/>
                                  </p:stCondLst>
                                  <p:childTnLst>
                                    <p:set>
                                      <p:cBhvr>
                                        <p:cTn id="23" dur="1" fill="hold">
                                          <p:stCondLst>
                                            <p:cond delay="0"/>
                                          </p:stCondLst>
                                        </p:cTn>
                                        <p:tgtEl>
                                          <p:spTgt spid="37">
                                            <p:txEl>
                                              <p:pRg st="0" end="0"/>
                                            </p:txEl>
                                          </p:spTgt>
                                        </p:tgtEl>
                                        <p:attrNameLst>
                                          <p:attrName>style.visibility</p:attrName>
                                        </p:attrNameLst>
                                      </p:cBhvr>
                                      <p:to>
                                        <p:strVal val="visible"/>
                                      </p:to>
                                    </p:set>
                                    <p:anim calcmode="lin" valueType="num">
                                      <p:cBhvr additive="base">
                                        <p:cTn id="24" dur="10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26" presetID="2" presetClass="entr" presetSubtype="6" decel="100000" fill="hold" grpId="0" nodeType="withEffect">
                                  <p:stCondLst>
                                    <p:cond delay="0"/>
                                  </p:stCondLst>
                                  <p:childTnLst>
                                    <p:set>
                                      <p:cBhvr>
                                        <p:cTn id="27" dur="1" fill="hold">
                                          <p:stCondLst>
                                            <p:cond delay="0"/>
                                          </p:stCondLst>
                                        </p:cTn>
                                        <p:tgtEl>
                                          <p:spTgt spid="40">
                                            <p:txEl>
                                              <p:pRg st="0" end="0"/>
                                            </p:txEl>
                                          </p:spTgt>
                                        </p:tgtEl>
                                        <p:attrNameLst>
                                          <p:attrName>style.visibility</p:attrName>
                                        </p:attrNameLst>
                                      </p:cBhvr>
                                      <p:to>
                                        <p:strVal val="visible"/>
                                      </p:to>
                                    </p:set>
                                    <p:anim calcmode="lin" valueType="num">
                                      <p:cBhvr additive="base">
                                        <p:cTn id="28" dur="10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40">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6" decel="10000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1+#ppt_w/2"/>
                                          </p:val>
                                        </p:tav>
                                        <p:tav tm="100000">
                                          <p:val>
                                            <p:strVal val="#ppt_x"/>
                                          </p:val>
                                        </p:tav>
                                      </p:tavLst>
                                    </p:anim>
                                    <p:anim calcmode="lin" valueType="num">
                                      <p:cBhvr additive="base">
                                        <p:cTn id="33" dur="1000" fill="hold"/>
                                        <p:tgtEl>
                                          <p:spTgt spid="22"/>
                                        </p:tgtEl>
                                        <p:attrNameLst>
                                          <p:attrName>ppt_y</p:attrName>
                                        </p:attrNameLst>
                                      </p:cBhvr>
                                      <p:tavLst>
                                        <p:tav tm="0">
                                          <p:val>
                                            <p:strVal val="1+#ppt_h/2"/>
                                          </p:val>
                                        </p:tav>
                                        <p:tav tm="100000">
                                          <p:val>
                                            <p:strVal val="#ppt_y"/>
                                          </p:val>
                                        </p:tav>
                                      </p:tavLst>
                                    </p:anim>
                                  </p:childTnLst>
                                </p:cTn>
                              </p:par>
                              <p:par>
                                <p:cTn id="34" presetID="2" presetClass="entr" presetSubtype="12" decel="10000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1000" fill="hold"/>
                                        <p:tgtEl>
                                          <p:spTgt spid="21"/>
                                        </p:tgtEl>
                                        <p:attrNameLst>
                                          <p:attrName>ppt_x</p:attrName>
                                        </p:attrNameLst>
                                      </p:cBhvr>
                                      <p:tavLst>
                                        <p:tav tm="0">
                                          <p:val>
                                            <p:strVal val="0-#ppt_w/2"/>
                                          </p:val>
                                        </p:tav>
                                        <p:tav tm="100000">
                                          <p:val>
                                            <p:strVal val="#ppt_x"/>
                                          </p:val>
                                        </p:tav>
                                      </p:tavLst>
                                    </p:anim>
                                    <p:anim calcmode="lin" valueType="num">
                                      <p:cBhvr additive="base">
                                        <p:cTn id="37" dur="1000" fill="hold"/>
                                        <p:tgtEl>
                                          <p:spTgt spid="21"/>
                                        </p:tgtEl>
                                        <p:attrNameLst>
                                          <p:attrName>ppt_y</p:attrName>
                                        </p:attrNameLst>
                                      </p:cBhvr>
                                      <p:tavLst>
                                        <p:tav tm="0">
                                          <p:val>
                                            <p:strVal val="1+#ppt_h/2"/>
                                          </p:val>
                                        </p:tav>
                                        <p:tav tm="100000">
                                          <p:val>
                                            <p:strVal val="#ppt_y"/>
                                          </p:val>
                                        </p:tav>
                                      </p:tavLst>
                                    </p:anim>
                                  </p:childTnLst>
                                </p:cTn>
                              </p:par>
                              <p:par>
                                <p:cTn id="38" presetID="2" presetClass="entr" presetSubtype="3" decel="10000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1000" fill="hold"/>
                                        <p:tgtEl>
                                          <p:spTgt spid="17"/>
                                        </p:tgtEl>
                                        <p:attrNameLst>
                                          <p:attrName>ppt_x</p:attrName>
                                        </p:attrNameLst>
                                      </p:cBhvr>
                                      <p:tavLst>
                                        <p:tav tm="0">
                                          <p:val>
                                            <p:strVal val="1+#ppt_w/2"/>
                                          </p:val>
                                        </p:tav>
                                        <p:tav tm="100000">
                                          <p:val>
                                            <p:strVal val="#ppt_x"/>
                                          </p:val>
                                        </p:tav>
                                      </p:tavLst>
                                    </p:anim>
                                    <p:anim calcmode="lin" valueType="num">
                                      <p:cBhvr additive="base">
                                        <p:cTn id="41" dur="10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9" decel="10000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1000" fill="hold"/>
                                        <p:tgtEl>
                                          <p:spTgt spid="16"/>
                                        </p:tgtEl>
                                        <p:attrNameLst>
                                          <p:attrName>ppt_x</p:attrName>
                                        </p:attrNameLst>
                                      </p:cBhvr>
                                      <p:tavLst>
                                        <p:tav tm="0">
                                          <p:val>
                                            <p:strVal val="0-#ppt_w/2"/>
                                          </p:val>
                                        </p:tav>
                                        <p:tav tm="100000">
                                          <p:val>
                                            <p:strVal val="#ppt_x"/>
                                          </p:val>
                                        </p:tav>
                                      </p:tavLst>
                                    </p:anim>
                                    <p:anim calcmode="lin" valueType="num">
                                      <p:cBhvr additive="base">
                                        <p:cTn id="45" dur="1000" fill="hold"/>
                                        <p:tgtEl>
                                          <p:spTgt spid="16"/>
                                        </p:tgtEl>
                                        <p:attrNameLst>
                                          <p:attrName>ppt_y</p:attrName>
                                        </p:attrNameLst>
                                      </p:cBhvr>
                                      <p:tavLst>
                                        <p:tav tm="0">
                                          <p:val>
                                            <p:strVal val="0-#ppt_h/2"/>
                                          </p:val>
                                        </p:tav>
                                        <p:tav tm="100000">
                                          <p:val>
                                            <p:strVal val="#ppt_y"/>
                                          </p:val>
                                        </p:tav>
                                      </p:tavLst>
                                    </p:anim>
                                  </p:childTnLst>
                                </p:cTn>
                              </p:par>
                              <p:par>
                                <p:cTn id="46" presetID="49" presetClass="entr" presetSubtype="0" decel="100000" fill="hold" grpId="1" nodeType="withEffect">
                                  <p:stCondLst>
                                    <p:cond delay="0"/>
                                  </p:stCondLst>
                                  <p:childTnLst>
                                    <p:set>
                                      <p:cBhvr>
                                        <p:cTn id="47" dur="1" fill="hold">
                                          <p:stCondLst>
                                            <p:cond delay="0"/>
                                          </p:stCondLst>
                                        </p:cTn>
                                        <p:tgtEl>
                                          <p:spTgt spid="28">
                                            <p:txEl>
                                              <p:pRg st="0" end="0"/>
                                            </p:txEl>
                                          </p:spTgt>
                                        </p:tgtEl>
                                        <p:attrNameLst>
                                          <p:attrName>style.visibility</p:attrName>
                                        </p:attrNameLst>
                                      </p:cBhvr>
                                      <p:to>
                                        <p:strVal val="visible"/>
                                      </p:to>
                                    </p:set>
                                    <p:anim calcmode="lin" valueType="num">
                                      <p:cBhvr>
                                        <p:cTn id="48" dur="10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9" dur="1000" fill="hold"/>
                                        <p:tgtEl>
                                          <p:spTgt spid="28">
                                            <p:txEl>
                                              <p:pRg st="0" end="0"/>
                                            </p:txEl>
                                          </p:spTgt>
                                        </p:tgtEl>
                                        <p:attrNameLst>
                                          <p:attrName>ppt_h</p:attrName>
                                        </p:attrNameLst>
                                      </p:cBhvr>
                                      <p:tavLst>
                                        <p:tav tm="0">
                                          <p:val>
                                            <p:fltVal val="0"/>
                                          </p:val>
                                        </p:tav>
                                        <p:tav tm="100000">
                                          <p:val>
                                            <p:strVal val="#ppt_h"/>
                                          </p:val>
                                        </p:tav>
                                      </p:tavLst>
                                    </p:anim>
                                    <p:anim calcmode="lin" valueType="num">
                                      <p:cBhvr>
                                        <p:cTn id="50" dur="1000" fill="hold"/>
                                        <p:tgtEl>
                                          <p:spTgt spid="28">
                                            <p:txEl>
                                              <p:pRg st="0" end="0"/>
                                            </p:txEl>
                                          </p:spTgt>
                                        </p:tgtEl>
                                        <p:attrNameLst>
                                          <p:attrName>style.rotation</p:attrName>
                                        </p:attrNameLst>
                                      </p:cBhvr>
                                      <p:tavLst>
                                        <p:tav tm="0">
                                          <p:val>
                                            <p:fltVal val="360"/>
                                          </p:val>
                                        </p:tav>
                                        <p:tav tm="100000">
                                          <p:val>
                                            <p:fltVal val="0"/>
                                          </p:val>
                                        </p:tav>
                                      </p:tavLst>
                                    </p:anim>
                                    <p:animEffect transition="in" filter="fade">
                                      <p:cBhvr>
                                        <p:cTn id="51" dur="1000"/>
                                        <p:tgtEl>
                                          <p:spTgt spid="28">
                                            <p:txEl>
                                              <p:pRg st="0" end="0"/>
                                            </p:txEl>
                                          </p:spTgt>
                                        </p:tgtEl>
                                      </p:cBhvr>
                                    </p:animEffect>
                                  </p:childTnLst>
                                </p:cTn>
                              </p:par>
                              <p:par>
                                <p:cTn id="52" presetID="49" presetClass="entr" presetSubtype="0" decel="100000" fill="hold" grpId="1" nodeType="withEffect">
                                  <p:stCondLst>
                                    <p:cond delay="0"/>
                                  </p:stCondLst>
                                  <p:childTnLst>
                                    <p:set>
                                      <p:cBhvr>
                                        <p:cTn id="53" dur="1" fill="hold">
                                          <p:stCondLst>
                                            <p:cond delay="0"/>
                                          </p:stCondLst>
                                        </p:cTn>
                                        <p:tgtEl>
                                          <p:spTgt spid="33">
                                            <p:txEl>
                                              <p:pRg st="0" end="0"/>
                                            </p:txEl>
                                          </p:spTgt>
                                        </p:tgtEl>
                                        <p:attrNameLst>
                                          <p:attrName>style.visibility</p:attrName>
                                        </p:attrNameLst>
                                      </p:cBhvr>
                                      <p:to>
                                        <p:strVal val="visible"/>
                                      </p:to>
                                    </p:set>
                                    <p:anim calcmode="lin" valueType="num">
                                      <p:cBhvr>
                                        <p:cTn id="54" dur="10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55" dur="1000" fill="hold"/>
                                        <p:tgtEl>
                                          <p:spTgt spid="33">
                                            <p:txEl>
                                              <p:pRg st="0" end="0"/>
                                            </p:txEl>
                                          </p:spTgt>
                                        </p:tgtEl>
                                        <p:attrNameLst>
                                          <p:attrName>ppt_h</p:attrName>
                                        </p:attrNameLst>
                                      </p:cBhvr>
                                      <p:tavLst>
                                        <p:tav tm="0">
                                          <p:val>
                                            <p:fltVal val="0"/>
                                          </p:val>
                                        </p:tav>
                                        <p:tav tm="100000">
                                          <p:val>
                                            <p:strVal val="#ppt_h"/>
                                          </p:val>
                                        </p:tav>
                                      </p:tavLst>
                                    </p:anim>
                                    <p:anim calcmode="lin" valueType="num">
                                      <p:cBhvr>
                                        <p:cTn id="56" dur="1000" fill="hold"/>
                                        <p:tgtEl>
                                          <p:spTgt spid="33">
                                            <p:txEl>
                                              <p:pRg st="0" end="0"/>
                                            </p:txEl>
                                          </p:spTgt>
                                        </p:tgtEl>
                                        <p:attrNameLst>
                                          <p:attrName>style.rotation</p:attrName>
                                        </p:attrNameLst>
                                      </p:cBhvr>
                                      <p:tavLst>
                                        <p:tav tm="0">
                                          <p:val>
                                            <p:fltVal val="360"/>
                                          </p:val>
                                        </p:tav>
                                        <p:tav tm="100000">
                                          <p:val>
                                            <p:fltVal val="0"/>
                                          </p:val>
                                        </p:tav>
                                      </p:tavLst>
                                    </p:anim>
                                    <p:animEffect transition="in" filter="fade">
                                      <p:cBhvr>
                                        <p:cTn id="57" dur="1000"/>
                                        <p:tgtEl>
                                          <p:spTgt spid="33">
                                            <p:txEl>
                                              <p:pRg st="0" end="0"/>
                                            </p:txEl>
                                          </p:spTgt>
                                        </p:tgtEl>
                                      </p:cBhvr>
                                    </p:animEffect>
                                  </p:childTnLst>
                                </p:cTn>
                              </p:par>
                              <p:par>
                                <p:cTn id="58" presetID="49" presetClass="entr" presetSubtype="0" decel="100000" fill="hold" grpId="1" nodeType="withEffect">
                                  <p:stCondLst>
                                    <p:cond delay="0"/>
                                  </p:stCondLst>
                                  <p:childTnLst>
                                    <p:set>
                                      <p:cBhvr>
                                        <p:cTn id="59" dur="1" fill="hold">
                                          <p:stCondLst>
                                            <p:cond delay="0"/>
                                          </p:stCondLst>
                                        </p:cTn>
                                        <p:tgtEl>
                                          <p:spTgt spid="37">
                                            <p:txEl>
                                              <p:pRg st="0" end="0"/>
                                            </p:txEl>
                                          </p:spTgt>
                                        </p:tgtEl>
                                        <p:attrNameLst>
                                          <p:attrName>style.visibility</p:attrName>
                                        </p:attrNameLst>
                                      </p:cBhvr>
                                      <p:to>
                                        <p:strVal val="visible"/>
                                      </p:to>
                                    </p:set>
                                    <p:anim calcmode="lin" valueType="num">
                                      <p:cBhvr>
                                        <p:cTn id="60" dur="10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61" dur="1000" fill="hold"/>
                                        <p:tgtEl>
                                          <p:spTgt spid="37">
                                            <p:txEl>
                                              <p:pRg st="0" end="0"/>
                                            </p:txEl>
                                          </p:spTgt>
                                        </p:tgtEl>
                                        <p:attrNameLst>
                                          <p:attrName>ppt_h</p:attrName>
                                        </p:attrNameLst>
                                      </p:cBhvr>
                                      <p:tavLst>
                                        <p:tav tm="0">
                                          <p:val>
                                            <p:fltVal val="0"/>
                                          </p:val>
                                        </p:tav>
                                        <p:tav tm="100000">
                                          <p:val>
                                            <p:strVal val="#ppt_h"/>
                                          </p:val>
                                        </p:tav>
                                      </p:tavLst>
                                    </p:anim>
                                    <p:anim calcmode="lin" valueType="num">
                                      <p:cBhvr>
                                        <p:cTn id="62" dur="1000" fill="hold"/>
                                        <p:tgtEl>
                                          <p:spTgt spid="37">
                                            <p:txEl>
                                              <p:pRg st="0" end="0"/>
                                            </p:txEl>
                                          </p:spTgt>
                                        </p:tgtEl>
                                        <p:attrNameLst>
                                          <p:attrName>style.rotation</p:attrName>
                                        </p:attrNameLst>
                                      </p:cBhvr>
                                      <p:tavLst>
                                        <p:tav tm="0">
                                          <p:val>
                                            <p:fltVal val="360"/>
                                          </p:val>
                                        </p:tav>
                                        <p:tav tm="100000">
                                          <p:val>
                                            <p:fltVal val="0"/>
                                          </p:val>
                                        </p:tav>
                                      </p:tavLst>
                                    </p:anim>
                                    <p:animEffect transition="in" filter="fade">
                                      <p:cBhvr>
                                        <p:cTn id="63" dur="1000"/>
                                        <p:tgtEl>
                                          <p:spTgt spid="37">
                                            <p:txEl>
                                              <p:pRg st="0" end="0"/>
                                            </p:txEl>
                                          </p:spTgt>
                                        </p:tgtEl>
                                      </p:cBhvr>
                                    </p:animEffect>
                                  </p:childTnLst>
                                </p:cTn>
                              </p:par>
                              <p:par>
                                <p:cTn id="64" presetID="49" presetClass="entr" presetSubtype="0" decel="100000" fill="hold" grpId="1" nodeType="withEffect">
                                  <p:stCondLst>
                                    <p:cond delay="0"/>
                                  </p:stCondLst>
                                  <p:childTnLst>
                                    <p:set>
                                      <p:cBhvr>
                                        <p:cTn id="65" dur="1" fill="hold">
                                          <p:stCondLst>
                                            <p:cond delay="0"/>
                                          </p:stCondLst>
                                        </p:cTn>
                                        <p:tgtEl>
                                          <p:spTgt spid="40">
                                            <p:txEl>
                                              <p:pRg st="0" end="0"/>
                                            </p:txEl>
                                          </p:spTgt>
                                        </p:tgtEl>
                                        <p:attrNameLst>
                                          <p:attrName>style.visibility</p:attrName>
                                        </p:attrNameLst>
                                      </p:cBhvr>
                                      <p:to>
                                        <p:strVal val="visible"/>
                                      </p:to>
                                    </p:set>
                                    <p:anim calcmode="lin" valueType="num">
                                      <p:cBhvr>
                                        <p:cTn id="66" dur="10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67" dur="1000" fill="hold"/>
                                        <p:tgtEl>
                                          <p:spTgt spid="40">
                                            <p:txEl>
                                              <p:pRg st="0" end="0"/>
                                            </p:txEl>
                                          </p:spTgt>
                                        </p:tgtEl>
                                        <p:attrNameLst>
                                          <p:attrName>ppt_h</p:attrName>
                                        </p:attrNameLst>
                                      </p:cBhvr>
                                      <p:tavLst>
                                        <p:tav tm="0">
                                          <p:val>
                                            <p:fltVal val="0"/>
                                          </p:val>
                                        </p:tav>
                                        <p:tav tm="100000">
                                          <p:val>
                                            <p:strVal val="#ppt_h"/>
                                          </p:val>
                                        </p:tav>
                                      </p:tavLst>
                                    </p:anim>
                                    <p:anim calcmode="lin" valueType="num">
                                      <p:cBhvr>
                                        <p:cTn id="68" dur="1000" fill="hold"/>
                                        <p:tgtEl>
                                          <p:spTgt spid="40">
                                            <p:txEl>
                                              <p:pRg st="0" end="0"/>
                                            </p:txEl>
                                          </p:spTgt>
                                        </p:tgtEl>
                                        <p:attrNameLst>
                                          <p:attrName>style.rotation</p:attrName>
                                        </p:attrNameLst>
                                      </p:cBhvr>
                                      <p:tavLst>
                                        <p:tav tm="0">
                                          <p:val>
                                            <p:fltVal val="360"/>
                                          </p:val>
                                        </p:tav>
                                        <p:tav tm="100000">
                                          <p:val>
                                            <p:fltVal val="0"/>
                                          </p:val>
                                        </p:tav>
                                      </p:tavLst>
                                    </p:anim>
                                    <p:animEffect transition="in" filter="fade">
                                      <p:cBhvr>
                                        <p:cTn id="69" dur="1000"/>
                                        <p:tgtEl>
                                          <p:spTgt spid="40">
                                            <p:txEl>
                                              <p:pRg st="0" end="0"/>
                                            </p:txEl>
                                          </p:spTgt>
                                        </p:tgtEl>
                                      </p:cBhvr>
                                    </p:animEffect>
                                  </p:childTnLst>
                                </p:cTn>
                              </p:par>
                              <p:par>
                                <p:cTn id="70" presetID="49" presetClass="entr" presetSubtype="0" decel="100000" fill="hold" grpId="1"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1000" fill="hold"/>
                                        <p:tgtEl>
                                          <p:spTgt spid="22"/>
                                        </p:tgtEl>
                                        <p:attrNameLst>
                                          <p:attrName>ppt_w</p:attrName>
                                        </p:attrNameLst>
                                      </p:cBhvr>
                                      <p:tavLst>
                                        <p:tav tm="0">
                                          <p:val>
                                            <p:fltVal val="0"/>
                                          </p:val>
                                        </p:tav>
                                        <p:tav tm="100000">
                                          <p:val>
                                            <p:strVal val="#ppt_w"/>
                                          </p:val>
                                        </p:tav>
                                      </p:tavLst>
                                    </p:anim>
                                    <p:anim calcmode="lin" valueType="num">
                                      <p:cBhvr>
                                        <p:cTn id="73" dur="1000" fill="hold"/>
                                        <p:tgtEl>
                                          <p:spTgt spid="22"/>
                                        </p:tgtEl>
                                        <p:attrNameLst>
                                          <p:attrName>ppt_h</p:attrName>
                                        </p:attrNameLst>
                                      </p:cBhvr>
                                      <p:tavLst>
                                        <p:tav tm="0">
                                          <p:val>
                                            <p:fltVal val="0"/>
                                          </p:val>
                                        </p:tav>
                                        <p:tav tm="100000">
                                          <p:val>
                                            <p:strVal val="#ppt_h"/>
                                          </p:val>
                                        </p:tav>
                                      </p:tavLst>
                                    </p:anim>
                                    <p:anim calcmode="lin" valueType="num">
                                      <p:cBhvr>
                                        <p:cTn id="74" dur="1000" fill="hold"/>
                                        <p:tgtEl>
                                          <p:spTgt spid="22"/>
                                        </p:tgtEl>
                                        <p:attrNameLst>
                                          <p:attrName>style.rotation</p:attrName>
                                        </p:attrNameLst>
                                      </p:cBhvr>
                                      <p:tavLst>
                                        <p:tav tm="0">
                                          <p:val>
                                            <p:fltVal val="360"/>
                                          </p:val>
                                        </p:tav>
                                        <p:tav tm="100000">
                                          <p:val>
                                            <p:fltVal val="0"/>
                                          </p:val>
                                        </p:tav>
                                      </p:tavLst>
                                    </p:anim>
                                    <p:animEffect transition="in" filter="fade">
                                      <p:cBhvr>
                                        <p:cTn id="75" dur="1000"/>
                                        <p:tgtEl>
                                          <p:spTgt spid="22"/>
                                        </p:tgtEl>
                                      </p:cBhvr>
                                    </p:animEffect>
                                  </p:childTnLst>
                                </p:cTn>
                              </p:par>
                              <p:par>
                                <p:cTn id="76" presetID="49" presetClass="entr" presetSubtype="0" decel="100000" fill="hold" grpId="1" nodeType="with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 calcmode="lin" valueType="num">
                                      <p:cBhvr>
                                        <p:cTn id="80" dur="1000" fill="hold"/>
                                        <p:tgtEl>
                                          <p:spTgt spid="21"/>
                                        </p:tgtEl>
                                        <p:attrNameLst>
                                          <p:attrName>style.rotation</p:attrName>
                                        </p:attrNameLst>
                                      </p:cBhvr>
                                      <p:tavLst>
                                        <p:tav tm="0">
                                          <p:val>
                                            <p:fltVal val="360"/>
                                          </p:val>
                                        </p:tav>
                                        <p:tav tm="100000">
                                          <p:val>
                                            <p:fltVal val="0"/>
                                          </p:val>
                                        </p:tav>
                                      </p:tavLst>
                                    </p:anim>
                                    <p:animEffect transition="in" filter="fade">
                                      <p:cBhvr>
                                        <p:cTn id="81" dur="1000"/>
                                        <p:tgtEl>
                                          <p:spTgt spid="21"/>
                                        </p:tgtEl>
                                      </p:cBhvr>
                                    </p:animEffect>
                                  </p:childTnLst>
                                </p:cTn>
                              </p:par>
                              <p:par>
                                <p:cTn id="82" presetID="49" presetClass="entr" presetSubtype="0" decel="100000" fill="hold" grpId="1"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1000" fill="hold"/>
                                        <p:tgtEl>
                                          <p:spTgt spid="17"/>
                                        </p:tgtEl>
                                        <p:attrNameLst>
                                          <p:attrName>ppt_w</p:attrName>
                                        </p:attrNameLst>
                                      </p:cBhvr>
                                      <p:tavLst>
                                        <p:tav tm="0">
                                          <p:val>
                                            <p:fltVal val="0"/>
                                          </p:val>
                                        </p:tav>
                                        <p:tav tm="100000">
                                          <p:val>
                                            <p:strVal val="#ppt_w"/>
                                          </p:val>
                                        </p:tav>
                                      </p:tavLst>
                                    </p:anim>
                                    <p:anim calcmode="lin" valueType="num">
                                      <p:cBhvr>
                                        <p:cTn id="85" dur="1000" fill="hold"/>
                                        <p:tgtEl>
                                          <p:spTgt spid="17"/>
                                        </p:tgtEl>
                                        <p:attrNameLst>
                                          <p:attrName>ppt_h</p:attrName>
                                        </p:attrNameLst>
                                      </p:cBhvr>
                                      <p:tavLst>
                                        <p:tav tm="0">
                                          <p:val>
                                            <p:fltVal val="0"/>
                                          </p:val>
                                        </p:tav>
                                        <p:tav tm="100000">
                                          <p:val>
                                            <p:strVal val="#ppt_h"/>
                                          </p:val>
                                        </p:tav>
                                      </p:tavLst>
                                    </p:anim>
                                    <p:anim calcmode="lin" valueType="num">
                                      <p:cBhvr>
                                        <p:cTn id="86" dur="1000" fill="hold"/>
                                        <p:tgtEl>
                                          <p:spTgt spid="17"/>
                                        </p:tgtEl>
                                        <p:attrNameLst>
                                          <p:attrName>style.rotation</p:attrName>
                                        </p:attrNameLst>
                                      </p:cBhvr>
                                      <p:tavLst>
                                        <p:tav tm="0">
                                          <p:val>
                                            <p:fltVal val="360"/>
                                          </p:val>
                                        </p:tav>
                                        <p:tav tm="100000">
                                          <p:val>
                                            <p:fltVal val="0"/>
                                          </p:val>
                                        </p:tav>
                                      </p:tavLst>
                                    </p:anim>
                                    <p:animEffect transition="in" filter="fade">
                                      <p:cBhvr>
                                        <p:cTn id="87" dur="1000"/>
                                        <p:tgtEl>
                                          <p:spTgt spid="17"/>
                                        </p:tgtEl>
                                      </p:cBhvr>
                                    </p:animEffect>
                                  </p:childTnLst>
                                </p:cTn>
                              </p:par>
                              <p:par>
                                <p:cTn id="88" presetID="49" presetClass="entr" presetSubtype="0" decel="100000" fill="hold" grpId="1" nodeType="with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p:cTn id="90" dur="1000" fill="hold"/>
                                        <p:tgtEl>
                                          <p:spTgt spid="16"/>
                                        </p:tgtEl>
                                        <p:attrNameLst>
                                          <p:attrName>ppt_w</p:attrName>
                                        </p:attrNameLst>
                                      </p:cBhvr>
                                      <p:tavLst>
                                        <p:tav tm="0">
                                          <p:val>
                                            <p:fltVal val="0"/>
                                          </p:val>
                                        </p:tav>
                                        <p:tav tm="100000">
                                          <p:val>
                                            <p:strVal val="#ppt_w"/>
                                          </p:val>
                                        </p:tav>
                                      </p:tavLst>
                                    </p:anim>
                                    <p:anim calcmode="lin" valueType="num">
                                      <p:cBhvr>
                                        <p:cTn id="91" dur="1000" fill="hold"/>
                                        <p:tgtEl>
                                          <p:spTgt spid="16"/>
                                        </p:tgtEl>
                                        <p:attrNameLst>
                                          <p:attrName>ppt_h</p:attrName>
                                        </p:attrNameLst>
                                      </p:cBhvr>
                                      <p:tavLst>
                                        <p:tav tm="0">
                                          <p:val>
                                            <p:fltVal val="0"/>
                                          </p:val>
                                        </p:tav>
                                        <p:tav tm="100000">
                                          <p:val>
                                            <p:strVal val="#ppt_h"/>
                                          </p:val>
                                        </p:tav>
                                      </p:tavLst>
                                    </p:anim>
                                    <p:anim calcmode="lin" valueType="num">
                                      <p:cBhvr>
                                        <p:cTn id="92" dur="1000" fill="hold"/>
                                        <p:tgtEl>
                                          <p:spTgt spid="16"/>
                                        </p:tgtEl>
                                        <p:attrNameLst>
                                          <p:attrName>style.rotation</p:attrName>
                                        </p:attrNameLst>
                                      </p:cBhvr>
                                      <p:tavLst>
                                        <p:tav tm="0">
                                          <p:val>
                                            <p:fltVal val="360"/>
                                          </p:val>
                                        </p:tav>
                                        <p:tav tm="100000">
                                          <p:val>
                                            <p:fltVal val="0"/>
                                          </p:val>
                                        </p:tav>
                                      </p:tavLst>
                                    </p:anim>
                                    <p:animEffect transition="in" filter="fade">
                                      <p:cBhvr>
                                        <p:cTn id="93" dur="1000"/>
                                        <p:tgtEl>
                                          <p:spTgt spid="16"/>
                                        </p:tgtEl>
                                      </p:cBhvr>
                                    </p:animEffect>
                                  </p:childTnLst>
                                </p:cTn>
                              </p:par>
                            </p:childTnLst>
                          </p:cTn>
                        </p:par>
                        <p:par>
                          <p:cTn id="94" fill="hold">
                            <p:stCondLst>
                              <p:cond delay="2800"/>
                            </p:stCondLst>
                            <p:childTnLst>
                              <p:par>
                                <p:cTn id="95" presetID="22" presetClass="entr" presetSubtype="2" fill="hold" grpId="0" nodeType="afterEffect">
                                  <p:stCondLst>
                                    <p:cond delay="0"/>
                                  </p:stCondLst>
                                  <p:childTnLst>
                                    <p:set>
                                      <p:cBhvr>
                                        <p:cTn id="96" dur="1" fill="hold">
                                          <p:stCondLst>
                                            <p:cond delay="0"/>
                                          </p:stCondLst>
                                        </p:cTn>
                                        <p:tgtEl>
                                          <p:spTgt spid="42">
                                            <p:txEl>
                                              <p:pRg st="0" end="0"/>
                                            </p:txEl>
                                          </p:spTgt>
                                        </p:tgtEl>
                                        <p:attrNameLst>
                                          <p:attrName>style.visibility</p:attrName>
                                        </p:attrNameLst>
                                      </p:cBhvr>
                                      <p:to>
                                        <p:strVal val="visible"/>
                                      </p:to>
                                    </p:set>
                                    <p:animEffect transition="in" filter="wipe(right)">
                                      <p:cBhvr>
                                        <p:cTn id="97" dur="500"/>
                                        <p:tgtEl>
                                          <p:spTgt spid="42">
                                            <p:txEl>
                                              <p:pRg st="0" end="0"/>
                                            </p:txEl>
                                          </p:spTgt>
                                        </p:tgtEl>
                                      </p:cBhvr>
                                    </p:animEffect>
                                  </p:childTnLst>
                                </p:cTn>
                              </p:par>
                            </p:childTnLst>
                          </p:cTn>
                        </p:par>
                        <p:par>
                          <p:cTn id="98" fill="hold">
                            <p:stCondLst>
                              <p:cond delay="3300"/>
                            </p:stCondLst>
                            <p:childTnLst>
                              <p:par>
                                <p:cTn id="99" presetID="10" presetClass="entr" presetSubtype="0" fill="hold" grpId="0" nodeType="afterEffect">
                                  <p:stCondLst>
                                    <p:cond delay="0"/>
                                  </p:stCondLst>
                                  <p:childTnLst>
                                    <p:set>
                                      <p:cBhvr>
                                        <p:cTn id="100" dur="1" fill="hold">
                                          <p:stCondLst>
                                            <p:cond delay="0"/>
                                          </p:stCondLst>
                                        </p:cTn>
                                        <p:tgtEl>
                                          <p:spTgt spid="41">
                                            <p:txEl>
                                              <p:pRg st="0" end="0"/>
                                            </p:txEl>
                                          </p:spTgt>
                                        </p:tgtEl>
                                        <p:attrNameLst>
                                          <p:attrName>style.visibility</p:attrName>
                                        </p:attrNameLst>
                                      </p:cBhvr>
                                      <p:to>
                                        <p:strVal val="visible"/>
                                      </p:to>
                                    </p:set>
                                    <p:animEffect transition="in" filter="fade">
                                      <p:cBhvr>
                                        <p:cTn id="101" dur="500"/>
                                        <p:tgtEl>
                                          <p:spTgt spid="41">
                                            <p:txEl>
                                              <p:pRg st="0" end="0"/>
                                            </p:txEl>
                                          </p:spTgt>
                                        </p:tgtEl>
                                      </p:cBhvr>
                                    </p:animEffect>
                                  </p:childTnLst>
                                </p:cTn>
                              </p:par>
                            </p:childTnLst>
                          </p:cTn>
                        </p:par>
                        <p:par>
                          <p:cTn id="102" fill="hold">
                            <p:stCondLst>
                              <p:cond delay="3800"/>
                            </p:stCondLst>
                            <p:childTnLst>
                              <p:par>
                                <p:cTn id="103" presetID="22" presetClass="entr" presetSubtype="8" fill="hold" grpId="0" nodeType="afterEffect">
                                  <p:stCondLst>
                                    <p:cond delay="250"/>
                                  </p:stCondLst>
                                  <p:childTnLst>
                                    <p:set>
                                      <p:cBhvr>
                                        <p:cTn id="104" dur="1" fill="hold">
                                          <p:stCondLst>
                                            <p:cond delay="0"/>
                                          </p:stCondLst>
                                        </p:cTn>
                                        <p:tgtEl>
                                          <p:spTgt spid="30">
                                            <p:txEl>
                                              <p:pRg st="0" end="0"/>
                                            </p:txEl>
                                          </p:spTgt>
                                        </p:tgtEl>
                                        <p:attrNameLst>
                                          <p:attrName>style.visibility</p:attrName>
                                        </p:attrNameLst>
                                      </p:cBhvr>
                                      <p:to>
                                        <p:strVal val="visible"/>
                                      </p:to>
                                    </p:set>
                                    <p:animEffect transition="in" filter="wipe(left)">
                                      <p:cBhvr>
                                        <p:cTn id="105" dur="500"/>
                                        <p:tgtEl>
                                          <p:spTgt spid="30">
                                            <p:txEl>
                                              <p:pRg st="0" end="0"/>
                                            </p:txEl>
                                          </p:spTgt>
                                        </p:tgtEl>
                                      </p:cBhvr>
                                    </p:animEffect>
                                  </p:childTnLst>
                                </p:cTn>
                              </p:par>
                            </p:childTnLst>
                          </p:cTn>
                        </p:par>
                        <p:par>
                          <p:cTn id="106" fill="hold">
                            <p:stCondLst>
                              <p:cond delay="4550"/>
                            </p:stCondLst>
                            <p:childTnLst>
                              <p:par>
                                <p:cTn id="107" presetID="10" presetClass="entr" presetSubtype="0" fill="hold" grpId="0" nodeType="afterEffect">
                                  <p:stCondLst>
                                    <p:cond delay="0"/>
                                  </p:stCondLst>
                                  <p:childTnLst>
                                    <p:set>
                                      <p:cBhvr>
                                        <p:cTn id="108" dur="1" fill="hold">
                                          <p:stCondLst>
                                            <p:cond delay="0"/>
                                          </p:stCondLst>
                                        </p:cTn>
                                        <p:tgtEl>
                                          <p:spTgt spid="29">
                                            <p:txEl>
                                              <p:pRg st="0" end="0"/>
                                            </p:txEl>
                                          </p:spTgt>
                                        </p:tgtEl>
                                        <p:attrNameLst>
                                          <p:attrName>style.visibility</p:attrName>
                                        </p:attrNameLst>
                                      </p:cBhvr>
                                      <p:to>
                                        <p:strVal val="visible"/>
                                      </p:to>
                                    </p:set>
                                    <p:animEffect transition="in" filter="fade">
                                      <p:cBhvr>
                                        <p:cTn id="109" dur="500"/>
                                        <p:tgtEl>
                                          <p:spTgt spid="29">
                                            <p:txEl>
                                              <p:pRg st="0" end="0"/>
                                            </p:txEl>
                                          </p:spTgt>
                                        </p:tgtEl>
                                      </p:cBhvr>
                                    </p:animEffect>
                                  </p:childTnLst>
                                </p:cTn>
                              </p:par>
                            </p:childTnLst>
                          </p:cTn>
                        </p:par>
                        <p:par>
                          <p:cTn id="110" fill="hold">
                            <p:stCondLst>
                              <p:cond delay="5050"/>
                            </p:stCondLst>
                            <p:childTnLst>
                              <p:par>
                                <p:cTn id="111" presetID="22" presetClass="entr" presetSubtype="2" fill="hold" grpId="0" nodeType="afterEffect">
                                  <p:stCondLst>
                                    <p:cond delay="0"/>
                                  </p:stCondLst>
                                  <p:childTnLst>
                                    <p:set>
                                      <p:cBhvr>
                                        <p:cTn id="112" dur="1" fill="hold">
                                          <p:stCondLst>
                                            <p:cond delay="0"/>
                                          </p:stCondLst>
                                        </p:cTn>
                                        <p:tgtEl>
                                          <p:spTgt spid="39">
                                            <p:txEl>
                                              <p:pRg st="0" end="0"/>
                                            </p:txEl>
                                          </p:spTgt>
                                        </p:tgtEl>
                                        <p:attrNameLst>
                                          <p:attrName>style.visibility</p:attrName>
                                        </p:attrNameLst>
                                      </p:cBhvr>
                                      <p:to>
                                        <p:strVal val="visible"/>
                                      </p:to>
                                    </p:set>
                                    <p:animEffect transition="in" filter="wipe(right)">
                                      <p:cBhvr>
                                        <p:cTn id="113" dur="500"/>
                                        <p:tgtEl>
                                          <p:spTgt spid="39">
                                            <p:txEl>
                                              <p:pRg st="0" end="0"/>
                                            </p:txEl>
                                          </p:spTgt>
                                        </p:tgtEl>
                                      </p:cBhvr>
                                    </p:animEffect>
                                  </p:childTnLst>
                                </p:cTn>
                              </p:par>
                            </p:childTnLst>
                          </p:cTn>
                        </p:par>
                        <p:par>
                          <p:cTn id="114" fill="hold">
                            <p:stCondLst>
                              <p:cond delay="5550"/>
                            </p:stCondLst>
                            <p:childTnLst>
                              <p:par>
                                <p:cTn id="115" presetID="10" presetClass="entr" presetSubtype="0" fill="hold" grpId="0" nodeType="afterEffect">
                                  <p:stCondLst>
                                    <p:cond delay="0"/>
                                  </p:stCondLst>
                                  <p:childTnLst>
                                    <p:set>
                                      <p:cBhvr>
                                        <p:cTn id="116" dur="1" fill="hold">
                                          <p:stCondLst>
                                            <p:cond delay="0"/>
                                          </p:stCondLst>
                                        </p:cTn>
                                        <p:tgtEl>
                                          <p:spTgt spid="38">
                                            <p:txEl>
                                              <p:pRg st="0" end="0"/>
                                            </p:txEl>
                                          </p:spTgt>
                                        </p:tgtEl>
                                        <p:attrNameLst>
                                          <p:attrName>style.visibility</p:attrName>
                                        </p:attrNameLst>
                                      </p:cBhvr>
                                      <p:to>
                                        <p:strVal val="visible"/>
                                      </p:to>
                                    </p:set>
                                    <p:animEffect transition="in" filter="fade">
                                      <p:cBhvr>
                                        <p:cTn id="117" dur="500"/>
                                        <p:tgtEl>
                                          <p:spTgt spid="38">
                                            <p:txEl>
                                              <p:pRg st="0" end="0"/>
                                            </p:txEl>
                                          </p:spTgt>
                                        </p:tgtEl>
                                      </p:cBhvr>
                                    </p:animEffect>
                                  </p:childTnLst>
                                </p:cTn>
                              </p:par>
                            </p:childTnLst>
                          </p:cTn>
                        </p:par>
                        <p:par>
                          <p:cTn id="118" fill="hold">
                            <p:stCondLst>
                              <p:cond delay="6050"/>
                            </p:stCondLst>
                            <p:childTnLst>
                              <p:par>
                                <p:cTn id="119" presetID="22" presetClass="entr" presetSubtype="8" fill="hold" grpId="0" nodeType="afterEffect">
                                  <p:stCondLst>
                                    <p:cond delay="0"/>
                                  </p:stCondLst>
                                  <p:childTnLst>
                                    <p:set>
                                      <p:cBhvr>
                                        <p:cTn id="120" dur="1" fill="hold">
                                          <p:stCondLst>
                                            <p:cond delay="0"/>
                                          </p:stCondLst>
                                        </p:cTn>
                                        <p:tgtEl>
                                          <p:spTgt spid="35">
                                            <p:txEl>
                                              <p:pRg st="0" end="0"/>
                                            </p:txEl>
                                          </p:spTgt>
                                        </p:tgtEl>
                                        <p:attrNameLst>
                                          <p:attrName>style.visibility</p:attrName>
                                        </p:attrNameLst>
                                      </p:cBhvr>
                                      <p:to>
                                        <p:strVal val="visible"/>
                                      </p:to>
                                    </p:set>
                                    <p:animEffect transition="in" filter="wipe(left)">
                                      <p:cBhvr>
                                        <p:cTn id="121" dur="500"/>
                                        <p:tgtEl>
                                          <p:spTgt spid="35">
                                            <p:txEl>
                                              <p:pRg st="0" end="0"/>
                                            </p:txEl>
                                          </p:spTgt>
                                        </p:tgtEl>
                                      </p:cBhvr>
                                    </p:animEffect>
                                  </p:childTnLst>
                                </p:cTn>
                              </p:par>
                            </p:childTnLst>
                          </p:cTn>
                        </p:par>
                        <p:par>
                          <p:cTn id="122" fill="hold">
                            <p:stCondLst>
                              <p:cond delay="6550"/>
                            </p:stCondLst>
                            <p:childTnLst>
                              <p:par>
                                <p:cTn id="123" presetID="10" presetClass="entr" presetSubtype="0" fill="hold" grpId="0" nodeType="afterEffect">
                                  <p:stCondLst>
                                    <p:cond delay="0"/>
                                  </p:stCondLst>
                                  <p:childTnLst>
                                    <p:set>
                                      <p:cBhvr>
                                        <p:cTn id="124" dur="1" fill="hold">
                                          <p:stCondLst>
                                            <p:cond delay="0"/>
                                          </p:stCondLst>
                                        </p:cTn>
                                        <p:tgtEl>
                                          <p:spTgt spid="34">
                                            <p:txEl>
                                              <p:pRg st="0" end="0"/>
                                            </p:txEl>
                                          </p:spTgt>
                                        </p:tgtEl>
                                        <p:attrNameLst>
                                          <p:attrName>style.visibility</p:attrName>
                                        </p:attrNameLst>
                                      </p:cBhvr>
                                      <p:to>
                                        <p:strVal val="visible"/>
                                      </p:to>
                                    </p:set>
                                    <p:animEffect transition="in" filter="fade">
                                      <p:cBhvr>
                                        <p:cTn id="125"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1" grpId="0" animBg="1"/>
      <p:bldP spid="21" grpId="1" animBg="1"/>
      <p:bldP spid="17" grpId="0" animBg="1"/>
      <p:bldP spid="17" grpId="1" animBg="1"/>
      <p:bldP spid="16" grpId="0" animBg="1"/>
      <p:bldP spid="16" grpId="1" animBg="1"/>
      <p:bldP spid="28" grpId="0" build="p">
        <p:tmplLst>
          <p:tmpl lvl="1">
            <p:tnLst>
              <p:par>
                <p:cTn presetID="2" presetClass="entr" presetSubtype="12"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0-#ppt_w/2"/>
                          </p:val>
                        </p:tav>
                        <p:tav tm="100000">
                          <p:val>
                            <p:strVal val="#ppt_x"/>
                          </p:val>
                        </p:tav>
                      </p:tavLst>
                    </p:anim>
                    <p:anim calcmode="lin" valueType="num">
                      <p:cBhvr additive="base">
                        <p:cTn dur="1000" fill="hold"/>
                        <p:tgtEl>
                          <p:spTgt spid="28"/>
                        </p:tgtEl>
                        <p:attrNameLst>
                          <p:attrName>ppt_y</p:attrName>
                        </p:attrNameLst>
                      </p:cBhvr>
                      <p:tavLst>
                        <p:tav tm="0">
                          <p:val>
                            <p:strVal val="1+#ppt_h/2"/>
                          </p:val>
                        </p:tav>
                        <p:tav tm="100000">
                          <p:val>
                            <p:strVal val="#ppt_y"/>
                          </p:val>
                        </p:tav>
                      </p:tavLst>
                    </p:anim>
                  </p:childTnLst>
                </p:cTn>
              </p:par>
            </p:tnLst>
          </p:tmpl>
        </p:tmplLst>
      </p:bldP>
      <p:bldP spid="28" grpId="1" build="p">
        <p:tmplLst>
          <p:tmpl lvl="1">
            <p:tnLst>
              <p:par>
                <p:cTn presetID="49" presetClass="entr" presetSubtype="0"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1000" fill="hold"/>
                        <p:tgtEl>
                          <p:spTgt spid="28"/>
                        </p:tgtEl>
                        <p:attrNameLst>
                          <p:attrName>ppt_w</p:attrName>
                        </p:attrNameLst>
                      </p:cBhvr>
                      <p:tavLst>
                        <p:tav tm="0">
                          <p:val>
                            <p:fltVal val="0"/>
                          </p:val>
                        </p:tav>
                        <p:tav tm="100000">
                          <p:val>
                            <p:strVal val="#ppt_w"/>
                          </p:val>
                        </p:tav>
                      </p:tavLst>
                    </p:anim>
                    <p:anim calcmode="lin" valueType="num">
                      <p:cBhvr>
                        <p:cTn dur="1000" fill="hold"/>
                        <p:tgtEl>
                          <p:spTgt spid="28"/>
                        </p:tgtEl>
                        <p:attrNameLst>
                          <p:attrName>ppt_h</p:attrName>
                        </p:attrNameLst>
                      </p:cBhvr>
                      <p:tavLst>
                        <p:tav tm="0">
                          <p:val>
                            <p:fltVal val="0"/>
                          </p:val>
                        </p:tav>
                        <p:tav tm="100000">
                          <p:val>
                            <p:strVal val="#ppt_h"/>
                          </p:val>
                        </p:tav>
                      </p:tavLst>
                    </p:anim>
                    <p:anim calcmode="lin" valueType="num">
                      <p:cBhvr>
                        <p:cTn dur="1000" fill="hold"/>
                        <p:tgtEl>
                          <p:spTgt spid="28"/>
                        </p:tgtEl>
                        <p:attrNameLst>
                          <p:attrName>style.rotation</p:attrName>
                        </p:attrNameLst>
                      </p:cBhvr>
                      <p:tavLst>
                        <p:tav tm="0">
                          <p:val>
                            <p:fltVal val="360"/>
                          </p:val>
                        </p:tav>
                        <p:tav tm="100000">
                          <p:val>
                            <p:fltVal val="0"/>
                          </p:val>
                        </p:tav>
                      </p:tavLst>
                    </p:anim>
                    <p:animEffect transition="in" filter="fade">
                      <p:cBhvr>
                        <p:cTn dur="10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2" presetClass="entr" presetSubtype="8"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3" grpId="0" build="p">
        <p:tmplLst>
          <p:tmpl lvl="1">
            <p:tnLst>
              <p:par>
                <p:cTn presetID="2" presetClass="entr" presetSubtype="9"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0-#ppt_w/2"/>
                          </p:val>
                        </p:tav>
                        <p:tav tm="100000">
                          <p:val>
                            <p:strVal val="#ppt_x"/>
                          </p:val>
                        </p:tav>
                      </p:tavLst>
                    </p:anim>
                    <p:anim calcmode="lin" valueType="num">
                      <p:cBhvr additive="base">
                        <p:cTn dur="1000" fill="hold"/>
                        <p:tgtEl>
                          <p:spTgt spid="33"/>
                        </p:tgtEl>
                        <p:attrNameLst>
                          <p:attrName>ppt_y</p:attrName>
                        </p:attrNameLst>
                      </p:cBhvr>
                      <p:tavLst>
                        <p:tav tm="0">
                          <p:val>
                            <p:strVal val="0-#ppt_h/2"/>
                          </p:val>
                        </p:tav>
                        <p:tav tm="100000">
                          <p:val>
                            <p:strVal val="#ppt_y"/>
                          </p:val>
                        </p:tav>
                      </p:tavLst>
                    </p:anim>
                  </p:childTnLst>
                </p:cTn>
              </p:par>
            </p:tnLst>
          </p:tmpl>
        </p:tmplLst>
      </p:bldP>
      <p:bldP spid="33" grpId="1" build="p">
        <p:tmplLst>
          <p:tmpl lvl="1">
            <p:tnLst>
              <p:par>
                <p:cTn presetID="49" presetClass="entr" presetSubtype="0"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1000" fill="hold"/>
                        <p:tgtEl>
                          <p:spTgt spid="33"/>
                        </p:tgtEl>
                        <p:attrNameLst>
                          <p:attrName>ppt_w</p:attrName>
                        </p:attrNameLst>
                      </p:cBhvr>
                      <p:tavLst>
                        <p:tav tm="0">
                          <p:val>
                            <p:fltVal val="0"/>
                          </p:val>
                        </p:tav>
                        <p:tav tm="100000">
                          <p:val>
                            <p:strVal val="#ppt_w"/>
                          </p:val>
                        </p:tav>
                      </p:tavLst>
                    </p:anim>
                    <p:anim calcmode="lin" valueType="num">
                      <p:cBhvr>
                        <p:cTn dur="1000" fill="hold"/>
                        <p:tgtEl>
                          <p:spTgt spid="33"/>
                        </p:tgtEl>
                        <p:attrNameLst>
                          <p:attrName>ppt_h</p:attrName>
                        </p:attrNameLst>
                      </p:cBhvr>
                      <p:tavLst>
                        <p:tav tm="0">
                          <p:val>
                            <p:fltVal val="0"/>
                          </p:val>
                        </p:tav>
                        <p:tav tm="100000">
                          <p:val>
                            <p:strVal val="#ppt_h"/>
                          </p:val>
                        </p:tav>
                      </p:tavLst>
                    </p:anim>
                    <p:anim calcmode="lin" valueType="num">
                      <p:cBhvr>
                        <p:cTn dur="1000" fill="hold"/>
                        <p:tgtEl>
                          <p:spTgt spid="33"/>
                        </p:tgtEl>
                        <p:attrNameLst>
                          <p:attrName>style.rotation</p:attrName>
                        </p:attrNameLst>
                      </p:cBhvr>
                      <p:tavLst>
                        <p:tav tm="0">
                          <p:val>
                            <p:fltVal val="360"/>
                          </p:val>
                        </p:tav>
                        <p:tav tm="100000">
                          <p:val>
                            <p:fltVal val="0"/>
                          </p:val>
                        </p:tav>
                      </p:tavLst>
                    </p:anim>
                    <p:animEffect transition="in" filter="fade">
                      <p:cBhvr>
                        <p:cTn dur="1000"/>
                        <p:tgtEl>
                          <p:spTgt spid="33"/>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7" grpId="0" build="p">
        <p:tmplLst>
          <p:tmpl lvl="1">
            <p:tnLst>
              <p:par>
                <p:cTn presetID="2" presetClass="entr" presetSubtype="3"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7" grpId="1" build="p">
        <p:tmplLst>
          <p:tmpl lvl="1">
            <p:tnLst>
              <p:par>
                <p:cTn presetID="49" presetClass="entr" presetSubtype="0"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1000" fill="hold"/>
                        <p:tgtEl>
                          <p:spTgt spid="37"/>
                        </p:tgtEl>
                        <p:attrNameLst>
                          <p:attrName>ppt_w</p:attrName>
                        </p:attrNameLst>
                      </p:cBhvr>
                      <p:tavLst>
                        <p:tav tm="0">
                          <p:val>
                            <p:fltVal val="0"/>
                          </p:val>
                        </p:tav>
                        <p:tav tm="100000">
                          <p:val>
                            <p:strVal val="#ppt_w"/>
                          </p:val>
                        </p:tav>
                      </p:tavLst>
                    </p:anim>
                    <p:anim calcmode="lin" valueType="num">
                      <p:cBhvr>
                        <p:cTn dur="1000" fill="hold"/>
                        <p:tgtEl>
                          <p:spTgt spid="37"/>
                        </p:tgtEl>
                        <p:attrNameLst>
                          <p:attrName>ppt_h</p:attrName>
                        </p:attrNameLst>
                      </p:cBhvr>
                      <p:tavLst>
                        <p:tav tm="0">
                          <p:val>
                            <p:fltVal val="0"/>
                          </p:val>
                        </p:tav>
                        <p:tav tm="100000">
                          <p:val>
                            <p:strVal val="#ppt_h"/>
                          </p:val>
                        </p:tav>
                      </p:tavLst>
                    </p:anim>
                    <p:anim calcmode="lin" valueType="num">
                      <p:cBhvr>
                        <p:cTn dur="1000" fill="hold"/>
                        <p:tgtEl>
                          <p:spTgt spid="37"/>
                        </p:tgtEl>
                        <p:attrNameLst>
                          <p:attrName>style.rotation</p:attrName>
                        </p:attrNameLst>
                      </p:cBhvr>
                      <p:tavLst>
                        <p:tav tm="0">
                          <p:val>
                            <p:fltVal val="360"/>
                          </p:val>
                        </p:tav>
                        <p:tav tm="100000">
                          <p:val>
                            <p:fltVal val="0"/>
                          </p:val>
                        </p:tav>
                      </p:tavLst>
                    </p:anim>
                    <p:animEffect transition="in" filter="fade">
                      <p:cBhvr>
                        <p:cTn dur="10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22" presetClass="entr" presetSubtype="2"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right)">
                      <p:cBhvr>
                        <p:cTn dur="500"/>
                        <p:tgtEl>
                          <p:spTgt spid="39"/>
                        </p:tgtEl>
                      </p:cBhvr>
                    </p:animEffect>
                  </p:childTnLst>
                </p:cTn>
              </p:par>
            </p:tnLst>
          </p:tmpl>
        </p:tmplLst>
      </p:bldP>
      <p:bldP spid="40" grpId="0" build="p">
        <p:tmplLst>
          <p:tmpl lvl="1">
            <p:tnLst>
              <p:par>
                <p:cTn presetID="2" presetClass="entr" presetSubtype="6"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1+#ppt_w/2"/>
                          </p:val>
                        </p:tav>
                        <p:tav tm="100000">
                          <p:val>
                            <p:strVal val="#ppt_x"/>
                          </p:val>
                        </p:tav>
                      </p:tavLst>
                    </p:anim>
                    <p:anim calcmode="lin" valueType="num">
                      <p:cBhvr additive="base">
                        <p:cTn dur="1000" fill="hold"/>
                        <p:tgtEl>
                          <p:spTgt spid="40"/>
                        </p:tgtEl>
                        <p:attrNameLst>
                          <p:attrName>ppt_y</p:attrName>
                        </p:attrNameLst>
                      </p:cBhvr>
                      <p:tavLst>
                        <p:tav tm="0">
                          <p:val>
                            <p:strVal val="1+#ppt_h/2"/>
                          </p:val>
                        </p:tav>
                        <p:tav tm="100000">
                          <p:val>
                            <p:strVal val="#ppt_y"/>
                          </p:val>
                        </p:tav>
                      </p:tavLst>
                    </p:anim>
                  </p:childTnLst>
                </p:cTn>
              </p:par>
            </p:tnLst>
          </p:tmpl>
        </p:tmplLst>
      </p:bldP>
      <p:bldP spid="40" grpId="1" build="p">
        <p:tmplLst>
          <p:tmpl lvl="1">
            <p:tnLst>
              <p:par>
                <p:cTn presetID="49" presetClass="entr" presetSubtype="0"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1000" fill="hold"/>
                        <p:tgtEl>
                          <p:spTgt spid="40"/>
                        </p:tgtEl>
                        <p:attrNameLst>
                          <p:attrName>ppt_w</p:attrName>
                        </p:attrNameLst>
                      </p:cBhvr>
                      <p:tavLst>
                        <p:tav tm="0">
                          <p:val>
                            <p:fltVal val="0"/>
                          </p:val>
                        </p:tav>
                        <p:tav tm="100000">
                          <p:val>
                            <p:strVal val="#ppt_w"/>
                          </p:val>
                        </p:tav>
                      </p:tavLst>
                    </p:anim>
                    <p:anim calcmode="lin" valueType="num">
                      <p:cBhvr>
                        <p:cTn dur="1000" fill="hold"/>
                        <p:tgtEl>
                          <p:spTgt spid="40"/>
                        </p:tgtEl>
                        <p:attrNameLst>
                          <p:attrName>ppt_h</p:attrName>
                        </p:attrNameLst>
                      </p:cBhvr>
                      <p:tavLst>
                        <p:tav tm="0">
                          <p:val>
                            <p:fltVal val="0"/>
                          </p:val>
                        </p:tav>
                        <p:tav tm="100000">
                          <p:val>
                            <p:strVal val="#ppt_h"/>
                          </p:val>
                        </p:tav>
                      </p:tavLst>
                    </p:anim>
                    <p:anim calcmode="lin" valueType="num">
                      <p:cBhvr>
                        <p:cTn dur="1000" fill="hold"/>
                        <p:tgtEl>
                          <p:spTgt spid="40"/>
                        </p:tgtEl>
                        <p:attrNameLst>
                          <p:attrName>style.rotation</p:attrName>
                        </p:attrNameLst>
                      </p:cBhvr>
                      <p:tavLst>
                        <p:tav tm="0">
                          <p:val>
                            <p:fltVal val="360"/>
                          </p:val>
                        </p:tav>
                        <p:tav tm="100000">
                          <p:val>
                            <p:fltVal val="0"/>
                          </p:val>
                        </p:tav>
                      </p:tavLst>
                    </p:anim>
                    <p:animEffect transition="in" filter="fade">
                      <p:cBhvr>
                        <p:cTn dur="1000"/>
                        <p:tgtEl>
                          <p:spTgt spid="40"/>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22" presetClass="entr" presetSubtype="2"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43" grpId="0"/>
      <p:bldP spid="44" grpId="0">
        <p:tmplLst>
          <p:tmpl>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keyword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Rectangle 4"/>
          <p:cNvSpPr/>
          <p:nvPr userDrawn="1"/>
        </p:nvSpPr>
        <p:spPr>
          <a:xfrm>
            <a:off x="7127875" y="1905025"/>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Text Placeholder 5"/>
          <p:cNvSpPr>
            <a:spLocks noGrp="1"/>
          </p:cNvSpPr>
          <p:nvPr>
            <p:ph type="body" sz="quarter" idx="15" hasCustomPrompt="1"/>
          </p:nvPr>
        </p:nvSpPr>
        <p:spPr>
          <a:xfrm>
            <a:off x="7266012" y="2032417"/>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7" name="Rectangle 6"/>
          <p:cNvSpPr/>
          <p:nvPr userDrawn="1"/>
        </p:nvSpPr>
        <p:spPr>
          <a:xfrm>
            <a:off x="7127875" y="3776687"/>
            <a:ext cx="3718316" cy="9061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Text Placeholder 5"/>
          <p:cNvSpPr>
            <a:spLocks noGrp="1"/>
          </p:cNvSpPr>
          <p:nvPr>
            <p:ph type="body" sz="quarter" idx="16" hasCustomPrompt="1"/>
          </p:nvPr>
        </p:nvSpPr>
        <p:spPr>
          <a:xfrm>
            <a:off x="7266012" y="3904079"/>
            <a:ext cx="3432517"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9" name="Rectangle 8"/>
          <p:cNvSpPr/>
          <p:nvPr userDrawn="1"/>
        </p:nvSpPr>
        <p:spPr>
          <a:xfrm>
            <a:off x="7127875" y="5648349"/>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ext Placeholder 5"/>
          <p:cNvSpPr>
            <a:spLocks noGrp="1"/>
          </p:cNvSpPr>
          <p:nvPr>
            <p:ph type="body" sz="quarter" idx="17" hasCustomPrompt="1"/>
          </p:nvPr>
        </p:nvSpPr>
        <p:spPr>
          <a:xfrm>
            <a:off x="7266012" y="5775741"/>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1" name="Rectangle 10"/>
          <p:cNvSpPr/>
          <p:nvPr userDrawn="1"/>
        </p:nvSpPr>
        <p:spPr>
          <a:xfrm>
            <a:off x="7127875" y="7521600"/>
            <a:ext cx="3718316" cy="9061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8" hasCustomPrompt="1"/>
          </p:nvPr>
        </p:nvSpPr>
        <p:spPr>
          <a:xfrm>
            <a:off x="7266012" y="7648992"/>
            <a:ext cx="3432517"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2" hasCustomPrompt="1"/>
          </p:nvPr>
        </p:nvSpPr>
        <p:spPr>
          <a:xfrm>
            <a:off x="11477576" y="1553624"/>
            <a:ext cx="4867324" cy="1512838"/>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19" hasCustomPrompt="1"/>
          </p:nvPr>
        </p:nvSpPr>
        <p:spPr>
          <a:xfrm>
            <a:off x="11477576" y="3425286"/>
            <a:ext cx="4867324" cy="1512838"/>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5" name="Text Placeholder 5"/>
          <p:cNvSpPr>
            <a:spLocks noGrp="1"/>
          </p:cNvSpPr>
          <p:nvPr>
            <p:ph type="body" sz="quarter" idx="20" hasCustomPrompt="1"/>
          </p:nvPr>
        </p:nvSpPr>
        <p:spPr>
          <a:xfrm>
            <a:off x="11477576" y="5297313"/>
            <a:ext cx="4867324" cy="1512838"/>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1" hasCustomPrompt="1"/>
          </p:nvPr>
        </p:nvSpPr>
        <p:spPr>
          <a:xfrm>
            <a:off x="11477576" y="7169340"/>
            <a:ext cx="4867324" cy="1512838"/>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7" name="Title 1"/>
          <p:cNvSpPr>
            <a:spLocks noGrp="1"/>
          </p:cNvSpPr>
          <p:nvPr>
            <p:ph type="title" hasCustomPrompt="1"/>
          </p:nvPr>
        </p:nvSpPr>
        <p:spPr>
          <a:xfrm>
            <a:off x="1403351" y="3633535"/>
            <a:ext cx="511175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50389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par>
                          <p:cTn id="16" fill="hold">
                            <p:stCondLst>
                              <p:cond delay="2300"/>
                            </p:stCondLst>
                            <p:childTnLst>
                              <p:par>
                                <p:cTn id="17" presetID="10" presetClass="entr" presetSubtype="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par>
                          <p:cTn id="20" fill="hold">
                            <p:stCondLst>
                              <p:cond delay="2800"/>
                            </p:stCondLst>
                            <p:childTnLst>
                              <p:par>
                                <p:cTn id="21" presetID="10" presetClass="entr" presetSubtype="0" fill="hold" grpId="0" nodeType="afterEffect">
                                  <p:stCondLst>
                                    <p:cond delay="25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childTnLst>
                          </p:cTn>
                        </p:par>
                        <p:par>
                          <p:cTn id="27" fill="hold">
                            <p:stCondLst>
                              <p:cond delay="3550"/>
                            </p:stCondLst>
                            <p:childTnLst>
                              <p:par>
                                <p:cTn id="28" presetID="10" presetClass="entr" presetSubtype="0" fill="hold" grpId="0" nodeType="after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500"/>
                                        <p:tgtEl>
                                          <p:spTgt spid="14">
                                            <p:txEl>
                                              <p:pRg st="0" end="0"/>
                                            </p:txEl>
                                          </p:spTgt>
                                        </p:tgtEl>
                                      </p:cBhvr>
                                    </p:animEffect>
                                  </p:childTnLst>
                                </p:cTn>
                              </p:par>
                            </p:childTnLst>
                          </p:cTn>
                        </p:par>
                        <p:par>
                          <p:cTn id="31" fill="hold">
                            <p:stCondLst>
                              <p:cond delay="4050"/>
                            </p:stCondLst>
                            <p:childTnLst>
                              <p:par>
                                <p:cTn id="32" presetID="10" presetClass="entr" presetSubtype="0" fill="hold" grpId="0" nodeType="afterEffect">
                                  <p:stCondLst>
                                    <p:cond delay="25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500"/>
                                        <p:tgtEl>
                                          <p:spTgt spid="10">
                                            <p:txEl>
                                              <p:pRg st="0" end="0"/>
                                            </p:txEl>
                                          </p:spTgt>
                                        </p:tgtEl>
                                      </p:cBhvr>
                                    </p:animEffect>
                                  </p:childTnLst>
                                </p:cTn>
                              </p:par>
                            </p:childTnLst>
                          </p:cTn>
                        </p:par>
                        <p:par>
                          <p:cTn id="38" fill="hold">
                            <p:stCondLst>
                              <p:cond delay="4800"/>
                            </p:stCondLst>
                            <p:childTnLst>
                              <p:par>
                                <p:cTn id="39" presetID="10" presetClass="entr" presetSubtype="0" fill="hold" grpId="0" nodeType="after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500"/>
                                        <p:tgtEl>
                                          <p:spTgt spid="15">
                                            <p:txEl>
                                              <p:pRg st="0" end="0"/>
                                            </p:txEl>
                                          </p:spTgt>
                                        </p:tgtEl>
                                      </p:cBhvr>
                                    </p:animEffect>
                                  </p:childTnLst>
                                </p:cTn>
                              </p:par>
                            </p:childTnLst>
                          </p:cTn>
                        </p:par>
                        <p:par>
                          <p:cTn id="42" fill="hold">
                            <p:stCondLst>
                              <p:cond delay="5300"/>
                            </p:stCondLst>
                            <p:childTnLst>
                              <p:par>
                                <p:cTn id="43" presetID="10" presetClass="entr" presetSubtype="0" fill="hold" grpId="0" nodeType="afterEffect">
                                  <p:stCondLst>
                                    <p:cond delay="25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fade">
                                      <p:cBhvr>
                                        <p:cTn id="48" dur="500"/>
                                        <p:tgtEl>
                                          <p:spTgt spid="12">
                                            <p:txEl>
                                              <p:pRg st="0" end="0"/>
                                            </p:txEl>
                                          </p:spTgt>
                                        </p:tgtEl>
                                      </p:cBhvr>
                                    </p:animEffect>
                                  </p:childTnLst>
                                </p:cTn>
                              </p:par>
                            </p:childTnLst>
                          </p:cTn>
                        </p:par>
                        <p:par>
                          <p:cTn id="49" fill="hold">
                            <p:stCondLst>
                              <p:cond delay="6050"/>
                            </p:stCondLst>
                            <p:childTnLst>
                              <p:par>
                                <p:cTn id="50" presetID="10" presetClass="entr" presetSubtype="0" fill="hold" grpId="0" nodeType="after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fade">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tmplLst>
          <p:tmpl lvl="1">
            <p:tnLst>
              <p:par>
                <p:cTn presetID="10" presetClass="entr" presetSubtype="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P spid="8" grpId="0" build="p">
        <p:tmplLst>
          <p:tmpl lvl="1">
            <p:tnLst>
              <p:par>
                <p:cTn presetID="10"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animBg="1"/>
      <p:bldP spid="10" grpId="0" build="p">
        <p:tmplLst>
          <p:tmpl lvl="1">
            <p:tnLst>
              <p:par>
                <p:cTn presetID="10" presetClass="entr" presetSubtype="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build="p">
        <p:tmplLst>
          <p:tmpl lvl="1">
            <p:tnLst>
              <p:par>
                <p:cTn presetID="10" presetClass="entr" presetSubtype="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de image and text 1">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398588"/>
            <a:ext cx="18288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 name="Title 1"/>
          <p:cNvSpPr>
            <a:spLocks noGrp="1"/>
          </p:cNvSpPr>
          <p:nvPr>
            <p:ph type="title" hasCustomPrompt="1"/>
          </p:nvPr>
        </p:nvSpPr>
        <p:spPr>
          <a:xfrm>
            <a:off x="1943100" y="3784517"/>
            <a:ext cx="14401800" cy="1357396"/>
          </a:xfrm>
        </p:spPr>
        <p:txBody>
          <a:bodyPr/>
          <a:lstStyle>
            <a:lvl1pPr algn="ctr">
              <a:defRPr>
                <a:solidFill>
                  <a:schemeClr val="bg1"/>
                </a:solidFill>
              </a:defRPr>
            </a:lvl1pPr>
          </a:lstStyle>
          <a:p>
            <a:r>
              <a:rPr kumimoji="1" lang="en-US" altLang="ja-JP" dirty="0"/>
              <a:t>Slide title goes here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6" name="Text Placeholder 5"/>
          <p:cNvSpPr>
            <a:spLocks noGrp="1"/>
          </p:cNvSpPr>
          <p:nvPr>
            <p:ph type="body" sz="quarter" idx="12" hasCustomPrompt="1"/>
          </p:nvPr>
        </p:nvSpPr>
        <p:spPr>
          <a:xfrm>
            <a:off x="4337050" y="5549900"/>
            <a:ext cx="9613900" cy="2833688"/>
          </a:xfrm>
        </p:spPr>
        <p:txBody>
          <a:bodyPr anchor="ctr"/>
          <a:lstStyle>
            <a:lvl1pPr marL="0" indent="0" algn="ctr">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59336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 keyword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Rectangle 4"/>
          <p:cNvSpPr/>
          <p:nvPr userDrawn="1"/>
        </p:nvSpPr>
        <p:spPr>
          <a:xfrm>
            <a:off x="7127875" y="1689628"/>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Text Placeholder 5"/>
          <p:cNvSpPr>
            <a:spLocks noGrp="1"/>
          </p:cNvSpPr>
          <p:nvPr>
            <p:ph type="body" sz="quarter" idx="15" hasCustomPrompt="1"/>
          </p:nvPr>
        </p:nvSpPr>
        <p:spPr>
          <a:xfrm>
            <a:off x="7266012" y="1817020"/>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2" hasCustomPrompt="1"/>
          </p:nvPr>
        </p:nvSpPr>
        <p:spPr>
          <a:xfrm>
            <a:off x="11477576" y="1398588"/>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
        <p:nvSpPr>
          <p:cNvPr id="17" name="Title 1"/>
          <p:cNvSpPr>
            <a:spLocks noGrp="1"/>
          </p:cNvSpPr>
          <p:nvPr>
            <p:ph type="title" hasCustomPrompt="1"/>
          </p:nvPr>
        </p:nvSpPr>
        <p:spPr>
          <a:xfrm>
            <a:off x="1403351" y="3633535"/>
            <a:ext cx="511175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8" name="Rectangle 17"/>
          <p:cNvSpPr/>
          <p:nvPr userDrawn="1"/>
        </p:nvSpPr>
        <p:spPr>
          <a:xfrm>
            <a:off x="7127875" y="3220692"/>
            <a:ext cx="3718316" cy="9061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Text Placeholder 5"/>
          <p:cNvSpPr>
            <a:spLocks noGrp="1"/>
          </p:cNvSpPr>
          <p:nvPr>
            <p:ph type="body" sz="quarter" idx="16" hasCustomPrompt="1"/>
          </p:nvPr>
        </p:nvSpPr>
        <p:spPr>
          <a:xfrm>
            <a:off x="7266012" y="3348084"/>
            <a:ext cx="3432517"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17" hasCustomPrompt="1"/>
          </p:nvPr>
        </p:nvSpPr>
        <p:spPr>
          <a:xfrm>
            <a:off x="11477576" y="2929652"/>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
        <p:nvSpPr>
          <p:cNvPr id="21" name="Rectangle 20"/>
          <p:cNvSpPr/>
          <p:nvPr userDrawn="1"/>
        </p:nvSpPr>
        <p:spPr>
          <a:xfrm>
            <a:off x="7127875" y="4751756"/>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Text Placeholder 5"/>
          <p:cNvSpPr>
            <a:spLocks noGrp="1"/>
          </p:cNvSpPr>
          <p:nvPr>
            <p:ph type="body" sz="quarter" idx="18" hasCustomPrompt="1"/>
          </p:nvPr>
        </p:nvSpPr>
        <p:spPr>
          <a:xfrm>
            <a:off x="7266012" y="4879148"/>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19" hasCustomPrompt="1"/>
          </p:nvPr>
        </p:nvSpPr>
        <p:spPr>
          <a:xfrm>
            <a:off x="11477576" y="4460716"/>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
        <p:nvSpPr>
          <p:cNvPr id="24" name="Rectangle 23"/>
          <p:cNvSpPr/>
          <p:nvPr userDrawn="1"/>
        </p:nvSpPr>
        <p:spPr>
          <a:xfrm>
            <a:off x="7127875" y="6282820"/>
            <a:ext cx="3718316" cy="9061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5" name="Text Placeholder 5"/>
          <p:cNvSpPr>
            <a:spLocks noGrp="1"/>
          </p:cNvSpPr>
          <p:nvPr>
            <p:ph type="body" sz="quarter" idx="20" hasCustomPrompt="1"/>
          </p:nvPr>
        </p:nvSpPr>
        <p:spPr>
          <a:xfrm>
            <a:off x="7266012" y="6410212"/>
            <a:ext cx="3432517"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21" hasCustomPrompt="1"/>
          </p:nvPr>
        </p:nvSpPr>
        <p:spPr>
          <a:xfrm>
            <a:off x="11477576" y="5991780"/>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
        <p:nvSpPr>
          <p:cNvPr id="27" name="Rectangle 26"/>
          <p:cNvSpPr/>
          <p:nvPr userDrawn="1"/>
        </p:nvSpPr>
        <p:spPr>
          <a:xfrm>
            <a:off x="7127875" y="7813885"/>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Text Placeholder 5"/>
          <p:cNvSpPr>
            <a:spLocks noGrp="1"/>
          </p:cNvSpPr>
          <p:nvPr>
            <p:ph type="body" sz="quarter" idx="22" hasCustomPrompt="1"/>
          </p:nvPr>
        </p:nvSpPr>
        <p:spPr>
          <a:xfrm>
            <a:off x="7266012" y="7941277"/>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9" name="Text Placeholder 5"/>
          <p:cNvSpPr>
            <a:spLocks noGrp="1"/>
          </p:cNvSpPr>
          <p:nvPr>
            <p:ph type="body" sz="quarter" idx="23" hasCustomPrompt="1"/>
          </p:nvPr>
        </p:nvSpPr>
        <p:spPr>
          <a:xfrm>
            <a:off x="11477576" y="7522845"/>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Tree>
    <p:extLst>
      <p:ext uri="{BB962C8B-B14F-4D97-AF65-F5344CB8AC3E}">
        <p14:creationId xmlns:p14="http://schemas.microsoft.com/office/powerpoint/2010/main" val="31085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par>
                          <p:cTn id="16" fill="hold">
                            <p:stCondLst>
                              <p:cond delay="2300"/>
                            </p:stCondLst>
                            <p:childTnLst>
                              <p:par>
                                <p:cTn id="17" presetID="10" presetClass="entr" presetSubtype="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par>
                          <p:cTn id="20" fill="hold">
                            <p:stCondLst>
                              <p:cond delay="2800"/>
                            </p:stCondLst>
                            <p:childTnLst>
                              <p:par>
                                <p:cTn id="21" presetID="10" presetClass="entr" presetSubtype="0" fill="hold" grpId="0" nodeType="afterEffect">
                                  <p:stCondLst>
                                    <p:cond delay="25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500"/>
                                        <p:tgtEl>
                                          <p:spTgt spid="19">
                                            <p:txEl>
                                              <p:pRg st="0" end="0"/>
                                            </p:txEl>
                                          </p:spTgt>
                                        </p:tgtEl>
                                      </p:cBhvr>
                                    </p:animEffect>
                                  </p:childTnLst>
                                </p:cTn>
                              </p:par>
                            </p:childTnLst>
                          </p:cTn>
                        </p:par>
                        <p:par>
                          <p:cTn id="27" fill="hold">
                            <p:stCondLst>
                              <p:cond delay="3550"/>
                            </p:stCondLst>
                            <p:childTnLst>
                              <p:par>
                                <p:cTn id="28" presetID="10" presetClass="entr" presetSubtype="0" fill="hold" grpId="0" nodeType="after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fade">
                                      <p:cBhvr>
                                        <p:cTn id="30" dur="500"/>
                                        <p:tgtEl>
                                          <p:spTgt spid="20">
                                            <p:txEl>
                                              <p:pRg st="0" end="0"/>
                                            </p:txEl>
                                          </p:spTgt>
                                        </p:tgtEl>
                                      </p:cBhvr>
                                    </p:animEffect>
                                  </p:childTnLst>
                                </p:cTn>
                              </p:par>
                            </p:childTnLst>
                          </p:cTn>
                        </p:par>
                        <p:par>
                          <p:cTn id="31" fill="hold">
                            <p:stCondLst>
                              <p:cond delay="4050"/>
                            </p:stCondLst>
                            <p:childTnLst>
                              <p:par>
                                <p:cTn id="32" presetID="10" presetClass="entr" presetSubtype="0" fill="hold" grpId="0" nodeType="afterEffect">
                                  <p:stCondLst>
                                    <p:cond delay="25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fade">
                                      <p:cBhvr>
                                        <p:cTn id="37" dur="500"/>
                                        <p:tgtEl>
                                          <p:spTgt spid="22">
                                            <p:txEl>
                                              <p:pRg st="0" end="0"/>
                                            </p:txEl>
                                          </p:spTgt>
                                        </p:tgtEl>
                                      </p:cBhvr>
                                    </p:animEffect>
                                  </p:childTnLst>
                                </p:cTn>
                              </p:par>
                            </p:childTnLst>
                          </p:cTn>
                        </p:par>
                        <p:par>
                          <p:cTn id="38" fill="hold">
                            <p:stCondLst>
                              <p:cond delay="4800"/>
                            </p:stCondLst>
                            <p:childTnLst>
                              <p:par>
                                <p:cTn id="39" presetID="10"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childTnLst>
                                </p:cTn>
                              </p:par>
                            </p:childTnLst>
                          </p:cTn>
                        </p:par>
                        <p:par>
                          <p:cTn id="42" fill="hold">
                            <p:stCondLst>
                              <p:cond delay="5300"/>
                            </p:stCondLst>
                            <p:childTnLst>
                              <p:par>
                                <p:cTn id="43" presetID="10" presetClass="entr" presetSubtype="0" fill="hold" grpId="0" nodeType="afterEffect">
                                  <p:stCondLst>
                                    <p:cond delay="25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25">
                                            <p:txEl>
                                              <p:pRg st="0" end="0"/>
                                            </p:txEl>
                                          </p:spTgt>
                                        </p:tgtEl>
                                        <p:attrNameLst>
                                          <p:attrName>style.visibility</p:attrName>
                                        </p:attrNameLst>
                                      </p:cBhvr>
                                      <p:to>
                                        <p:strVal val="visible"/>
                                      </p:to>
                                    </p:set>
                                    <p:animEffect transition="in" filter="fade">
                                      <p:cBhvr>
                                        <p:cTn id="48" dur="500"/>
                                        <p:tgtEl>
                                          <p:spTgt spid="25">
                                            <p:txEl>
                                              <p:pRg st="0" end="0"/>
                                            </p:txEl>
                                          </p:spTgt>
                                        </p:tgtEl>
                                      </p:cBhvr>
                                    </p:animEffect>
                                  </p:childTnLst>
                                </p:cTn>
                              </p:par>
                            </p:childTnLst>
                          </p:cTn>
                        </p:par>
                        <p:par>
                          <p:cTn id="49" fill="hold">
                            <p:stCondLst>
                              <p:cond delay="6050"/>
                            </p:stCondLst>
                            <p:childTnLst>
                              <p:par>
                                <p:cTn id="50" presetID="10" presetClass="entr" presetSubtype="0" fill="hold" grpId="0" nodeType="after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500"/>
                                        <p:tgtEl>
                                          <p:spTgt spid="26">
                                            <p:txEl>
                                              <p:pRg st="0" end="0"/>
                                            </p:txEl>
                                          </p:spTgt>
                                        </p:tgtEl>
                                      </p:cBhvr>
                                    </p:animEffect>
                                  </p:childTnLst>
                                </p:cTn>
                              </p:par>
                            </p:childTnLst>
                          </p:cTn>
                        </p:par>
                        <p:par>
                          <p:cTn id="53" fill="hold">
                            <p:stCondLst>
                              <p:cond delay="6550"/>
                            </p:stCondLst>
                            <p:childTnLst>
                              <p:par>
                                <p:cTn id="54" presetID="10" presetClass="entr" presetSubtype="0" fill="hold" grpId="0" nodeType="afterEffect">
                                  <p:stCondLst>
                                    <p:cond delay="25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28">
                                            <p:txEl>
                                              <p:pRg st="0" end="0"/>
                                            </p:txEl>
                                          </p:spTgt>
                                        </p:tgtEl>
                                        <p:attrNameLst>
                                          <p:attrName>style.visibility</p:attrName>
                                        </p:attrNameLst>
                                      </p:cBhvr>
                                      <p:to>
                                        <p:strVal val="visible"/>
                                      </p:to>
                                    </p:set>
                                    <p:animEffect transition="in" filter="fade">
                                      <p:cBhvr>
                                        <p:cTn id="59" dur="500"/>
                                        <p:tgtEl>
                                          <p:spTgt spid="28">
                                            <p:txEl>
                                              <p:pRg st="0" end="0"/>
                                            </p:txEl>
                                          </p:spTgt>
                                        </p:tgtEl>
                                      </p:cBhvr>
                                    </p:animEffect>
                                  </p:childTnLst>
                                </p:cTn>
                              </p:par>
                            </p:childTnLst>
                          </p:cTn>
                        </p:par>
                        <p:par>
                          <p:cTn id="60" fill="hold">
                            <p:stCondLst>
                              <p:cond delay="7300"/>
                            </p:stCondLst>
                            <p:childTnLst>
                              <p:par>
                                <p:cTn id="61" presetID="10" presetClass="entr" presetSubtype="0" fill="hold" grpId="0" nodeType="afterEffect">
                                  <p:stCondLst>
                                    <p:cond delay="0"/>
                                  </p:stCondLst>
                                  <p:childTnLst>
                                    <p:set>
                                      <p:cBhvr>
                                        <p:cTn id="62" dur="1" fill="hold">
                                          <p:stCondLst>
                                            <p:cond delay="0"/>
                                          </p:stCondLst>
                                        </p:cTn>
                                        <p:tgtEl>
                                          <p:spTgt spid="29">
                                            <p:txEl>
                                              <p:pRg st="0" end="0"/>
                                            </p:txEl>
                                          </p:spTgt>
                                        </p:tgtEl>
                                        <p:attrNameLst>
                                          <p:attrName>style.visibility</p:attrName>
                                        </p:attrNameLst>
                                      </p:cBhvr>
                                      <p:to>
                                        <p:strVal val="visible"/>
                                      </p:to>
                                    </p:set>
                                    <p:animEffect transition="in" filter="fade">
                                      <p:cBhvr>
                                        <p:cTn id="6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tmplLst>
          <p:tmpl lvl="1">
            <p:tnLst>
              <p:par>
                <p:cTn presetID="10" presetClass="entr" presetSubtype="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7" grpId="0"/>
      <p:bldP spid="18" grpId="0" animBg="1"/>
      <p:bldP spid="19" grpId="0" build="p">
        <p:tmplLst>
          <p:tmpl lvl="1">
            <p:tnLst>
              <p:par>
                <p:cTn presetID="10" presetClass="entr" presetSubtype="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build="p">
        <p:tmplLst>
          <p:tmpl lvl="1">
            <p:tnLst>
              <p:par>
                <p:cTn presetID="10" presetClass="entr" presetSubtype="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P spid="25" grpId="0" build="p">
        <p:tmplLst>
          <p:tmpl lvl="1">
            <p:tnLst>
              <p:par>
                <p:cTn presetID="10" presetClass="entr" presetSubtype="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animBg="1"/>
      <p:bldP spid="28" grpId="0" build="p">
        <p:tmplLst>
          <p:tmpl lvl="1">
            <p:tnLst>
              <p:par>
                <p:cTn presetID="10" presetClass="entr" presetSubtype="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keywords and tex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6" name="Rectangle 5"/>
          <p:cNvSpPr/>
          <p:nvPr userDrawn="1"/>
        </p:nvSpPr>
        <p:spPr>
          <a:xfrm>
            <a:off x="4494213" y="2254249"/>
            <a:ext cx="2830512" cy="28305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5965825" y="5199065"/>
            <a:ext cx="2830512" cy="28305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3022600" y="5199065"/>
            <a:ext cx="2830512" cy="283051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itle 1"/>
          <p:cNvSpPr>
            <a:spLocks noGrp="1"/>
          </p:cNvSpPr>
          <p:nvPr>
            <p:ph type="title" hasCustomPrompt="1"/>
          </p:nvPr>
        </p:nvSpPr>
        <p:spPr>
          <a:xfrm>
            <a:off x="11160125" y="2177141"/>
            <a:ext cx="5165725" cy="2869867"/>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1" name="Text Placeholder 5"/>
          <p:cNvSpPr>
            <a:spLocks noGrp="1"/>
          </p:cNvSpPr>
          <p:nvPr>
            <p:ph type="body" sz="quarter" idx="12" hasCustomPrompt="1"/>
          </p:nvPr>
        </p:nvSpPr>
        <p:spPr>
          <a:xfrm>
            <a:off x="11179175" y="5360988"/>
            <a:ext cx="5165725"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5" hasCustomPrompt="1"/>
          </p:nvPr>
        </p:nvSpPr>
        <p:spPr>
          <a:xfrm>
            <a:off x="4494213" y="3363743"/>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6" hasCustomPrompt="1"/>
          </p:nvPr>
        </p:nvSpPr>
        <p:spPr>
          <a:xfrm>
            <a:off x="3022600" y="6308559"/>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7" hasCustomPrompt="1"/>
          </p:nvPr>
        </p:nvSpPr>
        <p:spPr>
          <a:xfrm>
            <a:off x="5965825" y="6308559"/>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19583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par>
                          <p:cTn id="18" fill="hold">
                            <p:stCondLst>
                              <p:cond delay="1250"/>
                            </p:stCondLst>
                            <p:childTnLst>
                              <p:par>
                                <p:cTn id="19" presetID="10" presetClass="entr" presetSubtype="0" fill="hold" grpId="0" nodeType="afterEffect">
                                  <p:stCondLst>
                                    <p:cond delay="25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fade">
                                      <p:cBhvr>
                                        <p:cTn id="24" dur="500"/>
                                        <p:tgtEl>
                                          <p:spTgt spid="15">
                                            <p:txEl>
                                              <p:pRg st="0" end="0"/>
                                            </p:txEl>
                                          </p:spTgt>
                                        </p:tgtEl>
                                      </p:cBhvr>
                                    </p:animEffect>
                                  </p:childTnLst>
                                </p:cTn>
                              </p:par>
                            </p:childTnLst>
                          </p:cTn>
                        </p:par>
                        <p:par>
                          <p:cTn id="25" fill="hold">
                            <p:stCondLst>
                              <p:cond delay="2000"/>
                            </p:stCondLst>
                            <p:childTnLst>
                              <p:par>
                                <p:cTn id="26" presetID="2" presetClass="entr" presetSubtype="1" decel="100000" fill="hold" grpId="0" nodeType="afterEffect">
                                  <p:stCondLst>
                                    <p:cond delay="250"/>
                                  </p:stCondLst>
                                  <p:iterate type="wd">
                                    <p:tmPct val="10000"/>
                                  </p:iterate>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1000" fill="hold"/>
                                        <p:tgtEl>
                                          <p:spTgt spid="10"/>
                                        </p:tgtEl>
                                        <p:attrNameLst>
                                          <p:attrName>ppt_x</p:attrName>
                                        </p:attrNameLst>
                                      </p:cBhvr>
                                      <p:tavLst>
                                        <p:tav tm="0">
                                          <p:val>
                                            <p:strVal val="#ppt_x"/>
                                          </p:val>
                                        </p:tav>
                                        <p:tav tm="100000">
                                          <p:val>
                                            <p:strVal val="#ppt_x"/>
                                          </p:val>
                                        </p:tav>
                                      </p:tavLst>
                                    </p:anim>
                                    <p:anim calcmode="lin" valueType="num">
                                      <p:cBhvr additive="base">
                                        <p:cTn id="29" dur="1000" fill="hold"/>
                                        <p:tgtEl>
                                          <p:spTgt spid="10"/>
                                        </p:tgtEl>
                                        <p:attrNameLst>
                                          <p:attrName>ppt_y</p:attrName>
                                        </p:attrNameLst>
                                      </p:cBhvr>
                                      <p:tavLst>
                                        <p:tav tm="0">
                                          <p:val>
                                            <p:strVal val="0-#ppt_h/2"/>
                                          </p:val>
                                        </p:tav>
                                        <p:tav tm="100000">
                                          <p:val>
                                            <p:strVal val="#ppt_y"/>
                                          </p:val>
                                        </p:tav>
                                      </p:tavLst>
                                    </p:anim>
                                  </p:childTnLst>
                                </p:cTn>
                              </p:par>
                            </p:childTnLst>
                          </p:cTn>
                        </p:par>
                        <p:par>
                          <p:cTn id="30" fill="hold">
                            <p:stCondLst>
                              <p:cond delay="3550"/>
                            </p:stCondLst>
                            <p:childTnLst>
                              <p:par>
                                <p:cTn id="31" presetID="10" presetClass="entr" presetSubtype="0" fill="hold" grpId="0" nodeType="afterEffect">
                                  <p:stCondLst>
                                    <p:cond delay="25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keywords and tex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6" name="Rectangle 5"/>
          <p:cNvSpPr/>
          <p:nvPr userDrawn="1"/>
        </p:nvSpPr>
        <p:spPr>
          <a:xfrm>
            <a:off x="3022600" y="1925639"/>
            <a:ext cx="2830512" cy="2830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5965825" y="2640014"/>
            <a:ext cx="2830512" cy="28305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3022600" y="4870455"/>
            <a:ext cx="2830512" cy="28305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5965825" y="5584830"/>
            <a:ext cx="2830512" cy="2830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itle 1"/>
          <p:cNvSpPr>
            <a:spLocks noGrp="1"/>
          </p:cNvSpPr>
          <p:nvPr>
            <p:ph type="title" hasCustomPrompt="1"/>
          </p:nvPr>
        </p:nvSpPr>
        <p:spPr>
          <a:xfrm>
            <a:off x="11160125" y="2177141"/>
            <a:ext cx="5165725" cy="2869867"/>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1" name="Text Placeholder 5"/>
          <p:cNvSpPr>
            <a:spLocks noGrp="1"/>
          </p:cNvSpPr>
          <p:nvPr>
            <p:ph type="body" sz="quarter" idx="12" hasCustomPrompt="1"/>
          </p:nvPr>
        </p:nvSpPr>
        <p:spPr>
          <a:xfrm>
            <a:off x="11179175" y="5360988"/>
            <a:ext cx="5165725"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5" hasCustomPrompt="1"/>
          </p:nvPr>
        </p:nvSpPr>
        <p:spPr>
          <a:xfrm>
            <a:off x="3022600" y="3035133"/>
            <a:ext cx="2830512"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6" hasCustomPrompt="1"/>
          </p:nvPr>
        </p:nvSpPr>
        <p:spPr>
          <a:xfrm>
            <a:off x="3022600" y="5979949"/>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7" hasCustomPrompt="1"/>
          </p:nvPr>
        </p:nvSpPr>
        <p:spPr>
          <a:xfrm>
            <a:off x="5965825" y="3749508"/>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6" name="Text Placeholder 5"/>
          <p:cNvSpPr>
            <a:spLocks noGrp="1"/>
          </p:cNvSpPr>
          <p:nvPr>
            <p:ph type="body" sz="quarter" idx="18" hasCustomPrompt="1"/>
          </p:nvPr>
        </p:nvSpPr>
        <p:spPr>
          <a:xfrm>
            <a:off x="5965825" y="6694324"/>
            <a:ext cx="2830512"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335606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par>
                          <p:cTn id="18" fill="hold">
                            <p:stCondLst>
                              <p:cond delay="1250"/>
                            </p:stCondLst>
                            <p:childTnLst>
                              <p:par>
                                <p:cTn id="19" presetID="10" presetClass="entr" presetSubtype="0" fill="hold" grpId="0" nodeType="afterEffect">
                                  <p:stCondLst>
                                    <p:cond delay="2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500"/>
                                        <p:tgtEl>
                                          <p:spTgt spid="13">
                                            <p:txEl>
                                              <p:pRg st="0" end="0"/>
                                            </p:txEl>
                                          </p:spTgt>
                                        </p:tgtEl>
                                      </p:cBhvr>
                                    </p:animEffect>
                                  </p:childTnLst>
                                </p:cTn>
                              </p:par>
                            </p:childTnLst>
                          </p:cTn>
                        </p:par>
                        <p:par>
                          <p:cTn id="25" fill="hold">
                            <p:stCondLst>
                              <p:cond delay="2000"/>
                            </p:stCondLst>
                            <p:childTnLst>
                              <p:par>
                                <p:cTn id="26" presetID="10" presetClass="entr" presetSubtype="0" fill="hold" grpId="0" nodeType="afterEffect">
                                  <p:stCondLst>
                                    <p:cond delay="25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500"/>
                                        <p:tgtEl>
                                          <p:spTgt spid="16">
                                            <p:txEl>
                                              <p:pRg st="0" end="0"/>
                                            </p:txEl>
                                          </p:spTgt>
                                        </p:tgtEl>
                                      </p:cBhvr>
                                    </p:animEffect>
                                  </p:childTnLst>
                                </p:cTn>
                              </p:par>
                            </p:childTnLst>
                          </p:cTn>
                        </p:par>
                        <p:par>
                          <p:cTn id="32" fill="hold">
                            <p:stCondLst>
                              <p:cond delay="2750"/>
                            </p:stCondLst>
                            <p:childTnLst>
                              <p:par>
                                <p:cTn id="33" presetID="2" presetClass="entr" presetSubtype="1" decel="100000" fill="hold" grpId="0" nodeType="afterEffect">
                                  <p:stCondLst>
                                    <p:cond delay="250"/>
                                  </p:stCondLst>
                                  <p:iterate type="wd">
                                    <p:tmPct val="10000"/>
                                  </p:iterate>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0-#ppt_h/2"/>
                                          </p:val>
                                        </p:tav>
                                        <p:tav tm="100000">
                                          <p:val>
                                            <p:strVal val="#ppt_y"/>
                                          </p:val>
                                        </p:tav>
                                      </p:tavLst>
                                    </p:anim>
                                  </p:childTnLst>
                                </p:cTn>
                              </p:par>
                            </p:childTnLst>
                          </p:cTn>
                        </p:par>
                        <p:par>
                          <p:cTn id="37" fill="hold">
                            <p:stCondLst>
                              <p:cond delay="4300"/>
                            </p:stCondLst>
                            <p:childTnLst>
                              <p:par>
                                <p:cTn id="38" presetID="10" presetClass="entr" presetSubtype="0" fill="hold" grpId="0" nodeType="afterEffect">
                                  <p:stCondLst>
                                    <p:cond delay="25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e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20" name="Rectangle 19"/>
          <p:cNvSpPr/>
          <p:nvPr userDrawn="1"/>
        </p:nvSpPr>
        <p:spPr>
          <a:xfrm>
            <a:off x="7731956" y="3231126"/>
            <a:ext cx="1080000" cy="29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Rectangle 20"/>
          <p:cNvSpPr/>
          <p:nvPr userDrawn="1"/>
        </p:nvSpPr>
        <p:spPr>
          <a:xfrm>
            <a:off x="7731956" y="3727494"/>
            <a:ext cx="720000" cy="295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Rectangle 21"/>
          <p:cNvSpPr/>
          <p:nvPr userDrawn="1"/>
        </p:nvSpPr>
        <p:spPr>
          <a:xfrm>
            <a:off x="7731956" y="4223862"/>
            <a:ext cx="360000" cy="295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Text Placeholder 5"/>
          <p:cNvSpPr>
            <a:spLocks noGrp="1"/>
          </p:cNvSpPr>
          <p:nvPr userDrawn="1">
            <p:ph type="body" sz="quarter" idx="14" hasCustomPrompt="1"/>
          </p:nvPr>
        </p:nvSpPr>
        <p:spPr>
          <a:xfrm>
            <a:off x="8898476" y="3097711"/>
            <a:ext cx="2976341" cy="569418"/>
          </a:xfrm>
        </p:spPr>
        <p:txBody>
          <a:bodyPr anchor="ctr">
            <a:normAutofit/>
          </a:bodyPr>
          <a:lstStyle>
            <a:lvl1pPr marL="0" indent="0" algn="l">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Keyword</a:t>
            </a:r>
            <a:endParaRPr kumimoji="1" lang="ja-JP" altLang="en-US" dirty="0"/>
          </a:p>
        </p:txBody>
      </p:sp>
      <p:sp>
        <p:nvSpPr>
          <p:cNvPr id="24" name="Text Placeholder 5"/>
          <p:cNvSpPr>
            <a:spLocks noGrp="1"/>
          </p:cNvSpPr>
          <p:nvPr userDrawn="1">
            <p:ph type="body" sz="quarter" idx="15" hasCustomPrompt="1"/>
          </p:nvPr>
        </p:nvSpPr>
        <p:spPr>
          <a:xfrm>
            <a:off x="8535301" y="3600429"/>
            <a:ext cx="2976341" cy="569418"/>
          </a:xfrm>
        </p:spPr>
        <p:txBody>
          <a:bodyPr anchor="ctr">
            <a:normAutofit/>
          </a:bodyPr>
          <a:lstStyle>
            <a:lvl1pPr marL="0" indent="0" algn="l">
              <a:lnSpc>
                <a:spcPct val="100000"/>
              </a:lnSpc>
              <a:spcBef>
                <a:spcPts val="0"/>
              </a:spcBef>
              <a:buFontTx/>
              <a:buNone/>
              <a:defRPr sz="200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Keyword</a:t>
            </a:r>
            <a:endParaRPr kumimoji="1" lang="ja-JP" altLang="en-US" dirty="0"/>
          </a:p>
        </p:txBody>
      </p:sp>
      <p:sp>
        <p:nvSpPr>
          <p:cNvPr id="25" name="Text Placeholder 5"/>
          <p:cNvSpPr>
            <a:spLocks noGrp="1"/>
          </p:cNvSpPr>
          <p:nvPr userDrawn="1">
            <p:ph type="body" sz="quarter" idx="16" hasCustomPrompt="1"/>
          </p:nvPr>
        </p:nvSpPr>
        <p:spPr>
          <a:xfrm>
            <a:off x="8183783" y="4103147"/>
            <a:ext cx="2976341" cy="569418"/>
          </a:xfrm>
        </p:spPr>
        <p:txBody>
          <a:bodyPr anchor="ctr">
            <a:normAutofit/>
          </a:bodyPr>
          <a:lstStyle>
            <a:lvl1pPr marL="0" indent="0" algn="l">
              <a:lnSpc>
                <a:spcPct val="100000"/>
              </a:lnSpc>
              <a:spcBef>
                <a:spcPts val="0"/>
              </a:spcBef>
              <a:buFontTx/>
              <a:buNone/>
              <a:defRPr sz="2000">
                <a:solidFill>
                  <a:schemeClr val="tx2">
                    <a:lumMod val="40000"/>
                    <a:lumOff val="6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Keyword</a:t>
            </a:r>
            <a:endParaRPr kumimoji="1" lang="ja-JP" altLang="en-US" dirty="0"/>
          </a:p>
        </p:txBody>
      </p:sp>
      <p:sp>
        <p:nvSpPr>
          <p:cNvPr id="27" name="Text Placeholder 5"/>
          <p:cNvSpPr>
            <a:spLocks noGrp="1"/>
          </p:cNvSpPr>
          <p:nvPr userDrawn="1">
            <p:ph type="body" sz="quarter" idx="12" hasCustomPrompt="1"/>
          </p:nvPr>
        </p:nvSpPr>
        <p:spPr>
          <a:xfrm>
            <a:off x="12309230" y="3270249"/>
            <a:ext cx="4035669" cy="3744913"/>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9" name="Title 1"/>
          <p:cNvSpPr>
            <a:spLocks noGrp="1"/>
          </p:cNvSpPr>
          <p:nvPr userDrawn="1">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2" name="Freeform: Shape 31"/>
          <p:cNvSpPr/>
          <p:nvPr userDrawn="1"/>
        </p:nvSpPr>
        <p:spPr>
          <a:xfrm>
            <a:off x="6527800" y="2662239"/>
            <a:ext cx="2138290" cy="4959349"/>
          </a:xfrm>
          <a:custGeom>
            <a:avLst/>
            <a:gdLst>
              <a:gd name="connsiteX0" fmla="*/ 1069144 w 2138290"/>
              <a:gd name="connsiteY0" fmla="*/ 3116480 h 4959349"/>
              <a:gd name="connsiteX1" fmla="*/ 295421 w 2138290"/>
              <a:gd name="connsiteY1" fmla="*/ 3890203 h 4959349"/>
              <a:gd name="connsiteX2" fmla="*/ 1069144 w 2138290"/>
              <a:gd name="connsiteY2" fmla="*/ 4663926 h 4959349"/>
              <a:gd name="connsiteX3" fmla="*/ 1842867 w 2138290"/>
              <a:gd name="connsiteY3" fmla="*/ 3890203 h 4959349"/>
              <a:gd name="connsiteX4" fmla="*/ 1069144 w 2138290"/>
              <a:gd name="connsiteY4" fmla="*/ 3116480 h 4959349"/>
              <a:gd name="connsiteX5" fmla="*/ 921434 w 2138290"/>
              <a:gd name="connsiteY5" fmla="*/ 0 h 4959349"/>
              <a:gd name="connsiteX6" fmla="*/ 1216856 w 2138290"/>
              <a:gd name="connsiteY6" fmla="*/ 0 h 4959349"/>
              <a:gd name="connsiteX7" fmla="*/ 1216856 w 2138290"/>
              <a:gd name="connsiteY7" fmla="*/ 2835950 h 4959349"/>
              <a:gd name="connsiteX8" fmla="*/ 1284615 w 2138290"/>
              <a:gd name="connsiteY8" fmla="*/ 2842780 h 4959349"/>
              <a:gd name="connsiteX9" fmla="*/ 2138290 w 2138290"/>
              <a:gd name="connsiteY9" fmla="*/ 3890204 h 4959349"/>
              <a:gd name="connsiteX10" fmla="*/ 1069145 w 2138290"/>
              <a:gd name="connsiteY10" fmla="*/ 4959349 h 4959349"/>
              <a:gd name="connsiteX11" fmla="*/ 0 w 2138290"/>
              <a:gd name="connsiteY11" fmla="*/ 3890204 h 4959349"/>
              <a:gd name="connsiteX12" fmla="*/ 853675 w 2138290"/>
              <a:gd name="connsiteY12" fmla="*/ 2842780 h 4959349"/>
              <a:gd name="connsiteX13" fmla="*/ 921434 w 2138290"/>
              <a:gd name="connsiteY13" fmla="*/ 2835950 h 49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8290" h="4959349">
                <a:moveTo>
                  <a:pt x="1069144" y="3116480"/>
                </a:moveTo>
                <a:cubicBezTo>
                  <a:pt x="641829" y="3116480"/>
                  <a:pt x="295421" y="3462888"/>
                  <a:pt x="295421" y="3890203"/>
                </a:cubicBezTo>
                <a:cubicBezTo>
                  <a:pt x="295421" y="4317518"/>
                  <a:pt x="641829" y="4663926"/>
                  <a:pt x="1069144" y="4663926"/>
                </a:cubicBezTo>
                <a:cubicBezTo>
                  <a:pt x="1496459" y="4663926"/>
                  <a:pt x="1842867" y="4317518"/>
                  <a:pt x="1842867" y="3890203"/>
                </a:cubicBezTo>
                <a:cubicBezTo>
                  <a:pt x="1842867" y="3462888"/>
                  <a:pt x="1496459" y="3116480"/>
                  <a:pt x="1069144" y="3116480"/>
                </a:cubicBezTo>
                <a:close/>
                <a:moveTo>
                  <a:pt x="921434" y="0"/>
                </a:moveTo>
                <a:lnTo>
                  <a:pt x="1216856" y="0"/>
                </a:lnTo>
                <a:lnTo>
                  <a:pt x="1216856" y="2835950"/>
                </a:lnTo>
                <a:lnTo>
                  <a:pt x="1284615" y="2842780"/>
                </a:lnTo>
                <a:cubicBezTo>
                  <a:pt x="1771806" y="2942474"/>
                  <a:pt x="2138290" y="3373541"/>
                  <a:pt x="2138290" y="3890204"/>
                </a:cubicBezTo>
                <a:cubicBezTo>
                  <a:pt x="2138290" y="4480676"/>
                  <a:pt x="1659617" y="4959349"/>
                  <a:pt x="1069145" y="4959349"/>
                </a:cubicBezTo>
                <a:cubicBezTo>
                  <a:pt x="478673" y="4959349"/>
                  <a:pt x="0" y="4480676"/>
                  <a:pt x="0" y="3890204"/>
                </a:cubicBezTo>
                <a:cubicBezTo>
                  <a:pt x="0" y="3373541"/>
                  <a:pt x="366484" y="2942474"/>
                  <a:pt x="853675" y="2842780"/>
                </a:cubicBezTo>
                <a:lnTo>
                  <a:pt x="921434" y="283595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85453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par>
                          <p:cTn id="13" fill="hold">
                            <p:stCondLst>
                              <p:cond delay="18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2300"/>
                            </p:stCondLst>
                            <p:childTnLst>
                              <p:par>
                                <p:cTn id="18" presetID="22" presetClass="entr" presetSubtype="8" fill="hold" grpId="0" nodeType="afterEffect">
                                  <p:stCondLst>
                                    <p:cond delay="0"/>
                                  </p:stCondLst>
                                  <p:childTnLst>
                                    <p:set>
                                      <p:cBhvr>
                                        <p:cTn id="19" dur="1" fill="hold">
                                          <p:stCondLst>
                                            <p:cond delay="0"/>
                                          </p:stCondLst>
                                        </p:cTn>
                                        <p:tgtEl>
                                          <p:spTgt spid="25">
                                            <p:txEl>
                                              <p:pRg st="0" end="0"/>
                                            </p:txEl>
                                          </p:spTgt>
                                        </p:tgtEl>
                                        <p:attrNameLst>
                                          <p:attrName>style.visibility</p:attrName>
                                        </p:attrNameLst>
                                      </p:cBhvr>
                                      <p:to>
                                        <p:strVal val="visible"/>
                                      </p:to>
                                    </p:set>
                                    <p:animEffect transition="in" filter="wipe(left)">
                                      <p:cBhvr>
                                        <p:cTn id="20" dur="500"/>
                                        <p:tgtEl>
                                          <p:spTgt spid="25">
                                            <p:txEl>
                                              <p:pRg st="0" end="0"/>
                                            </p:txEl>
                                          </p:spTgt>
                                        </p:tgtEl>
                                      </p:cBhvr>
                                    </p:animEffect>
                                  </p:childTnLst>
                                </p:cTn>
                              </p:par>
                            </p:childTnLst>
                          </p:cTn>
                        </p:par>
                        <p:par>
                          <p:cTn id="21" fill="hold">
                            <p:stCondLst>
                              <p:cond delay="28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par>
                          <p:cTn id="25" fill="hold">
                            <p:stCondLst>
                              <p:cond delay="3300"/>
                            </p:stCondLst>
                            <p:childTnLst>
                              <p:par>
                                <p:cTn id="26" presetID="22" presetClass="entr" presetSubtype="8" fill="hold" grpId="0" nodeType="after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Effect transition="in" filter="wipe(left)">
                                      <p:cBhvr>
                                        <p:cTn id="28" dur="500"/>
                                        <p:tgtEl>
                                          <p:spTgt spid="24">
                                            <p:txEl>
                                              <p:pRg st="0" end="0"/>
                                            </p:txEl>
                                          </p:spTgt>
                                        </p:tgtEl>
                                      </p:cBhvr>
                                    </p:animEffect>
                                  </p:childTnLst>
                                </p:cTn>
                              </p:par>
                            </p:childTnLst>
                          </p:cTn>
                        </p:par>
                        <p:par>
                          <p:cTn id="29" fill="hold">
                            <p:stCondLst>
                              <p:cond delay="38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4300"/>
                            </p:stCondLst>
                            <p:childTnLst>
                              <p:par>
                                <p:cTn id="34" presetID="22" presetClass="entr" presetSubtype="8"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wipe(left)">
                                      <p:cBhvr>
                                        <p:cTn id="36" dur="500"/>
                                        <p:tgtEl>
                                          <p:spTgt spid="23">
                                            <p:txEl>
                                              <p:pRg st="0" end="0"/>
                                            </p:txEl>
                                          </p:spTgt>
                                        </p:tgtEl>
                                      </p:cBhvr>
                                    </p:animEffect>
                                  </p:childTnLst>
                                </p:cTn>
                              </p:par>
                            </p:childTnLst>
                          </p:cTn>
                        </p:par>
                        <p:par>
                          <p:cTn id="37" fill="hold">
                            <p:stCondLst>
                              <p:cond delay="4800"/>
                            </p:stCondLst>
                            <p:childTnLst>
                              <p:par>
                                <p:cTn id="38" presetID="10" presetClass="entr" presetSubtype="0" fill="hold" grpId="0" nodeType="afterEffect">
                                  <p:stCondLst>
                                    <p:cond delay="25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9" grpId="0"/>
      <p:bldP spid="32"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imple process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Diamond 4"/>
          <p:cNvSpPr/>
          <p:nvPr userDrawn="1"/>
        </p:nvSpPr>
        <p:spPr>
          <a:xfrm>
            <a:off x="3937000" y="3588883"/>
            <a:ext cx="1277258" cy="1277258"/>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4" hasCustomPrompt="1"/>
          </p:nvPr>
        </p:nvSpPr>
        <p:spPr>
          <a:xfrm rot="18900000">
            <a:off x="4642653" y="2656178"/>
            <a:ext cx="2465051" cy="569418"/>
          </a:xfrm>
        </p:spPr>
        <p:txBody>
          <a:bodyPr anchor="ctr">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16" hasCustomPrompt="1"/>
          </p:nvPr>
        </p:nvSpPr>
        <p:spPr>
          <a:xfrm rot="18900000">
            <a:off x="13782910" y="2656179"/>
            <a:ext cx="2465051" cy="569418"/>
          </a:xfrm>
        </p:spPr>
        <p:txBody>
          <a:bodyPr anchor="ctr">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7" hasCustomPrompt="1"/>
          </p:nvPr>
        </p:nvSpPr>
        <p:spPr>
          <a:xfrm rot="18900000">
            <a:off x="3990571" y="5012235"/>
            <a:ext cx="2311707"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6" name="Text Placeholder 5"/>
          <p:cNvSpPr>
            <a:spLocks noGrp="1"/>
          </p:cNvSpPr>
          <p:nvPr>
            <p:ph type="body" sz="quarter" idx="18" hasCustomPrompt="1"/>
          </p:nvPr>
        </p:nvSpPr>
        <p:spPr>
          <a:xfrm rot="18900000">
            <a:off x="6732863" y="5175213"/>
            <a:ext cx="2311707"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0" hasCustomPrompt="1"/>
          </p:nvPr>
        </p:nvSpPr>
        <p:spPr>
          <a:xfrm rot="18900000">
            <a:off x="9827014" y="5012235"/>
            <a:ext cx="2311707"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1" hasCustomPrompt="1"/>
          </p:nvPr>
        </p:nvSpPr>
        <p:spPr>
          <a:xfrm rot="18900000">
            <a:off x="7396867" y="2816416"/>
            <a:ext cx="2465051" cy="569418"/>
          </a:xfrm>
        </p:spPr>
        <p:txBody>
          <a:bodyPr anchor="ctr">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22" hasCustomPrompt="1"/>
          </p:nvPr>
        </p:nvSpPr>
        <p:spPr>
          <a:xfrm rot="18900000">
            <a:off x="10651818" y="2816417"/>
            <a:ext cx="2465051" cy="569418"/>
          </a:xfrm>
        </p:spPr>
        <p:txBody>
          <a:bodyPr anchor="ctr">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itle 1"/>
          <p:cNvSpPr>
            <a:spLocks noGrp="1"/>
          </p:cNvSpPr>
          <p:nvPr>
            <p:ph type="title" hasCustomPrompt="1"/>
          </p:nvPr>
        </p:nvSpPr>
        <p:spPr>
          <a:xfrm>
            <a:off x="1403350" y="7000825"/>
            <a:ext cx="5724525" cy="2048004"/>
          </a:xfrm>
        </p:spPr>
        <p:txBody>
          <a:bodyPr anchor="ctr"/>
          <a:lstStyle>
            <a:lvl1pPr algn="r">
              <a:defRPr/>
            </a:lvl1pPr>
          </a:lstStyle>
          <a:p>
            <a:r>
              <a:rPr kumimoji="1" lang="en-US" altLang="ja-JP" dirty="0"/>
              <a:t>Slide title</a:t>
            </a:r>
            <a:endParaRPr kumimoji="1" lang="ja-JP" altLang="en-US" dirty="0"/>
          </a:p>
        </p:txBody>
      </p:sp>
      <p:sp>
        <p:nvSpPr>
          <p:cNvPr id="28"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Diamond 7"/>
          <p:cNvSpPr/>
          <p:nvPr userDrawn="1"/>
        </p:nvSpPr>
        <p:spPr>
          <a:xfrm>
            <a:off x="5885543" y="3908197"/>
            <a:ext cx="638629" cy="638629"/>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Diamond 8"/>
          <p:cNvSpPr/>
          <p:nvPr userDrawn="1"/>
        </p:nvSpPr>
        <p:spPr>
          <a:xfrm>
            <a:off x="7195457" y="3908197"/>
            <a:ext cx="638629" cy="638629"/>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Diamond 5"/>
          <p:cNvSpPr/>
          <p:nvPr userDrawn="1"/>
        </p:nvSpPr>
        <p:spPr>
          <a:xfrm>
            <a:off x="8505371" y="3588883"/>
            <a:ext cx="1277258" cy="127725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Diamond 9"/>
          <p:cNvSpPr/>
          <p:nvPr userDrawn="1"/>
        </p:nvSpPr>
        <p:spPr>
          <a:xfrm>
            <a:off x="10453914" y="3908197"/>
            <a:ext cx="638629" cy="638629"/>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Diamond 10"/>
          <p:cNvSpPr/>
          <p:nvPr userDrawn="1"/>
        </p:nvSpPr>
        <p:spPr>
          <a:xfrm>
            <a:off x="11763828" y="3908197"/>
            <a:ext cx="638629" cy="638629"/>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Diamond 6"/>
          <p:cNvSpPr/>
          <p:nvPr userDrawn="1"/>
        </p:nvSpPr>
        <p:spPr>
          <a:xfrm>
            <a:off x="13073743" y="3588883"/>
            <a:ext cx="1277258" cy="127725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43616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10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49" presetClass="entr" presetSubtype="0" decel="100000"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360"/>
                                          </p:val>
                                        </p:tav>
                                        <p:tav tm="100000">
                                          <p:val>
                                            <p:fltVal val="0"/>
                                          </p:val>
                                        </p:tav>
                                      </p:tavLst>
                                    </p:anim>
                                    <p:animEffect transition="in" filter="fade">
                                      <p:cBhvr>
                                        <p:cTn id="14" dur="1000"/>
                                        <p:tgtEl>
                                          <p:spTgt spid="5"/>
                                        </p:tgtEl>
                                      </p:cBhvr>
                                    </p:animEffect>
                                  </p:childTnLst>
                                </p:cTn>
                              </p:par>
                            </p:childTnLst>
                          </p:cTn>
                        </p:par>
                        <p:par>
                          <p:cTn id="15" fill="hold">
                            <p:stCondLst>
                              <p:cond delay="3100"/>
                            </p:stCondLst>
                            <p:childTnLst>
                              <p:par>
                                <p:cTn id="16" presetID="10" presetClass="entr" presetSubtype="0" fill="hold" grpId="0" nodeType="after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par>
                          <p:cTn id="19" fill="hold">
                            <p:stCondLst>
                              <p:cond delay="3600"/>
                            </p:stCondLst>
                            <p:childTnLst>
                              <p:par>
                                <p:cTn id="20" presetID="2" presetClass="entr" presetSubtype="8" decel="10000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49" presetClass="entr" presetSubtype="0" decel="100000" fill="hold" grpId="1"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360"/>
                                          </p:val>
                                        </p:tav>
                                        <p:tav tm="100000">
                                          <p:val>
                                            <p:fltVal val="0"/>
                                          </p:val>
                                        </p:tav>
                                      </p:tavLst>
                                    </p:anim>
                                    <p:animEffect transition="in" filter="fade">
                                      <p:cBhvr>
                                        <p:cTn id="29" dur="1000"/>
                                        <p:tgtEl>
                                          <p:spTgt spid="8"/>
                                        </p:tgtEl>
                                      </p:cBhvr>
                                    </p:animEffect>
                                  </p:childTnLst>
                                </p:cTn>
                              </p:par>
                            </p:childTnLst>
                          </p:cTn>
                        </p:par>
                        <p:par>
                          <p:cTn id="30" fill="hold">
                            <p:stCondLst>
                              <p:cond delay="4600"/>
                            </p:stCondLst>
                            <p:childTnLst>
                              <p:par>
                                <p:cTn id="31" presetID="10" presetClass="entr" presetSubtype="0" fill="hold" grpId="0" nodeType="after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childTnLst>
                          </p:cTn>
                        </p:par>
                        <p:par>
                          <p:cTn id="34" fill="hold">
                            <p:stCondLst>
                              <p:cond delay="5100"/>
                            </p:stCondLst>
                            <p:childTnLst>
                              <p:par>
                                <p:cTn id="35" presetID="2" presetClass="entr" presetSubtype="8" decel="10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0-#ppt_w/2"/>
                                          </p:val>
                                        </p:tav>
                                        <p:tav tm="100000">
                                          <p:val>
                                            <p:strVal val="#ppt_x"/>
                                          </p:val>
                                        </p:tav>
                                      </p:tavLst>
                                    </p:anim>
                                    <p:anim calcmode="lin" valueType="num">
                                      <p:cBhvr additive="base">
                                        <p:cTn id="38" dur="1000" fill="hold"/>
                                        <p:tgtEl>
                                          <p:spTgt spid="9"/>
                                        </p:tgtEl>
                                        <p:attrNameLst>
                                          <p:attrName>ppt_y</p:attrName>
                                        </p:attrNameLst>
                                      </p:cBhvr>
                                      <p:tavLst>
                                        <p:tav tm="0">
                                          <p:val>
                                            <p:strVal val="#ppt_y"/>
                                          </p:val>
                                        </p:tav>
                                        <p:tav tm="100000">
                                          <p:val>
                                            <p:strVal val="#ppt_y"/>
                                          </p:val>
                                        </p:tav>
                                      </p:tavLst>
                                    </p:anim>
                                  </p:childTnLst>
                                </p:cTn>
                              </p:par>
                              <p:par>
                                <p:cTn id="39" presetID="49" presetClass="entr" presetSubtype="0" decel="100000" fill="hold" grpId="1"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fltVal val="0"/>
                                          </p:val>
                                        </p:tav>
                                        <p:tav tm="100000">
                                          <p:val>
                                            <p:strVal val="#ppt_w"/>
                                          </p:val>
                                        </p:tav>
                                      </p:tavLst>
                                    </p:anim>
                                    <p:anim calcmode="lin" valueType="num">
                                      <p:cBhvr>
                                        <p:cTn id="42" dur="1000" fill="hold"/>
                                        <p:tgtEl>
                                          <p:spTgt spid="9"/>
                                        </p:tgtEl>
                                        <p:attrNameLst>
                                          <p:attrName>ppt_h</p:attrName>
                                        </p:attrNameLst>
                                      </p:cBhvr>
                                      <p:tavLst>
                                        <p:tav tm="0">
                                          <p:val>
                                            <p:fltVal val="0"/>
                                          </p:val>
                                        </p:tav>
                                        <p:tav tm="100000">
                                          <p:val>
                                            <p:strVal val="#ppt_h"/>
                                          </p:val>
                                        </p:tav>
                                      </p:tavLst>
                                    </p:anim>
                                    <p:anim calcmode="lin" valueType="num">
                                      <p:cBhvr>
                                        <p:cTn id="43" dur="1000" fill="hold"/>
                                        <p:tgtEl>
                                          <p:spTgt spid="9"/>
                                        </p:tgtEl>
                                        <p:attrNameLst>
                                          <p:attrName>style.rotation</p:attrName>
                                        </p:attrNameLst>
                                      </p:cBhvr>
                                      <p:tavLst>
                                        <p:tav tm="0">
                                          <p:val>
                                            <p:fltVal val="360"/>
                                          </p:val>
                                        </p:tav>
                                        <p:tav tm="100000">
                                          <p:val>
                                            <p:fltVal val="0"/>
                                          </p:val>
                                        </p:tav>
                                      </p:tavLst>
                                    </p:anim>
                                    <p:animEffect transition="in" filter="fade">
                                      <p:cBhvr>
                                        <p:cTn id="44" dur="1000"/>
                                        <p:tgtEl>
                                          <p:spTgt spid="9"/>
                                        </p:tgtEl>
                                      </p:cBhvr>
                                    </p:animEffect>
                                  </p:childTnLst>
                                </p:cTn>
                              </p:par>
                            </p:childTnLst>
                          </p:cTn>
                        </p:par>
                        <p:par>
                          <p:cTn id="45" fill="hold">
                            <p:stCondLst>
                              <p:cond delay="6100"/>
                            </p:stCondLst>
                            <p:childTnLst>
                              <p:par>
                                <p:cTn id="46" presetID="10" presetClass="entr" presetSubtype="0" fill="hold" grpId="0" nodeType="afterEffect">
                                  <p:stCondLst>
                                    <p:cond delay="0"/>
                                  </p:stCondLst>
                                  <p:childTnLst>
                                    <p:set>
                                      <p:cBhvr>
                                        <p:cTn id="47" dur="1" fill="hold">
                                          <p:stCondLst>
                                            <p:cond delay="0"/>
                                          </p:stCondLst>
                                        </p:cTn>
                                        <p:tgtEl>
                                          <p:spTgt spid="20">
                                            <p:txEl>
                                              <p:pRg st="0" end="0"/>
                                            </p:txEl>
                                          </p:spTgt>
                                        </p:tgtEl>
                                        <p:attrNameLst>
                                          <p:attrName>style.visibility</p:attrName>
                                        </p:attrNameLst>
                                      </p:cBhvr>
                                      <p:to>
                                        <p:strVal val="visible"/>
                                      </p:to>
                                    </p:set>
                                    <p:animEffect transition="in" filter="fade">
                                      <p:cBhvr>
                                        <p:cTn id="48" dur="500"/>
                                        <p:tgtEl>
                                          <p:spTgt spid="20">
                                            <p:txEl>
                                              <p:pRg st="0" end="0"/>
                                            </p:txEl>
                                          </p:spTgt>
                                        </p:tgtEl>
                                      </p:cBhvr>
                                    </p:animEffect>
                                  </p:childTnLst>
                                </p:cTn>
                              </p:par>
                            </p:childTnLst>
                          </p:cTn>
                        </p:par>
                        <p:par>
                          <p:cTn id="49" fill="hold">
                            <p:stCondLst>
                              <p:cond delay="6600"/>
                            </p:stCondLst>
                            <p:childTnLst>
                              <p:par>
                                <p:cTn id="50" presetID="2" presetClass="entr" presetSubtype="8" decel="10000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1000" fill="hold"/>
                                        <p:tgtEl>
                                          <p:spTgt spid="6"/>
                                        </p:tgtEl>
                                        <p:attrNameLst>
                                          <p:attrName>ppt_x</p:attrName>
                                        </p:attrNameLst>
                                      </p:cBhvr>
                                      <p:tavLst>
                                        <p:tav tm="0">
                                          <p:val>
                                            <p:strVal val="0-#ppt_w/2"/>
                                          </p:val>
                                        </p:tav>
                                        <p:tav tm="100000">
                                          <p:val>
                                            <p:strVal val="#ppt_x"/>
                                          </p:val>
                                        </p:tav>
                                      </p:tavLst>
                                    </p:anim>
                                    <p:anim calcmode="lin" valueType="num">
                                      <p:cBhvr additive="base">
                                        <p:cTn id="53" dur="1000" fill="hold"/>
                                        <p:tgtEl>
                                          <p:spTgt spid="6"/>
                                        </p:tgtEl>
                                        <p:attrNameLst>
                                          <p:attrName>ppt_y</p:attrName>
                                        </p:attrNameLst>
                                      </p:cBhvr>
                                      <p:tavLst>
                                        <p:tav tm="0">
                                          <p:val>
                                            <p:strVal val="#ppt_y"/>
                                          </p:val>
                                        </p:tav>
                                        <p:tav tm="100000">
                                          <p:val>
                                            <p:strVal val="#ppt_y"/>
                                          </p:val>
                                        </p:tav>
                                      </p:tavLst>
                                    </p:anim>
                                  </p:childTnLst>
                                </p:cTn>
                              </p:par>
                              <p:par>
                                <p:cTn id="54" presetID="49" presetClass="entr" presetSubtype="0" decel="100000" fill="hold" grpId="1"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fltVal val="0"/>
                                          </p:val>
                                        </p:tav>
                                        <p:tav tm="100000">
                                          <p:val>
                                            <p:strVal val="#ppt_w"/>
                                          </p:val>
                                        </p:tav>
                                      </p:tavLst>
                                    </p:anim>
                                    <p:anim calcmode="lin" valueType="num">
                                      <p:cBhvr>
                                        <p:cTn id="57" dur="1000" fill="hold"/>
                                        <p:tgtEl>
                                          <p:spTgt spid="6"/>
                                        </p:tgtEl>
                                        <p:attrNameLst>
                                          <p:attrName>ppt_h</p:attrName>
                                        </p:attrNameLst>
                                      </p:cBhvr>
                                      <p:tavLst>
                                        <p:tav tm="0">
                                          <p:val>
                                            <p:fltVal val="0"/>
                                          </p:val>
                                        </p:tav>
                                        <p:tav tm="100000">
                                          <p:val>
                                            <p:strVal val="#ppt_h"/>
                                          </p:val>
                                        </p:tav>
                                      </p:tavLst>
                                    </p:anim>
                                    <p:anim calcmode="lin" valueType="num">
                                      <p:cBhvr>
                                        <p:cTn id="58" dur="1000" fill="hold"/>
                                        <p:tgtEl>
                                          <p:spTgt spid="6"/>
                                        </p:tgtEl>
                                        <p:attrNameLst>
                                          <p:attrName>style.rotation</p:attrName>
                                        </p:attrNameLst>
                                      </p:cBhvr>
                                      <p:tavLst>
                                        <p:tav tm="0">
                                          <p:val>
                                            <p:fltVal val="360"/>
                                          </p:val>
                                        </p:tav>
                                        <p:tav tm="100000">
                                          <p:val>
                                            <p:fltVal val="0"/>
                                          </p:val>
                                        </p:tav>
                                      </p:tavLst>
                                    </p:anim>
                                    <p:animEffect transition="in" filter="fade">
                                      <p:cBhvr>
                                        <p:cTn id="59" dur="1000"/>
                                        <p:tgtEl>
                                          <p:spTgt spid="6"/>
                                        </p:tgtEl>
                                      </p:cBhvr>
                                    </p:animEffect>
                                  </p:childTnLst>
                                </p:cTn>
                              </p:par>
                            </p:childTnLst>
                          </p:cTn>
                        </p:par>
                        <p:par>
                          <p:cTn id="60" fill="hold">
                            <p:stCondLst>
                              <p:cond delay="7600"/>
                            </p:stCondLst>
                            <p:childTnLst>
                              <p:par>
                                <p:cTn id="61" presetID="10"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500"/>
                                        <p:tgtEl>
                                          <p:spTgt spid="16">
                                            <p:txEl>
                                              <p:pRg st="0" end="0"/>
                                            </p:txEl>
                                          </p:spTgt>
                                        </p:tgtEl>
                                      </p:cBhvr>
                                    </p:animEffect>
                                  </p:childTnLst>
                                </p:cTn>
                              </p:par>
                            </p:childTnLst>
                          </p:cTn>
                        </p:par>
                        <p:par>
                          <p:cTn id="64" fill="hold">
                            <p:stCondLst>
                              <p:cond delay="8100"/>
                            </p:stCondLst>
                            <p:childTnLst>
                              <p:par>
                                <p:cTn id="65" presetID="2" presetClass="entr" presetSubtype="8" decel="100000"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1000" fill="hold"/>
                                        <p:tgtEl>
                                          <p:spTgt spid="10"/>
                                        </p:tgtEl>
                                        <p:attrNameLst>
                                          <p:attrName>ppt_x</p:attrName>
                                        </p:attrNameLst>
                                      </p:cBhvr>
                                      <p:tavLst>
                                        <p:tav tm="0">
                                          <p:val>
                                            <p:strVal val="0-#ppt_w/2"/>
                                          </p:val>
                                        </p:tav>
                                        <p:tav tm="100000">
                                          <p:val>
                                            <p:strVal val="#ppt_x"/>
                                          </p:val>
                                        </p:tav>
                                      </p:tavLst>
                                    </p:anim>
                                    <p:anim calcmode="lin" valueType="num">
                                      <p:cBhvr additive="base">
                                        <p:cTn id="68" dur="1000" fill="hold"/>
                                        <p:tgtEl>
                                          <p:spTgt spid="10"/>
                                        </p:tgtEl>
                                        <p:attrNameLst>
                                          <p:attrName>ppt_y</p:attrName>
                                        </p:attrNameLst>
                                      </p:cBhvr>
                                      <p:tavLst>
                                        <p:tav tm="0">
                                          <p:val>
                                            <p:strVal val="#ppt_y"/>
                                          </p:val>
                                        </p:tav>
                                        <p:tav tm="100000">
                                          <p:val>
                                            <p:strVal val="#ppt_y"/>
                                          </p:val>
                                        </p:tav>
                                      </p:tavLst>
                                    </p:anim>
                                  </p:childTnLst>
                                </p:cTn>
                              </p:par>
                              <p:par>
                                <p:cTn id="69" presetID="49" presetClass="entr" presetSubtype="0" decel="100000" fill="hold" grpId="1"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1000" fill="hold"/>
                                        <p:tgtEl>
                                          <p:spTgt spid="10"/>
                                        </p:tgtEl>
                                        <p:attrNameLst>
                                          <p:attrName>ppt_w</p:attrName>
                                        </p:attrNameLst>
                                      </p:cBhvr>
                                      <p:tavLst>
                                        <p:tav tm="0">
                                          <p:val>
                                            <p:fltVal val="0"/>
                                          </p:val>
                                        </p:tav>
                                        <p:tav tm="100000">
                                          <p:val>
                                            <p:strVal val="#ppt_w"/>
                                          </p:val>
                                        </p:tav>
                                      </p:tavLst>
                                    </p:anim>
                                    <p:anim calcmode="lin" valueType="num">
                                      <p:cBhvr>
                                        <p:cTn id="72" dur="1000" fill="hold"/>
                                        <p:tgtEl>
                                          <p:spTgt spid="10"/>
                                        </p:tgtEl>
                                        <p:attrNameLst>
                                          <p:attrName>ppt_h</p:attrName>
                                        </p:attrNameLst>
                                      </p:cBhvr>
                                      <p:tavLst>
                                        <p:tav tm="0">
                                          <p:val>
                                            <p:fltVal val="0"/>
                                          </p:val>
                                        </p:tav>
                                        <p:tav tm="100000">
                                          <p:val>
                                            <p:strVal val="#ppt_h"/>
                                          </p:val>
                                        </p:tav>
                                      </p:tavLst>
                                    </p:anim>
                                    <p:anim calcmode="lin" valueType="num">
                                      <p:cBhvr>
                                        <p:cTn id="73" dur="1000" fill="hold"/>
                                        <p:tgtEl>
                                          <p:spTgt spid="10"/>
                                        </p:tgtEl>
                                        <p:attrNameLst>
                                          <p:attrName>style.rotation</p:attrName>
                                        </p:attrNameLst>
                                      </p:cBhvr>
                                      <p:tavLst>
                                        <p:tav tm="0">
                                          <p:val>
                                            <p:fltVal val="360"/>
                                          </p:val>
                                        </p:tav>
                                        <p:tav tm="100000">
                                          <p:val>
                                            <p:fltVal val="0"/>
                                          </p:val>
                                        </p:tav>
                                      </p:tavLst>
                                    </p:anim>
                                    <p:animEffect transition="in" filter="fade">
                                      <p:cBhvr>
                                        <p:cTn id="74" dur="1000"/>
                                        <p:tgtEl>
                                          <p:spTgt spid="10"/>
                                        </p:tgtEl>
                                      </p:cBhvr>
                                    </p:animEffect>
                                  </p:childTnLst>
                                </p:cTn>
                              </p:par>
                            </p:childTnLst>
                          </p:cTn>
                        </p:par>
                        <p:par>
                          <p:cTn id="75" fill="hold">
                            <p:stCondLst>
                              <p:cond delay="9100"/>
                            </p:stCondLst>
                            <p:childTnLst>
                              <p:par>
                                <p:cTn id="76" presetID="10"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childTnLst>
                                </p:cTn>
                              </p:par>
                            </p:childTnLst>
                          </p:cTn>
                        </p:par>
                        <p:par>
                          <p:cTn id="79" fill="hold">
                            <p:stCondLst>
                              <p:cond delay="9600"/>
                            </p:stCondLst>
                            <p:childTnLst>
                              <p:par>
                                <p:cTn id="80" presetID="2" presetClass="entr" presetSubtype="8" decel="100000"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1000" fill="hold"/>
                                        <p:tgtEl>
                                          <p:spTgt spid="11"/>
                                        </p:tgtEl>
                                        <p:attrNameLst>
                                          <p:attrName>ppt_x</p:attrName>
                                        </p:attrNameLst>
                                      </p:cBhvr>
                                      <p:tavLst>
                                        <p:tav tm="0">
                                          <p:val>
                                            <p:strVal val="0-#ppt_w/2"/>
                                          </p:val>
                                        </p:tav>
                                        <p:tav tm="100000">
                                          <p:val>
                                            <p:strVal val="#ppt_x"/>
                                          </p:val>
                                        </p:tav>
                                      </p:tavLst>
                                    </p:anim>
                                    <p:anim calcmode="lin" valueType="num">
                                      <p:cBhvr additive="base">
                                        <p:cTn id="83" dur="1000" fill="hold"/>
                                        <p:tgtEl>
                                          <p:spTgt spid="11"/>
                                        </p:tgtEl>
                                        <p:attrNameLst>
                                          <p:attrName>ppt_y</p:attrName>
                                        </p:attrNameLst>
                                      </p:cBhvr>
                                      <p:tavLst>
                                        <p:tav tm="0">
                                          <p:val>
                                            <p:strVal val="#ppt_y"/>
                                          </p:val>
                                        </p:tav>
                                        <p:tav tm="100000">
                                          <p:val>
                                            <p:strVal val="#ppt_y"/>
                                          </p:val>
                                        </p:tav>
                                      </p:tavLst>
                                    </p:anim>
                                  </p:childTnLst>
                                </p:cTn>
                              </p:par>
                              <p:par>
                                <p:cTn id="84" presetID="49" presetClass="entr" presetSubtype="0" decel="100000" fill="hold" grpId="1" nodeType="with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1000" fill="hold"/>
                                        <p:tgtEl>
                                          <p:spTgt spid="11"/>
                                        </p:tgtEl>
                                        <p:attrNameLst>
                                          <p:attrName>ppt_w</p:attrName>
                                        </p:attrNameLst>
                                      </p:cBhvr>
                                      <p:tavLst>
                                        <p:tav tm="0">
                                          <p:val>
                                            <p:fltVal val="0"/>
                                          </p:val>
                                        </p:tav>
                                        <p:tav tm="100000">
                                          <p:val>
                                            <p:strVal val="#ppt_w"/>
                                          </p:val>
                                        </p:tav>
                                      </p:tavLst>
                                    </p:anim>
                                    <p:anim calcmode="lin" valueType="num">
                                      <p:cBhvr>
                                        <p:cTn id="87" dur="1000" fill="hold"/>
                                        <p:tgtEl>
                                          <p:spTgt spid="11"/>
                                        </p:tgtEl>
                                        <p:attrNameLst>
                                          <p:attrName>ppt_h</p:attrName>
                                        </p:attrNameLst>
                                      </p:cBhvr>
                                      <p:tavLst>
                                        <p:tav tm="0">
                                          <p:val>
                                            <p:fltVal val="0"/>
                                          </p:val>
                                        </p:tav>
                                        <p:tav tm="100000">
                                          <p:val>
                                            <p:strVal val="#ppt_h"/>
                                          </p:val>
                                        </p:tav>
                                      </p:tavLst>
                                    </p:anim>
                                    <p:anim calcmode="lin" valueType="num">
                                      <p:cBhvr>
                                        <p:cTn id="88" dur="1000" fill="hold"/>
                                        <p:tgtEl>
                                          <p:spTgt spid="11"/>
                                        </p:tgtEl>
                                        <p:attrNameLst>
                                          <p:attrName>style.rotation</p:attrName>
                                        </p:attrNameLst>
                                      </p:cBhvr>
                                      <p:tavLst>
                                        <p:tav tm="0">
                                          <p:val>
                                            <p:fltVal val="360"/>
                                          </p:val>
                                        </p:tav>
                                        <p:tav tm="100000">
                                          <p:val>
                                            <p:fltVal val="0"/>
                                          </p:val>
                                        </p:tav>
                                      </p:tavLst>
                                    </p:anim>
                                    <p:animEffect transition="in" filter="fade">
                                      <p:cBhvr>
                                        <p:cTn id="89" dur="1000"/>
                                        <p:tgtEl>
                                          <p:spTgt spid="11"/>
                                        </p:tgtEl>
                                      </p:cBhvr>
                                    </p:animEffect>
                                  </p:childTnLst>
                                </p:cTn>
                              </p:par>
                            </p:childTnLst>
                          </p:cTn>
                        </p:par>
                        <p:par>
                          <p:cTn id="90" fill="hold">
                            <p:stCondLst>
                              <p:cond delay="10600"/>
                            </p:stCondLst>
                            <p:childTnLst>
                              <p:par>
                                <p:cTn id="91" presetID="10" presetClass="entr" presetSubtype="0" fill="hold" grpId="0" nodeType="afterEffect">
                                  <p:stCondLst>
                                    <p:cond delay="0"/>
                                  </p:stCondLst>
                                  <p:childTnLst>
                                    <p:set>
                                      <p:cBhvr>
                                        <p:cTn id="92" dur="1" fill="hold">
                                          <p:stCondLst>
                                            <p:cond delay="0"/>
                                          </p:stCondLst>
                                        </p:cTn>
                                        <p:tgtEl>
                                          <p:spTgt spid="19">
                                            <p:txEl>
                                              <p:pRg st="0" end="0"/>
                                            </p:txEl>
                                          </p:spTgt>
                                        </p:tgtEl>
                                        <p:attrNameLst>
                                          <p:attrName>style.visibility</p:attrName>
                                        </p:attrNameLst>
                                      </p:cBhvr>
                                      <p:to>
                                        <p:strVal val="visible"/>
                                      </p:to>
                                    </p:set>
                                    <p:animEffect transition="in" filter="fade">
                                      <p:cBhvr>
                                        <p:cTn id="93" dur="500"/>
                                        <p:tgtEl>
                                          <p:spTgt spid="19">
                                            <p:txEl>
                                              <p:pRg st="0" end="0"/>
                                            </p:txEl>
                                          </p:spTgt>
                                        </p:tgtEl>
                                      </p:cBhvr>
                                    </p:animEffect>
                                  </p:childTnLst>
                                </p:cTn>
                              </p:par>
                            </p:childTnLst>
                          </p:cTn>
                        </p:par>
                        <p:par>
                          <p:cTn id="94" fill="hold">
                            <p:stCondLst>
                              <p:cond delay="11100"/>
                            </p:stCondLst>
                            <p:childTnLst>
                              <p:par>
                                <p:cTn id="95" presetID="2" presetClass="entr" presetSubtype="8" decel="100000" fill="hold" grpId="0" nodeType="after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additive="base">
                                        <p:cTn id="97" dur="1000" fill="hold"/>
                                        <p:tgtEl>
                                          <p:spTgt spid="7"/>
                                        </p:tgtEl>
                                        <p:attrNameLst>
                                          <p:attrName>ppt_x</p:attrName>
                                        </p:attrNameLst>
                                      </p:cBhvr>
                                      <p:tavLst>
                                        <p:tav tm="0">
                                          <p:val>
                                            <p:strVal val="0-#ppt_w/2"/>
                                          </p:val>
                                        </p:tav>
                                        <p:tav tm="100000">
                                          <p:val>
                                            <p:strVal val="#ppt_x"/>
                                          </p:val>
                                        </p:tav>
                                      </p:tavLst>
                                    </p:anim>
                                    <p:anim calcmode="lin" valueType="num">
                                      <p:cBhvr additive="base">
                                        <p:cTn id="98" dur="1000" fill="hold"/>
                                        <p:tgtEl>
                                          <p:spTgt spid="7"/>
                                        </p:tgtEl>
                                        <p:attrNameLst>
                                          <p:attrName>ppt_y</p:attrName>
                                        </p:attrNameLst>
                                      </p:cBhvr>
                                      <p:tavLst>
                                        <p:tav tm="0">
                                          <p:val>
                                            <p:strVal val="#ppt_y"/>
                                          </p:val>
                                        </p:tav>
                                        <p:tav tm="100000">
                                          <p:val>
                                            <p:strVal val="#ppt_y"/>
                                          </p:val>
                                        </p:tav>
                                      </p:tavLst>
                                    </p:anim>
                                  </p:childTnLst>
                                </p:cTn>
                              </p:par>
                              <p:par>
                                <p:cTn id="99" presetID="49" presetClass="entr" presetSubtype="0" decel="100000" fill="hold" grpId="1" nodeType="with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p:cTn id="101" dur="1000" fill="hold"/>
                                        <p:tgtEl>
                                          <p:spTgt spid="7"/>
                                        </p:tgtEl>
                                        <p:attrNameLst>
                                          <p:attrName>ppt_w</p:attrName>
                                        </p:attrNameLst>
                                      </p:cBhvr>
                                      <p:tavLst>
                                        <p:tav tm="0">
                                          <p:val>
                                            <p:fltVal val="0"/>
                                          </p:val>
                                        </p:tav>
                                        <p:tav tm="100000">
                                          <p:val>
                                            <p:strVal val="#ppt_w"/>
                                          </p:val>
                                        </p:tav>
                                      </p:tavLst>
                                    </p:anim>
                                    <p:anim calcmode="lin" valueType="num">
                                      <p:cBhvr>
                                        <p:cTn id="102" dur="1000" fill="hold"/>
                                        <p:tgtEl>
                                          <p:spTgt spid="7"/>
                                        </p:tgtEl>
                                        <p:attrNameLst>
                                          <p:attrName>ppt_h</p:attrName>
                                        </p:attrNameLst>
                                      </p:cBhvr>
                                      <p:tavLst>
                                        <p:tav tm="0">
                                          <p:val>
                                            <p:fltVal val="0"/>
                                          </p:val>
                                        </p:tav>
                                        <p:tav tm="100000">
                                          <p:val>
                                            <p:strVal val="#ppt_h"/>
                                          </p:val>
                                        </p:tav>
                                      </p:tavLst>
                                    </p:anim>
                                    <p:anim calcmode="lin" valueType="num">
                                      <p:cBhvr>
                                        <p:cTn id="103" dur="1000" fill="hold"/>
                                        <p:tgtEl>
                                          <p:spTgt spid="7"/>
                                        </p:tgtEl>
                                        <p:attrNameLst>
                                          <p:attrName>style.rotation</p:attrName>
                                        </p:attrNameLst>
                                      </p:cBhvr>
                                      <p:tavLst>
                                        <p:tav tm="0">
                                          <p:val>
                                            <p:fltVal val="360"/>
                                          </p:val>
                                        </p:tav>
                                        <p:tav tm="100000">
                                          <p:val>
                                            <p:fltVal val="0"/>
                                          </p:val>
                                        </p:tav>
                                      </p:tavLst>
                                    </p:anim>
                                    <p:animEffect transition="in" filter="fade">
                                      <p:cBhvr>
                                        <p:cTn id="104" dur="1000"/>
                                        <p:tgtEl>
                                          <p:spTgt spid="7"/>
                                        </p:tgtEl>
                                      </p:cBhvr>
                                    </p:animEffect>
                                  </p:childTnLst>
                                </p:cTn>
                              </p:par>
                            </p:childTnLst>
                          </p:cTn>
                        </p:par>
                        <p:par>
                          <p:cTn id="105" fill="hold">
                            <p:stCondLst>
                              <p:cond delay="12100"/>
                            </p:stCondLst>
                            <p:childTnLst>
                              <p:par>
                                <p:cTn id="106" presetID="10" presetClass="entr" presetSubtype="0" fill="hold" grpId="0" nodeType="afterEffect">
                                  <p:stCondLst>
                                    <p:cond delay="0"/>
                                  </p:stCondLst>
                                  <p:childTnLst>
                                    <p:set>
                                      <p:cBhvr>
                                        <p:cTn id="107" dur="1" fill="hold">
                                          <p:stCondLst>
                                            <p:cond delay="0"/>
                                          </p:stCondLst>
                                        </p:cTn>
                                        <p:tgtEl>
                                          <p:spTgt spid="14">
                                            <p:txEl>
                                              <p:pRg st="0" end="0"/>
                                            </p:txEl>
                                          </p:spTgt>
                                        </p:tgtEl>
                                        <p:attrNameLst>
                                          <p:attrName>style.visibility</p:attrName>
                                        </p:attrNameLst>
                                      </p:cBhvr>
                                      <p:to>
                                        <p:strVal val="visible"/>
                                      </p:to>
                                    </p:set>
                                    <p:animEffect transition="in" filter="fade">
                                      <p:cBhvr>
                                        <p:cTn id="108" dur="500"/>
                                        <p:tgtEl>
                                          <p:spTgt spid="14">
                                            <p:txEl>
                                              <p:pRg st="0" end="0"/>
                                            </p:txEl>
                                          </p:spTgt>
                                        </p:tgtEl>
                                      </p:cBhvr>
                                    </p:animEffect>
                                  </p:childTnLst>
                                </p:cTn>
                              </p:par>
                            </p:childTnLst>
                          </p:cTn>
                        </p:par>
                        <p:par>
                          <p:cTn id="109" fill="hold">
                            <p:stCondLst>
                              <p:cond delay="12600"/>
                            </p:stCondLst>
                            <p:childTnLst>
                              <p:par>
                                <p:cTn id="110" presetID="2" presetClass="entr" presetSubtype="4" decel="100000" fill="hold" grpId="0" nodeType="afterEffect">
                                  <p:stCondLst>
                                    <p:cond delay="0"/>
                                  </p:stCondLst>
                                  <p:iterate type="wd">
                                    <p:tmPct val="10000"/>
                                  </p:iterate>
                                  <p:childTnLst>
                                    <p:set>
                                      <p:cBhvr>
                                        <p:cTn id="111" dur="1" fill="hold">
                                          <p:stCondLst>
                                            <p:cond delay="0"/>
                                          </p:stCondLst>
                                        </p:cTn>
                                        <p:tgtEl>
                                          <p:spTgt spid="27"/>
                                        </p:tgtEl>
                                        <p:attrNameLst>
                                          <p:attrName>style.visibility</p:attrName>
                                        </p:attrNameLst>
                                      </p:cBhvr>
                                      <p:to>
                                        <p:strVal val="visible"/>
                                      </p:to>
                                    </p:set>
                                    <p:anim calcmode="lin" valueType="num">
                                      <p:cBhvr additive="base">
                                        <p:cTn id="112" dur="1000" fill="hold"/>
                                        <p:tgtEl>
                                          <p:spTgt spid="27"/>
                                        </p:tgtEl>
                                        <p:attrNameLst>
                                          <p:attrName>ppt_x</p:attrName>
                                        </p:attrNameLst>
                                      </p:cBhvr>
                                      <p:tavLst>
                                        <p:tav tm="0">
                                          <p:val>
                                            <p:strVal val="#ppt_x"/>
                                          </p:val>
                                        </p:tav>
                                        <p:tav tm="100000">
                                          <p:val>
                                            <p:strVal val="#ppt_x"/>
                                          </p:val>
                                        </p:tav>
                                      </p:tavLst>
                                    </p:anim>
                                    <p:anim calcmode="lin" valueType="num">
                                      <p:cBhvr additive="base">
                                        <p:cTn id="113" dur="1000" fill="hold"/>
                                        <p:tgtEl>
                                          <p:spTgt spid="27"/>
                                        </p:tgtEl>
                                        <p:attrNameLst>
                                          <p:attrName>ppt_y</p:attrName>
                                        </p:attrNameLst>
                                      </p:cBhvr>
                                      <p:tavLst>
                                        <p:tav tm="0">
                                          <p:val>
                                            <p:strVal val="1+#ppt_h/2"/>
                                          </p:val>
                                        </p:tav>
                                        <p:tav tm="100000">
                                          <p:val>
                                            <p:strVal val="#ppt_y"/>
                                          </p:val>
                                        </p:tav>
                                      </p:tavLst>
                                    </p:anim>
                                  </p:childTnLst>
                                </p:cTn>
                              </p:par>
                            </p:childTnLst>
                          </p:cTn>
                        </p:par>
                        <p:par>
                          <p:cTn id="114" fill="hold">
                            <p:stCondLst>
                              <p:cond delay="13700"/>
                            </p:stCondLst>
                            <p:childTnLst>
                              <p:par>
                                <p:cTn id="115" presetID="10" presetClass="entr" presetSubtype="0" fill="hold" grpId="0" nodeType="after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fade">
                                      <p:cBhvr>
                                        <p:cTn id="1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7" grpId="0"/>
      <p:bldP spid="28" grpId="0">
        <p:tmplLst>
          <p:tmpl>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8" grpId="0" animBg="1"/>
      <p:bldP spid="8" grpId="1" animBg="1"/>
      <p:bldP spid="9" grpId="0" animBg="1"/>
      <p:bldP spid="9" grpId="1" animBg="1"/>
      <p:bldP spid="6" grpId="0" animBg="1"/>
      <p:bldP spid="6" grpId="1" animBg="1"/>
      <p:bldP spid="10" grpId="0" animBg="1"/>
      <p:bldP spid="10" grpId="1" animBg="1"/>
      <p:bldP spid="11" grpId="0" animBg="1"/>
      <p:bldP spid="11" grpId="1" animBg="1"/>
      <p:bldP spid="7" grpId="0" animBg="1"/>
      <p:bldP spid="7" grpId="1"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mple proces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6" name="Diamond 5"/>
          <p:cNvSpPr/>
          <p:nvPr userDrawn="1"/>
        </p:nvSpPr>
        <p:spPr>
          <a:xfrm>
            <a:off x="2105076" y="4321320"/>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Diamond 4"/>
          <p:cNvSpPr/>
          <p:nvPr userDrawn="1"/>
        </p:nvSpPr>
        <p:spPr>
          <a:xfrm>
            <a:off x="2105076" y="4568062"/>
            <a:ext cx="2351315" cy="2351315"/>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Text Placeholder 5"/>
          <p:cNvSpPr>
            <a:spLocks noGrp="1"/>
          </p:cNvSpPr>
          <p:nvPr userDrawn="1">
            <p:ph type="body" sz="quarter" idx="17" hasCustomPrompt="1"/>
          </p:nvPr>
        </p:nvSpPr>
        <p:spPr>
          <a:xfrm>
            <a:off x="2282903"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0" name="Diamond 9"/>
          <p:cNvSpPr/>
          <p:nvPr userDrawn="1"/>
        </p:nvSpPr>
        <p:spPr>
          <a:xfrm rot="10800000">
            <a:off x="5045822" y="4814804"/>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Diamond 10"/>
          <p:cNvSpPr/>
          <p:nvPr userDrawn="1"/>
        </p:nvSpPr>
        <p:spPr>
          <a:xfrm rot="10800000">
            <a:off x="5045822" y="4568062"/>
            <a:ext cx="2351315" cy="2351315"/>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userDrawn="1">
            <p:ph type="body" sz="quarter" idx="18" hasCustomPrompt="1"/>
          </p:nvPr>
        </p:nvSpPr>
        <p:spPr>
          <a:xfrm>
            <a:off x="5223649"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2" hasCustomPrompt="1"/>
          </p:nvPr>
        </p:nvSpPr>
        <p:spPr>
          <a:xfrm>
            <a:off x="1403351" y="2600613"/>
            <a:ext cx="3718315" cy="1524701"/>
          </a:xfrm>
        </p:spPr>
        <p:txBody>
          <a:bodyPr anchor="b"/>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19" hasCustomPrompt="1"/>
          </p:nvPr>
        </p:nvSpPr>
        <p:spPr>
          <a:xfrm>
            <a:off x="4380544" y="7362124"/>
            <a:ext cx="3718315" cy="1524701"/>
          </a:xfrm>
        </p:spPr>
        <p:txBody>
          <a:bodyPr anchor="t"/>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5" name="Diamond 14"/>
          <p:cNvSpPr/>
          <p:nvPr userDrawn="1"/>
        </p:nvSpPr>
        <p:spPr>
          <a:xfrm>
            <a:off x="7986568" y="4321320"/>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Diamond 15"/>
          <p:cNvSpPr/>
          <p:nvPr userDrawn="1"/>
        </p:nvSpPr>
        <p:spPr>
          <a:xfrm>
            <a:off x="7986568" y="4568062"/>
            <a:ext cx="2351315" cy="2351315"/>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Text Placeholder 5"/>
          <p:cNvSpPr>
            <a:spLocks noGrp="1"/>
          </p:cNvSpPr>
          <p:nvPr>
            <p:ph type="body" sz="quarter" idx="20" hasCustomPrompt="1"/>
          </p:nvPr>
        </p:nvSpPr>
        <p:spPr>
          <a:xfrm>
            <a:off x="8164395"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8" name="Text Placeholder 5"/>
          <p:cNvSpPr>
            <a:spLocks noGrp="1"/>
          </p:cNvSpPr>
          <p:nvPr>
            <p:ph type="body" sz="quarter" idx="21" hasCustomPrompt="1"/>
          </p:nvPr>
        </p:nvSpPr>
        <p:spPr>
          <a:xfrm>
            <a:off x="7266617" y="2600613"/>
            <a:ext cx="3718315" cy="1524701"/>
          </a:xfrm>
        </p:spPr>
        <p:txBody>
          <a:bodyPr anchor="b"/>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9" name="Diamond 18"/>
          <p:cNvSpPr/>
          <p:nvPr userDrawn="1"/>
        </p:nvSpPr>
        <p:spPr>
          <a:xfrm rot="10800000">
            <a:off x="10927314" y="4814804"/>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Diamond 19"/>
          <p:cNvSpPr/>
          <p:nvPr userDrawn="1"/>
        </p:nvSpPr>
        <p:spPr>
          <a:xfrm rot="10800000">
            <a:off x="10927314" y="4568062"/>
            <a:ext cx="2351315" cy="2351315"/>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Text Placeholder 5"/>
          <p:cNvSpPr>
            <a:spLocks noGrp="1"/>
          </p:cNvSpPr>
          <p:nvPr>
            <p:ph type="body" sz="quarter" idx="22" hasCustomPrompt="1"/>
          </p:nvPr>
        </p:nvSpPr>
        <p:spPr>
          <a:xfrm>
            <a:off x="11105141"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2" name="Text Placeholder 5"/>
          <p:cNvSpPr>
            <a:spLocks noGrp="1"/>
          </p:cNvSpPr>
          <p:nvPr>
            <p:ph type="body" sz="quarter" idx="23" hasCustomPrompt="1"/>
          </p:nvPr>
        </p:nvSpPr>
        <p:spPr>
          <a:xfrm>
            <a:off x="10243942" y="7362124"/>
            <a:ext cx="3718315" cy="1524701"/>
          </a:xfrm>
        </p:spPr>
        <p:txBody>
          <a:bodyPr anchor="t"/>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Diamond 22"/>
          <p:cNvSpPr/>
          <p:nvPr userDrawn="1"/>
        </p:nvSpPr>
        <p:spPr>
          <a:xfrm>
            <a:off x="13868060" y="4321320"/>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Diamond 23"/>
          <p:cNvSpPr/>
          <p:nvPr userDrawn="1"/>
        </p:nvSpPr>
        <p:spPr>
          <a:xfrm>
            <a:off x="13868060" y="4568062"/>
            <a:ext cx="2351315" cy="2351315"/>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Text Placeholder 5"/>
          <p:cNvSpPr>
            <a:spLocks noGrp="1"/>
          </p:cNvSpPr>
          <p:nvPr>
            <p:ph type="body" sz="quarter" idx="24" hasCustomPrompt="1"/>
          </p:nvPr>
        </p:nvSpPr>
        <p:spPr>
          <a:xfrm>
            <a:off x="14045887"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25" hasCustomPrompt="1"/>
          </p:nvPr>
        </p:nvSpPr>
        <p:spPr>
          <a:xfrm>
            <a:off x="13184558" y="2600613"/>
            <a:ext cx="3718315" cy="1524701"/>
          </a:xfrm>
        </p:spPr>
        <p:txBody>
          <a:bodyPr anchor="b"/>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7"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93947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2" presetClass="entr" presetSubtype="4" decel="100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1+#ppt_h/2"/>
                                          </p:val>
                                        </p:tav>
                                        <p:tav tm="100000">
                                          <p:val>
                                            <p:strVal val="#ppt_y"/>
                                          </p:val>
                                        </p:tav>
                                      </p:tavLst>
                                    </p:anim>
                                  </p:childTnLst>
                                </p:cTn>
                              </p:par>
                              <p:par>
                                <p:cTn id="20" presetID="53" presetClass="entr" presetSubtype="16" fill="hold" grpId="1"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750" fill="hold"/>
                                        <p:tgtEl>
                                          <p:spTgt spid="6"/>
                                        </p:tgtEl>
                                        <p:attrNameLst>
                                          <p:attrName>ppt_w</p:attrName>
                                        </p:attrNameLst>
                                      </p:cBhvr>
                                      <p:tavLst>
                                        <p:tav tm="0">
                                          <p:val>
                                            <p:fltVal val="0"/>
                                          </p:val>
                                        </p:tav>
                                        <p:tav tm="100000">
                                          <p:val>
                                            <p:strVal val="#ppt_w"/>
                                          </p:val>
                                        </p:tav>
                                      </p:tavLst>
                                    </p:anim>
                                    <p:anim calcmode="lin" valueType="num">
                                      <p:cBhvr>
                                        <p:cTn id="23" dur="750" fill="hold"/>
                                        <p:tgtEl>
                                          <p:spTgt spid="6"/>
                                        </p:tgtEl>
                                        <p:attrNameLst>
                                          <p:attrName>ppt_h</p:attrName>
                                        </p:attrNameLst>
                                      </p:cBhvr>
                                      <p:tavLst>
                                        <p:tav tm="0">
                                          <p:val>
                                            <p:fltVal val="0"/>
                                          </p:val>
                                        </p:tav>
                                        <p:tav tm="100000">
                                          <p:val>
                                            <p:strVal val="#ppt_h"/>
                                          </p:val>
                                        </p:tav>
                                      </p:tavLst>
                                    </p:anim>
                                    <p:animEffect transition="in" filter="fade">
                                      <p:cBhvr>
                                        <p:cTn id="24" dur="750"/>
                                        <p:tgtEl>
                                          <p:spTgt spid="6"/>
                                        </p:tgtEl>
                                      </p:cBhvr>
                                    </p:animEffect>
                                  </p:childTnLst>
                                </p:cTn>
                              </p:par>
                            </p:childTnLst>
                          </p:cTn>
                        </p:par>
                        <p:par>
                          <p:cTn id="25" fill="hold">
                            <p:stCondLst>
                              <p:cond delay="2300"/>
                            </p:stCondLst>
                            <p:childTnLst>
                              <p:par>
                                <p:cTn id="26" presetID="10" presetClass="entr" presetSubtype="0" fill="hold" grpId="0" nodeType="afterEffect">
                                  <p:stCondLst>
                                    <p:cond delay="25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305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par>
                                <p:cTn id="36" presetID="2" presetClass="entr" presetSubtype="1" decel="10000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1000" fill="hold"/>
                                        <p:tgtEl>
                                          <p:spTgt spid="10"/>
                                        </p:tgtEl>
                                        <p:attrNameLst>
                                          <p:attrName>ppt_x</p:attrName>
                                        </p:attrNameLst>
                                      </p:cBhvr>
                                      <p:tavLst>
                                        <p:tav tm="0">
                                          <p:val>
                                            <p:strVal val="#ppt_x"/>
                                          </p:val>
                                        </p:tav>
                                        <p:tav tm="100000">
                                          <p:val>
                                            <p:strVal val="#ppt_x"/>
                                          </p:val>
                                        </p:tav>
                                      </p:tavLst>
                                    </p:anim>
                                    <p:anim calcmode="lin" valueType="num">
                                      <p:cBhvr additive="base">
                                        <p:cTn id="39" dur="1000" fill="hold"/>
                                        <p:tgtEl>
                                          <p:spTgt spid="10"/>
                                        </p:tgtEl>
                                        <p:attrNameLst>
                                          <p:attrName>ppt_y</p:attrName>
                                        </p:attrNameLst>
                                      </p:cBhvr>
                                      <p:tavLst>
                                        <p:tav tm="0">
                                          <p:val>
                                            <p:strVal val="0-#ppt_h/2"/>
                                          </p:val>
                                        </p:tav>
                                        <p:tav tm="100000">
                                          <p:val>
                                            <p:strVal val="#ppt_y"/>
                                          </p:val>
                                        </p:tav>
                                      </p:tavLst>
                                    </p:anim>
                                  </p:childTnLst>
                                </p:cTn>
                              </p:par>
                              <p:par>
                                <p:cTn id="40" presetID="53" presetClass="entr" presetSubtype="16" fill="hold" grpId="1"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750" fill="hold"/>
                                        <p:tgtEl>
                                          <p:spTgt spid="10"/>
                                        </p:tgtEl>
                                        <p:attrNameLst>
                                          <p:attrName>ppt_w</p:attrName>
                                        </p:attrNameLst>
                                      </p:cBhvr>
                                      <p:tavLst>
                                        <p:tav tm="0">
                                          <p:val>
                                            <p:fltVal val="0"/>
                                          </p:val>
                                        </p:tav>
                                        <p:tav tm="100000">
                                          <p:val>
                                            <p:strVal val="#ppt_w"/>
                                          </p:val>
                                        </p:tav>
                                      </p:tavLst>
                                    </p:anim>
                                    <p:anim calcmode="lin" valueType="num">
                                      <p:cBhvr>
                                        <p:cTn id="43" dur="750" fill="hold"/>
                                        <p:tgtEl>
                                          <p:spTgt spid="10"/>
                                        </p:tgtEl>
                                        <p:attrNameLst>
                                          <p:attrName>ppt_h</p:attrName>
                                        </p:attrNameLst>
                                      </p:cBhvr>
                                      <p:tavLst>
                                        <p:tav tm="0">
                                          <p:val>
                                            <p:fltVal val="0"/>
                                          </p:val>
                                        </p:tav>
                                        <p:tav tm="100000">
                                          <p:val>
                                            <p:strVal val="#ppt_h"/>
                                          </p:val>
                                        </p:tav>
                                      </p:tavLst>
                                    </p:anim>
                                    <p:animEffect transition="in" filter="fade">
                                      <p:cBhvr>
                                        <p:cTn id="44" dur="750"/>
                                        <p:tgtEl>
                                          <p:spTgt spid="10"/>
                                        </p:tgtEl>
                                      </p:cBhvr>
                                    </p:animEffect>
                                  </p:childTnLst>
                                </p:cTn>
                              </p:par>
                            </p:childTnLst>
                          </p:cTn>
                        </p:par>
                        <p:par>
                          <p:cTn id="45" fill="hold">
                            <p:stCondLst>
                              <p:cond delay="4050"/>
                            </p:stCondLst>
                            <p:childTnLst>
                              <p:par>
                                <p:cTn id="46" presetID="10" presetClass="entr" presetSubtype="0" fill="hold" grpId="0" nodeType="afterEffect">
                                  <p:stCondLst>
                                    <p:cond delay="25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4800"/>
                            </p:stCondLst>
                            <p:childTnLst>
                              <p:par>
                                <p:cTn id="50" presetID="10" presetClass="entr" presetSubtype="0" fill="hold" grpId="0"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fade">
                                      <p:cBhvr>
                                        <p:cTn id="52" dur="500"/>
                                        <p:tgtEl>
                                          <p:spTgt spid="17">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2" presetClass="entr" presetSubtype="4" decel="10000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1000" fill="hold"/>
                                        <p:tgtEl>
                                          <p:spTgt spid="15"/>
                                        </p:tgtEl>
                                        <p:attrNameLst>
                                          <p:attrName>ppt_x</p:attrName>
                                        </p:attrNameLst>
                                      </p:cBhvr>
                                      <p:tavLst>
                                        <p:tav tm="0">
                                          <p:val>
                                            <p:strVal val="#ppt_x"/>
                                          </p:val>
                                        </p:tav>
                                        <p:tav tm="100000">
                                          <p:val>
                                            <p:strVal val="#ppt_x"/>
                                          </p:val>
                                        </p:tav>
                                      </p:tavLst>
                                    </p:anim>
                                    <p:anim calcmode="lin" valueType="num">
                                      <p:cBhvr additive="base">
                                        <p:cTn id="59" dur="1000" fill="hold"/>
                                        <p:tgtEl>
                                          <p:spTgt spid="15"/>
                                        </p:tgtEl>
                                        <p:attrNameLst>
                                          <p:attrName>ppt_y</p:attrName>
                                        </p:attrNameLst>
                                      </p:cBhvr>
                                      <p:tavLst>
                                        <p:tav tm="0">
                                          <p:val>
                                            <p:strVal val="1+#ppt_h/2"/>
                                          </p:val>
                                        </p:tav>
                                        <p:tav tm="100000">
                                          <p:val>
                                            <p:strVal val="#ppt_y"/>
                                          </p:val>
                                        </p:tav>
                                      </p:tavLst>
                                    </p:anim>
                                  </p:childTnLst>
                                </p:cTn>
                              </p:par>
                              <p:par>
                                <p:cTn id="60" presetID="53" presetClass="entr" presetSubtype="16" fill="hold" grpId="1"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750" fill="hold"/>
                                        <p:tgtEl>
                                          <p:spTgt spid="15"/>
                                        </p:tgtEl>
                                        <p:attrNameLst>
                                          <p:attrName>ppt_w</p:attrName>
                                        </p:attrNameLst>
                                      </p:cBhvr>
                                      <p:tavLst>
                                        <p:tav tm="0">
                                          <p:val>
                                            <p:fltVal val="0"/>
                                          </p:val>
                                        </p:tav>
                                        <p:tav tm="100000">
                                          <p:val>
                                            <p:strVal val="#ppt_w"/>
                                          </p:val>
                                        </p:tav>
                                      </p:tavLst>
                                    </p:anim>
                                    <p:anim calcmode="lin" valueType="num">
                                      <p:cBhvr>
                                        <p:cTn id="63" dur="750" fill="hold"/>
                                        <p:tgtEl>
                                          <p:spTgt spid="15"/>
                                        </p:tgtEl>
                                        <p:attrNameLst>
                                          <p:attrName>ppt_h</p:attrName>
                                        </p:attrNameLst>
                                      </p:cBhvr>
                                      <p:tavLst>
                                        <p:tav tm="0">
                                          <p:val>
                                            <p:fltVal val="0"/>
                                          </p:val>
                                        </p:tav>
                                        <p:tav tm="100000">
                                          <p:val>
                                            <p:strVal val="#ppt_h"/>
                                          </p:val>
                                        </p:tav>
                                      </p:tavLst>
                                    </p:anim>
                                    <p:animEffect transition="in" filter="fade">
                                      <p:cBhvr>
                                        <p:cTn id="64" dur="750"/>
                                        <p:tgtEl>
                                          <p:spTgt spid="15"/>
                                        </p:tgtEl>
                                      </p:cBhvr>
                                    </p:animEffect>
                                  </p:childTnLst>
                                </p:cTn>
                              </p:par>
                            </p:childTnLst>
                          </p:cTn>
                        </p:par>
                        <p:par>
                          <p:cTn id="65" fill="hold">
                            <p:stCondLst>
                              <p:cond delay="5800"/>
                            </p:stCondLst>
                            <p:childTnLst>
                              <p:par>
                                <p:cTn id="66" presetID="10" presetClass="entr" presetSubtype="0" fill="hold" grpId="0" nodeType="afterEffect">
                                  <p:stCondLst>
                                    <p:cond delay="25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par>
                          <p:cTn id="69" fill="hold">
                            <p:stCondLst>
                              <p:cond delay="6550"/>
                            </p:stCondLst>
                            <p:childTnLst>
                              <p:par>
                                <p:cTn id="70" presetID="10" presetClass="entr" presetSubtype="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1">
                                            <p:txEl>
                                              <p:pRg st="0" end="0"/>
                                            </p:txEl>
                                          </p:spTgt>
                                        </p:tgtEl>
                                        <p:attrNameLst>
                                          <p:attrName>style.visibility</p:attrName>
                                        </p:attrNameLst>
                                      </p:cBhvr>
                                      <p:to>
                                        <p:strVal val="visible"/>
                                      </p:to>
                                    </p:set>
                                    <p:animEffect transition="in" filter="fade">
                                      <p:cBhvr>
                                        <p:cTn id="75" dur="500"/>
                                        <p:tgtEl>
                                          <p:spTgt spid="21">
                                            <p:txEl>
                                              <p:pRg st="0" end="0"/>
                                            </p:txEl>
                                          </p:spTgt>
                                        </p:tgtEl>
                                      </p:cBhvr>
                                    </p:animEffect>
                                  </p:childTnLst>
                                </p:cTn>
                              </p:par>
                              <p:par>
                                <p:cTn id="76" presetID="2" presetClass="entr" presetSubtype="1" decel="10000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000" fill="hold"/>
                                        <p:tgtEl>
                                          <p:spTgt spid="19"/>
                                        </p:tgtEl>
                                        <p:attrNameLst>
                                          <p:attrName>ppt_x</p:attrName>
                                        </p:attrNameLst>
                                      </p:cBhvr>
                                      <p:tavLst>
                                        <p:tav tm="0">
                                          <p:val>
                                            <p:strVal val="#ppt_x"/>
                                          </p:val>
                                        </p:tav>
                                        <p:tav tm="100000">
                                          <p:val>
                                            <p:strVal val="#ppt_x"/>
                                          </p:val>
                                        </p:tav>
                                      </p:tavLst>
                                    </p:anim>
                                    <p:anim calcmode="lin" valueType="num">
                                      <p:cBhvr additive="base">
                                        <p:cTn id="79" dur="1000" fill="hold"/>
                                        <p:tgtEl>
                                          <p:spTgt spid="19"/>
                                        </p:tgtEl>
                                        <p:attrNameLst>
                                          <p:attrName>ppt_y</p:attrName>
                                        </p:attrNameLst>
                                      </p:cBhvr>
                                      <p:tavLst>
                                        <p:tav tm="0">
                                          <p:val>
                                            <p:strVal val="0-#ppt_h/2"/>
                                          </p:val>
                                        </p:tav>
                                        <p:tav tm="100000">
                                          <p:val>
                                            <p:strVal val="#ppt_y"/>
                                          </p:val>
                                        </p:tav>
                                      </p:tavLst>
                                    </p:anim>
                                  </p:childTnLst>
                                </p:cTn>
                              </p:par>
                              <p:par>
                                <p:cTn id="80" presetID="53" presetClass="entr" presetSubtype="16" fill="hold" grpId="1"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750" fill="hold"/>
                                        <p:tgtEl>
                                          <p:spTgt spid="19"/>
                                        </p:tgtEl>
                                        <p:attrNameLst>
                                          <p:attrName>ppt_w</p:attrName>
                                        </p:attrNameLst>
                                      </p:cBhvr>
                                      <p:tavLst>
                                        <p:tav tm="0">
                                          <p:val>
                                            <p:fltVal val="0"/>
                                          </p:val>
                                        </p:tav>
                                        <p:tav tm="100000">
                                          <p:val>
                                            <p:strVal val="#ppt_w"/>
                                          </p:val>
                                        </p:tav>
                                      </p:tavLst>
                                    </p:anim>
                                    <p:anim calcmode="lin" valueType="num">
                                      <p:cBhvr>
                                        <p:cTn id="83" dur="750" fill="hold"/>
                                        <p:tgtEl>
                                          <p:spTgt spid="19"/>
                                        </p:tgtEl>
                                        <p:attrNameLst>
                                          <p:attrName>ppt_h</p:attrName>
                                        </p:attrNameLst>
                                      </p:cBhvr>
                                      <p:tavLst>
                                        <p:tav tm="0">
                                          <p:val>
                                            <p:fltVal val="0"/>
                                          </p:val>
                                        </p:tav>
                                        <p:tav tm="100000">
                                          <p:val>
                                            <p:strVal val="#ppt_h"/>
                                          </p:val>
                                        </p:tav>
                                      </p:tavLst>
                                    </p:anim>
                                    <p:animEffect transition="in" filter="fade">
                                      <p:cBhvr>
                                        <p:cTn id="84" dur="750"/>
                                        <p:tgtEl>
                                          <p:spTgt spid="19"/>
                                        </p:tgtEl>
                                      </p:cBhvr>
                                    </p:animEffect>
                                  </p:childTnLst>
                                </p:cTn>
                              </p:par>
                            </p:childTnLst>
                          </p:cTn>
                        </p:par>
                        <p:par>
                          <p:cTn id="85" fill="hold">
                            <p:stCondLst>
                              <p:cond delay="7550"/>
                            </p:stCondLst>
                            <p:childTnLst>
                              <p:par>
                                <p:cTn id="86" presetID="10" presetClass="entr" presetSubtype="0" fill="hold" grpId="0" nodeType="afterEffect">
                                  <p:stCondLst>
                                    <p:cond delay="25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500"/>
                                        <p:tgtEl>
                                          <p:spTgt spid="22"/>
                                        </p:tgtEl>
                                      </p:cBhvr>
                                    </p:animEffect>
                                  </p:childTnLst>
                                </p:cTn>
                              </p:par>
                            </p:childTnLst>
                          </p:cTn>
                        </p:par>
                        <p:par>
                          <p:cTn id="89" fill="hold">
                            <p:stCondLst>
                              <p:cond delay="8300"/>
                            </p:stCondLst>
                            <p:childTnLst>
                              <p:par>
                                <p:cTn id="90" presetID="10" presetClass="entr" presetSubtype="0" fill="hold" grpId="0" nodeType="afterEffect">
                                  <p:stCondLst>
                                    <p:cond delay="0"/>
                                  </p:stCondLst>
                                  <p:childTnLst>
                                    <p:set>
                                      <p:cBhvr>
                                        <p:cTn id="91" dur="1" fill="hold">
                                          <p:stCondLst>
                                            <p:cond delay="0"/>
                                          </p:stCondLst>
                                        </p:cTn>
                                        <p:tgtEl>
                                          <p:spTgt spid="25">
                                            <p:txEl>
                                              <p:pRg st="0" end="0"/>
                                            </p:txEl>
                                          </p:spTgt>
                                        </p:tgtEl>
                                        <p:attrNameLst>
                                          <p:attrName>style.visibility</p:attrName>
                                        </p:attrNameLst>
                                      </p:cBhvr>
                                      <p:to>
                                        <p:strVal val="visible"/>
                                      </p:to>
                                    </p:set>
                                    <p:animEffect transition="in" filter="fade">
                                      <p:cBhvr>
                                        <p:cTn id="92" dur="500"/>
                                        <p:tgtEl>
                                          <p:spTgt spid="25">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par>
                                <p:cTn id="96" presetID="2" presetClass="entr" presetSubtype="4" decel="10000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additive="base">
                                        <p:cTn id="98" dur="1000" fill="hold"/>
                                        <p:tgtEl>
                                          <p:spTgt spid="23"/>
                                        </p:tgtEl>
                                        <p:attrNameLst>
                                          <p:attrName>ppt_x</p:attrName>
                                        </p:attrNameLst>
                                      </p:cBhvr>
                                      <p:tavLst>
                                        <p:tav tm="0">
                                          <p:val>
                                            <p:strVal val="#ppt_x"/>
                                          </p:val>
                                        </p:tav>
                                        <p:tav tm="100000">
                                          <p:val>
                                            <p:strVal val="#ppt_x"/>
                                          </p:val>
                                        </p:tav>
                                      </p:tavLst>
                                    </p:anim>
                                    <p:anim calcmode="lin" valueType="num">
                                      <p:cBhvr additive="base">
                                        <p:cTn id="99" dur="1000" fill="hold"/>
                                        <p:tgtEl>
                                          <p:spTgt spid="23"/>
                                        </p:tgtEl>
                                        <p:attrNameLst>
                                          <p:attrName>ppt_y</p:attrName>
                                        </p:attrNameLst>
                                      </p:cBhvr>
                                      <p:tavLst>
                                        <p:tav tm="0">
                                          <p:val>
                                            <p:strVal val="1+#ppt_h/2"/>
                                          </p:val>
                                        </p:tav>
                                        <p:tav tm="100000">
                                          <p:val>
                                            <p:strVal val="#ppt_y"/>
                                          </p:val>
                                        </p:tav>
                                      </p:tavLst>
                                    </p:anim>
                                  </p:childTnLst>
                                </p:cTn>
                              </p:par>
                              <p:par>
                                <p:cTn id="100" presetID="53" presetClass="entr" presetSubtype="16" fill="hold" grpId="1" nodeType="with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p:cTn id="102" dur="750" fill="hold"/>
                                        <p:tgtEl>
                                          <p:spTgt spid="23"/>
                                        </p:tgtEl>
                                        <p:attrNameLst>
                                          <p:attrName>ppt_w</p:attrName>
                                        </p:attrNameLst>
                                      </p:cBhvr>
                                      <p:tavLst>
                                        <p:tav tm="0">
                                          <p:val>
                                            <p:fltVal val="0"/>
                                          </p:val>
                                        </p:tav>
                                        <p:tav tm="100000">
                                          <p:val>
                                            <p:strVal val="#ppt_w"/>
                                          </p:val>
                                        </p:tav>
                                      </p:tavLst>
                                    </p:anim>
                                    <p:anim calcmode="lin" valueType="num">
                                      <p:cBhvr>
                                        <p:cTn id="103" dur="750" fill="hold"/>
                                        <p:tgtEl>
                                          <p:spTgt spid="23"/>
                                        </p:tgtEl>
                                        <p:attrNameLst>
                                          <p:attrName>ppt_h</p:attrName>
                                        </p:attrNameLst>
                                      </p:cBhvr>
                                      <p:tavLst>
                                        <p:tav tm="0">
                                          <p:val>
                                            <p:fltVal val="0"/>
                                          </p:val>
                                        </p:tav>
                                        <p:tav tm="100000">
                                          <p:val>
                                            <p:strVal val="#ppt_h"/>
                                          </p:val>
                                        </p:tav>
                                      </p:tavLst>
                                    </p:anim>
                                    <p:animEffect transition="in" filter="fade">
                                      <p:cBhvr>
                                        <p:cTn id="104" dur="750"/>
                                        <p:tgtEl>
                                          <p:spTgt spid="23"/>
                                        </p:tgtEl>
                                      </p:cBhvr>
                                    </p:animEffect>
                                  </p:childTnLst>
                                </p:cTn>
                              </p:par>
                            </p:childTnLst>
                          </p:cTn>
                        </p:par>
                        <p:par>
                          <p:cTn id="105" fill="hold">
                            <p:stCondLst>
                              <p:cond delay="9300"/>
                            </p:stCondLst>
                            <p:childTnLst>
                              <p:par>
                                <p:cTn id="106" presetID="10" presetClass="entr" presetSubtype="0" fill="hold" grpId="0" nodeType="afterEffect">
                                  <p:stCondLst>
                                    <p:cond delay="250"/>
                                  </p:stCondLst>
                                  <p:childTnLst>
                                    <p:set>
                                      <p:cBhvr>
                                        <p:cTn id="107" dur="1" fill="hold">
                                          <p:stCondLst>
                                            <p:cond delay="0"/>
                                          </p:stCondLst>
                                        </p:cTn>
                                        <p:tgtEl>
                                          <p:spTgt spid="26"/>
                                        </p:tgtEl>
                                        <p:attrNameLst>
                                          <p:attrName>style.visibility</p:attrName>
                                        </p:attrNameLst>
                                      </p:cBhvr>
                                      <p:to>
                                        <p:strVal val="visible"/>
                                      </p:to>
                                    </p:set>
                                    <p:animEffect transition="in" filter="fade">
                                      <p:cBhvr>
                                        <p:cTn id="10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0" grpId="0" animBg="1"/>
      <p:bldP spid="10" grpId="1" animBg="1"/>
      <p:bldP spid="11" grpId="0" animBg="1"/>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5" grpId="1" animBg="1"/>
      <p:bldP spid="16"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p:tnLst>
              <p:par>
                <p:cTn presetID="10"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bldP spid="19" grpId="1" animBg="1"/>
      <p:bldP spid="20"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3" grpId="1" animBg="1"/>
      <p:bldP spid="24" grpId="0" animBg="1"/>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mple process 3">
    <p:bg>
      <p:bgPr>
        <a:solidFill>
          <a:schemeClr val="tx1"/>
        </a:solidFill>
        <a:effectLst/>
      </p:bgPr>
    </p:bg>
    <p:spTree>
      <p:nvGrpSpPr>
        <p:cNvPr id="1" name=""/>
        <p:cNvGrpSpPr/>
        <p:nvPr/>
      </p:nvGrpSpPr>
      <p:grpSpPr>
        <a:xfrm>
          <a:off x="0" y="0"/>
          <a:ext cx="0" cy="0"/>
          <a:chOff x="0" y="0"/>
          <a:chExt cx="0" cy="0"/>
        </a:xfrm>
      </p:grpSpPr>
      <p:cxnSp>
        <p:nvCxnSpPr>
          <p:cNvPr id="24" name="Straight Connector 23"/>
          <p:cNvCxnSpPr/>
          <p:nvPr userDrawn="1"/>
        </p:nvCxnSpPr>
        <p:spPr>
          <a:xfrm>
            <a:off x="0" y="4227512"/>
            <a:ext cx="18288000" cy="0"/>
          </a:xfrm>
          <a:prstGeom prst="line">
            <a:avLst/>
          </a:prstGeom>
          <a:ln w="12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Diamond 4"/>
          <p:cNvSpPr/>
          <p:nvPr userDrawn="1"/>
        </p:nvSpPr>
        <p:spPr>
          <a:xfrm>
            <a:off x="3937000" y="3588883"/>
            <a:ext cx="1277258" cy="1277258"/>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4" hasCustomPrompt="1"/>
          </p:nvPr>
        </p:nvSpPr>
        <p:spPr>
          <a:xfrm rot="18900000">
            <a:off x="4642653" y="2656178"/>
            <a:ext cx="2465051" cy="569418"/>
          </a:xfrm>
        </p:spPr>
        <p:txBody>
          <a:bodyPr anchor="ctr">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16" hasCustomPrompt="1"/>
          </p:nvPr>
        </p:nvSpPr>
        <p:spPr>
          <a:xfrm rot="18900000">
            <a:off x="13782910" y="2656179"/>
            <a:ext cx="2465051" cy="569418"/>
          </a:xfrm>
        </p:spPr>
        <p:txBody>
          <a:bodyPr anchor="ctr">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7" hasCustomPrompt="1"/>
          </p:nvPr>
        </p:nvSpPr>
        <p:spPr>
          <a:xfrm rot="18900000">
            <a:off x="3990571" y="5012235"/>
            <a:ext cx="2311707" cy="569418"/>
          </a:xfrm>
        </p:spPr>
        <p:txBody>
          <a:bodyPr anchor="ctr">
            <a:norm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6" name="Text Placeholder 5"/>
          <p:cNvSpPr>
            <a:spLocks noGrp="1"/>
          </p:cNvSpPr>
          <p:nvPr>
            <p:ph type="body" sz="quarter" idx="18" hasCustomPrompt="1"/>
          </p:nvPr>
        </p:nvSpPr>
        <p:spPr>
          <a:xfrm rot="18900000">
            <a:off x="6732863" y="5175213"/>
            <a:ext cx="2311707" cy="569418"/>
          </a:xfrm>
        </p:spPr>
        <p:txBody>
          <a:bodyPr anchor="ctr">
            <a:norm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0" hasCustomPrompt="1"/>
          </p:nvPr>
        </p:nvSpPr>
        <p:spPr>
          <a:xfrm rot="18900000">
            <a:off x="9827014" y="5012235"/>
            <a:ext cx="2311707" cy="569418"/>
          </a:xfrm>
        </p:spPr>
        <p:txBody>
          <a:bodyPr anchor="ctr">
            <a:norm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1" hasCustomPrompt="1"/>
          </p:nvPr>
        </p:nvSpPr>
        <p:spPr>
          <a:xfrm rot="18900000">
            <a:off x="7396867" y="2816416"/>
            <a:ext cx="2465051" cy="569418"/>
          </a:xfrm>
        </p:spPr>
        <p:txBody>
          <a:bodyPr anchor="ctr">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22" hasCustomPrompt="1"/>
          </p:nvPr>
        </p:nvSpPr>
        <p:spPr>
          <a:xfrm rot="18900000">
            <a:off x="10651818" y="2816417"/>
            <a:ext cx="2465051" cy="569418"/>
          </a:xfrm>
        </p:spPr>
        <p:txBody>
          <a:bodyPr anchor="ctr">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itle 1"/>
          <p:cNvSpPr>
            <a:spLocks noGrp="1"/>
          </p:cNvSpPr>
          <p:nvPr>
            <p:ph type="title" hasCustomPrompt="1"/>
          </p:nvPr>
        </p:nvSpPr>
        <p:spPr>
          <a:xfrm>
            <a:off x="1403350" y="7000825"/>
            <a:ext cx="5724525" cy="2048004"/>
          </a:xfrm>
        </p:spPr>
        <p:txBody>
          <a:bodyPr anchor="ctr"/>
          <a:lstStyle>
            <a:lvl1pPr algn="r">
              <a:defRPr>
                <a:solidFill>
                  <a:schemeClr val="bg1"/>
                </a:solidFill>
              </a:defRPr>
            </a:lvl1pPr>
          </a:lstStyle>
          <a:p>
            <a:r>
              <a:rPr kumimoji="1" lang="en-US" altLang="ja-JP" dirty="0"/>
              <a:t>Slide title</a:t>
            </a:r>
            <a:endParaRPr kumimoji="1" lang="ja-JP" altLang="en-US" dirty="0"/>
          </a:p>
        </p:txBody>
      </p:sp>
      <p:sp>
        <p:nvSpPr>
          <p:cNvPr id="28"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Diamond 7"/>
          <p:cNvSpPr/>
          <p:nvPr userDrawn="1"/>
        </p:nvSpPr>
        <p:spPr>
          <a:xfrm>
            <a:off x="5885543" y="3908197"/>
            <a:ext cx="638629" cy="638629"/>
          </a:xfrm>
          <a:prstGeom prst="diamon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Diamond 8"/>
          <p:cNvSpPr/>
          <p:nvPr userDrawn="1"/>
        </p:nvSpPr>
        <p:spPr>
          <a:xfrm>
            <a:off x="7195457" y="3908197"/>
            <a:ext cx="638629" cy="638629"/>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Diamond 5"/>
          <p:cNvSpPr/>
          <p:nvPr userDrawn="1"/>
        </p:nvSpPr>
        <p:spPr>
          <a:xfrm>
            <a:off x="8505371" y="3588883"/>
            <a:ext cx="1277258" cy="1277258"/>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Diamond 9"/>
          <p:cNvSpPr/>
          <p:nvPr userDrawn="1"/>
        </p:nvSpPr>
        <p:spPr>
          <a:xfrm>
            <a:off x="10453914" y="3908197"/>
            <a:ext cx="638629" cy="638629"/>
          </a:xfrm>
          <a:prstGeom prst="diamon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Diamond 10"/>
          <p:cNvSpPr/>
          <p:nvPr userDrawn="1"/>
        </p:nvSpPr>
        <p:spPr>
          <a:xfrm>
            <a:off x="11763828" y="3908197"/>
            <a:ext cx="638629" cy="638629"/>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Diamond 6"/>
          <p:cNvSpPr/>
          <p:nvPr userDrawn="1"/>
        </p:nvSpPr>
        <p:spPr>
          <a:xfrm>
            <a:off x="13073743" y="3588883"/>
            <a:ext cx="1277258" cy="1277258"/>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Footer Placeholder 2"/>
          <p:cNvSpPr>
            <a:spLocks noGrp="1"/>
          </p:cNvSpPr>
          <p:nvPr>
            <p:ph type="ftr" sz="quarter" idx="10"/>
          </p:nvPr>
        </p:nvSpPr>
        <p:spPr>
          <a:xfrm>
            <a:off x="11169650" y="9616425"/>
            <a:ext cx="6781800" cy="547603"/>
          </a:xfrm>
        </p:spPr>
        <p:txBody>
          <a:bodyPr/>
          <a:lstStyle/>
          <a:p>
            <a:r>
              <a:rPr kumimoji="1" lang="en-US" altLang="ja-JP"/>
              <a:t>The Power of PowerPoint - thepopp.com</a:t>
            </a:r>
            <a:endParaRPr kumimoji="1" lang="ja-JP" altLang="en-US" dirty="0"/>
          </a:p>
        </p:txBody>
      </p:sp>
      <p:sp>
        <p:nvSpPr>
          <p:cNvPr id="22" name="Slide Number Placeholder 3"/>
          <p:cNvSpPr>
            <a:spLocks noGrp="1"/>
          </p:cNvSpPr>
          <p:nvPr>
            <p:ph type="sldNum" sz="quarter" idx="11"/>
          </p:nvPr>
        </p:nvSpPr>
        <p:spPr>
          <a:xfrm>
            <a:off x="16757650" y="8877368"/>
            <a:ext cx="1219200" cy="1012858"/>
          </a:xfrm>
        </p:spPr>
        <p:txBody>
          <a:bodyPr/>
          <a:lstStyle>
            <a:lvl1pPr>
              <a:defRPr>
                <a:solidFill>
                  <a:schemeClr val="tx2"/>
                </a:solidFill>
              </a:defRPr>
            </a:lvl1pPr>
          </a:lstStyle>
          <a:p>
            <a:fld id="{B54AD89C-DF1E-4948-B597-5DD47B34A9CA}" type="slidenum">
              <a:rPr kumimoji="1" lang="ja-JP" altLang="en-US" smtClean="0"/>
              <a:pPr/>
              <a:t>‹Nº›</a:t>
            </a:fld>
            <a:endParaRPr kumimoji="1" lang="ja-JP" altLang="en-US" dirty="0"/>
          </a:p>
        </p:txBody>
      </p:sp>
    </p:spTree>
    <p:extLst>
      <p:ext uri="{BB962C8B-B14F-4D97-AF65-F5344CB8AC3E}">
        <p14:creationId xmlns:p14="http://schemas.microsoft.com/office/powerpoint/2010/main" val="256410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49" presetClass="entr" presetSubtype="0" decel="10000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360"/>
                                          </p:val>
                                        </p:tav>
                                        <p:tav tm="100000">
                                          <p:val>
                                            <p:fltVal val="0"/>
                                          </p:val>
                                        </p:tav>
                                      </p:tavLst>
                                    </p:anim>
                                    <p:animEffect transition="in" filter="fade">
                                      <p:cBhvr>
                                        <p:cTn id="18" dur="1000"/>
                                        <p:tgtEl>
                                          <p:spTgt spid="5"/>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par>
                          <p:cTn id="23" fill="hold">
                            <p:stCondLst>
                              <p:cond delay="2250"/>
                            </p:stCondLst>
                            <p:childTnLst>
                              <p:par>
                                <p:cTn id="24" presetID="2" presetClass="entr" presetSubtype="8" decel="10000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0" fill="hold"/>
                                        <p:tgtEl>
                                          <p:spTgt spid="8"/>
                                        </p:tgtEl>
                                        <p:attrNameLst>
                                          <p:attrName>ppt_x</p:attrName>
                                        </p:attrNameLst>
                                      </p:cBhvr>
                                      <p:tavLst>
                                        <p:tav tm="0">
                                          <p:val>
                                            <p:strVal val="0-#ppt_w/2"/>
                                          </p:val>
                                        </p:tav>
                                        <p:tav tm="100000">
                                          <p:val>
                                            <p:strVal val="#ppt_x"/>
                                          </p:val>
                                        </p:tav>
                                      </p:tavLst>
                                    </p:anim>
                                    <p:anim calcmode="lin" valueType="num">
                                      <p:cBhvr additive="base">
                                        <p:cTn id="27" dur="1000" fill="hold"/>
                                        <p:tgtEl>
                                          <p:spTgt spid="8"/>
                                        </p:tgtEl>
                                        <p:attrNameLst>
                                          <p:attrName>ppt_y</p:attrName>
                                        </p:attrNameLst>
                                      </p:cBhvr>
                                      <p:tavLst>
                                        <p:tav tm="0">
                                          <p:val>
                                            <p:strVal val="#ppt_y"/>
                                          </p:val>
                                        </p:tav>
                                        <p:tav tm="100000">
                                          <p:val>
                                            <p:strVal val="#ppt_y"/>
                                          </p:val>
                                        </p:tav>
                                      </p:tavLst>
                                    </p:anim>
                                  </p:childTnLst>
                                </p:cTn>
                              </p:par>
                              <p:par>
                                <p:cTn id="28" presetID="49" presetClass="entr" presetSubtype="0" decel="100000" fill="hold" grpId="1"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360"/>
                                          </p:val>
                                        </p:tav>
                                        <p:tav tm="100000">
                                          <p:val>
                                            <p:fltVal val="0"/>
                                          </p:val>
                                        </p:tav>
                                      </p:tavLst>
                                    </p:anim>
                                    <p:animEffect transition="in" filter="fade">
                                      <p:cBhvr>
                                        <p:cTn id="33" dur="1000"/>
                                        <p:tgtEl>
                                          <p:spTgt spid="8"/>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500"/>
                                        <p:tgtEl>
                                          <p:spTgt spid="15">
                                            <p:txEl>
                                              <p:pRg st="0" end="0"/>
                                            </p:txEl>
                                          </p:spTgt>
                                        </p:tgtEl>
                                      </p:cBhvr>
                                    </p:animEffect>
                                  </p:childTnLst>
                                </p:cTn>
                              </p:par>
                            </p:childTnLst>
                          </p:cTn>
                        </p:par>
                        <p:par>
                          <p:cTn id="38" fill="hold">
                            <p:stCondLst>
                              <p:cond delay="3750"/>
                            </p:stCondLst>
                            <p:childTnLst>
                              <p:par>
                                <p:cTn id="39" presetID="2" presetClass="entr" presetSubtype="8" decel="10000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0-#ppt_w/2"/>
                                          </p:val>
                                        </p:tav>
                                        <p:tav tm="100000">
                                          <p:val>
                                            <p:strVal val="#ppt_x"/>
                                          </p:val>
                                        </p:tav>
                                      </p:tavLst>
                                    </p:anim>
                                    <p:anim calcmode="lin" valueType="num">
                                      <p:cBhvr additive="base">
                                        <p:cTn id="42" dur="1000" fill="hold"/>
                                        <p:tgtEl>
                                          <p:spTgt spid="9"/>
                                        </p:tgtEl>
                                        <p:attrNameLst>
                                          <p:attrName>ppt_y</p:attrName>
                                        </p:attrNameLst>
                                      </p:cBhvr>
                                      <p:tavLst>
                                        <p:tav tm="0">
                                          <p:val>
                                            <p:strVal val="#ppt_y"/>
                                          </p:val>
                                        </p:tav>
                                        <p:tav tm="100000">
                                          <p:val>
                                            <p:strVal val="#ppt_y"/>
                                          </p:val>
                                        </p:tav>
                                      </p:tavLst>
                                    </p:anim>
                                  </p:childTnLst>
                                </p:cTn>
                              </p:par>
                              <p:par>
                                <p:cTn id="43" presetID="49" presetClass="entr" presetSubtype="0" decel="100000" fill="hold" grpId="1"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 calcmode="lin" valueType="num">
                                      <p:cBhvr>
                                        <p:cTn id="47" dur="1000" fill="hold"/>
                                        <p:tgtEl>
                                          <p:spTgt spid="9"/>
                                        </p:tgtEl>
                                        <p:attrNameLst>
                                          <p:attrName>style.rotation</p:attrName>
                                        </p:attrNameLst>
                                      </p:cBhvr>
                                      <p:tavLst>
                                        <p:tav tm="0">
                                          <p:val>
                                            <p:fltVal val="360"/>
                                          </p:val>
                                        </p:tav>
                                        <p:tav tm="100000">
                                          <p:val>
                                            <p:fltVal val="0"/>
                                          </p:val>
                                        </p:tav>
                                      </p:tavLst>
                                    </p:anim>
                                    <p:animEffect transition="in" filter="fade">
                                      <p:cBhvr>
                                        <p:cTn id="48" dur="1000"/>
                                        <p:tgtEl>
                                          <p:spTgt spid="9"/>
                                        </p:tgtEl>
                                      </p:cBhvr>
                                    </p:animEffect>
                                  </p:childTnLst>
                                </p:cTn>
                              </p:par>
                            </p:childTnLst>
                          </p:cTn>
                        </p:par>
                        <p:par>
                          <p:cTn id="49" fill="hold">
                            <p:stCondLst>
                              <p:cond delay="4750"/>
                            </p:stCondLst>
                            <p:childTnLst>
                              <p:par>
                                <p:cTn id="50" presetID="10" presetClass="entr" presetSubtype="0" fill="hold" grpId="0" nodeType="after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500"/>
                                        <p:tgtEl>
                                          <p:spTgt spid="20">
                                            <p:txEl>
                                              <p:pRg st="0" end="0"/>
                                            </p:txEl>
                                          </p:spTgt>
                                        </p:tgtEl>
                                      </p:cBhvr>
                                    </p:animEffect>
                                  </p:childTnLst>
                                </p:cTn>
                              </p:par>
                            </p:childTnLst>
                          </p:cTn>
                        </p:par>
                        <p:par>
                          <p:cTn id="53" fill="hold">
                            <p:stCondLst>
                              <p:cond delay="5250"/>
                            </p:stCondLst>
                            <p:childTnLst>
                              <p:par>
                                <p:cTn id="54" presetID="2" presetClass="entr" presetSubtype="8" decel="10000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1000" fill="hold"/>
                                        <p:tgtEl>
                                          <p:spTgt spid="6"/>
                                        </p:tgtEl>
                                        <p:attrNameLst>
                                          <p:attrName>ppt_x</p:attrName>
                                        </p:attrNameLst>
                                      </p:cBhvr>
                                      <p:tavLst>
                                        <p:tav tm="0">
                                          <p:val>
                                            <p:strVal val="0-#ppt_w/2"/>
                                          </p:val>
                                        </p:tav>
                                        <p:tav tm="100000">
                                          <p:val>
                                            <p:strVal val="#ppt_x"/>
                                          </p:val>
                                        </p:tav>
                                      </p:tavLst>
                                    </p:anim>
                                    <p:anim calcmode="lin" valueType="num">
                                      <p:cBhvr additive="base">
                                        <p:cTn id="57" dur="1000" fill="hold"/>
                                        <p:tgtEl>
                                          <p:spTgt spid="6"/>
                                        </p:tgtEl>
                                        <p:attrNameLst>
                                          <p:attrName>ppt_y</p:attrName>
                                        </p:attrNameLst>
                                      </p:cBhvr>
                                      <p:tavLst>
                                        <p:tav tm="0">
                                          <p:val>
                                            <p:strVal val="#ppt_y"/>
                                          </p:val>
                                        </p:tav>
                                        <p:tav tm="100000">
                                          <p:val>
                                            <p:strVal val="#ppt_y"/>
                                          </p:val>
                                        </p:tav>
                                      </p:tavLst>
                                    </p:anim>
                                  </p:childTnLst>
                                </p:cTn>
                              </p:par>
                              <p:par>
                                <p:cTn id="58" presetID="49" presetClass="entr" presetSubtype="0" decel="100000" fill="hold" grpId="1" nodeType="with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p:cTn id="60" dur="1000" fill="hold"/>
                                        <p:tgtEl>
                                          <p:spTgt spid="6"/>
                                        </p:tgtEl>
                                        <p:attrNameLst>
                                          <p:attrName>ppt_w</p:attrName>
                                        </p:attrNameLst>
                                      </p:cBhvr>
                                      <p:tavLst>
                                        <p:tav tm="0">
                                          <p:val>
                                            <p:fltVal val="0"/>
                                          </p:val>
                                        </p:tav>
                                        <p:tav tm="100000">
                                          <p:val>
                                            <p:strVal val="#ppt_w"/>
                                          </p:val>
                                        </p:tav>
                                      </p:tavLst>
                                    </p:anim>
                                    <p:anim calcmode="lin" valueType="num">
                                      <p:cBhvr>
                                        <p:cTn id="61" dur="1000" fill="hold"/>
                                        <p:tgtEl>
                                          <p:spTgt spid="6"/>
                                        </p:tgtEl>
                                        <p:attrNameLst>
                                          <p:attrName>ppt_h</p:attrName>
                                        </p:attrNameLst>
                                      </p:cBhvr>
                                      <p:tavLst>
                                        <p:tav tm="0">
                                          <p:val>
                                            <p:fltVal val="0"/>
                                          </p:val>
                                        </p:tav>
                                        <p:tav tm="100000">
                                          <p:val>
                                            <p:strVal val="#ppt_h"/>
                                          </p:val>
                                        </p:tav>
                                      </p:tavLst>
                                    </p:anim>
                                    <p:anim calcmode="lin" valueType="num">
                                      <p:cBhvr>
                                        <p:cTn id="62" dur="1000" fill="hold"/>
                                        <p:tgtEl>
                                          <p:spTgt spid="6"/>
                                        </p:tgtEl>
                                        <p:attrNameLst>
                                          <p:attrName>style.rotation</p:attrName>
                                        </p:attrNameLst>
                                      </p:cBhvr>
                                      <p:tavLst>
                                        <p:tav tm="0">
                                          <p:val>
                                            <p:fltVal val="360"/>
                                          </p:val>
                                        </p:tav>
                                        <p:tav tm="100000">
                                          <p:val>
                                            <p:fltVal val="0"/>
                                          </p:val>
                                        </p:tav>
                                      </p:tavLst>
                                    </p:anim>
                                    <p:animEffect transition="in" filter="fade">
                                      <p:cBhvr>
                                        <p:cTn id="63" dur="1000"/>
                                        <p:tgtEl>
                                          <p:spTgt spid="6"/>
                                        </p:tgtEl>
                                      </p:cBhvr>
                                    </p:animEffect>
                                  </p:childTnLst>
                                </p:cTn>
                              </p:par>
                            </p:childTnLst>
                          </p:cTn>
                        </p:par>
                        <p:par>
                          <p:cTn id="64" fill="hold">
                            <p:stCondLst>
                              <p:cond delay="6250"/>
                            </p:stCondLst>
                            <p:childTnLst>
                              <p:par>
                                <p:cTn id="65" presetID="10" presetClass="entr" presetSubtype="0" fill="hold" grpId="0" nodeType="afterEffect">
                                  <p:stCondLst>
                                    <p:cond delay="0"/>
                                  </p:stCondLst>
                                  <p:childTnLst>
                                    <p:set>
                                      <p:cBhvr>
                                        <p:cTn id="66" dur="1" fill="hold">
                                          <p:stCondLst>
                                            <p:cond delay="0"/>
                                          </p:stCondLst>
                                        </p:cTn>
                                        <p:tgtEl>
                                          <p:spTgt spid="16">
                                            <p:txEl>
                                              <p:pRg st="0" end="0"/>
                                            </p:txEl>
                                          </p:spTgt>
                                        </p:tgtEl>
                                        <p:attrNameLst>
                                          <p:attrName>style.visibility</p:attrName>
                                        </p:attrNameLst>
                                      </p:cBhvr>
                                      <p:to>
                                        <p:strVal val="visible"/>
                                      </p:to>
                                    </p:set>
                                    <p:animEffect transition="in" filter="fade">
                                      <p:cBhvr>
                                        <p:cTn id="67" dur="500"/>
                                        <p:tgtEl>
                                          <p:spTgt spid="16">
                                            <p:txEl>
                                              <p:pRg st="0" end="0"/>
                                            </p:txEl>
                                          </p:spTgt>
                                        </p:tgtEl>
                                      </p:cBhvr>
                                    </p:animEffect>
                                  </p:childTnLst>
                                </p:cTn>
                              </p:par>
                            </p:childTnLst>
                          </p:cTn>
                        </p:par>
                        <p:par>
                          <p:cTn id="68" fill="hold">
                            <p:stCondLst>
                              <p:cond delay="6750"/>
                            </p:stCondLst>
                            <p:childTnLst>
                              <p:par>
                                <p:cTn id="69" presetID="2" presetClass="entr" presetSubtype="8" decel="100000"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1000" fill="hold"/>
                                        <p:tgtEl>
                                          <p:spTgt spid="10"/>
                                        </p:tgtEl>
                                        <p:attrNameLst>
                                          <p:attrName>ppt_x</p:attrName>
                                        </p:attrNameLst>
                                      </p:cBhvr>
                                      <p:tavLst>
                                        <p:tav tm="0">
                                          <p:val>
                                            <p:strVal val="0-#ppt_w/2"/>
                                          </p:val>
                                        </p:tav>
                                        <p:tav tm="100000">
                                          <p:val>
                                            <p:strVal val="#ppt_x"/>
                                          </p:val>
                                        </p:tav>
                                      </p:tavLst>
                                    </p:anim>
                                    <p:anim calcmode="lin" valueType="num">
                                      <p:cBhvr additive="base">
                                        <p:cTn id="72" dur="1000" fill="hold"/>
                                        <p:tgtEl>
                                          <p:spTgt spid="10"/>
                                        </p:tgtEl>
                                        <p:attrNameLst>
                                          <p:attrName>ppt_y</p:attrName>
                                        </p:attrNameLst>
                                      </p:cBhvr>
                                      <p:tavLst>
                                        <p:tav tm="0">
                                          <p:val>
                                            <p:strVal val="#ppt_y"/>
                                          </p:val>
                                        </p:tav>
                                        <p:tav tm="100000">
                                          <p:val>
                                            <p:strVal val="#ppt_y"/>
                                          </p:val>
                                        </p:tav>
                                      </p:tavLst>
                                    </p:anim>
                                  </p:childTnLst>
                                </p:cTn>
                              </p:par>
                              <p:par>
                                <p:cTn id="73" presetID="49" presetClass="entr" presetSubtype="0" decel="100000" fill="hold" grpId="1" nodeType="with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1000" fill="hold"/>
                                        <p:tgtEl>
                                          <p:spTgt spid="10"/>
                                        </p:tgtEl>
                                        <p:attrNameLst>
                                          <p:attrName>ppt_w</p:attrName>
                                        </p:attrNameLst>
                                      </p:cBhvr>
                                      <p:tavLst>
                                        <p:tav tm="0">
                                          <p:val>
                                            <p:fltVal val="0"/>
                                          </p:val>
                                        </p:tav>
                                        <p:tav tm="100000">
                                          <p:val>
                                            <p:strVal val="#ppt_w"/>
                                          </p:val>
                                        </p:tav>
                                      </p:tavLst>
                                    </p:anim>
                                    <p:anim calcmode="lin" valueType="num">
                                      <p:cBhvr>
                                        <p:cTn id="76" dur="1000" fill="hold"/>
                                        <p:tgtEl>
                                          <p:spTgt spid="10"/>
                                        </p:tgtEl>
                                        <p:attrNameLst>
                                          <p:attrName>ppt_h</p:attrName>
                                        </p:attrNameLst>
                                      </p:cBhvr>
                                      <p:tavLst>
                                        <p:tav tm="0">
                                          <p:val>
                                            <p:fltVal val="0"/>
                                          </p:val>
                                        </p:tav>
                                        <p:tav tm="100000">
                                          <p:val>
                                            <p:strVal val="#ppt_h"/>
                                          </p:val>
                                        </p:tav>
                                      </p:tavLst>
                                    </p:anim>
                                    <p:anim calcmode="lin" valueType="num">
                                      <p:cBhvr>
                                        <p:cTn id="77" dur="1000" fill="hold"/>
                                        <p:tgtEl>
                                          <p:spTgt spid="10"/>
                                        </p:tgtEl>
                                        <p:attrNameLst>
                                          <p:attrName>style.rotation</p:attrName>
                                        </p:attrNameLst>
                                      </p:cBhvr>
                                      <p:tavLst>
                                        <p:tav tm="0">
                                          <p:val>
                                            <p:fltVal val="360"/>
                                          </p:val>
                                        </p:tav>
                                        <p:tav tm="100000">
                                          <p:val>
                                            <p:fltVal val="0"/>
                                          </p:val>
                                        </p:tav>
                                      </p:tavLst>
                                    </p:anim>
                                    <p:animEffect transition="in" filter="fade">
                                      <p:cBhvr>
                                        <p:cTn id="78" dur="1000"/>
                                        <p:tgtEl>
                                          <p:spTgt spid="10"/>
                                        </p:tgtEl>
                                      </p:cBhvr>
                                    </p:animEffect>
                                  </p:childTnLst>
                                </p:cTn>
                              </p:par>
                            </p:childTnLst>
                          </p:cTn>
                        </p:par>
                        <p:par>
                          <p:cTn id="79" fill="hold">
                            <p:stCondLst>
                              <p:cond delay="7750"/>
                            </p:stCondLst>
                            <p:childTnLst>
                              <p:par>
                                <p:cTn id="80" presetID="10" presetClass="entr" presetSubtype="0" fill="hold" grpId="0" nodeType="afterEffect">
                                  <p:stCondLst>
                                    <p:cond delay="0"/>
                                  </p:stCondLst>
                                  <p:childTnLst>
                                    <p:set>
                                      <p:cBhvr>
                                        <p:cTn id="81" dur="1" fill="hold">
                                          <p:stCondLst>
                                            <p:cond delay="0"/>
                                          </p:stCondLst>
                                        </p:cTn>
                                        <p:tgtEl>
                                          <p:spTgt spid="23">
                                            <p:txEl>
                                              <p:pRg st="0" end="0"/>
                                            </p:txEl>
                                          </p:spTgt>
                                        </p:tgtEl>
                                        <p:attrNameLst>
                                          <p:attrName>style.visibility</p:attrName>
                                        </p:attrNameLst>
                                      </p:cBhvr>
                                      <p:to>
                                        <p:strVal val="visible"/>
                                      </p:to>
                                    </p:set>
                                    <p:animEffect transition="in" filter="fade">
                                      <p:cBhvr>
                                        <p:cTn id="82" dur="500"/>
                                        <p:tgtEl>
                                          <p:spTgt spid="23">
                                            <p:txEl>
                                              <p:pRg st="0" end="0"/>
                                            </p:txEl>
                                          </p:spTgt>
                                        </p:tgtEl>
                                      </p:cBhvr>
                                    </p:animEffect>
                                  </p:childTnLst>
                                </p:cTn>
                              </p:par>
                            </p:childTnLst>
                          </p:cTn>
                        </p:par>
                        <p:par>
                          <p:cTn id="83" fill="hold">
                            <p:stCondLst>
                              <p:cond delay="8250"/>
                            </p:stCondLst>
                            <p:childTnLst>
                              <p:par>
                                <p:cTn id="84" presetID="2" presetClass="entr" presetSubtype="8" decel="100000"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1000" fill="hold"/>
                                        <p:tgtEl>
                                          <p:spTgt spid="11"/>
                                        </p:tgtEl>
                                        <p:attrNameLst>
                                          <p:attrName>ppt_x</p:attrName>
                                        </p:attrNameLst>
                                      </p:cBhvr>
                                      <p:tavLst>
                                        <p:tav tm="0">
                                          <p:val>
                                            <p:strVal val="0-#ppt_w/2"/>
                                          </p:val>
                                        </p:tav>
                                        <p:tav tm="100000">
                                          <p:val>
                                            <p:strVal val="#ppt_x"/>
                                          </p:val>
                                        </p:tav>
                                      </p:tavLst>
                                    </p:anim>
                                    <p:anim calcmode="lin" valueType="num">
                                      <p:cBhvr additive="base">
                                        <p:cTn id="87" dur="1000" fill="hold"/>
                                        <p:tgtEl>
                                          <p:spTgt spid="11"/>
                                        </p:tgtEl>
                                        <p:attrNameLst>
                                          <p:attrName>ppt_y</p:attrName>
                                        </p:attrNameLst>
                                      </p:cBhvr>
                                      <p:tavLst>
                                        <p:tav tm="0">
                                          <p:val>
                                            <p:strVal val="#ppt_y"/>
                                          </p:val>
                                        </p:tav>
                                        <p:tav tm="100000">
                                          <p:val>
                                            <p:strVal val="#ppt_y"/>
                                          </p:val>
                                        </p:tav>
                                      </p:tavLst>
                                    </p:anim>
                                  </p:childTnLst>
                                </p:cTn>
                              </p:par>
                              <p:par>
                                <p:cTn id="88" presetID="49" presetClass="entr" presetSubtype="0" decel="100000" fill="hold" grpId="1" nodeType="withEffect">
                                  <p:stCondLst>
                                    <p:cond delay="0"/>
                                  </p:stCondLst>
                                  <p:childTnLst>
                                    <p:set>
                                      <p:cBhvr>
                                        <p:cTn id="89" dur="1" fill="hold">
                                          <p:stCondLst>
                                            <p:cond delay="0"/>
                                          </p:stCondLst>
                                        </p:cTn>
                                        <p:tgtEl>
                                          <p:spTgt spid="11"/>
                                        </p:tgtEl>
                                        <p:attrNameLst>
                                          <p:attrName>style.visibility</p:attrName>
                                        </p:attrNameLst>
                                      </p:cBhvr>
                                      <p:to>
                                        <p:strVal val="visible"/>
                                      </p:to>
                                    </p:set>
                                    <p:anim calcmode="lin" valueType="num">
                                      <p:cBhvr>
                                        <p:cTn id="90" dur="1000" fill="hold"/>
                                        <p:tgtEl>
                                          <p:spTgt spid="11"/>
                                        </p:tgtEl>
                                        <p:attrNameLst>
                                          <p:attrName>ppt_w</p:attrName>
                                        </p:attrNameLst>
                                      </p:cBhvr>
                                      <p:tavLst>
                                        <p:tav tm="0">
                                          <p:val>
                                            <p:fltVal val="0"/>
                                          </p:val>
                                        </p:tav>
                                        <p:tav tm="100000">
                                          <p:val>
                                            <p:strVal val="#ppt_w"/>
                                          </p:val>
                                        </p:tav>
                                      </p:tavLst>
                                    </p:anim>
                                    <p:anim calcmode="lin" valueType="num">
                                      <p:cBhvr>
                                        <p:cTn id="91" dur="1000" fill="hold"/>
                                        <p:tgtEl>
                                          <p:spTgt spid="11"/>
                                        </p:tgtEl>
                                        <p:attrNameLst>
                                          <p:attrName>ppt_h</p:attrName>
                                        </p:attrNameLst>
                                      </p:cBhvr>
                                      <p:tavLst>
                                        <p:tav tm="0">
                                          <p:val>
                                            <p:fltVal val="0"/>
                                          </p:val>
                                        </p:tav>
                                        <p:tav tm="100000">
                                          <p:val>
                                            <p:strVal val="#ppt_h"/>
                                          </p:val>
                                        </p:tav>
                                      </p:tavLst>
                                    </p:anim>
                                    <p:anim calcmode="lin" valueType="num">
                                      <p:cBhvr>
                                        <p:cTn id="92" dur="1000" fill="hold"/>
                                        <p:tgtEl>
                                          <p:spTgt spid="11"/>
                                        </p:tgtEl>
                                        <p:attrNameLst>
                                          <p:attrName>style.rotation</p:attrName>
                                        </p:attrNameLst>
                                      </p:cBhvr>
                                      <p:tavLst>
                                        <p:tav tm="0">
                                          <p:val>
                                            <p:fltVal val="360"/>
                                          </p:val>
                                        </p:tav>
                                        <p:tav tm="100000">
                                          <p:val>
                                            <p:fltVal val="0"/>
                                          </p:val>
                                        </p:tav>
                                      </p:tavLst>
                                    </p:anim>
                                    <p:animEffect transition="in" filter="fade">
                                      <p:cBhvr>
                                        <p:cTn id="93" dur="1000"/>
                                        <p:tgtEl>
                                          <p:spTgt spid="11"/>
                                        </p:tgtEl>
                                      </p:cBhvr>
                                    </p:animEffect>
                                  </p:childTnLst>
                                </p:cTn>
                              </p:par>
                            </p:childTnLst>
                          </p:cTn>
                        </p:par>
                        <p:par>
                          <p:cTn id="94" fill="hold">
                            <p:stCondLst>
                              <p:cond delay="9250"/>
                            </p:stCondLst>
                            <p:childTnLst>
                              <p:par>
                                <p:cTn id="95" presetID="10" presetClass="entr" presetSubtype="0" fill="hold" grpId="0" nodeType="afterEffect">
                                  <p:stCondLst>
                                    <p:cond delay="0"/>
                                  </p:stCondLst>
                                  <p:childTnLst>
                                    <p:set>
                                      <p:cBhvr>
                                        <p:cTn id="96" dur="1" fill="hold">
                                          <p:stCondLst>
                                            <p:cond delay="0"/>
                                          </p:stCondLst>
                                        </p:cTn>
                                        <p:tgtEl>
                                          <p:spTgt spid="19">
                                            <p:txEl>
                                              <p:pRg st="0" end="0"/>
                                            </p:txEl>
                                          </p:spTgt>
                                        </p:tgtEl>
                                        <p:attrNameLst>
                                          <p:attrName>style.visibility</p:attrName>
                                        </p:attrNameLst>
                                      </p:cBhvr>
                                      <p:to>
                                        <p:strVal val="visible"/>
                                      </p:to>
                                    </p:set>
                                    <p:animEffect transition="in" filter="fade">
                                      <p:cBhvr>
                                        <p:cTn id="97" dur="500"/>
                                        <p:tgtEl>
                                          <p:spTgt spid="19">
                                            <p:txEl>
                                              <p:pRg st="0" end="0"/>
                                            </p:txEl>
                                          </p:spTgt>
                                        </p:tgtEl>
                                      </p:cBhvr>
                                    </p:animEffect>
                                  </p:childTnLst>
                                </p:cTn>
                              </p:par>
                            </p:childTnLst>
                          </p:cTn>
                        </p:par>
                        <p:par>
                          <p:cTn id="98" fill="hold">
                            <p:stCondLst>
                              <p:cond delay="9750"/>
                            </p:stCondLst>
                            <p:childTnLst>
                              <p:par>
                                <p:cTn id="99" presetID="2" presetClass="entr" presetSubtype="8" decel="100000"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1000" fill="hold"/>
                                        <p:tgtEl>
                                          <p:spTgt spid="7"/>
                                        </p:tgtEl>
                                        <p:attrNameLst>
                                          <p:attrName>ppt_x</p:attrName>
                                        </p:attrNameLst>
                                      </p:cBhvr>
                                      <p:tavLst>
                                        <p:tav tm="0">
                                          <p:val>
                                            <p:strVal val="0-#ppt_w/2"/>
                                          </p:val>
                                        </p:tav>
                                        <p:tav tm="100000">
                                          <p:val>
                                            <p:strVal val="#ppt_x"/>
                                          </p:val>
                                        </p:tav>
                                      </p:tavLst>
                                    </p:anim>
                                    <p:anim calcmode="lin" valueType="num">
                                      <p:cBhvr additive="base">
                                        <p:cTn id="102" dur="1000" fill="hold"/>
                                        <p:tgtEl>
                                          <p:spTgt spid="7"/>
                                        </p:tgtEl>
                                        <p:attrNameLst>
                                          <p:attrName>ppt_y</p:attrName>
                                        </p:attrNameLst>
                                      </p:cBhvr>
                                      <p:tavLst>
                                        <p:tav tm="0">
                                          <p:val>
                                            <p:strVal val="#ppt_y"/>
                                          </p:val>
                                        </p:tav>
                                        <p:tav tm="100000">
                                          <p:val>
                                            <p:strVal val="#ppt_y"/>
                                          </p:val>
                                        </p:tav>
                                      </p:tavLst>
                                    </p:anim>
                                  </p:childTnLst>
                                </p:cTn>
                              </p:par>
                              <p:par>
                                <p:cTn id="103" presetID="49" presetClass="entr" presetSubtype="0" decel="100000" fill="hold" grpId="1" nodeType="withEffect">
                                  <p:stCondLst>
                                    <p:cond delay="0"/>
                                  </p:stCondLst>
                                  <p:childTnLst>
                                    <p:set>
                                      <p:cBhvr>
                                        <p:cTn id="104" dur="1" fill="hold">
                                          <p:stCondLst>
                                            <p:cond delay="0"/>
                                          </p:stCondLst>
                                        </p:cTn>
                                        <p:tgtEl>
                                          <p:spTgt spid="7"/>
                                        </p:tgtEl>
                                        <p:attrNameLst>
                                          <p:attrName>style.visibility</p:attrName>
                                        </p:attrNameLst>
                                      </p:cBhvr>
                                      <p:to>
                                        <p:strVal val="visible"/>
                                      </p:to>
                                    </p:set>
                                    <p:anim calcmode="lin" valueType="num">
                                      <p:cBhvr>
                                        <p:cTn id="105" dur="1000" fill="hold"/>
                                        <p:tgtEl>
                                          <p:spTgt spid="7"/>
                                        </p:tgtEl>
                                        <p:attrNameLst>
                                          <p:attrName>ppt_w</p:attrName>
                                        </p:attrNameLst>
                                      </p:cBhvr>
                                      <p:tavLst>
                                        <p:tav tm="0">
                                          <p:val>
                                            <p:fltVal val="0"/>
                                          </p:val>
                                        </p:tav>
                                        <p:tav tm="100000">
                                          <p:val>
                                            <p:strVal val="#ppt_w"/>
                                          </p:val>
                                        </p:tav>
                                      </p:tavLst>
                                    </p:anim>
                                    <p:anim calcmode="lin" valueType="num">
                                      <p:cBhvr>
                                        <p:cTn id="106" dur="1000" fill="hold"/>
                                        <p:tgtEl>
                                          <p:spTgt spid="7"/>
                                        </p:tgtEl>
                                        <p:attrNameLst>
                                          <p:attrName>ppt_h</p:attrName>
                                        </p:attrNameLst>
                                      </p:cBhvr>
                                      <p:tavLst>
                                        <p:tav tm="0">
                                          <p:val>
                                            <p:fltVal val="0"/>
                                          </p:val>
                                        </p:tav>
                                        <p:tav tm="100000">
                                          <p:val>
                                            <p:strVal val="#ppt_h"/>
                                          </p:val>
                                        </p:tav>
                                      </p:tavLst>
                                    </p:anim>
                                    <p:anim calcmode="lin" valueType="num">
                                      <p:cBhvr>
                                        <p:cTn id="107" dur="1000" fill="hold"/>
                                        <p:tgtEl>
                                          <p:spTgt spid="7"/>
                                        </p:tgtEl>
                                        <p:attrNameLst>
                                          <p:attrName>style.rotation</p:attrName>
                                        </p:attrNameLst>
                                      </p:cBhvr>
                                      <p:tavLst>
                                        <p:tav tm="0">
                                          <p:val>
                                            <p:fltVal val="360"/>
                                          </p:val>
                                        </p:tav>
                                        <p:tav tm="100000">
                                          <p:val>
                                            <p:fltVal val="0"/>
                                          </p:val>
                                        </p:tav>
                                      </p:tavLst>
                                    </p:anim>
                                    <p:animEffect transition="in" filter="fade">
                                      <p:cBhvr>
                                        <p:cTn id="108" dur="1000"/>
                                        <p:tgtEl>
                                          <p:spTgt spid="7"/>
                                        </p:tgtEl>
                                      </p:cBhvr>
                                    </p:animEffect>
                                  </p:childTnLst>
                                </p:cTn>
                              </p:par>
                            </p:childTnLst>
                          </p:cTn>
                        </p:par>
                        <p:par>
                          <p:cTn id="109" fill="hold">
                            <p:stCondLst>
                              <p:cond delay="10750"/>
                            </p:stCondLst>
                            <p:childTnLst>
                              <p:par>
                                <p:cTn id="110" presetID="10" presetClass="entr" presetSubtype="0" fill="hold" grpId="0" nodeType="afterEffect">
                                  <p:stCondLst>
                                    <p:cond delay="0"/>
                                  </p:stCondLst>
                                  <p:childTnLst>
                                    <p:set>
                                      <p:cBhvr>
                                        <p:cTn id="111" dur="1" fill="hold">
                                          <p:stCondLst>
                                            <p:cond delay="0"/>
                                          </p:stCondLst>
                                        </p:cTn>
                                        <p:tgtEl>
                                          <p:spTgt spid="14">
                                            <p:txEl>
                                              <p:pRg st="0" end="0"/>
                                            </p:txEl>
                                          </p:spTgt>
                                        </p:tgtEl>
                                        <p:attrNameLst>
                                          <p:attrName>style.visibility</p:attrName>
                                        </p:attrNameLst>
                                      </p:cBhvr>
                                      <p:to>
                                        <p:strVal val="visible"/>
                                      </p:to>
                                    </p:set>
                                    <p:animEffect transition="in" filter="fade">
                                      <p:cBhvr>
                                        <p:cTn id="112" dur="500"/>
                                        <p:tgtEl>
                                          <p:spTgt spid="14">
                                            <p:txEl>
                                              <p:pRg st="0" end="0"/>
                                            </p:txEl>
                                          </p:spTgt>
                                        </p:tgtEl>
                                      </p:cBhvr>
                                    </p:animEffect>
                                  </p:childTnLst>
                                </p:cTn>
                              </p:par>
                            </p:childTnLst>
                          </p:cTn>
                        </p:par>
                        <p:par>
                          <p:cTn id="113" fill="hold">
                            <p:stCondLst>
                              <p:cond delay="11250"/>
                            </p:stCondLst>
                            <p:childTnLst>
                              <p:par>
                                <p:cTn id="114" presetID="2" presetClass="entr" presetSubtype="4" decel="100000" fill="hold" grpId="0" nodeType="afterEffect">
                                  <p:stCondLst>
                                    <p:cond delay="0"/>
                                  </p:stCondLst>
                                  <p:iterate type="wd">
                                    <p:tmPct val="10000"/>
                                  </p:iterate>
                                  <p:childTnLst>
                                    <p:set>
                                      <p:cBhvr>
                                        <p:cTn id="115" dur="1" fill="hold">
                                          <p:stCondLst>
                                            <p:cond delay="0"/>
                                          </p:stCondLst>
                                        </p:cTn>
                                        <p:tgtEl>
                                          <p:spTgt spid="27"/>
                                        </p:tgtEl>
                                        <p:attrNameLst>
                                          <p:attrName>style.visibility</p:attrName>
                                        </p:attrNameLst>
                                      </p:cBhvr>
                                      <p:to>
                                        <p:strVal val="visible"/>
                                      </p:to>
                                    </p:set>
                                    <p:anim calcmode="lin" valueType="num">
                                      <p:cBhvr additive="base">
                                        <p:cTn id="116" dur="1000" fill="hold"/>
                                        <p:tgtEl>
                                          <p:spTgt spid="27"/>
                                        </p:tgtEl>
                                        <p:attrNameLst>
                                          <p:attrName>ppt_x</p:attrName>
                                        </p:attrNameLst>
                                      </p:cBhvr>
                                      <p:tavLst>
                                        <p:tav tm="0">
                                          <p:val>
                                            <p:strVal val="#ppt_x"/>
                                          </p:val>
                                        </p:tav>
                                        <p:tav tm="100000">
                                          <p:val>
                                            <p:strVal val="#ppt_x"/>
                                          </p:val>
                                        </p:tav>
                                      </p:tavLst>
                                    </p:anim>
                                    <p:anim calcmode="lin" valueType="num">
                                      <p:cBhvr additive="base">
                                        <p:cTn id="117" dur="1000" fill="hold"/>
                                        <p:tgtEl>
                                          <p:spTgt spid="27"/>
                                        </p:tgtEl>
                                        <p:attrNameLst>
                                          <p:attrName>ppt_y</p:attrName>
                                        </p:attrNameLst>
                                      </p:cBhvr>
                                      <p:tavLst>
                                        <p:tav tm="0">
                                          <p:val>
                                            <p:strVal val="1+#ppt_h/2"/>
                                          </p:val>
                                        </p:tav>
                                        <p:tav tm="100000">
                                          <p:val>
                                            <p:strVal val="#ppt_y"/>
                                          </p:val>
                                        </p:tav>
                                      </p:tavLst>
                                    </p:anim>
                                  </p:childTnLst>
                                </p:cTn>
                              </p:par>
                            </p:childTnLst>
                          </p:cTn>
                        </p:par>
                        <p:par>
                          <p:cTn id="118" fill="hold">
                            <p:stCondLst>
                              <p:cond delay="12350"/>
                            </p:stCondLst>
                            <p:childTnLst>
                              <p:par>
                                <p:cTn id="119" presetID="10"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7" grpId="0"/>
      <p:bldP spid="28" grpId="0">
        <p:tmplLst>
          <p:tmpl>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8" grpId="0" animBg="1"/>
      <p:bldP spid="8" grpId="1" animBg="1"/>
      <p:bldP spid="9" grpId="0" animBg="1"/>
      <p:bldP spid="9" grpId="1" animBg="1"/>
      <p:bldP spid="6" grpId="0" animBg="1"/>
      <p:bldP spid="6" grpId="1" animBg="1"/>
      <p:bldP spid="10" grpId="0" animBg="1"/>
      <p:bldP spid="10" grpId="1" animBg="1"/>
      <p:bldP spid="11" grpId="0" animBg="1"/>
      <p:bldP spid="11" grpId="1" animBg="1"/>
      <p:bldP spid="7" grpId="0" animBg="1"/>
      <p:bldP spid="7" grpId="1"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low start">
    <p:spTree>
      <p:nvGrpSpPr>
        <p:cNvPr id="1" name=""/>
        <p:cNvGrpSpPr/>
        <p:nvPr/>
      </p:nvGrpSpPr>
      <p:grpSpPr>
        <a:xfrm>
          <a:off x="0" y="0"/>
          <a:ext cx="0" cy="0"/>
          <a:chOff x="0" y="0"/>
          <a:chExt cx="0" cy="0"/>
        </a:xfrm>
      </p:grpSpPr>
      <p:sp>
        <p:nvSpPr>
          <p:cNvPr id="12" name="Freeform: Shape 11"/>
          <p:cNvSpPr/>
          <p:nvPr userDrawn="1"/>
        </p:nvSpPr>
        <p:spPr>
          <a:xfrm rot="10800000">
            <a:off x="11160125"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Picture Placeholder 6"/>
          <p:cNvSpPr>
            <a:spLocks noGrp="1"/>
          </p:cNvSpPr>
          <p:nvPr>
            <p:ph type="pic" sz="quarter" idx="15"/>
          </p:nvPr>
        </p:nvSpPr>
        <p:spPr>
          <a:xfrm>
            <a:off x="1403351" y="1398588"/>
            <a:ext cx="5111750" cy="7488237"/>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Oval 5"/>
          <p:cNvSpPr/>
          <p:nvPr userDrawn="1"/>
        </p:nvSpPr>
        <p:spPr>
          <a:xfrm>
            <a:off x="7017038" y="5031869"/>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7" name="Straight Connector 6"/>
          <p:cNvCxnSpPr>
            <a:stCxn id="6" idx="6"/>
            <a:endCxn id="8" idx="2"/>
          </p:cNvCxnSpPr>
          <p:nvPr userDrawn="1"/>
        </p:nvCxnSpPr>
        <p:spPr>
          <a:xfrm>
            <a:off x="7238711" y="5142706"/>
            <a:ext cx="566973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908446" y="5031869"/>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ext Placeholder 5"/>
          <p:cNvSpPr>
            <a:spLocks noGrp="1"/>
          </p:cNvSpPr>
          <p:nvPr>
            <p:ph type="body" sz="quarter" idx="16" hasCustomPrompt="1"/>
          </p:nvPr>
        </p:nvSpPr>
        <p:spPr>
          <a:xfrm>
            <a:off x="11298262"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2" hasCustomPrompt="1"/>
          </p:nvPr>
        </p:nvSpPr>
        <p:spPr>
          <a:xfrm>
            <a:off x="11160126" y="5361730"/>
            <a:ext cx="3718316"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6" name="Straight Connector 15"/>
          <p:cNvCxnSpPr>
            <a:stCxn id="8" idx="6"/>
          </p:cNvCxnSpPr>
          <p:nvPr userDrawn="1"/>
        </p:nvCxnSpPr>
        <p:spPr>
          <a:xfrm>
            <a:off x="13130119" y="5142706"/>
            <a:ext cx="515788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hasCustomPrompt="1"/>
          </p:nvPr>
        </p:nvSpPr>
        <p:spPr>
          <a:xfrm>
            <a:off x="7127875" y="1398587"/>
            <a:ext cx="7740650" cy="2079553"/>
          </a:xfrm>
        </p:spPr>
        <p:txBody>
          <a:bodyPr anchor="t"/>
          <a:lstStyle>
            <a:lvl1pPr algn="l">
              <a:defRPr>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416142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205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55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750"/>
                                        <p:tgtEl>
                                          <p:spTgt spid="7"/>
                                        </p:tgtEl>
                                      </p:cBhvr>
                                    </p:animEffect>
                                  </p:childTnLst>
                                </p:cTn>
                              </p:par>
                            </p:childTnLst>
                          </p:cTn>
                        </p:par>
                        <p:par>
                          <p:cTn id="21" fill="hold">
                            <p:stCondLst>
                              <p:cond delay="33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2" presetClass="entr" presetSubtype="1" decel="100000" fill="hold" grpId="0"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0">
                                            <p:txEl>
                                              <p:pRg st="0" end="0"/>
                                            </p:txEl>
                                          </p:spTgt>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ppt_x"/>
                                          </p:val>
                                        </p:tav>
                                        <p:tav tm="100000">
                                          <p:val>
                                            <p:strVal val="#ppt_x"/>
                                          </p:val>
                                        </p:tav>
                                      </p:tavLst>
                                    </p:anim>
                                    <p:anim calcmode="lin" valueType="num">
                                      <p:cBhvr additive="base">
                                        <p:cTn id="32" dur="1000" fill="hold"/>
                                        <p:tgtEl>
                                          <p:spTgt spid="12"/>
                                        </p:tgtEl>
                                        <p:attrNameLst>
                                          <p:attrName>ppt_y</p:attrName>
                                        </p:attrNameLst>
                                      </p:cBhvr>
                                      <p:tavLst>
                                        <p:tav tm="0">
                                          <p:val>
                                            <p:strVal val="0-#ppt_h/2"/>
                                          </p:val>
                                        </p:tav>
                                        <p:tav tm="100000">
                                          <p:val>
                                            <p:strVal val="#ppt_y"/>
                                          </p:val>
                                        </p:tav>
                                      </p:tavLst>
                                    </p:anim>
                                  </p:childTnLst>
                                </p:cTn>
                              </p:par>
                              <p:par>
                                <p:cTn id="33" presetID="10" presetClass="entr" presetSubtype="0" fill="hold" grpId="1"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childTnLst>
                                </p:cTn>
                              </p:par>
                            </p:childTnLst>
                          </p:cTn>
                        </p:par>
                        <p:par>
                          <p:cTn id="39" fill="hold">
                            <p:stCondLst>
                              <p:cond delay="4300"/>
                            </p:stCondLst>
                            <p:childTnLst>
                              <p:par>
                                <p:cTn id="40" presetID="10" presetClass="entr" presetSubtype="0" fill="hold" grpId="0" nodeType="afterEffect">
                                  <p:stCondLst>
                                    <p:cond delay="25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5050"/>
                            </p:stCondLst>
                            <p:childTnLst>
                              <p:par>
                                <p:cTn id="44" presetID="22" presetClass="entr" presetSubtype="8" fill="hold" nodeType="afterEffect">
                                  <p:stCondLst>
                                    <p:cond delay="25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5" grpId="0" animBg="1"/>
      <p:bldP spid="6" grpId="0" animBg="1"/>
      <p:bldP spid="8" grpId="0" animBg="1"/>
      <p:bldP spid="10" grpId="0" build="p">
        <p:tmplLst>
          <p:tmpl lvl="1">
            <p:tnLst>
              <p:par>
                <p:cTn presetID="2" presetClass="entr" presetSubtype="1"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ppt_x"/>
                          </p:val>
                        </p:tav>
                        <p:tav tm="100000">
                          <p:val>
                            <p:strVal val="#ppt_x"/>
                          </p:val>
                        </p:tav>
                      </p:tavLst>
                    </p:anim>
                    <p:anim calcmode="lin" valueType="num">
                      <p:cBhvr additive="base">
                        <p:cTn dur="1000" fill="hold"/>
                        <p:tgtEl>
                          <p:spTgt spid="10"/>
                        </p:tgtEl>
                        <p:attrNameLst>
                          <p:attrName>ppt_y</p:attrName>
                        </p:attrNameLst>
                      </p:cBhvr>
                      <p:tavLst>
                        <p:tav tm="0">
                          <p:val>
                            <p:strVal val="0-#ppt_h/2"/>
                          </p:val>
                        </p:tav>
                        <p:tav tm="100000">
                          <p:val>
                            <p:strVal val="#ppt_y"/>
                          </p:val>
                        </p:tav>
                      </p:tavLst>
                    </p:anim>
                  </p:childTnLst>
                </p:cTn>
              </p:par>
            </p:tnLst>
          </p:tmpl>
        </p:tmplLst>
      </p:bldP>
      <p:bldP spid="10" grpId="1"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5" grpId="0">
        <p:tmplLst>
          <p:tmpl>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low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cxnSp>
        <p:nvCxnSpPr>
          <p:cNvPr id="5" name="Straight Connector 4"/>
          <p:cNvCxnSpPr>
            <a:endCxn id="8" idx="2"/>
          </p:cNvCxnSpPr>
          <p:nvPr userDrawn="1"/>
        </p:nvCxnSpPr>
        <p:spPr>
          <a:xfrm>
            <a:off x="-6350" y="5141913"/>
            <a:ext cx="314690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3140559"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Freeform: Shape 10"/>
          <p:cNvSpPr/>
          <p:nvPr userDrawn="1"/>
        </p:nvSpPr>
        <p:spPr>
          <a:xfrm rot="10800000">
            <a:off x="1403350"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6" hasCustomPrompt="1"/>
          </p:nvPr>
        </p:nvSpPr>
        <p:spPr>
          <a:xfrm>
            <a:off x="1541487"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12" hasCustomPrompt="1"/>
          </p:nvPr>
        </p:nvSpPr>
        <p:spPr>
          <a:xfrm>
            <a:off x="1403351" y="5361730"/>
            <a:ext cx="3718315"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5" name="Straight Connector 14"/>
          <p:cNvCxnSpPr>
            <a:stCxn id="8" idx="6"/>
            <a:endCxn id="23" idx="2"/>
          </p:cNvCxnSpPr>
          <p:nvPr userDrawn="1"/>
        </p:nvCxnSpPr>
        <p:spPr>
          <a:xfrm>
            <a:off x="3362232" y="5141913"/>
            <a:ext cx="567093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Oval 22"/>
          <p:cNvSpPr/>
          <p:nvPr userDrawn="1"/>
        </p:nvSpPr>
        <p:spPr>
          <a:xfrm>
            <a:off x="9033163"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7284842"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7422979"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ext Placeholder 5"/>
          <p:cNvSpPr>
            <a:spLocks noGrp="1"/>
          </p:cNvSpPr>
          <p:nvPr>
            <p:ph type="body" sz="quarter" idx="18" hasCustomPrompt="1"/>
          </p:nvPr>
        </p:nvSpPr>
        <p:spPr>
          <a:xfrm>
            <a:off x="7280079" y="1416584"/>
            <a:ext cx="3718315" cy="3525096"/>
          </a:xfrm>
        </p:spPr>
        <p:txBody>
          <a:bodyPr anchor="b"/>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30" name="Straight Connector 29"/>
          <p:cNvCxnSpPr>
            <a:stCxn id="23" idx="6"/>
            <a:endCxn id="38" idx="2"/>
          </p:cNvCxnSpPr>
          <p:nvPr userDrawn="1"/>
        </p:nvCxnSpPr>
        <p:spPr>
          <a:xfrm>
            <a:off x="9254836" y="5141913"/>
            <a:ext cx="566458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Oval 37"/>
          <p:cNvSpPr/>
          <p:nvPr userDrawn="1"/>
        </p:nvSpPr>
        <p:spPr>
          <a:xfrm>
            <a:off x="14919417"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Freeform: Shape 39"/>
          <p:cNvSpPr/>
          <p:nvPr userDrawn="1"/>
        </p:nvSpPr>
        <p:spPr>
          <a:xfrm rot="10800000">
            <a:off x="13156807"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Text Placeholder 5"/>
          <p:cNvSpPr>
            <a:spLocks noGrp="1"/>
          </p:cNvSpPr>
          <p:nvPr>
            <p:ph type="body" sz="quarter" idx="19" hasCustomPrompt="1"/>
          </p:nvPr>
        </p:nvSpPr>
        <p:spPr>
          <a:xfrm>
            <a:off x="13294944"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2" name="Text Placeholder 5"/>
          <p:cNvSpPr>
            <a:spLocks noGrp="1"/>
          </p:cNvSpPr>
          <p:nvPr>
            <p:ph type="body" sz="quarter" idx="20" hasCustomPrompt="1"/>
          </p:nvPr>
        </p:nvSpPr>
        <p:spPr>
          <a:xfrm>
            <a:off x="13143765" y="5361730"/>
            <a:ext cx="3718315"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43" name="Straight Connector 42"/>
          <p:cNvCxnSpPr>
            <a:stCxn id="38" idx="6"/>
          </p:cNvCxnSpPr>
          <p:nvPr userDrawn="1"/>
        </p:nvCxnSpPr>
        <p:spPr>
          <a:xfrm>
            <a:off x="15141090" y="5141913"/>
            <a:ext cx="3152868"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0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 calcmode="lin" valueType="num">
                                      <p:cBhvr additive="base">
                                        <p:cTn id="1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12">
                                            <p:txEl>
                                              <p:pRg st="0" end="0"/>
                                            </p:txEl>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1000" fill="hold"/>
                                        <p:tgtEl>
                                          <p:spTgt spid="11"/>
                                        </p:tgtEl>
                                        <p:attrNameLst>
                                          <p:attrName>ppt_x</p:attrName>
                                        </p:attrNameLst>
                                      </p:cBhvr>
                                      <p:tavLst>
                                        <p:tav tm="0">
                                          <p:val>
                                            <p:strVal val="#ppt_x"/>
                                          </p:val>
                                        </p:tav>
                                        <p:tav tm="100000">
                                          <p:val>
                                            <p:strVal val="#ppt_x"/>
                                          </p:val>
                                        </p:tav>
                                      </p:tavLst>
                                    </p:anim>
                                    <p:anim calcmode="lin" valueType="num">
                                      <p:cBhvr additive="base">
                                        <p:cTn id="15" dur="1000" fill="hold"/>
                                        <p:tgtEl>
                                          <p:spTgt spid="11"/>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1000"/>
                                        <p:tgtEl>
                                          <p:spTgt spid="12">
                                            <p:txEl>
                                              <p:pRg st="0" end="0"/>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1000"/>
                            </p:stCondLst>
                            <p:childTnLst>
                              <p:par>
                                <p:cTn id="23" presetID="10" presetClass="entr" presetSubtype="0" fill="hold" grpId="0" nodeType="afterEffect">
                                  <p:stCondLst>
                                    <p:cond delay="2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1750"/>
                            </p:stCondLst>
                            <p:childTnLst>
                              <p:par>
                                <p:cTn id="27" presetID="2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750"/>
                                        <p:tgtEl>
                                          <p:spTgt spid="15"/>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2" presetClass="entr" presetSubtype="4" decel="100000" fill="hold" grpId="0" nodeType="withEffect">
                                  <p:stCondLst>
                                    <p:cond delay="0"/>
                                  </p:stCondLst>
                                  <p:childTnLst>
                                    <p:set>
                                      <p:cBhvr>
                                        <p:cTn id="35" dur="1" fill="hold">
                                          <p:stCondLst>
                                            <p:cond delay="0"/>
                                          </p:stCondLst>
                                        </p:cTn>
                                        <p:tgtEl>
                                          <p:spTgt spid="26">
                                            <p:txEl>
                                              <p:pRg st="0" end="0"/>
                                            </p:txEl>
                                          </p:spTgt>
                                        </p:tgtEl>
                                        <p:attrNameLst>
                                          <p:attrName>style.visibility</p:attrName>
                                        </p:attrNameLst>
                                      </p:cBhvr>
                                      <p:to>
                                        <p:strVal val="visible"/>
                                      </p:to>
                                    </p:set>
                                    <p:anim calcmode="lin" valueType="num">
                                      <p:cBhvr additive="base">
                                        <p:cTn id="36"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26">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1000" fill="hold"/>
                                        <p:tgtEl>
                                          <p:spTgt spid="25"/>
                                        </p:tgtEl>
                                        <p:attrNameLst>
                                          <p:attrName>ppt_x</p:attrName>
                                        </p:attrNameLst>
                                      </p:cBhvr>
                                      <p:tavLst>
                                        <p:tav tm="0">
                                          <p:val>
                                            <p:strVal val="#ppt_x"/>
                                          </p:val>
                                        </p:tav>
                                        <p:tav tm="100000">
                                          <p:val>
                                            <p:strVal val="#ppt_x"/>
                                          </p:val>
                                        </p:tav>
                                      </p:tavLst>
                                    </p:anim>
                                    <p:anim calcmode="lin" valueType="num">
                                      <p:cBhvr additive="base">
                                        <p:cTn id="41" dur="1000" fill="hold"/>
                                        <p:tgtEl>
                                          <p:spTgt spid="25"/>
                                        </p:tgtEl>
                                        <p:attrNameLst>
                                          <p:attrName>ppt_y</p:attrName>
                                        </p:attrNameLst>
                                      </p:cBhvr>
                                      <p:tavLst>
                                        <p:tav tm="0">
                                          <p:val>
                                            <p:strVal val="1+#ppt_h/2"/>
                                          </p:val>
                                        </p:tav>
                                        <p:tav tm="100000">
                                          <p:val>
                                            <p:strVal val="#ppt_y"/>
                                          </p:val>
                                        </p:tav>
                                      </p:tavLst>
                                    </p:anim>
                                  </p:childTnLst>
                                </p:cTn>
                              </p:par>
                              <p:par>
                                <p:cTn id="42" presetID="10" presetClass="entr" presetSubtype="0" fill="hold" grpId="1" nodeType="withEffect">
                                  <p:stCondLst>
                                    <p:cond delay="0"/>
                                  </p:st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fade">
                                      <p:cBhvr>
                                        <p:cTn id="44" dur="1000"/>
                                        <p:tgtEl>
                                          <p:spTgt spid="26">
                                            <p:txEl>
                                              <p:pRg st="0" end="0"/>
                                            </p:txEl>
                                          </p:spTgt>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childTnLst>
                                </p:cTn>
                              </p:par>
                            </p:childTnLst>
                          </p:cTn>
                        </p:par>
                        <p:par>
                          <p:cTn id="48" fill="hold">
                            <p:stCondLst>
                              <p:cond delay="3500"/>
                            </p:stCondLst>
                            <p:childTnLst>
                              <p:par>
                                <p:cTn id="49" presetID="10" presetClass="entr" presetSubtype="0" fill="hold" grpId="0" nodeType="afterEffect">
                                  <p:stCondLst>
                                    <p:cond delay="25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750"/>
                                        <p:tgtEl>
                                          <p:spTgt spid="30"/>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2" presetClass="entr" presetSubtype="1" decel="100000" fill="hold" grpId="0" nodeType="withEffect">
                                  <p:stCondLst>
                                    <p:cond delay="0"/>
                                  </p:stCondLst>
                                  <p:childTnLst>
                                    <p:set>
                                      <p:cBhvr>
                                        <p:cTn id="61" dur="1" fill="hold">
                                          <p:stCondLst>
                                            <p:cond delay="0"/>
                                          </p:stCondLst>
                                        </p:cTn>
                                        <p:tgtEl>
                                          <p:spTgt spid="41">
                                            <p:txEl>
                                              <p:pRg st="0" end="0"/>
                                            </p:txEl>
                                          </p:spTgt>
                                        </p:tgtEl>
                                        <p:attrNameLst>
                                          <p:attrName>style.visibility</p:attrName>
                                        </p:attrNameLst>
                                      </p:cBhvr>
                                      <p:to>
                                        <p:strVal val="visible"/>
                                      </p:to>
                                    </p:set>
                                    <p:anim calcmode="lin" valueType="num">
                                      <p:cBhvr additive="base">
                                        <p:cTn id="62"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41">
                                            <p:txEl>
                                              <p:pRg st="0" end="0"/>
                                            </p:txEl>
                                          </p:spTgt>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1000" fill="hold"/>
                                        <p:tgtEl>
                                          <p:spTgt spid="40"/>
                                        </p:tgtEl>
                                        <p:attrNameLst>
                                          <p:attrName>ppt_x</p:attrName>
                                        </p:attrNameLst>
                                      </p:cBhvr>
                                      <p:tavLst>
                                        <p:tav tm="0">
                                          <p:val>
                                            <p:strVal val="#ppt_x"/>
                                          </p:val>
                                        </p:tav>
                                        <p:tav tm="100000">
                                          <p:val>
                                            <p:strVal val="#ppt_x"/>
                                          </p:val>
                                        </p:tav>
                                      </p:tavLst>
                                    </p:anim>
                                    <p:anim calcmode="lin" valueType="num">
                                      <p:cBhvr additive="base">
                                        <p:cTn id="67" dur="1000" fill="hold"/>
                                        <p:tgtEl>
                                          <p:spTgt spid="40"/>
                                        </p:tgtEl>
                                        <p:attrNameLst>
                                          <p:attrName>ppt_y</p:attrName>
                                        </p:attrNameLst>
                                      </p:cBhvr>
                                      <p:tavLst>
                                        <p:tav tm="0">
                                          <p:val>
                                            <p:strVal val="0-#ppt_h/2"/>
                                          </p:val>
                                        </p:tav>
                                        <p:tav tm="100000">
                                          <p:val>
                                            <p:strVal val="#ppt_y"/>
                                          </p:val>
                                        </p:tav>
                                      </p:tavLst>
                                    </p:anim>
                                  </p:childTnLst>
                                </p:cTn>
                              </p:par>
                              <p:par>
                                <p:cTn id="68" presetID="10" presetClass="entr" presetSubtype="0" fill="hold" grpId="1" nodeType="withEffect">
                                  <p:stCondLst>
                                    <p:cond delay="0"/>
                                  </p:stCondLst>
                                  <p:childTnLst>
                                    <p:set>
                                      <p:cBhvr>
                                        <p:cTn id="69" dur="1" fill="hold">
                                          <p:stCondLst>
                                            <p:cond delay="0"/>
                                          </p:stCondLst>
                                        </p:cTn>
                                        <p:tgtEl>
                                          <p:spTgt spid="41">
                                            <p:txEl>
                                              <p:pRg st="0" end="0"/>
                                            </p:txEl>
                                          </p:spTgt>
                                        </p:tgtEl>
                                        <p:attrNameLst>
                                          <p:attrName>style.visibility</p:attrName>
                                        </p:attrNameLst>
                                      </p:cBhvr>
                                      <p:to>
                                        <p:strVal val="visible"/>
                                      </p:to>
                                    </p:set>
                                    <p:animEffect transition="in" filter="fade">
                                      <p:cBhvr>
                                        <p:cTn id="70" dur="1000"/>
                                        <p:tgtEl>
                                          <p:spTgt spid="41">
                                            <p:txEl>
                                              <p:pRg st="0" end="0"/>
                                            </p:txEl>
                                          </p:spTgt>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1000"/>
                                        <p:tgtEl>
                                          <p:spTgt spid="40"/>
                                        </p:tgtEl>
                                      </p:cBhvr>
                                    </p:animEffect>
                                  </p:childTnLst>
                                </p:cTn>
                              </p:par>
                            </p:childTnLst>
                          </p:cTn>
                        </p:par>
                        <p:par>
                          <p:cTn id="74" fill="hold">
                            <p:stCondLst>
                              <p:cond delay="6000"/>
                            </p:stCondLst>
                            <p:childTnLst>
                              <p:par>
                                <p:cTn id="75" presetID="10" presetClass="entr" presetSubtype="0" fill="hold" grpId="0" nodeType="afterEffect">
                                  <p:stCondLst>
                                    <p:cond delay="25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childTnLst>
                          </p:cTn>
                        </p:par>
                        <p:par>
                          <p:cTn id="78" fill="hold">
                            <p:stCondLst>
                              <p:cond delay="6750"/>
                            </p:stCondLst>
                            <p:childTnLst>
                              <p:par>
                                <p:cTn id="79" presetID="22" presetClass="entr" presetSubtype="8" fill="hold" nodeType="after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wipe(left)">
                                      <p:cBhvr>
                                        <p:cTn id="81"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1" grpId="1" animBg="1"/>
      <p:bldP spid="12" grpId="0" build="p">
        <p:tmplLst>
          <p:tmpl lvl="1">
            <p:tnLst>
              <p:par>
                <p:cTn presetID="2" presetClass="entr" presetSubtype="1"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2" grpId="1"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23" grpId="0" animBg="1"/>
      <p:bldP spid="25" grpId="0" animBg="1"/>
      <p:bldP spid="25" grpId="1" animBg="1"/>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ppt_x"/>
                          </p:val>
                        </p:tav>
                        <p:tav tm="100000">
                          <p:val>
                            <p:strVal val="#ppt_x"/>
                          </p:val>
                        </p:tav>
                      </p:tavLst>
                    </p:anim>
                    <p:anim calcmode="lin" valueType="num">
                      <p:cBhvr additive="base">
                        <p:cTn dur="1000" fill="hold"/>
                        <p:tgtEl>
                          <p:spTgt spid="26"/>
                        </p:tgtEl>
                        <p:attrNameLst>
                          <p:attrName>ppt_y</p:attrName>
                        </p:attrNameLst>
                      </p:cBhvr>
                      <p:tavLst>
                        <p:tav tm="0">
                          <p:val>
                            <p:strVal val="1+#ppt_h/2"/>
                          </p:val>
                        </p:tav>
                        <p:tav tm="100000">
                          <p:val>
                            <p:strVal val="#ppt_y"/>
                          </p:val>
                        </p:tav>
                      </p:tavLst>
                    </p:anim>
                  </p:childTnLst>
                </p:cTn>
              </p:par>
            </p:tnLst>
          </p:tmpl>
        </p:tmplLst>
      </p:bldP>
      <p:bldP spid="26" grpId="1"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8" grpId="0" animBg="1"/>
      <p:bldP spid="40" grpId="0" animBg="1"/>
      <p:bldP spid="40" grpId="1" animBg="1"/>
      <p:bldP spid="41" grpId="0" build="p">
        <p:tmplLst>
          <p:tmpl lvl="1">
            <p:tnLst>
              <p:par>
                <p:cTn presetID="2" presetClass="entr" presetSubtype="1" decel="10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ppt_x"/>
                          </p:val>
                        </p:tav>
                        <p:tav tm="100000">
                          <p:val>
                            <p:strVal val="#ppt_x"/>
                          </p:val>
                        </p:tav>
                      </p:tavLst>
                    </p:anim>
                    <p:anim calcmode="lin" valueType="num">
                      <p:cBhvr additive="base">
                        <p:cTn dur="1000" fill="hold"/>
                        <p:tgtEl>
                          <p:spTgt spid="41"/>
                        </p:tgtEl>
                        <p:attrNameLst>
                          <p:attrName>ppt_y</p:attrName>
                        </p:attrNameLst>
                      </p:cBhvr>
                      <p:tavLst>
                        <p:tav tm="0">
                          <p:val>
                            <p:strVal val="0-#ppt_h/2"/>
                          </p:val>
                        </p:tav>
                        <p:tav tm="100000">
                          <p:val>
                            <p:strVal val="#ppt_y"/>
                          </p:val>
                        </p:tav>
                      </p:tavLst>
                    </p:anim>
                  </p:childTnLst>
                </p:cTn>
              </p:par>
            </p:tnLst>
          </p:tmpl>
        </p:tmplLst>
      </p:bldP>
      <p:bldP spid="41" grpId="1"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1000"/>
                        <p:tgtEl>
                          <p:spTgt spid="41"/>
                        </p:tgtEl>
                      </p:cBhvr>
                    </p:animEffect>
                  </p:childTnLst>
                </p:cTn>
              </p:par>
            </p:tnLst>
          </p:tmpl>
        </p:tmplLst>
      </p:bldP>
      <p:bldP spid="42" grpId="0">
        <p:tmplLst>
          <p:tmpl>
            <p:tnLst>
              <p:par>
                <p:cTn presetID="10" presetClass="entr" presetSubtype="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low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cxnSp>
        <p:nvCxnSpPr>
          <p:cNvPr id="5" name="Straight Connector 4"/>
          <p:cNvCxnSpPr>
            <a:endCxn id="8" idx="2"/>
          </p:cNvCxnSpPr>
          <p:nvPr userDrawn="1"/>
        </p:nvCxnSpPr>
        <p:spPr>
          <a:xfrm>
            <a:off x="-6350" y="5141913"/>
            <a:ext cx="314690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3140559"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1384300"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1522437"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ext Placeholder 5"/>
          <p:cNvSpPr>
            <a:spLocks noGrp="1"/>
          </p:cNvSpPr>
          <p:nvPr>
            <p:ph type="body" sz="quarter" idx="18" hasCustomPrompt="1"/>
          </p:nvPr>
        </p:nvSpPr>
        <p:spPr>
          <a:xfrm>
            <a:off x="1398587" y="1416584"/>
            <a:ext cx="3718315" cy="3525096"/>
          </a:xfrm>
        </p:spPr>
        <p:txBody>
          <a:bodyPr anchor="b"/>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30" name="Straight Connector 29"/>
          <p:cNvCxnSpPr>
            <a:stCxn id="8" idx="6"/>
            <a:endCxn id="38" idx="2"/>
          </p:cNvCxnSpPr>
          <p:nvPr userDrawn="1"/>
        </p:nvCxnSpPr>
        <p:spPr>
          <a:xfrm>
            <a:off x="3362232" y="5141913"/>
            <a:ext cx="567569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Oval 37"/>
          <p:cNvSpPr/>
          <p:nvPr userDrawn="1"/>
        </p:nvSpPr>
        <p:spPr>
          <a:xfrm>
            <a:off x="9037925"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Freeform: Shape 39"/>
          <p:cNvSpPr/>
          <p:nvPr userDrawn="1"/>
        </p:nvSpPr>
        <p:spPr>
          <a:xfrm rot="10800000">
            <a:off x="7275315"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Text Placeholder 5"/>
          <p:cNvSpPr>
            <a:spLocks noGrp="1"/>
          </p:cNvSpPr>
          <p:nvPr>
            <p:ph type="body" sz="quarter" idx="19" hasCustomPrompt="1"/>
          </p:nvPr>
        </p:nvSpPr>
        <p:spPr>
          <a:xfrm>
            <a:off x="7413452"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2" name="Text Placeholder 5"/>
          <p:cNvSpPr>
            <a:spLocks noGrp="1"/>
          </p:cNvSpPr>
          <p:nvPr>
            <p:ph type="body" sz="quarter" idx="20" hasCustomPrompt="1"/>
          </p:nvPr>
        </p:nvSpPr>
        <p:spPr>
          <a:xfrm>
            <a:off x="7262273" y="5361730"/>
            <a:ext cx="3718315"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43" name="Straight Connector 42"/>
          <p:cNvCxnSpPr>
            <a:stCxn id="38" idx="6"/>
          </p:cNvCxnSpPr>
          <p:nvPr userDrawn="1"/>
        </p:nvCxnSpPr>
        <p:spPr>
          <a:xfrm>
            <a:off x="9259598" y="5141913"/>
            <a:ext cx="902840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Picture Placeholder 6"/>
          <p:cNvSpPr>
            <a:spLocks noGrp="1"/>
          </p:cNvSpPr>
          <p:nvPr>
            <p:ph type="pic" sz="quarter" idx="15"/>
          </p:nvPr>
        </p:nvSpPr>
        <p:spPr>
          <a:xfrm>
            <a:off x="11141071" y="1398588"/>
            <a:ext cx="5743579" cy="326389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175349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4" decel="10000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 calcmode="lin" valueType="num">
                                      <p:cBhvr additive="base">
                                        <p:cTn id="10"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26">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decel="10000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000" fill="hold"/>
                                        <p:tgtEl>
                                          <p:spTgt spid="25"/>
                                        </p:tgtEl>
                                        <p:attrNameLst>
                                          <p:attrName>ppt_x</p:attrName>
                                        </p:attrNameLst>
                                      </p:cBhvr>
                                      <p:tavLst>
                                        <p:tav tm="0">
                                          <p:val>
                                            <p:strVal val="#ppt_x"/>
                                          </p:val>
                                        </p:tav>
                                        <p:tav tm="100000">
                                          <p:val>
                                            <p:strVal val="#ppt_x"/>
                                          </p:val>
                                        </p:tav>
                                      </p:tavLst>
                                    </p:anim>
                                    <p:anim calcmode="lin" valueType="num">
                                      <p:cBhvr additive="base">
                                        <p:cTn id="15" dur="1000" fill="hold"/>
                                        <p:tgtEl>
                                          <p:spTgt spid="25"/>
                                        </p:tgtEl>
                                        <p:attrNameLst>
                                          <p:attrName>ppt_y</p:attrName>
                                        </p:attrNameLst>
                                      </p:cBhvr>
                                      <p:tavLst>
                                        <p:tav tm="0">
                                          <p:val>
                                            <p:strVal val="1+#ppt_h/2"/>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fade">
                                      <p:cBhvr>
                                        <p:cTn id="18" dur="1000"/>
                                        <p:tgtEl>
                                          <p:spTgt spid="26">
                                            <p:txEl>
                                              <p:pRg st="0" end="0"/>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childTnLst>
                          </p:cTn>
                        </p:par>
                        <p:par>
                          <p:cTn id="22" fill="hold">
                            <p:stCondLst>
                              <p:cond delay="1000"/>
                            </p:stCondLst>
                            <p:childTnLst>
                              <p:par>
                                <p:cTn id="23" presetID="10" presetClass="entr" presetSubtype="0" fill="hold" grpId="0" nodeType="afterEffect">
                                  <p:stCondLst>
                                    <p:cond delay="25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1750"/>
                            </p:stCondLst>
                            <p:childTnLst>
                              <p:par>
                                <p:cTn id="27" presetID="22" presetClass="entr" presetSubtype="8"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750"/>
                                        <p:tgtEl>
                                          <p:spTgt spid="30"/>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2" presetClass="entr" presetSubtype="1" decel="100000" fill="hold" grpId="0" nodeType="withEffect">
                                  <p:stCondLst>
                                    <p:cond delay="0"/>
                                  </p:stCondLst>
                                  <p:childTnLst>
                                    <p:set>
                                      <p:cBhvr>
                                        <p:cTn id="35" dur="1" fill="hold">
                                          <p:stCondLst>
                                            <p:cond delay="0"/>
                                          </p:stCondLst>
                                        </p:cTn>
                                        <p:tgtEl>
                                          <p:spTgt spid="41">
                                            <p:txEl>
                                              <p:pRg st="0" end="0"/>
                                            </p:txEl>
                                          </p:spTgt>
                                        </p:tgtEl>
                                        <p:attrNameLst>
                                          <p:attrName>style.visibility</p:attrName>
                                        </p:attrNameLst>
                                      </p:cBhvr>
                                      <p:to>
                                        <p:strVal val="visible"/>
                                      </p:to>
                                    </p:set>
                                    <p:anim calcmode="lin" valueType="num">
                                      <p:cBhvr additive="base">
                                        <p:cTn id="3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41">
                                            <p:txEl>
                                              <p:pRg st="0" end="0"/>
                                            </p:txEl>
                                          </p:spTgt>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1000" fill="hold"/>
                                        <p:tgtEl>
                                          <p:spTgt spid="40"/>
                                        </p:tgtEl>
                                        <p:attrNameLst>
                                          <p:attrName>ppt_x</p:attrName>
                                        </p:attrNameLst>
                                      </p:cBhvr>
                                      <p:tavLst>
                                        <p:tav tm="0">
                                          <p:val>
                                            <p:strVal val="#ppt_x"/>
                                          </p:val>
                                        </p:tav>
                                        <p:tav tm="100000">
                                          <p:val>
                                            <p:strVal val="#ppt_x"/>
                                          </p:val>
                                        </p:tav>
                                      </p:tavLst>
                                    </p:anim>
                                    <p:anim calcmode="lin" valueType="num">
                                      <p:cBhvr additive="base">
                                        <p:cTn id="41" dur="1000" fill="hold"/>
                                        <p:tgtEl>
                                          <p:spTgt spid="40"/>
                                        </p:tgtEl>
                                        <p:attrNameLst>
                                          <p:attrName>ppt_y</p:attrName>
                                        </p:attrNameLst>
                                      </p:cBhvr>
                                      <p:tavLst>
                                        <p:tav tm="0">
                                          <p:val>
                                            <p:strVal val="0-#ppt_h/2"/>
                                          </p:val>
                                        </p:tav>
                                        <p:tav tm="100000">
                                          <p:val>
                                            <p:strVal val="#ppt_y"/>
                                          </p:val>
                                        </p:tav>
                                      </p:tavLst>
                                    </p:anim>
                                  </p:childTnLst>
                                </p:cTn>
                              </p:par>
                              <p:par>
                                <p:cTn id="42" presetID="10" presetClass="entr" presetSubtype="0" fill="hold" grpId="1" nodeType="withEffect">
                                  <p:stCondLst>
                                    <p:cond delay="0"/>
                                  </p:stCondLst>
                                  <p:childTnLst>
                                    <p:set>
                                      <p:cBhvr>
                                        <p:cTn id="43" dur="1" fill="hold">
                                          <p:stCondLst>
                                            <p:cond delay="0"/>
                                          </p:stCondLst>
                                        </p:cTn>
                                        <p:tgtEl>
                                          <p:spTgt spid="41">
                                            <p:txEl>
                                              <p:pRg st="0" end="0"/>
                                            </p:txEl>
                                          </p:spTgt>
                                        </p:tgtEl>
                                        <p:attrNameLst>
                                          <p:attrName>style.visibility</p:attrName>
                                        </p:attrNameLst>
                                      </p:cBhvr>
                                      <p:to>
                                        <p:strVal val="visible"/>
                                      </p:to>
                                    </p:set>
                                    <p:animEffect transition="in" filter="fade">
                                      <p:cBhvr>
                                        <p:cTn id="44" dur="1000"/>
                                        <p:tgtEl>
                                          <p:spTgt spid="41">
                                            <p:txEl>
                                              <p:pRg st="0" end="0"/>
                                            </p:txEl>
                                          </p:spTgt>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750"/>
                                        <p:tgtEl>
                                          <p:spTgt spid="24"/>
                                        </p:tgtEl>
                                      </p:cBhvr>
                                    </p:animEffect>
                                  </p:childTnLst>
                                </p:cTn>
                              </p:par>
                            </p:childTnLst>
                          </p:cTn>
                        </p:par>
                        <p:par>
                          <p:cTn id="52" fill="hold">
                            <p:stCondLst>
                              <p:cond delay="4250"/>
                            </p:stCondLst>
                            <p:childTnLst>
                              <p:par>
                                <p:cTn id="53" presetID="10" presetClass="entr" presetSubtype="0" fill="hold" grpId="0" nodeType="afterEffect">
                                  <p:stCondLst>
                                    <p:cond delay="25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25" grpId="1" animBg="1"/>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ppt_x"/>
                          </p:val>
                        </p:tav>
                        <p:tav tm="100000">
                          <p:val>
                            <p:strVal val="#ppt_x"/>
                          </p:val>
                        </p:tav>
                      </p:tavLst>
                    </p:anim>
                    <p:anim calcmode="lin" valueType="num">
                      <p:cBhvr additive="base">
                        <p:cTn dur="1000" fill="hold"/>
                        <p:tgtEl>
                          <p:spTgt spid="26"/>
                        </p:tgtEl>
                        <p:attrNameLst>
                          <p:attrName>ppt_y</p:attrName>
                        </p:attrNameLst>
                      </p:cBhvr>
                      <p:tavLst>
                        <p:tav tm="0">
                          <p:val>
                            <p:strVal val="1+#ppt_h/2"/>
                          </p:val>
                        </p:tav>
                        <p:tav tm="100000">
                          <p:val>
                            <p:strVal val="#ppt_y"/>
                          </p:val>
                        </p:tav>
                      </p:tavLst>
                    </p:anim>
                  </p:childTnLst>
                </p:cTn>
              </p:par>
            </p:tnLst>
          </p:tmpl>
        </p:tmplLst>
      </p:bldP>
      <p:bldP spid="26" grpId="1"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8" grpId="0" animBg="1"/>
      <p:bldP spid="40" grpId="0" animBg="1"/>
      <p:bldP spid="40" grpId="1" animBg="1"/>
      <p:bldP spid="41" grpId="0" build="p">
        <p:tmplLst>
          <p:tmpl lvl="1">
            <p:tnLst>
              <p:par>
                <p:cTn presetID="2" presetClass="entr" presetSubtype="1" decel="10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ppt_x"/>
                          </p:val>
                        </p:tav>
                        <p:tav tm="100000">
                          <p:val>
                            <p:strVal val="#ppt_x"/>
                          </p:val>
                        </p:tav>
                      </p:tavLst>
                    </p:anim>
                    <p:anim calcmode="lin" valueType="num">
                      <p:cBhvr additive="base">
                        <p:cTn dur="1000" fill="hold"/>
                        <p:tgtEl>
                          <p:spTgt spid="41"/>
                        </p:tgtEl>
                        <p:attrNameLst>
                          <p:attrName>ppt_y</p:attrName>
                        </p:attrNameLst>
                      </p:cBhvr>
                      <p:tavLst>
                        <p:tav tm="0">
                          <p:val>
                            <p:strVal val="0-#ppt_h/2"/>
                          </p:val>
                        </p:tav>
                        <p:tav tm="100000">
                          <p:val>
                            <p:strVal val="#ppt_y"/>
                          </p:val>
                        </p:tav>
                      </p:tavLst>
                    </p:anim>
                  </p:childTnLst>
                </p:cTn>
              </p:par>
            </p:tnLst>
          </p:tmpl>
        </p:tmplLst>
      </p:bldP>
      <p:bldP spid="41" grpId="1"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1000"/>
                        <p:tgtEl>
                          <p:spTgt spid="41"/>
                        </p:tgtEl>
                      </p:cBhvr>
                    </p:animEffect>
                  </p:childTnLst>
                </p:cTn>
              </p:par>
            </p:tnLst>
          </p:tmpl>
        </p:tmplLst>
      </p:bldP>
      <p:bldP spid="42" grpId="0">
        <p:tmplLst>
          <p:tmpl>
            <p:tnLst>
              <p:par>
                <p:cTn presetID="10" presetClass="entr" presetSubtype="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24"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image and text 2">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398588"/>
            <a:ext cx="18288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6" name="Text Placeholder 5"/>
          <p:cNvSpPr>
            <a:spLocks noGrp="1"/>
          </p:cNvSpPr>
          <p:nvPr>
            <p:ph type="body" sz="quarter" idx="12" hasCustomPrompt="1"/>
          </p:nvPr>
        </p:nvSpPr>
        <p:spPr>
          <a:xfrm>
            <a:off x="4337050" y="6669464"/>
            <a:ext cx="9613900" cy="1931833"/>
          </a:xfrm>
        </p:spPr>
        <p:txBody>
          <a:bodyPr anchor="t"/>
          <a:lstStyle>
            <a:lvl1pPr marL="0" indent="0" algn="ctr">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itle 1"/>
          <p:cNvSpPr>
            <a:spLocks noGrp="1"/>
          </p:cNvSpPr>
          <p:nvPr>
            <p:ph type="title" hasCustomPrompt="1"/>
          </p:nvPr>
        </p:nvSpPr>
        <p:spPr>
          <a:xfrm>
            <a:off x="3022600" y="5382756"/>
            <a:ext cx="12242800" cy="1141568"/>
          </a:xfrm>
        </p:spPr>
        <p:txBody>
          <a:bodyPr anchor="b"/>
          <a:lstStyle>
            <a:lvl1pPr algn="ctr">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413790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decel="100000" fill="hold" grpId="0" nodeType="withEffect">
                                  <p:stCondLst>
                                    <p:cond delay="250"/>
                                  </p:stCondLst>
                                  <p:iterate type="wd">
                                    <p:tmPct val="10000"/>
                                  </p:iterate>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ppt_x"/>
                                          </p:val>
                                        </p:tav>
                                        <p:tav tm="100000">
                                          <p:val>
                                            <p:strVal val="#ppt_x"/>
                                          </p:val>
                                        </p:tav>
                                      </p:tavLst>
                                    </p:anim>
                                    <p:anim calcmode="lin" valueType="num">
                                      <p:cBhvr additive="base">
                                        <p:cTn id="11" dur="1000" fill="hold"/>
                                        <p:tgtEl>
                                          <p:spTgt spid="7"/>
                                        </p:tgtEl>
                                        <p:attrNameLst>
                                          <p:attrName>ppt_y</p:attrName>
                                        </p:attrNameLst>
                                      </p:cBhvr>
                                      <p:tavLst>
                                        <p:tav tm="0">
                                          <p:val>
                                            <p:strVal val="1+#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low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cxnSp>
        <p:nvCxnSpPr>
          <p:cNvPr id="5" name="Straight Connector 4"/>
          <p:cNvCxnSpPr>
            <a:endCxn id="8" idx="2"/>
          </p:cNvCxnSpPr>
          <p:nvPr userDrawn="1"/>
        </p:nvCxnSpPr>
        <p:spPr>
          <a:xfrm>
            <a:off x="-6350" y="5141913"/>
            <a:ext cx="314690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3140559"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Freeform: Shape 10"/>
          <p:cNvSpPr/>
          <p:nvPr userDrawn="1"/>
        </p:nvSpPr>
        <p:spPr>
          <a:xfrm rot="10800000">
            <a:off x="1403350"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6" hasCustomPrompt="1"/>
          </p:nvPr>
        </p:nvSpPr>
        <p:spPr>
          <a:xfrm>
            <a:off x="1541487"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12" hasCustomPrompt="1"/>
          </p:nvPr>
        </p:nvSpPr>
        <p:spPr>
          <a:xfrm>
            <a:off x="1403351" y="5361730"/>
            <a:ext cx="3718315"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5" name="Straight Connector 14"/>
          <p:cNvCxnSpPr>
            <a:stCxn id="8" idx="6"/>
            <a:endCxn id="23" idx="2"/>
          </p:cNvCxnSpPr>
          <p:nvPr userDrawn="1"/>
        </p:nvCxnSpPr>
        <p:spPr>
          <a:xfrm>
            <a:off x="3362232" y="5141913"/>
            <a:ext cx="754755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Oval 22"/>
          <p:cNvSpPr/>
          <p:nvPr userDrawn="1"/>
        </p:nvSpPr>
        <p:spPr>
          <a:xfrm>
            <a:off x="10909784"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9148763"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9286900"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ext Placeholder 5"/>
          <p:cNvSpPr>
            <a:spLocks noGrp="1"/>
          </p:cNvSpPr>
          <p:nvPr>
            <p:ph type="body" sz="quarter" idx="18" hasCustomPrompt="1"/>
          </p:nvPr>
        </p:nvSpPr>
        <p:spPr>
          <a:xfrm>
            <a:off x="9144000" y="1416584"/>
            <a:ext cx="3718315" cy="3525096"/>
          </a:xfrm>
        </p:spPr>
        <p:txBody>
          <a:bodyPr anchor="b"/>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30" name="Straight Connector 29"/>
          <p:cNvCxnSpPr>
            <a:stCxn id="23" idx="6"/>
          </p:cNvCxnSpPr>
          <p:nvPr userDrawn="1"/>
        </p:nvCxnSpPr>
        <p:spPr>
          <a:xfrm>
            <a:off x="11131457" y="5141913"/>
            <a:ext cx="7169243" cy="1582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Picture Placeholder 6"/>
          <p:cNvSpPr>
            <a:spLocks noGrp="1"/>
          </p:cNvSpPr>
          <p:nvPr>
            <p:ph type="pic" sz="quarter" idx="15"/>
          </p:nvPr>
        </p:nvSpPr>
        <p:spPr>
          <a:xfrm>
            <a:off x="1403350" y="1398588"/>
            <a:ext cx="5724525" cy="226518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8" name="Picture Placeholder 6"/>
          <p:cNvSpPr>
            <a:spLocks noGrp="1"/>
          </p:cNvSpPr>
          <p:nvPr>
            <p:ph type="pic" sz="quarter" idx="19"/>
          </p:nvPr>
        </p:nvSpPr>
        <p:spPr>
          <a:xfrm>
            <a:off x="9144000" y="6624073"/>
            <a:ext cx="5724525" cy="226518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10949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 calcmode="lin" valueType="num">
                                      <p:cBhvr additive="base">
                                        <p:cTn id="1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12">
                                            <p:txEl>
                                              <p:pRg st="0" end="0"/>
                                            </p:txEl>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1000" fill="hold"/>
                                        <p:tgtEl>
                                          <p:spTgt spid="11"/>
                                        </p:tgtEl>
                                        <p:attrNameLst>
                                          <p:attrName>ppt_x</p:attrName>
                                        </p:attrNameLst>
                                      </p:cBhvr>
                                      <p:tavLst>
                                        <p:tav tm="0">
                                          <p:val>
                                            <p:strVal val="#ppt_x"/>
                                          </p:val>
                                        </p:tav>
                                        <p:tav tm="100000">
                                          <p:val>
                                            <p:strVal val="#ppt_x"/>
                                          </p:val>
                                        </p:tav>
                                      </p:tavLst>
                                    </p:anim>
                                    <p:anim calcmode="lin" valueType="num">
                                      <p:cBhvr additive="base">
                                        <p:cTn id="15" dur="1000" fill="hold"/>
                                        <p:tgtEl>
                                          <p:spTgt spid="11"/>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1000"/>
                                        <p:tgtEl>
                                          <p:spTgt spid="12">
                                            <p:txEl>
                                              <p:pRg st="0" end="0"/>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childTnLst>
                                </p:cTn>
                              </p:par>
                            </p:childTnLst>
                          </p:cTn>
                        </p:par>
                        <p:par>
                          <p:cTn id="26" fill="hold">
                            <p:stCondLst>
                              <p:cond delay="1750"/>
                            </p:stCondLst>
                            <p:childTnLst>
                              <p:par>
                                <p:cTn id="27" presetID="10" presetClass="entr" presetSubtype="0" fill="hold" grpId="0" nodeType="afterEffect">
                                  <p:stCondLst>
                                    <p:cond delay="25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750"/>
                                        <p:tgtEl>
                                          <p:spTgt spid="15"/>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2" presetClass="entr" presetSubtype="4" decel="100000" fill="hold" grpId="0" nodeType="with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 calcmode="lin" valueType="num">
                                      <p:cBhvr additive="base">
                                        <p:cTn id="40"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1" dur="1000" fill="hold"/>
                                        <p:tgtEl>
                                          <p:spTgt spid="26">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1000" fill="hold"/>
                                        <p:tgtEl>
                                          <p:spTgt spid="25"/>
                                        </p:tgtEl>
                                        <p:attrNameLst>
                                          <p:attrName>ppt_x</p:attrName>
                                        </p:attrNameLst>
                                      </p:cBhvr>
                                      <p:tavLst>
                                        <p:tav tm="0">
                                          <p:val>
                                            <p:strVal val="#ppt_x"/>
                                          </p:val>
                                        </p:tav>
                                        <p:tav tm="100000">
                                          <p:val>
                                            <p:strVal val="#ppt_x"/>
                                          </p:val>
                                        </p:tav>
                                      </p:tavLst>
                                    </p:anim>
                                    <p:anim calcmode="lin" valueType="num">
                                      <p:cBhvr additive="base">
                                        <p:cTn id="45" dur="1000" fill="hold"/>
                                        <p:tgtEl>
                                          <p:spTgt spid="25"/>
                                        </p:tgtEl>
                                        <p:attrNameLst>
                                          <p:attrName>ppt_y</p:attrName>
                                        </p:attrNameLst>
                                      </p:cBhvr>
                                      <p:tavLst>
                                        <p:tav tm="0">
                                          <p:val>
                                            <p:strVal val="1+#ppt_h/2"/>
                                          </p:val>
                                        </p:tav>
                                        <p:tav tm="100000">
                                          <p:val>
                                            <p:strVal val="#ppt_y"/>
                                          </p:val>
                                        </p:tav>
                                      </p:tavLst>
                                    </p:anim>
                                  </p:childTnLst>
                                </p:cTn>
                              </p:par>
                              <p:par>
                                <p:cTn id="46" presetID="10" presetClass="entr" presetSubtype="0" fill="hold" grpId="1"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Effect transition="in" filter="fade">
                                      <p:cBhvr>
                                        <p:cTn id="48" dur="1000"/>
                                        <p:tgtEl>
                                          <p:spTgt spid="26">
                                            <p:txEl>
                                              <p:pRg st="0" end="0"/>
                                            </p:txEl>
                                          </p:spTgt>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childTnLst>
                                </p:cTn>
                              </p:par>
                            </p:childTnLst>
                          </p:cTn>
                        </p:par>
                        <p:par>
                          <p:cTn id="52" fill="hold">
                            <p:stCondLst>
                              <p:cond delay="4250"/>
                            </p:stCondLst>
                            <p:childTnLst>
                              <p:par>
                                <p:cTn id="53" presetID="10"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750"/>
                                        <p:tgtEl>
                                          <p:spTgt spid="28"/>
                                        </p:tgtEl>
                                      </p:cBhvr>
                                    </p:animEffect>
                                  </p:childTnLst>
                                </p:cTn>
                              </p:par>
                            </p:childTnLst>
                          </p:cTn>
                        </p:par>
                        <p:par>
                          <p:cTn id="56" fill="hold">
                            <p:stCondLst>
                              <p:cond delay="5000"/>
                            </p:stCondLst>
                            <p:childTnLst>
                              <p:par>
                                <p:cTn id="57" presetID="10" presetClass="entr" presetSubtype="0" fill="hold" grpId="0" nodeType="afterEffect">
                                  <p:stCondLst>
                                    <p:cond delay="25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par>
                          <p:cTn id="60" fill="hold">
                            <p:stCondLst>
                              <p:cond delay="5750"/>
                            </p:stCondLst>
                            <p:childTnLst>
                              <p:par>
                                <p:cTn id="61" presetID="22" presetClass="entr" presetSubtype="8"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1" grpId="1" animBg="1"/>
      <p:bldP spid="12" grpId="0" build="p">
        <p:tmplLst>
          <p:tmpl lvl="1">
            <p:tnLst>
              <p:par>
                <p:cTn presetID="2" presetClass="entr" presetSubtype="1"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2" grpId="1"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23" grpId="0" animBg="1"/>
      <p:bldP spid="25" grpId="0" animBg="1"/>
      <p:bldP spid="25" grpId="1" animBg="1"/>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ppt_x"/>
                          </p:val>
                        </p:tav>
                        <p:tav tm="100000">
                          <p:val>
                            <p:strVal val="#ppt_x"/>
                          </p:val>
                        </p:tav>
                      </p:tavLst>
                    </p:anim>
                    <p:anim calcmode="lin" valueType="num">
                      <p:cBhvr additive="base">
                        <p:cTn dur="1000" fill="hold"/>
                        <p:tgtEl>
                          <p:spTgt spid="26"/>
                        </p:tgtEl>
                        <p:attrNameLst>
                          <p:attrName>ppt_y</p:attrName>
                        </p:attrNameLst>
                      </p:cBhvr>
                      <p:tavLst>
                        <p:tav tm="0">
                          <p:val>
                            <p:strVal val="1+#ppt_h/2"/>
                          </p:val>
                        </p:tav>
                        <p:tav tm="100000">
                          <p:val>
                            <p:strVal val="#ppt_y"/>
                          </p:val>
                        </p:tav>
                      </p:tavLst>
                    </p:anim>
                  </p:childTnLst>
                </p:cTn>
              </p:par>
            </p:tnLst>
          </p:tmpl>
        </p:tmplLst>
      </p:bldP>
      <p:bldP spid="26" grpId="1"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4" grpId="0" animBg="1"/>
      <p:bldP spid="28" grpId="0"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low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cxnSp>
        <p:nvCxnSpPr>
          <p:cNvPr id="5" name="Straight Connector 4"/>
          <p:cNvCxnSpPr>
            <a:endCxn id="23" idx="2"/>
          </p:cNvCxnSpPr>
          <p:nvPr userDrawn="1"/>
        </p:nvCxnSpPr>
        <p:spPr>
          <a:xfrm>
            <a:off x="0" y="5141913"/>
            <a:ext cx="903792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Oval 22"/>
          <p:cNvSpPr/>
          <p:nvPr userDrawn="1"/>
        </p:nvSpPr>
        <p:spPr>
          <a:xfrm>
            <a:off x="9037926"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7275750"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7413887"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cxnSp>
        <p:nvCxnSpPr>
          <p:cNvPr id="30" name="Straight Connector 29"/>
          <p:cNvCxnSpPr>
            <a:stCxn id="23" idx="6"/>
          </p:cNvCxnSpPr>
          <p:nvPr userDrawn="1"/>
        </p:nvCxnSpPr>
        <p:spPr>
          <a:xfrm>
            <a:off x="9259599" y="5141913"/>
            <a:ext cx="9028401" cy="1993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Picture Placeholder 6"/>
          <p:cNvSpPr>
            <a:spLocks noGrp="1"/>
          </p:cNvSpPr>
          <p:nvPr>
            <p:ph type="pic" sz="quarter" idx="19"/>
          </p:nvPr>
        </p:nvSpPr>
        <p:spPr>
          <a:xfrm>
            <a:off x="1403350" y="1398588"/>
            <a:ext cx="15481300" cy="348804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9" name="Text Placeholder 5"/>
          <p:cNvSpPr>
            <a:spLocks noGrp="1"/>
          </p:cNvSpPr>
          <p:nvPr>
            <p:ph type="body" sz="quarter" idx="20" hasCustomPrompt="1"/>
          </p:nvPr>
        </p:nvSpPr>
        <p:spPr>
          <a:xfrm>
            <a:off x="11547085" y="5431540"/>
            <a:ext cx="5337565" cy="3455285"/>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93073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2" presetClass="entr" presetSubtype="4" decel="10000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 calcmode="lin" valueType="num">
                                      <p:cBhvr additive="base">
                                        <p:cTn id="10"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26">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decel="10000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000" fill="hold"/>
                                        <p:tgtEl>
                                          <p:spTgt spid="25"/>
                                        </p:tgtEl>
                                        <p:attrNameLst>
                                          <p:attrName>ppt_x</p:attrName>
                                        </p:attrNameLst>
                                      </p:cBhvr>
                                      <p:tavLst>
                                        <p:tav tm="0">
                                          <p:val>
                                            <p:strVal val="#ppt_x"/>
                                          </p:val>
                                        </p:tav>
                                        <p:tav tm="100000">
                                          <p:val>
                                            <p:strVal val="#ppt_x"/>
                                          </p:val>
                                        </p:tav>
                                      </p:tavLst>
                                    </p:anim>
                                    <p:anim calcmode="lin" valueType="num">
                                      <p:cBhvr additive="base">
                                        <p:cTn id="15" dur="1000" fill="hold"/>
                                        <p:tgtEl>
                                          <p:spTgt spid="25"/>
                                        </p:tgtEl>
                                        <p:attrNameLst>
                                          <p:attrName>ppt_y</p:attrName>
                                        </p:attrNameLst>
                                      </p:cBhvr>
                                      <p:tavLst>
                                        <p:tav tm="0">
                                          <p:val>
                                            <p:strVal val="1+#ppt_h/2"/>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fade">
                                      <p:cBhvr>
                                        <p:cTn id="18" dur="1000"/>
                                        <p:tgtEl>
                                          <p:spTgt spid="26">
                                            <p:txEl>
                                              <p:pRg st="0" end="0"/>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750"/>
                                        <p:tgtEl>
                                          <p:spTgt spid="28"/>
                                        </p:tgtEl>
                                      </p:cBhvr>
                                    </p:animEffect>
                                  </p:childTnLst>
                                </p:cTn>
                              </p:par>
                            </p:childTnLst>
                          </p:cTn>
                        </p:par>
                        <p:par>
                          <p:cTn id="26" fill="hold">
                            <p:stCondLst>
                              <p:cond delay="175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2250"/>
                            </p:stCondLst>
                            <p:childTnLst>
                              <p:par>
                                <p:cTn id="31" presetID="22" presetClass="entr" presetSubtype="8"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5" grpId="1" animBg="1"/>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ppt_x"/>
                          </p:val>
                        </p:tav>
                        <p:tav tm="100000">
                          <p:val>
                            <p:strVal val="#ppt_x"/>
                          </p:val>
                        </p:tav>
                      </p:tavLst>
                    </p:anim>
                    <p:anim calcmode="lin" valueType="num">
                      <p:cBhvr additive="base">
                        <p:cTn dur="1000" fill="hold"/>
                        <p:tgtEl>
                          <p:spTgt spid="26"/>
                        </p:tgtEl>
                        <p:attrNameLst>
                          <p:attrName>ppt_y</p:attrName>
                        </p:attrNameLst>
                      </p:cBhvr>
                      <p:tavLst>
                        <p:tav tm="0">
                          <p:val>
                            <p:strVal val="1+#ppt_h/2"/>
                          </p:val>
                        </p:tav>
                        <p:tav tm="100000">
                          <p:val>
                            <p:strVal val="#ppt_y"/>
                          </p:val>
                        </p:tav>
                      </p:tavLst>
                    </p:anim>
                  </p:childTnLst>
                </p:cTn>
              </p:par>
            </p:tnLst>
          </p:tmpl>
        </p:tmplLst>
      </p:bldP>
      <p:bldP spid="26" grpId="1"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28" grpId="0" animBg="1"/>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low 5">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cxnSp>
        <p:nvCxnSpPr>
          <p:cNvPr id="5" name="Straight Connector 4"/>
          <p:cNvCxnSpPr/>
          <p:nvPr userDrawn="1"/>
        </p:nvCxnSpPr>
        <p:spPr>
          <a:xfrm>
            <a:off x="0" y="5141913"/>
            <a:ext cx="903792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Diamond 22"/>
          <p:cNvSpPr/>
          <p:nvPr userDrawn="1"/>
        </p:nvSpPr>
        <p:spPr>
          <a:xfrm>
            <a:off x="9037926" y="5031076"/>
            <a:ext cx="221673" cy="221673"/>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7280080"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7418217"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cxnSp>
        <p:nvCxnSpPr>
          <p:cNvPr id="30" name="Straight Connector 29"/>
          <p:cNvCxnSpPr/>
          <p:nvPr userDrawn="1"/>
        </p:nvCxnSpPr>
        <p:spPr>
          <a:xfrm>
            <a:off x="9259599" y="5141913"/>
            <a:ext cx="9028401" cy="1993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 Placeholder 5"/>
          <p:cNvSpPr>
            <a:spLocks noGrp="1"/>
          </p:cNvSpPr>
          <p:nvPr>
            <p:ph type="body" sz="quarter" idx="20" hasCustomPrompt="1"/>
          </p:nvPr>
        </p:nvSpPr>
        <p:spPr>
          <a:xfrm>
            <a:off x="7280081" y="6705600"/>
            <a:ext cx="3718315" cy="218122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1" name="Straight Connector 10"/>
          <p:cNvCxnSpPr>
            <a:stCxn id="23" idx="0"/>
          </p:cNvCxnSpPr>
          <p:nvPr userDrawn="1"/>
        </p:nvCxnSpPr>
        <p:spPr>
          <a:xfrm flipH="1" flipV="1">
            <a:off x="9144000" y="0"/>
            <a:ext cx="4763" cy="5031076"/>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4" name="Text Placeholder 5"/>
          <p:cNvSpPr>
            <a:spLocks noGrp="1"/>
          </p:cNvSpPr>
          <p:nvPr>
            <p:ph type="body" sz="quarter" idx="16" hasCustomPrompt="1"/>
          </p:nvPr>
        </p:nvSpPr>
        <p:spPr>
          <a:xfrm>
            <a:off x="6568113" y="1398588"/>
            <a:ext cx="2465051"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21" hasCustomPrompt="1"/>
          </p:nvPr>
        </p:nvSpPr>
        <p:spPr>
          <a:xfrm>
            <a:off x="9254837" y="1424925"/>
            <a:ext cx="6010563" cy="543081"/>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2" hasCustomPrompt="1"/>
          </p:nvPr>
        </p:nvSpPr>
        <p:spPr>
          <a:xfrm>
            <a:off x="14419599" y="4461658"/>
            <a:ext cx="2465051"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396490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2" presetClass="entr" presetSubtype="4" decel="10000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 calcmode="lin" valueType="num">
                                      <p:cBhvr additive="base">
                                        <p:cTn id="10"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26">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decel="10000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000" fill="hold"/>
                                        <p:tgtEl>
                                          <p:spTgt spid="25"/>
                                        </p:tgtEl>
                                        <p:attrNameLst>
                                          <p:attrName>ppt_x</p:attrName>
                                        </p:attrNameLst>
                                      </p:cBhvr>
                                      <p:tavLst>
                                        <p:tav tm="0">
                                          <p:val>
                                            <p:strVal val="#ppt_x"/>
                                          </p:val>
                                        </p:tav>
                                        <p:tav tm="100000">
                                          <p:val>
                                            <p:strVal val="#ppt_x"/>
                                          </p:val>
                                        </p:tav>
                                      </p:tavLst>
                                    </p:anim>
                                    <p:anim calcmode="lin" valueType="num">
                                      <p:cBhvr additive="base">
                                        <p:cTn id="15" dur="1000" fill="hold"/>
                                        <p:tgtEl>
                                          <p:spTgt spid="25"/>
                                        </p:tgtEl>
                                        <p:attrNameLst>
                                          <p:attrName>ppt_y</p:attrName>
                                        </p:attrNameLst>
                                      </p:cBhvr>
                                      <p:tavLst>
                                        <p:tav tm="0">
                                          <p:val>
                                            <p:strVal val="1+#ppt_h/2"/>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fade">
                                      <p:cBhvr>
                                        <p:cTn id="18" dur="1000"/>
                                        <p:tgtEl>
                                          <p:spTgt spid="26">
                                            <p:txEl>
                                              <p:pRg st="0" end="0"/>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1500"/>
                            </p:stCondLst>
                            <p:childTnLst>
                              <p:par>
                                <p:cTn id="27" presetID="22" presetClass="entr" presetSubtype="4"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750"/>
                                        <p:tgtEl>
                                          <p:spTgt spid="11"/>
                                        </p:tgtEl>
                                      </p:cBhvr>
                                    </p:animEffect>
                                  </p:childTnLst>
                                </p:cTn>
                              </p:par>
                            </p:childTnLst>
                          </p:cTn>
                        </p:par>
                        <p:par>
                          <p:cTn id="30" fill="hold">
                            <p:stCondLst>
                              <p:cond delay="2250"/>
                            </p:stCondLst>
                            <p:childTnLst>
                              <p:par>
                                <p:cTn id="31" presetID="10" presetClass="entr" presetSubtype="0" fill="hold" grpId="0" nodeType="after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500"/>
                                        <p:tgtEl>
                                          <p:spTgt spid="14">
                                            <p:txEl>
                                              <p:pRg st="0" end="0"/>
                                            </p:txEl>
                                          </p:spTgt>
                                        </p:tgtEl>
                                      </p:cBhvr>
                                    </p:animEffect>
                                  </p:childTnLst>
                                </p:cTn>
                              </p:par>
                            </p:childTnLst>
                          </p:cTn>
                        </p:par>
                        <p:par>
                          <p:cTn id="34" fill="hold">
                            <p:stCondLst>
                              <p:cond delay="275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3250"/>
                            </p:stCondLst>
                            <p:childTnLst>
                              <p:par>
                                <p:cTn id="39" presetID="22" presetClass="entr" presetSubtype="8" fill="hold" nodeType="afterEffect">
                                  <p:stCondLst>
                                    <p:cond delay="25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750"/>
                                        <p:tgtEl>
                                          <p:spTgt spid="30"/>
                                        </p:tgtEl>
                                      </p:cBhvr>
                                    </p:animEffect>
                                  </p:childTnLst>
                                </p:cTn>
                              </p:par>
                            </p:childTnLst>
                          </p:cTn>
                        </p:par>
                        <p:par>
                          <p:cTn id="42" fill="hold">
                            <p:stCondLst>
                              <p:cond delay="4250"/>
                            </p:stCondLst>
                            <p:childTnLst>
                              <p:par>
                                <p:cTn id="43" presetID="10" presetClass="entr" presetSubtype="0" fill="hold" grpId="0" nodeType="after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animEffect transition="in" filter="fade">
                                      <p:cBhvr>
                                        <p:cTn id="4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5" grpId="1" animBg="1"/>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ppt_x"/>
                          </p:val>
                        </p:tav>
                        <p:tav tm="100000">
                          <p:val>
                            <p:strVal val="#ppt_x"/>
                          </p:val>
                        </p:tav>
                      </p:tavLst>
                    </p:anim>
                    <p:anim calcmode="lin" valueType="num">
                      <p:cBhvr additive="base">
                        <p:cTn dur="1000" fill="hold"/>
                        <p:tgtEl>
                          <p:spTgt spid="26"/>
                        </p:tgtEl>
                        <p:attrNameLst>
                          <p:attrName>ppt_y</p:attrName>
                        </p:attrNameLst>
                      </p:cBhvr>
                      <p:tavLst>
                        <p:tav tm="0">
                          <p:val>
                            <p:strVal val="1+#ppt_h/2"/>
                          </p:val>
                        </p:tav>
                        <p:tav tm="100000">
                          <p:val>
                            <p:strVal val="#ppt_y"/>
                          </p:val>
                        </p:tav>
                      </p:tavLst>
                    </p:anim>
                  </p:childTnLst>
                </p:cTn>
              </p:par>
            </p:tnLst>
          </p:tmpl>
        </p:tmplLst>
      </p:bldP>
      <p:bldP spid="26" grpId="1"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low end">
    <p:spTree>
      <p:nvGrpSpPr>
        <p:cNvPr id="1" name=""/>
        <p:cNvGrpSpPr/>
        <p:nvPr/>
      </p:nvGrpSpPr>
      <p:grpSpPr>
        <a:xfrm>
          <a:off x="0" y="0"/>
          <a:ext cx="0" cy="0"/>
          <a:chOff x="0" y="0"/>
          <a:chExt cx="0" cy="0"/>
        </a:xfrm>
      </p:grpSpPr>
      <p:sp>
        <p:nvSpPr>
          <p:cNvPr id="17" name="Picture Placeholder 6"/>
          <p:cNvSpPr>
            <a:spLocks noGrp="1"/>
          </p:cNvSpPr>
          <p:nvPr>
            <p:ph type="pic" sz="quarter" idx="15"/>
          </p:nvPr>
        </p:nvSpPr>
        <p:spPr>
          <a:xfrm>
            <a:off x="9144000" y="1398588"/>
            <a:ext cx="7740650" cy="7488237"/>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cxnSp>
        <p:nvCxnSpPr>
          <p:cNvPr id="13" name="Straight Connector 12"/>
          <p:cNvCxnSpPr>
            <a:endCxn id="14" idx="2"/>
          </p:cNvCxnSpPr>
          <p:nvPr userDrawn="1"/>
        </p:nvCxnSpPr>
        <p:spPr>
          <a:xfrm>
            <a:off x="0" y="5141913"/>
            <a:ext cx="8452592" cy="79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8452592" y="5031869"/>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4"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88388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childTnLst>
                                </p:cTn>
                              </p:par>
                            </p:childTnLst>
                          </p:cTn>
                        </p:par>
                        <p:par>
                          <p:cTn id="12" fill="hold">
                            <p:stCondLst>
                              <p:cond delay="1250"/>
                            </p:stCondLst>
                            <p:childTnLst>
                              <p:par>
                                <p:cTn id="13" presetID="2" presetClass="entr" presetSubtype="1" decel="100000" fill="hold" grpId="0" nodeType="afterEffect">
                                  <p:stCondLst>
                                    <p:cond delay="0"/>
                                  </p:stCondLst>
                                  <p:iterate type="wd">
                                    <p:tmPct val="10000"/>
                                  </p:iterate>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ppt_x"/>
                                          </p:val>
                                        </p:tav>
                                        <p:tav tm="100000">
                                          <p:val>
                                            <p:strVal val="#ppt_x"/>
                                          </p:val>
                                        </p:tav>
                                      </p:tavLst>
                                    </p:anim>
                                    <p:anim calcmode="lin" valueType="num">
                                      <p:cBhvr additive="base">
                                        <p:cTn id="16" dur="1000" fill="hold"/>
                                        <p:tgtEl>
                                          <p:spTgt spid="23"/>
                                        </p:tgtEl>
                                        <p:attrNameLst>
                                          <p:attrName>ppt_y</p:attrName>
                                        </p:attrNameLst>
                                      </p:cBhvr>
                                      <p:tavLst>
                                        <p:tav tm="0">
                                          <p:val>
                                            <p:strVal val="0-#ppt_h/2"/>
                                          </p:val>
                                        </p:tav>
                                        <p:tav tm="100000">
                                          <p:val>
                                            <p:strVal val="#ppt_y"/>
                                          </p:val>
                                        </p:tav>
                                      </p:tavLst>
                                    </p:anim>
                                  </p:childTnLst>
                                </p:cTn>
                              </p:par>
                            </p:childTnLst>
                          </p:cTn>
                        </p:par>
                        <p:par>
                          <p:cTn id="17" fill="hold">
                            <p:stCondLst>
                              <p:cond delay="2550"/>
                            </p:stCondLst>
                            <p:childTnLst>
                              <p:par>
                                <p:cTn id="18" presetID="10" presetClass="entr" presetSubtype="0" fill="hold" grpId="0" nodeType="afterEffect">
                                  <p:stCondLst>
                                    <p:cond delay="25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23" grpId="0"/>
      <p:bldP spid="24" grpId="0">
        <p:tmplLst>
          <p:tmpl>
            <p:tnLst>
              <p:par>
                <p:cTn presetID="10" presetClass="entr" presetSubtype="0"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agnifi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72" name="Freeform: Shape 71"/>
          <p:cNvSpPr/>
          <p:nvPr userDrawn="1"/>
        </p:nvSpPr>
        <p:spPr>
          <a:xfrm rot="2700000">
            <a:off x="5703897" y="2881455"/>
            <a:ext cx="3695942" cy="5915801"/>
          </a:xfrm>
          <a:custGeom>
            <a:avLst/>
            <a:gdLst>
              <a:gd name="connsiteX0" fmla="*/ 797273 w 3695942"/>
              <a:gd name="connsiteY0" fmla="*/ 797271 h 5915801"/>
              <a:gd name="connsiteX1" fmla="*/ 362059 w 3695942"/>
              <a:gd name="connsiteY1" fmla="*/ 1847971 h 5915801"/>
              <a:gd name="connsiteX2" fmla="*/ 1847972 w 3695942"/>
              <a:gd name="connsiteY2" fmla="*/ 3333884 h 5915801"/>
              <a:gd name="connsiteX3" fmla="*/ 3333885 w 3695942"/>
              <a:gd name="connsiteY3" fmla="*/ 1847971 h 5915801"/>
              <a:gd name="connsiteX4" fmla="*/ 1847972 w 3695942"/>
              <a:gd name="connsiteY4" fmla="*/ 362057 h 5915801"/>
              <a:gd name="connsiteX5" fmla="*/ 797273 w 3695942"/>
              <a:gd name="connsiteY5" fmla="*/ 797271 h 5915801"/>
              <a:gd name="connsiteX6" fmla="*/ 541259 w 3695942"/>
              <a:gd name="connsiteY6" fmla="*/ 541258 h 5915801"/>
              <a:gd name="connsiteX7" fmla="*/ 1847971 w 3695942"/>
              <a:gd name="connsiteY7" fmla="*/ 0 h 5915801"/>
              <a:gd name="connsiteX8" fmla="*/ 3695942 w 3695942"/>
              <a:gd name="connsiteY8" fmla="*/ 1847971 h 5915801"/>
              <a:gd name="connsiteX9" fmla="*/ 2220402 w 3695942"/>
              <a:gd name="connsiteY9" fmla="*/ 3658398 h 5915801"/>
              <a:gd name="connsiteX10" fmla="*/ 2044562 w 3695942"/>
              <a:gd name="connsiteY10" fmla="*/ 3685234 h 5915801"/>
              <a:gd name="connsiteX11" fmla="*/ 2044562 w 3695942"/>
              <a:gd name="connsiteY11" fmla="*/ 5719208 h 5915801"/>
              <a:gd name="connsiteX12" fmla="*/ 1847969 w 3695942"/>
              <a:gd name="connsiteY12" fmla="*/ 5915801 h 5915801"/>
              <a:gd name="connsiteX13" fmla="*/ 1847969 w 3695942"/>
              <a:gd name="connsiteY13" fmla="*/ 5915800 h 5915801"/>
              <a:gd name="connsiteX14" fmla="*/ 1651376 w 3695942"/>
              <a:gd name="connsiteY14" fmla="*/ 5719207 h 5915801"/>
              <a:gd name="connsiteX15" fmla="*/ 1651377 w 3695942"/>
              <a:gd name="connsiteY15" fmla="*/ 3685234 h 5915801"/>
              <a:gd name="connsiteX16" fmla="*/ 1475541 w 3695942"/>
              <a:gd name="connsiteY16" fmla="*/ 3658398 h 5915801"/>
              <a:gd name="connsiteX17" fmla="*/ 0 w 3695942"/>
              <a:gd name="connsiteY17" fmla="*/ 1847971 h 5915801"/>
              <a:gd name="connsiteX18" fmla="*/ 541259 w 3695942"/>
              <a:gd name="connsiteY18" fmla="*/ 541258 h 591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95942" h="5915801">
                <a:moveTo>
                  <a:pt x="797273" y="797271"/>
                </a:moveTo>
                <a:cubicBezTo>
                  <a:pt x="528375" y="1066169"/>
                  <a:pt x="362059" y="1437647"/>
                  <a:pt x="362059" y="1847971"/>
                </a:cubicBezTo>
                <a:cubicBezTo>
                  <a:pt x="362059" y="2668617"/>
                  <a:pt x="1027325" y="3333884"/>
                  <a:pt x="1847972" y="3333884"/>
                </a:cubicBezTo>
                <a:cubicBezTo>
                  <a:pt x="2668619" y="3333884"/>
                  <a:pt x="3333885" y="2668617"/>
                  <a:pt x="3333885" y="1847971"/>
                </a:cubicBezTo>
                <a:cubicBezTo>
                  <a:pt x="3333885" y="1027324"/>
                  <a:pt x="2668619" y="362057"/>
                  <a:pt x="1847972" y="362057"/>
                </a:cubicBezTo>
                <a:cubicBezTo>
                  <a:pt x="1437648" y="362058"/>
                  <a:pt x="1066170" y="528374"/>
                  <a:pt x="797273" y="797271"/>
                </a:cubicBezTo>
                <a:close/>
                <a:moveTo>
                  <a:pt x="541259" y="541258"/>
                </a:moveTo>
                <a:cubicBezTo>
                  <a:pt x="875676" y="206841"/>
                  <a:pt x="1337668" y="0"/>
                  <a:pt x="1847971" y="0"/>
                </a:cubicBezTo>
                <a:cubicBezTo>
                  <a:pt x="2868577" y="0"/>
                  <a:pt x="3695942" y="827365"/>
                  <a:pt x="3695942" y="1847971"/>
                </a:cubicBezTo>
                <a:cubicBezTo>
                  <a:pt x="3695942" y="2741001"/>
                  <a:pt x="3062491" y="3486081"/>
                  <a:pt x="2220402" y="3658398"/>
                </a:cubicBezTo>
                <a:lnTo>
                  <a:pt x="2044562" y="3685234"/>
                </a:lnTo>
                <a:lnTo>
                  <a:pt x="2044562" y="5719208"/>
                </a:lnTo>
                <a:cubicBezTo>
                  <a:pt x="2044562" y="5827783"/>
                  <a:pt x="1956544" y="5915801"/>
                  <a:pt x="1847969" y="5915801"/>
                </a:cubicBezTo>
                <a:lnTo>
                  <a:pt x="1847969" y="5915800"/>
                </a:lnTo>
                <a:cubicBezTo>
                  <a:pt x="1739394" y="5915800"/>
                  <a:pt x="1651376" y="5827782"/>
                  <a:pt x="1651376" y="5719207"/>
                </a:cubicBezTo>
                <a:lnTo>
                  <a:pt x="1651377" y="3685234"/>
                </a:lnTo>
                <a:lnTo>
                  <a:pt x="1475541" y="3658398"/>
                </a:lnTo>
                <a:cubicBezTo>
                  <a:pt x="633452" y="3486081"/>
                  <a:pt x="0" y="2741001"/>
                  <a:pt x="0" y="1847971"/>
                </a:cubicBezTo>
                <a:cubicBezTo>
                  <a:pt x="0" y="1337668"/>
                  <a:pt x="206841" y="875676"/>
                  <a:pt x="541259" y="541258"/>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 name="Freeform: Shape 50"/>
          <p:cNvSpPr/>
          <p:nvPr userDrawn="1"/>
        </p:nvSpPr>
        <p:spPr>
          <a:xfrm rot="19800000">
            <a:off x="8539033" y="2073743"/>
            <a:ext cx="1588054" cy="2183773"/>
          </a:xfrm>
          <a:custGeom>
            <a:avLst/>
            <a:gdLst>
              <a:gd name="connsiteX0" fmla="*/ 327872 w 1588054"/>
              <a:gd name="connsiteY0" fmla="*/ 0 h 2183773"/>
              <a:gd name="connsiteX1" fmla="*/ 510788 w 1588054"/>
              <a:gd name="connsiteY1" fmla="*/ 118292 h 2183773"/>
              <a:gd name="connsiteX2" fmla="*/ 1585097 w 1588054"/>
              <a:gd name="connsiteY2" fmla="*/ 2051410 h 2183773"/>
              <a:gd name="connsiteX3" fmla="*/ 1588054 w 1588054"/>
              <a:gd name="connsiteY3" fmla="*/ 2183773 h 2183773"/>
              <a:gd name="connsiteX4" fmla="*/ 932943 w 1588054"/>
              <a:gd name="connsiteY4" fmla="*/ 2183773 h 2183773"/>
              <a:gd name="connsiteX5" fmla="*/ 932277 w 1588054"/>
              <a:gd name="connsiteY5" fmla="*/ 2117963 h 2183773"/>
              <a:gd name="connsiteX6" fmla="*/ 868717 w 1588054"/>
              <a:gd name="connsiteY6" fmla="*/ 1727409 h 2183773"/>
              <a:gd name="connsiteX7" fmla="*/ 116225 w 1588054"/>
              <a:gd name="connsiteY7" fmla="*/ 642603 h 2183773"/>
              <a:gd name="connsiteX8" fmla="*/ 0 w 1588054"/>
              <a:gd name="connsiteY8" fmla="*/ 567891 h 2183773"/>
              <a:gd name="connsiteX9" fmla="*/ 327872 w 1588054"/>
              <a:gd name="connsiteY9" fmla="*/ 0 h 218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8054" h="2183773">
                <a:moveTo>
                  <a:pt x="327872" y="0"/>
                </a:moveTo>
                <a:lnTo>
                  <a:pt x="510788" y="118292"/>
                </a:lnTo>
                <a:cubicBezTo>
                  <a:pt x="1154406" y="582464"/>
                  <a:pt x="1531952" y="1299400"/>
                  <a:pt x="1585097" y="2051410"/>
                </a:cubicBezTo>
                <a:lnTo>
                  <a:pt x="1588054" y="2183773"/>
                </a:lnTo>
                <a:lnTo>
                  <a:pt x="932943" y="2183773"/>
                </a:lnTo>
                <a:lnTo>
                  <a:pt x="932277" y="2117963"/>
                </a:lnTo>
                <a:cubicBezTo>
                  <a:pt x="924499" y="1988393"/>
                  <a:pt x="903621" y="1857675"/>
                  <a:pt x="868717" y="1727409"/>
                </a:cubicBezTo>
                <a:cubicBezTo>
                  <a:pt x="746551" y="1271481"/>
                  <a:pt x="472804" y="896648"/>
                  <a:pt x="116225" y="642603"/>
                </a:cubicBezTo>
                <a:lnTo>
                  <a:pt x="0" y="567891"/>
                </a:lnTo>
                <a:lnTo>
                  <a:pt x="327872"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Freeform: Shape 51"/>
          <p:cNvSpPr/>
          <p:nvPr userDrawn="1"/>
        </p:nvSpPr>
        <p:spPr>
          <a:xfrm rot="19800000">
            <a:off x="9680792" y="4049342"/>
            <a:ext cx="1590213" cy="2185140"/>
          </a:xfrm>
          <a:custGeom>
            <a:avLst/>
            <a:gdLst>
              <a:gd name="connsiteX0" fmla="*/ 1589747 w 1590213"/>
              <a:gd name="connsiteY0" fmla="*/ 0 h 2185140"/>
              <a:gd name="connsiteX1" fmla="*/ 1590213 w 1590213"/>
              <a:gd name="connsiteY1" fmla="*/ 20834 h 2185140"/>
              <a:gd name="connsiteX2" fmla="*/ 1241066 w 1590213"/>
              <a:gd name="connsiteY2" fmla="*/ 1255449 h 2185140"/>
              <a:gd name="connsiteX3" fmla="*/ 346432 w 1590213"/>
              <a:gd name="connsiteY3" fmla="*/ 2175126 h 2185140"/>
              <a:gd name="connsiteX4" fmla="*/ 328156 w 1590213"/>
              <a:gd name="connsiteY4" fmla="*/ 2185140 h 2185140"/>
              <a:gd name="connsiteX5" fmla="*/ 0 w 1590213"/>
              <a:gd name="connsiteY5" fmla="*/ 1616757 h 2185140"/>
              <a:gd name="connsiteX6" fmla="*/ 25268 w 1590213"/>
              <a:gd name="connsiteY6" fmla="*/ 1602508 h 2185140"/>
              <a:gd name="connsiteX7" fmla="*/ 933729 w 1590213"/>
              <a:gd name="connsiteY7" fmla="*/ 29007 h 2185140"/>
              <a:gd name="connsiteX8" fmla="*/ 933435 w 1590213"/>
              <a:gd name="connsiteY8" fmla="*/ 0 h 2185140"/>
              <a:gd name="connsiteX9" fmla="*/ 1589747 w 1590213"/>
              <a:gd name="connsiteY9" fmla="*/ 0 h 218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0213" h="2185140">
                <a:moveTo>
                  <a:pt x="1589747" y="0"/>
                </a:moveTo>
                <a:lnTo>
                  <a:pt x="1590213" y="20834"/>
                </a:lnTo>
                <a:cubicBezTo>
                  <a:pt x="1579289" y="441455"/>
                  <a:pt x="1466240" y="865435"/>
                  <a:pt x="1241066" y="1255449"/>
                </a:cubicBezTo>
                <a:cubicBezTo>
                  <a:pt x="1015891" y="1645462"/>
                  <a:pt x="705238" y="1955355"/>
                  <a:pt x="346432" y="2175126"/>
                </a:cubicBezTo>
                <a:lnTo>
                  <a:pt x="328156" y="2185140"/>
                </a:lnTo>
                <a:lnTo>
                  <a:pt x="0" y="1616757"/>
                </a:lnTo>
                <a:lnTo>
                  <a:pt x="25268" y="1602508"/>
                </a:lnTo>
                <a:cubicBezTo>
                  <a:pt x="566879" y="1260414"/>
                  <a:pt x="908273" y="669103"/>
                  <a:pt x="933729" y="29007"/>
                </a:cubicBezTo>
                <a:lnTo>
                  <a:pt x="933435" y="0"/>
                </a:lnTo>
                <a:lnTo>
                  <a:pt x="1589747"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 name="Freeform: Shape 52"/>
          <p:cNvSpPr/>
          <p:nvPr userDrawn="1"/>
        </p:nvSpPr>
        <p:spPr>
          <a:xfrm rot="19800000">
            <a:off x="8154437" y="6484759"/>
            <a:ext cx="2521294" cy="895451"/>
          </a:xfrm>
          <a:custGeom>
            <a:avLst/>
            <a:gdLst>
              <a:gd name="connsiteX0" fmla="*/ 2193739 w 2521294"/>
              <a:gd name="connsiteY0" fmla="*/ 13 h 895451"/>
              <a:gd name="connsiteX1" fmla="*/ 2521294 w 2521294"/>
              <a:gd name="connsiteY1" fmla="*/ 567355 h 895451"/>
              <a:gd name="connsiteX2" fmla="*/ 2405186 w 2521294"/>
              <a:gd name="connsiteY2" fmla="*/ 630976 h 895451"/>
              <a:gd name="connsiteX3" fmla="*/ 193902 w 2521294"/>
              <a:gd name="connsiteY3" fmla="*/ 667156 h 895451"/>
              <a:gd name="connsiteX4" fmla="*/ 0 w 2521294"/>
              <a:gd name="connsiteY4" fmla="*/ 567892 h 895451"/>
              <a:gd name="connsiteX5" fmla="*/ 327872 w 2521294"/>
              <a:gd name="connsiteY5" fmla="*/ 0 h 895451"/>
              <a:gd name="connsiteX6" fmla="*/ 450687 w 2521294"/>
              <a:gd name="connsiteY6" fmla="*/ 63299 h 895451"/>
              <a:gd name="connsiteX7" fmla="*/ 1766403 w 2521294"/>
              <a:gd name="connsiteY7" fmla="*/ 172573 h 895451"/>
              <a:gd name="connsiteX8" fmla="*/ 2136412 w 2521294"/>
              <a:gd name="connsiteY8" fmla="*/ 32341 h 895451"/>
              <a:gd name="connsiteX9" fmla="*/ 2193739 w 2521294"/>
              <a:gd name="connsiteY9" fmla="*/ 13 h 89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1294" h="895451">
                <a:moveTo>
                  <a:pt x="2193739" y="13"/>
                </a:moveTo>
                <a:lnTo>
                  <a:pt x="2521294" y="567355"/>
                </a:lnTo>
                <a:lnTo>
                  <a:pt x="2405186" y="630976"/>
                </a:lnTo>
                <a:cubicBezTo>
                  <a:pt x="1727354" y="960956"/>
                  <a:pt x="917695" y="992459"/>
                  <a:pt x="193902" y="667156"/>
                </a:cubicBezTo>
                <a:lnTo>
                  <a:pt x="0" y="567892"/>
                </a:lnTo>
                <a:lnTo>
                  <a:pt x="327872" y="0"/>
                </a:lnTo>
                <a:lnTo>
                  <a:pt x="450687" y="63299"/>
                </a:lnTo>
                <a:cubicBezTo>
                  <a:pt x="848986" y="245083"/>
                  <a:pt x="1310475" y="294738"/>
                  <a:pt x="1766403" y="172573"/>
                </a:cubicBezTo>
                <a:cubicBezTo>
                  <a:pt x="1896668" y="137668"/>
                  <a:pt x="2020313" y="90390"/>
                  <a:pt x="2136412" y="32341"/>
                </a:cubicBezTo>
                <a:lnTo>
                  <a:pt x="2193739" y="13"/>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 name="Text Placeholder 5"/>
          <p:cNvSpPr>
            <a:spLocks noGrp="1"/>
          </p:cNvSpPr>
          <p:nvPr userDrawn="1">
            <p:ph type="body" sz="quarter" idx="22" hasCustomPrompt="1"/>
          </p:nvPr>
        </p:nvSpPr>
        <p:spPr>
          <a:xfrm>
            <a:off x="9185928" y="2806224"/>
            <a:ext cx="573658" cy="569418"/>
          </a:xfrm>
        </p:spPr>
        <p:txBody>
          <a:bodyPr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a:t>
            </a:r>
            <a:endParaRPr kumimoji="1" lang="ja-JP" altLang="en-US" dirty="0"/>
          </a:p>
        </p:txBody>
      </p:sp>
      <p:sp>
        <p:nvSpPr>
          <p:cNvPr id="55" name="Text Placeholder 5"/>
          <p:cNvSpPr>
            <a:spLocks noGrp="1"/>
          </p:cNvSpPr>
          <p:nvPr userDrawn="1">
            <p:ph type="body" sz="quarter" idx="23" hasCustomPrompt="1"/>
          </p:nvPr>
        </p:nvSpPr>
        <p:spPr>
          <a:xfrm>
            <a:off x="9185928" y="6727801"/>
            <a:ext cx="573658" cy="569418"/>
          </a:xfrm>
        </p:spPr>
        <p:txBody>
          <a:bodyPr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a:t>
            </a:r>
            <a:endParaRPr kumimoji="1" lang="ja-JP" altLang="en-US" dirty="0"/>
          </a:p>
        </p:txBody>
      </p:sp>
      <p:sp>
        <p:nvSpPr>
          <p:cNvPr id="56" name="Text Placeholder 5"/>
          <p:cNvSpPr>
            <a:spLocks noGrp="1"/>
          </p:cNvSpPr>
          <p:nvPr userDrawn="1">
            <p:ph type="body" sz="quarter" idx="24" hasCustomPrompt="1"/>
          </p:nvPr>
        </p:nvSpPr>
        <p:spPr>
          <a:xfrm>
            <a:off x="10319816" y="4674080"/>
            <a:ext cx="573658" cy="569418"/>
          </a:xfrm>
        </p:spPr>
        <p:txBody>
          <a:bodyPr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a:t>
            </a:r>
            <a:endParaRPr kumimoji="1" lang="ja-JP" altLang="en-US" dirty="0"/>
          </a:p>
        </p:txBody>
      </p:sp>
      <p:sp>
        <p:nvSpPr>
          <p:cNvPr id="57" name="Text Placeholder 5"/>
          <p:cNvSpPr>
            <a:spLocks noGrp="1"/>
          </p:cNvSpPr>
          <p:nvPr userDrawn="1">
            <p:ph type="body" sz="quarter" idx="25" hasCustomPrompt="1"/>
          </p:nvPr>
        </p:nvSpPr>
        <p:spPr>
          <a:xfrm>
            <a:off x="7120846" y="4693198"/>
            <a:ext cx="2465051" cy="569418"/>
          </a:xfrm>
        </p:spPr>
        <p:txBody>
          <a:bodyPr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58" name="Text Placeholder 5"/>
          <p:cNvSpPr>
            <a:spLocks noGrp="1"/>
          </p:cNvSpPr>
          <p:nvPr userDrawn="1">
            <p:ph type="body" sz="quarter" idx="19" hasCustomPrompt="1"/>
          </p:nvPr>
        </p:nvSpPr>
        <p:spPr>
          <a:xfrm>
            <a:off x="12001500" y="1997249"/>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9" name="Text Placeholder 5"/>
          <p:cNvSpPr>
            <a:spLocks noGrp="1"/>
          </p:cNvSpPr>
          <p:nvPr userDrawn="1">
            <p:ph type="body" sz="quarter" idx="20" hasCustomPrompt="1"/>
          </p:nvPr>
        </p:nvSpPr>
        <p:spPr>
          <a:xfrm>
            <a:off x="12001500" y="1338012"/>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0" name="Text Placeholder 5"/>
          <p:cNvSpPr>
            <a:spLocks noGrp="1"/>
          </p:cNvSpPr>
          <p:nvPr userDrawn="1">
            <p:ph type="body" sz="quarter" idx="21" hasCustomPrompt="1"/>
          </p:nvPr>
        </p:nvSpPr>
        <p:spPr>
          <a:xfrm>
            <a:off x="12001500" y="4731437"/>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1" name="Text Placeholder 5"/>
          <p:cNvSpPr>
            <a:spLocks noGrp="1"/>
          </p:cNvSpPr>
          <p:nvPr userDrawn="1">
            <p:ph type="body" sz="quarter" idx="26" hasCustomPrompt="1"/>
          </p:nvPr>
        </p:nvSpPr>
        <p:spPr>
          <a:xfrm>
            <a:off x="12001500" y="4072200"/>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2" name="Text Placeholder 5"/>
          <p:cNvSpPr>
            <a:spLocks noGrp="1"/>
          </p:cNvSpPr>
          <p:nvPr userDrawn="1">
            <p:ph type="body" sz="quarter" idx="27" hasCustomPrompt="1"/>
          </p:nvPr>
        </p:nvSpPr>
        <p:spPr>
          <a:xfrm>
            <a:off x="12001500" y="7465625"/>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3" name="Text Placeholder 5"/>
          <p:cNvSpPr>
            <a:spLocks noGrp="1"/>
          </p:cNvSpPr>
          <p:nvPr userDrawn="1">
            <p:ph type="body" sz="quarter" idx="28" hasCustomPrompt="1"/>
          </p:nvPr>
        </p:nvSpPr>
        <p:spPr>
          <a:xfrm>
            <a:off x="12001500" y="6806388"/>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4" name="Title 1"/>
          <p:cNvSpPr>
            <a:spLocks noGrp="1"/>
          </p:cNvSpPr>
          <p:nvPr userDrawn="1">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199207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iterate type="wd">
                                    <p:tmPct val="10000"/>
                                  </p:iterate>
                                  <p:childTnLst>
                                    <p:set>
                                      <p:cBhvr>
                                        <p:cTn id="6" dur="1" fill="hold">
                                          <p:stCondLst>
                                            <p:cond delay="0"/>
                                          </p:stCondLst>
                                        </p:cTn>
                                        <p:tgtEl>
                                          <p:spTgt spid="64"/>
                                        </p:tgtEl>
                                        <p:attrNameLst>
                                          <p:attrName>style.visibility</p:attrName>
                                        </p:attrNameLst>
                                      </p:cBhvr>
                                      <p:to>
                                        <p:strVal val="visible"/>
                                      </p:to>
                                    </p:set>
                                    <p:anim calcmode="lin" valueType="num">
                                      <p:cBhvr additive="base">
                                        <p:cTn id="7" dur="1000" fill="hold"/>
                                        <p:tgtEl>
                                          <p:spTgt spid="64"/>
                                        </p:tgtEl>
                                        <p:attrNameLst>
                                          <p:attrName>ppt_x</p:attrName>
                                        </p:attrNameLst>
                                      </p:cBhvr>
                                      <p:tavLst>
                                        <p:tav tm="0">
                                          <p:val>
                                            <p:strVal val="#ppt_x"/>
                                          </p:val>
                                        </p:tav>
                                        <p:tav tm="100000">
                                          <p:val>
                                            <p:strVal val="#ppt_x"/>
                                          </p:val>
                                        </p:tav>
                                      </p:tavLst>
                                    </p:anim>
                                    <p:anim calcmode="lin" valueType="num">
                                      <p:cBhvr additive="base">
                                        <p:cTn id="8" dur="1000" fill="hold"/>
                                        <p:tgtEl>
                                          <p:spTgt spid="64"/>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49" presetClass="entr" presetSubtype="0" decel="100000" fill="hold" grpId="1" nodeType="after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p:cTn id="12" dur="1000" fill="hold"/>
                                        <p:tgtEl>
                                          <p:spTgt spid="72"/>
                                        </p:tgtEl>
                                        <p:attrNameLst>
                                          <p:attrName>ppt_w</p:attrName>
                                        </p:attrNameLst>
                                      </p:cBhvr>
                                      <p:tavLst>
                                        <p:tav tm="0">
                                          <p:val>
                                            <p:fltVal val="0"/>
                                          </p:val>
                                        </p:tav>
                                        <p:tav tm="100000">
                                          <p:val>
                                            <p:strVal val="#ppt_w"/>
                                          </p:val>
                                        </p:tav>
                                      </p:tavLst>
                                    </p:anim>
                                    <p:anim calcmode="lin" valueType="num">
                                      <p:cBhvr>
                                        <p:cTn id="13" dur="1000" fill="hold"/>
                                        <p:tgtEl>
                                          <p:spTgt spid="72"/>
                                        </p:tgtEl>
                                        <p:attrNameLst>
                                          <p:attrName>ppt_h</p:attrName>
                                        </p:attrNameLst>
                                      </p:cBhvr>
                                      <p:tavLst>
                                        <p:tav tm="0">
                                          <p:val>
                                            <p:fltVal val="0"/>
                                          </p:val>
                                        </p:tav>
                                        <p:tav tm="100000">
                                          <p:val>
                                            <p:strVal val="#ppt_h"/>
                                          </p:val>
                                        </p:tav>
                                      </p:tavLst>
                                    </p:anim>
                                    <p:anim calcmode="lin" valueType="num">
                                      <p:cBhvr>
                                        <p:cTn id="14" dur="1000" fill="hold"/>
                                        <p:tgtEl>
                                          <p:spTgt spid="72"/>
                                        </p:tgtEl>
                                        <p:attrNameLst>
                                          <p:attrName>style.rotation</p:attrName>
                                        </p:attrNameLst>
                                      </p:cBhvr>
                                      <p:tavLst>
                                        <p:tav tm="0">
                                          <p:val>
                                            <p:fltVal val="360"/>
                                          </p:val>
                                        </p:tav>
                                        <p:tav tm="100000">
                                          <p:val>
                                            <p:fltVal val="0"/>
                                          </p:val>
                                        </p:tav>
                                      </p:tavLst>
                                    </p:anim>
                                    <p:animEffect transition="in" filter="fade">
                                      <p:cBhvr>
                                        <p:cTn id="15" dur="1000"/>
                                        <p:tgtEl>
                                          <p:spTgt spid="72"/>
                                        </p:tgtEl>
                                      </p:cBhvr>
                                    </p:animEffect>
                                  </p:childTnLst>
                                </p:cTn>
                              </p:par>
                              <p:par>
                                <p:cTn id="16" presetID="2" presetClass="entr" presetSubtype="4" decel="100000" fill="hold" grpId="2" nodeType="with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additive="base">
                                        <p:cTn id="18" dur="1000" fill="hold"/>
                                        <p:tgtEl>
                                          <p:spTgt spid="72"/>
                                        </p:tgtEl>
                                        <p:attrNameLst>
                                          <p:attrName>ppt_x</p:attrName>
                                        </p:attrNameLst>
                                      </p:cBhvr>
                                      <p:tavLst>
                                        <p:tav tm="0">
                                          <p:val>
                                            <p:strVal val="#ppt_x"/>
                                          </p:val>
                                        </p:tav>
                                        <p:tav tm="100000">
                                          <p:val>
                                            <p:strVal val="#ppt_x"/>
                                          </p:val>
                                        </p:tav>
                                      </p:tavLst>
                                    </p:anim>
                                    <p:anim calcmode="lin" valueType="num">
                                      <p:cBhvr additive="base">
                                        <p:cTn id="19" dur="1000" fill="hold"/>
                                        <p:tgtEl>
                                          <p:spTgt spid="72"/>
                                        </p:tgtEl>
                                        <p:attrNameLst>
                                          <p:attrName>ppt_y</p:attrName>
                                        </p:attrNameLst>
                                      </p:cBhvr>
                                      <p:tavLst>
                                        <p:tav tm="0">
                                          <p:val>
                                            <p:strVal val="1+#ppt_h/2"/>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57">
                                            <p:txEl>
                                              <p:pRg st="0" end="0"/>
                                            </p:txEl>
                                          </p:spTgt>
                                        </p:tgtEl>
                                        <p:attrNameLst>
                                          <p:attrName>style.visibility</p:attrName>
                                        </p:attrNameLst>
                                      </p:cBhvr>
                                      <p:to>
                                        <p:strVal val="visible"/>
                                      </p:to>
                                    </p:set>
                                    <p:anim calcmode="lin" valueType="num">
                                      <p:cBhvr>
                                        <p:cTn id="22" dur="10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24" dur="1000"/>
                                        <p:tgtEl>
                                          <p:spTgt spid="57">
                                            <p:txEl>
                                              <p:pRg st="0" end="0"/>
                                            </p:txEl>
                                          </p:spTgt>
                                        </p:tgtEl>
                                      </p:cBhvr>
                                    </p:animEffect>
                                  </p:childTnLst>
                                </p:cTn>
                              </p:par>
                            </p:childTnLst>
                          </p:cTn>
                        </p:par>
                        <p:par>
                          <p:cTn id="25" fill="hold">
                            <p:stCondLst>
                              <p:cond delay="2300"/>
                            </p:stCondLst>
                            <p:childTnLst>
                              <p:par>
                                <p:cTn id="26" presetID="10" presetClass="entr" presetSubtype="0" fill="hold" grpId="0" nodeType="afterEffect">
                                  <p:stCondLst>
                                    <p:cond delay="250"/>
                                  </p:stCondLst>
                                  <p:childTnLst>
                                    <p:set>
                                      <p:cBhvr>
                                        <p:cTn id="27" dur="1" fill="hold">
                                          <p:stCondLst>
                                            <p:cond delay="0"/>
                                          </p:stCondLst>
                                        </p:cTn>
                                        <p:tgtEl>
                                          <p:spTgt spid="54">
                                            <p:txEl>
                                              <p:pRg st="0" end="0"/>
                                            </p:txEl>
                                          </p:spTgt>
                                        </p:tgtEl>
                                        <p:attrNameLst>
                                          <p:attrName>style.visibility</p:attrName>
                                        </p:attrNameLst>
                                      </p:cBhvr>
                                      <p:to>
                                        <p:strVal val="visible"/>
                                      </p:to>
                                    </p:set>
                                    <p:animEffect transition="in" filter="fade">
                                      <p:cBhvr>
                                        <p:cTn id="28" dur="500"/>
                                        <p:tgtEl>
                                          <p:spTgt spid="54">
                                            <p:txEl>
                                              <p:pRg st="0" end="0"/>
                                            </p:txEl>
                                          </p:spTgt>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childTnLst>
                          </p:cTn>
                        </p:par>
                        <p:par>
                          <p:cTn id="32" fill="hold">
                            <p:stCondLst>
                              <p:cond delay="3050"/>
                            </p:stCondLst>
                            <p:childTnLst>
                              <p:par>
                                <p:cTn id="33" presetID="22" presetClass="entr" presetSubtype="8" fill="hold" grpId="0" nodeType="afterEffect">
                                  <p:stCondLst>
                                    <p:cond delay="0"/>
                                  </p:stCondLst>
                                  <p:childTnLst>
                                    <p:set>
                                      <p:cBhvr>
                                        <p:cTn id="34" dur="1" fill="hold">
                                          <p:stCondLst>
                                            <p:cond delay="0"/>
                                          </p:stCondLst>
                                        </p:cTn>
                                        <p:tgtEl>
                                          <p:spTgt spid="59">
                                            <p:txEl>
                                              <p:pRg st="0" end="0"/>
                                            </p:txEl>
                                          </p:spTgt>
                                        </p:tgtEl>
                                        <p:attrNameLst>
                                          <p:attrName>style.visibility</p:attrName>
                                        </p:attrNameLst>
                                      </p:cBhvr>
                                      <p:to>
                                        <p:strVal val="visible"/>
                                      </p:to>
                                    </p:set>
                                    <p:animEffect transition="in" filter="wipe(left)">
                                      <p:cBhvr>
                                        <p:cTn id="35" dur="500"/>
                                        <p:tgtEl>
                                          <p:spTgt spid="59">
                                            <p:txEl>
                                              <p:pRg st="0" end="0"/>
                                            </p:txEl>
                                          </p:spTgt>
                                        </p:tgtEl>
                                      </p:cBhvr>
                                    </p:animEffect>
                                  </p:childTnLst>
                                </p:cTn>
                              </p:par>
                            </p:childTnLst>
                          </p:cTn>
                        </p:par>
                        <p:par>
                          <p:cTn id="36" fill="hold">
                            <p:stCondLst>
                              <p:cond delay="3550"/>
                            </p:stCondLst>
                            <p:childTnLst>
                              <p:par>
                                <p:cTn id="37" presetID="10" presetClass="entr" presetSubtype="0" fill="hold" grpId="0" nodeType="afterEffect">
                                  <p:stCondLst>
                                    <p:cond delay="25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childTnLst>
                          </p:cTn>
                        </p:par>
                        <p:par>
                          <p:cTn id="40" fill="hold">
                            <p:stCondLst>
                              <p:cond delay="4300"/>
                            </p:stCondLst>
                            <p:childTnLst>
                              <p:par>
                                <p:cTn id="41" presetID="10" presetClass="entr" presetSubtype="0" fill="hold" grpId="0" nodeType="afterEffect">
                                  <p:stCondLst>
                                    <p:cond delay="250"/>
                                  </p:stCondLst>
                                  <p:childTnLst>
                                    <p:set>
                                      <p:cBhvr>
                                        <p:cTn id="42" dur="1" fill="hold">
                                          <p:stCondLst>
                                            <p:cond delay="0"/>
                                          </p:stCondLst>
                                        </p:cTn>
                                        <p:tgtEl>
                                          <p:spTgt spid="56">
                                            <p:txEl>
                                              <p:pRg st="0" end="0"/>
                                            </p:txEl>
                                          </p:spTgt>
                                        </p:tgtEl>
                                        <p:attrNameLst>
                                          <p:attrName>style.visibility</p:attrName>
                                        </p:attrNameLst>
                                      </p:cBhvr>
                                      <p:to>
                                        <p:strVal val="visible"/>
                                      </p:to>
                                    </p:set>
                                    <p:animEffect transition="in" filter="fade">
                                      <p:cBhvr>
                                        <p:cTn id="43" dur="500"/>
                                        <p:tgtEl>
                                          <p:spTgt spid="56">
                                            <p:txEl>
                                              <p:pRg st="0" end="0"/>
                                            </p:txEl>
                                          </p:spTgt>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childTnLst>
                          </p:cTn>
                        </p:par>
                        <p:par>
                          <p:cTn id="47" fill="hold">
                            <p:stCondLst>
                              <p:cond delay="5050"/>
                            </p:stCondLst>
                            <p:childTnLst>
                              <p:par>
                                <p:cTn id="48" presetID="22" presetClass="entr" presetSubtype="8" fill="hold" grpId="0" nodeType="afterEffect">
                                  <p:stCondLst>
                                    <p:cond delay="0"/>
                                  </p:stCondLst>
                                  <p:childTnLst>
                                    <p:set>
                                      <p:cBhvr>
                                        <p:cTn id="49" dur="1" fill="hold">
                                          <p:stCondLst>
                                            <p:cond delay="0"/>
                                          </p:stCondLst>
                                        </p:cTn>
                                        <p:tgtEl>
                                          <p:spTgt spid="61">
                                            <p:txEl>
                                              <p:pRg st="0" end="0"/>
                                            </p:txEl>
                                          </p:spTgt>
                                        </p:tgtEl>
                                        <p:attrNameLst>
                                          <p:attrName>style.visibility</p:attrName>
                                        </p:attrNameLst>
                                      </p:cBhvr>
                                      <p:to>
                                        <p:strVal val="visible"/>
                                      </p:to>
                                    </p:set>
                                    <p:animEffect transition="in" filter="wipe(left)">
                                      <p:cBhvr>
                                        <p:cTn id="50" dur="500"/>
                                        <p:tgtEl>
                                          <p:spTgt spid="61">
                                            <p:txEl>
                                              <p:pRg st="0" end="0"/>
                                            </p:txEl>
                                          </p:spTgt>
                                        </p:tgtEl>
                                      </p:cBhvr>
                                    </p:animEffect>
                                  </p:childTnLst>
                                </p:cTn>
                              </p:par>
                            </p:childTnLst>
                          </p:cTn>
                        </p:par>
                        <p:par>
                          <p:cTn id="51" fill="hold">
                            <p:stCondLst>
                              <p:cond delay="5550"/>
                            </p:stCondLst>
                            <p:childTnLst>
                              <p:par>
                                <p:cTn id="52" presetID="10" presetClass="entr" presetSubtype="0" fill="hold" grpId="0" nodeType="afterEffect">
                                  <p:stCondLst>
                                    <p:cond delay="25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500"/>
                                        <p:tgtEl>
                                          <p:spTgt spid="60"/>
                                        </p:tgtEl>
                                      </p:cBhvr>
                                    </p:animEffect>
                                  </p:childTnLst>
                                </p:cTn>
                              </p:par>
                            </p:childTnLst>
                          </p:cTn>
                        </p:par>
                        <p:par>
                          <p:cTn id="55" fill="hold">
                            <p:stCondLst>
                              <p:cond delay="6300"/>
                            </p:stCondLst>
                            <p:childTnLst>
                              <p:par>
                                <p:cTn id="56" presetID="10" presetClass="entr" presetSubtype="0" fill="hold" grpId="0" nodeType="afterEffect">
                                  <p:stCondLst>
                                    <p:cond delay="250"/>
                                  </p:stCondLst>
                                  <p:childTnLst>
                                    <p:set>
                                      <p:cBhvr>
                                        <p:cTn id="57" dur="1" fill="hold">
                                          <p:stCondLst>
                                            <p:cond delay="0"/>
                                          </p:stCondLst>
                                        </p:cTn>
                                        <p:tgtEl>
                                          <p:spTgt spid="55">
                                            <p:txEl>
                                              <p:pRg st="0" end="0"/>
                                            </p:txEl>
                                          </p:spTgt>
                                        </p:tgtEl>
                                        <p:attrNameLst>
                                          <p:attrName>style.visibility</p:attrName>
                                        </p:attrNameLst>
                                      </p:cBhvr>
                                      <p:to>
                                        <p:strVal val="visible"/>
                                      </p:to>
                                    </p:set>
                                    <p:animEffect transition="in" filter="fade">
                                      <p:cBhvr>
                                        <p:cTn id="58" dur="500"/>
                                        <p:tgtEl>
                                          <p:spTgt spid="55">
                                            <p:txEl>
                                              <p:pRg st="0" end="0"/>
                                            </p:txEl>
                                          </p:spTgt>
                                        </p:tgtEl>
                                      </p:cBhvr>
                                    </p:animEffect>
                                  </p:childTnLst>
                                </p:cTn>
                              </p:par>
                              <p:par>
                                <p:cTn id="59" presetID="10" presetClass="entr" presetSubtype="0" fill="hold" grpId="0" nodeType="withEffect">
                                  <p:stCondLst>
                                    <p:cond delay="25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500"/>
                                        <p:tgtEl>
                                          <p:spTgt spid="53"/>
                                        </p:tgtEl>
                                      </p:cBhvr>
                                    </p:animEffect>
                                  </p:childTnLst>
                                </p:cTn>
                              </p:par>
                            </p:childTnLst>
                          </p:cTn>
                        </p:par>
                        <p:par>
                          <p:cTn id="62" fill="hold">
                            <p:stCondLst>
                              <p:cond delay="7050"/>
                            </p:stCondLst>
                            <p:childTnLst>
                              <p:par>
                                <p:cTn id="63" presetID="22" presetClass="entr" presetSubtype="8" fill="hold" grpId="0" nodeType="afterEffect">
                                  <p:stCondLst>
                                    <p:cond delay="0"/>
                                  </p:stCondLst>
                                  <p:childTnLst>
                                    <p:set>
                                      <p:cBhvr>
                                        <p:cTn id="64" dur="1" fill="hold">
                                          <p:stCondLst>
                                            <p:cond delay="0"/>
                                          </p:stCondLst>
                                        </p:cTn>
                                        <p:tgtEl>
                                          <p:spTgt spid="63">
                                            <p:txEl>
                                              <p:pRg st="0" end="0"/>
                                            </p:txEl>
                                          </p:spTgt>
                                        </p:tgtEl>
                                        <p:attrNameLst>
                                          <p:attrName>style.visibility</p:attrName>
                                        </p:attrNameLst>
                                      </p:cBhvr>
                                      <p:to>
                                        <p:strVal val="visible"/>
                                      </p:to>
                                    </p:set>
                                    <p:animEffect transition="in" filter="wipe(left)">
                                      <p:cBhvr>
                                        <p:cTn id="65" dur="500"/>
                                        <p:tgtEl>
                                          <p:spTgt spid="63">
                                            <p:txEl>
                                              <p:pRg st="0" end="0"/>
                                            </p:txEl>
                                          </p:spTgt>
                                        </p:tgtEl>
                                      </p:cBhvr>
                                    </p:animEffect>
                                  </p:childTnLst>
                                </p:cTn>
                              </p:par>
                            </p:childTnLst>
                          </p:cTn>
                        </p:par>
                        <p:par>
                          <p:cTn id="66" fill="hold">
                            <p:stCondLst>
                              <p:cond delay="7550"/>
                            </p:stCondLst>
                            <p:childTnLst>
                              <p:par>
                                <p:cTn id="67" presetID="10" presetClass="entr" presetSubtype="0" fill="hold" grpId="0" nodeType="afterEffect">
                                  <p:stCondLst>
                                    <p:cond delay="25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1" animBg="1"/>
      <p:bldP spid="72" grpId="2" animBg="1"/>
      <p:bldP spid="51" grpId="0" animBg="1"/>
      <p:bldP spid="52" grpId="0" animBg="1"/>
      <p:bldP spid="53" grpId="0" animBg="1"/>
      <p:bldP spid="54" grpId="0" build="p">
        <p:tmplLst>
          <p:tmpl lvl="1">
            <p:tnLst>
              <p:par>
                <p:cTn presetID="10" presetClass="entr" presetSubtype="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afterEffect">
                  <p:stCondLst>
                    <p:cond delay="25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afterEffect">
                  <p:stCondLst>
                    <p:cond delay="25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53" presetClass="entr" presetSubtype="16" fill="hold" nodeType="with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1000" fill="hold"/>
                        <p:tgtEl>
                          <p:spTgt spid="57"/>
                        </p:tgtEl>
                        <p:attrNameLst>
                          <p:attrName>ppt_w</p:attrName>
                        </p:attrNameLst>
                      </p:cBhvr>
                      <p:tavLst>
                        <p:tav tm="0">
                          <p:val>
                            <p:fltVal val="0"/>
                          </p:val>
                        </p:tav>
                        <p:tav tm="100000">
                          <p:val>
                            <p:strVal val="#ppt_w"/>
                          </p:val>
                        </p:tav>
                      </p:tavLst>
                    </p:anim>
                    <p:anim calcmode="lin" valueType="num">
                      <p:cBhvr>
                        <p:cTn dur="1000" fill="hold"/>
                        <p:tgtEl>
                          <p:spTgt spid="57"/>
                        </p:tgtEl>
                        <p:attrNameLst>
                          <p:attrName>ppt_h</p:attrName>
                        </p:attrNameLst>
                      </p:cBhvr>
                      <p:tavLst>
                        <p:tav tm="0">
                          <p:val>
                            <p:fltVal val="0"/>
                          </p:val>
                        </p:tav>
                        <p:tav tm="100000">
                          <p:val>
                            <p:strVal val="#ppt_h"/>
                          </p:val>
                        </p:tav>
                      </p:tavLst>
                    </p:anim>
                    <p:animEffect transition="in" filter="fade">
                      <p:cBhvr>
                        <p:cTn dur="1000"/>
                        <p:tgtEl>
                          <p:spTgt spid="57"/>
                        </p:tgtEl>
                      </p:cBhvr>
                    </p:animEffect>
                  </p:childTnLst>
                </p:cTn>
              </p:par>
            </p:tnLst>
          </p:tmpl>
        </p:tmplLst>
      </p:bldP>
      <p:bldP spid="58" grpId="0">
        <p:tmplLst>
          <p:tmpl>
            <p:tnLst>
              <p:par>
                <p:cTn presetID="10" presetClass="entr" presetSubtype="0" fill="hold" nodeType="afterEffect">
                  <p:stCondLst>
                    <p:cond delay="25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22" presetClass="entr" presetSubtype="8"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p:tmplLst>
          <p:tmpl>
            <p:tnLst>
              <p:par>
                <p:cTn presetID="10" presetClass="entr" presetSubtype="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p:tmplLst>
          <p:tmpl>
            <p:tnLst>
              <p:par>
                <p:cTn presetID="10" presetClass="entr" presetSubtype="0" fill="hold" nodeType="afterEffect">
                  <p:stCondLst>
                    <p:cond delay="25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presetID="22" presetClass="entr" presetSubtype="8"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wipe(left)">
                      <p:cBhvr>
                        <p:cTn dur="500"/>
                        <p:tgtEl>
                          <p:spTgt spid="63"/>
                        </p:tgtEl>
                      </p:cBhvr>
                    </p:animEffect>
                  </p:childTnLst>
                </p:cTn>
              </p:par>
            </p:tnLst>
          </p:tmpl>
        </p:tmplLst>
      </p:bldP>
      <p:bldP spid="64" grpId="0"/>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 ar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25" name="Freeform: Shape 24"/>
          <p:cNvSpPr/>
          <p:nvPr userDrawn="1"/>
        </p:nvSpPr>
        <p:spPr>
          <a:xfrm>
            <a:off x="1943100" y="3270250"/>
            <a:ext cx="4044119" cy="3182217"/>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Text Placeholder 5"/>
          <p:cNvSpPr>
            <a:spLocks noGrp="1"/>
          </p:cNvSpPr>
          <p:nvPr>
            <p:ph type="body" sz="quarter" idx="25" hasCustomPrompt="1"/>
          </p:nvPr>
        </p:nvSpPr>
        <p:spPr>
          <a:xfrm>
            <a:off x="2129256" y="4572495"/>
            <a:ext cx="3248651" cy="56941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Freeform: Shape 25"/>
          <p:cNvSpPr/>
          <p:nvPr userDrawn="1"/>
        </p:nvSpPr>
        <p:spPr>
          <a:xfrm>
            <a:off x="7121940" y="3270250"/>
            <a:ext cx="4044119" cy="3182217"/>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Text Placeholder 5"/>
          <p:cNvSpPr>
            <a:spLocks noGrp="1"/>
          </p:cNvSpPr>
          <p:nvPr>
            <p:ph type="body" sz="quarter" idx="26" hasCustomPrompt="1"/>
          </p:nvPr>
        </p:nvSpPr>
        <p:spPr>
          <a:xfrm>
            <a:off x="7308096" y="4572495"/>
            <a:ext cx="3248651" cy="56941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8" name="Freeform: Shape 27"/>
          <p:cNvSpPr/>
          <p:nvPr userDrawn="1"/>
        </p:nvSpPr>
        <p:spPr>
          <a:xfrm>
            <a:off x="12300781" y="3270250"/>
            <a:ext cx="4044119" cy="3182217"/>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Text Placeholder 5"/>
          <p:cNvSpPr>
            <a:spLocks noGrp="1"/>
          </p:cNvSpPr>
          <p:nvPr>
            <p:ph type="body" sz="quarter" idx="27" hasCustomPrompt="1"/>
          </p:nvPr>
        </p:nvSpPr>
        <p:spPr>
          <a:xfrm>
            <a:off x="12486937" y="4572495"/>
            <a:ext cx="3248651" cy="56941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1" name="Text Placeholder 5"/>
          <p:cNvSpPr>
            <a:spLocks noGrp="1"/>
          </p:cNvSpPr>
          <p:nvPr>
            <p:ph type="body" sz="quarter" idx="12" hasCustomPrompt="1"/>
          </p:nvPr>
        </p:nvSpPr>
        <p:spPr>
          <a:xfrm>
            <a:off x="5300784" y="7188201"/>
            <a:ext cx="7686431" cy="1663700"/>
          </a:xfrm>
        </p:spPr>
        <p:txBody>
          <a:bodyPr anchor="ctr"/>
          <a:lstStyle>
            <a:lvl1pPr marL="0" indent="0" algn="ctr">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52953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ppt_x"/>
                                          </p:val>
                                        </p:tav>
                                        <p:tav tm="100000">
                                          <p:val>
                                            <p:strVal val="#ppt_x"/>
                                          </p:val>
                                        </p:tav>
                                      </p:tavLst>
                                    </p:anim>
                                    <p:anim calcmode="lin" valueType="num">
                                      <p:cBhvr additive="base">
                                        <p:cTn id="8" dur="10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2" presetClass="entr" presetSubtype="8" decel="10000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0-#ppt_w/2"/>
                                          </p:val>
                                        </p:tav>
                                        <p:tav tm="100000">
                                          <p:val>
                                            <p:strVal val="#ppt_x"/>
                                          </p:val>
                                        </p:tav>
                                      </p:tavLst>
                                    </p:anim>
                                    <p:anim calcmode="lin" valueType="num">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10" presetClass="entr" presetSubtype="0" fill="hold" grpId="1"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2" presetClass="entr" presetSubtype="8" decel="10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par>
                          <p:cTn id="24" fill="hold">
                            <p:stCondLst>
                              <p:cond delay="2300"/>
                            </p:stCondLst>
                            <p:childTnLst>
                              <p:par>
                                <p:cTn id="25" presetID="2" presetClass="entr" presetSubtype="8" decel="10000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0-#ppt_w/2"/>
                                          </p:val>
                                        </p:tav>
                                        <p:tav tm="100000">
                                          <p:val>
                                            <p:strVal val="#ppt_x"/>
                                          </p:val>
                                        </p:tav>
                                      </p:tavLst>
                                    </p:anim>
                                    <p:anim calcmode="lin" valueType="num">
                                      <p:cBhvr additive="base">
                                        <p:cTn id="28" dur="1000" fill="hold"/>
                                        <p:tgtEl>
                                          <p:spTgt spid="26"/>
                                        </p:tgtEl>
                                        <p:attrNameLst>
                                          <p:attrName>ppt_y</p:attrName>
                                        </p:attrNameLst>
                                      </p:cBhvr>
                                      <p:tavLst>
                                        <p:tav tm="0">
                                          <p:val>
                                            <p:strVal val="#ppt_y"/>
                                          </p:val>
                                        </p:tav>
                                        <p:tav tm="100000">
                                          <p:val>
                                            <p:strVal val="#ppt_y"/>
                                          </p:val>
                                        </p:tav>
                                      </p:tavLst>
                                    </p:anim>
                                  </p:childTnLst>
                                </p:cTn>
                              </p:par>
                              <p:par>
                                <p:cTn id="29" presetID="10" presetClass="entr" presetSubtype="0" fill="hold" grpId="1"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childTnLst>
                                </p:cTn>
                              </p:par>
                              <p:par>
                                <p:cTn id="32" presetID="2" presetClass="entr" presetSubtype="8" decel="10000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1000" fill="hold"/>
                                        <p:tgtEl>
                                          <p:spTgt spid="27"/>
                                        </p:tgtEl>
                                        <p:attrNameLst>
                                          <p:attrName>ppt_x</p:attrName>
                                        </p:attrNameLst>
                                      </p:cBhvr>
                                      <p:tavLst>
                                        <p:tav tm="0">
                                          <p:val>
                                            <p:strVal val="0-#ppt_w/2"/>
                                          </p:val>
                                        </p:tav>
                                        <p:tav tm="100000">
                                          <p:val>
                                            <p:strVal val="#ppt_x"/>
                                          </p:val>
                                        </p:tav>
                                      </p:tavLst>
                                    </p:anim>
                                    <p:anim calcmode="lin" valueType="num">
                                      <p:cBhvr additive="base">
                                        <p:cTn id="35" dur="1000" fill="hold"/>
                                        <p:tgtEl>
                                          <p:spTgt spid="27"/>
                                        </p:tgtEl>
                                        <p:attrNameLst>
                                          <p:attrName>ppt_y</p:attrName>
                                        </p:attrNameLst>
                                      </p:cBhvr>
                                      <p:tavLst>
                                        <p:tav tm="0">
                                          <p:val>
                                            <p:strVal val="#ppt_y"/>
                                          </p:val>
                                        </p:tav>
                                        <p:tav tm="100000">
                                          <p:val>
                                            <p:strVal val="#ppt_y"/>
                                          </p:val>
                                        </p:tav>
                                      </p:tavLst>
                                    </p:anim>
                                  </p:childTnLst>
                                </p:cTn>
                              </p:par>
                              <p:par>
                                <p:cTn id="36" presetID="10" presetClass="entr" presetSubtype="0" fill="hold" grpId="1"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childTnLst>
                                </p:cTn>
                              </p:par>
                            </p:childTnLst>
                          </p:cTn>
                        </p:par>
                        <p:par>
                          <p:cTn id="39" fill="hold">
                            <p:stCondLst>
                              <p:cond delay="3300"/>
                            </p:stCondLst>
                            <p:childTnLst>
                              <p:par>
                                <p:cTn id="40" presetID="2" presetClass="entr" presetSubtype="8" decel="10000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1000" fill="hold"/>
                                        <p:tgtEl>
                                          <p:spTgt spid="28"/>
                                        </p:tgtEl>
                                        <p:attrNameLst>
                                          <p:attrName>ppt_x</p:attrName>
                                        </p:attrNameLst>
                                      </p:cBhvr>
                                      <p:tavLst>
                                        <p:tav tm="0">
                                          <p:val>
                                            <p:strVal val="0-#ppt_w/2"/>
                                          </p:val>
                                        </p:tav>
                                        <p:tav tm="100000">
                                          <p:val>
                                            <p:strVal val="#ppt_x"/>
                                          </p:val>
                                        </p:tav>
                                      </p:tavLst>
                                    </p:anim>
                                    <p:anim calcmode="lin" valueType="num">
                                      <p:cBhvr additive="base">
                                        <p:cTn id="43" dur="1000" fill="hold"/>
                                        <p:tgtEl>
                                          <p:spTgt spid="28"/>
                                        </p:tgtEl>
                                        <p:attrNameLst>
                                          <p:attrName>ppt_y</p:attrName>
                                        </p:attrNameLst>
                                      </p:cBhvr>
                                      <p:tavLst>
                                        <p:tav tm="0">
                                          <p:val>
                                            <p:strVal val="#ppt_y"/>
                                          </p:val>
                                        </p:tav>
                                        <p:tav tm="100000">
                                          <p:val>
                                            <p:strVal val="#ppt_y"/>
                                          </p:val>
                                        </p:tav>
                                      </p:tavLst>
                                    </p:anim>
                                  </p:childTnLst>
                                </p:cTn>
                              </p:par>
                              <p:par>
                                <p:cTn id="44" presetID="10" presetClass="entr" presetSubtype="0" fill="hold" grpId="1"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childTnLst>
                                </p:cTn>
                              </p:par>
                              <p:par>
                                <p:cTn id="47" presetID="2" presetClass="entr" presetSubtype="8" decel="10000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1000" fill="hold"/>
                                        <p:tgtEl>
                                          <p:spTgt spid="29"/>
                                        </p:tgtEl>
                                        <p:attrNameLst>
                                          <p:attrName>ppt_x</p:attrName>
                                        </p:attrNameLst>
                                      </p:cBhvr>
                                      <p:tavLst>
                                        <p:tav tm="0">
                                          <p:val>
                                            <p:strVal val="0-#ppt_w/2"/>
                                          </p:val>
                                        </p:tav>
                                        <p:tav tm="100000">
                                          <p:val>
                                            <p:strVal val="#ppt_x"/>
                                          </p:val>
                                        </p:tav>
                                      </p:tavLst>
                                    </p:anim>
                                    <p:anim calcmode="lin" valueType="num">
                                      <p:cBhvr additive="base">
                                        <p:cTn id="50" dur="1000" fill="hold"/>
                                        <p:tgtEl>
                                          <p:spTgt spid="29"/>
                                        </p:tgtEl>
                                        <p:attrNameLst>
                                          <p:attrName>ppt_y</p:attrName>
                                        </p:attrNameLst>
                                      </p:cBhvr>
                                      <p:tavLst>
                                        <p:tav tm="0">
                                          <p:val>
                                            <p:strVal val="#ppt_y"/>
                                          </p:val>
                                        </p:tav>
                                        <p:tav tm="100000">
                                          <p:val>
                                            <p:strVal val="#ppt_y"/>
                                          </p:val>
                                        </p:tav>
                                      </p:tavLst>
                                    </p:anim>
                                  </p:childTnLst>
                                </p:cTn>
                              </p:par>
                              <p:par>
                                <p:cTn id="51" presetID="10" presetClass="entr" presetSubtype="0" fill="hold" grpId="1"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childTnLst>
                                </p:cTn>
                              </p:par>
                            </p:childTnLst>
                          </p:cTn>
                        </p:par>
                        <p:par>
                          <p:cTn id="54" fill="hold">
                            <p:stCondLst>
                              <p:cond delay="4300"/>
                            </p:stCondLst>
                            <p:childTnLst>
                              <p:par>
                                <p:cTn id="55" presetID="10" presetClass="entr" presetSubtype="0" fill="hold" grpId="0" nodeType="afterEffect">
                                  <p:stCondLst>
                                    <p:cond delay="25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7" grpId="0">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0-#ppt_w/2"/>
                          </p:val>
                        </p:tav>
                        <p:tav tm="100000">
                          <p:val>
                            <p:strVal val="#ppt_x"/>
                          </p:val>
                        </p:tav>
                      </p:tavLst>
                    </p:anim>
                    <p:anim calcmode="lin" valueType="num">
                      <p:cBhvr additive="base">
                        <p:cTn dur="1000" fill="hold"/>
                        <p:tgtEl>
                          <p:spTgt spid="7"/>
                        </p:tgtEl>
                        <p:attrNameLst>
                          <p:attrName>ppt_y</p:attrName>
                        </p:attrNameLst>
                      </p:cBhvr>
                      <p:tavLst>
                        <p:tav tm="0">
                          <p:val>
                            <p:strVal val="#ppt_y"/>
                          </p:val>
                        </p:tav>
                        <p:tav tm="100000">
                          <p:val>
                            <p:strVal val="#ppt_y"/>
                          </p:val>
                        </p:tav>
                      </p:tavLst>
                    </p:anim>
                  </p:childTnLst>
                </p:cTn>
              </p:par>
            </p:tnLst>
          </p:tmpl>
        </p:tmplLst>
      </p:bldP>
      <p:bldP spid="7" grpId="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P spid="26" grpId="0" animBg="1"/>
      <p:bldP spid="26" grpId="1" animBg="1"/>
      <p:bldP spid="27" grpId="0">
        <p:tmplLst>
          <p:tmpl>
            <p:tnLst>
              <p:par>
                <p:cTn presetID="2" presetClass="entr" presetSubtype="8"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000" fill="hold"/>
                        <p:tgtEl>
                          <p:spTgt spid="27"/>
                        </p:tgtEl>
                        <p:attrNameLst>
                          <p:attrName>ppt_x</p:attrName>
                        </p:attrNameLst>
                      </p:cBhvr>
                      <p:tavLst>
                        <p:tav tm="0">
                          <p:val>
                            <p:strVal val="0-#ppt_w/2"/>
                          </p:val>
                        </p:tav>
                        <p:tav tm="100000">
                          <p:val>
                            <p:strVal val="#ppt_x"/>
                          </p:val>
                        </p:tav>
                      </p:tavLst>
                    </p:anim>
                    <p:anim calcmode="lin" valueType="num">
                      <p:cBhvr additive="base">
                        <p:cTn dur="1000" fill="hold"/>
                        <p:tgtEl>
                          <p:spTgt spid="27"/>
                        </p:tgtEl>
                        <p:attrNameLst>
                          <p:attrName>ppt_y</p:attrName>
                        </p:attrNameLst>
                      </p:cBhvr>
                      <p:tavLst>
                        <p:tav tm="0">
                          <p:val>
                            <p:strVal val="#ppt_y"/>
                          </p:val>
                        </p:tav>
                        <p:tav tm="100000">
                          <p:val>
                            <p:strVal val="#ppt_y"/>
                          </p:val>
                        </p:tav>
                      </p:tavLst>
                    </p:anim>
                  </p:childTnLst>
                </p:cTn>
              </p:par>
            </p:tnLst>
          </p:tmpl>
        </p:tmplLst>
      </p:bldP>
      <p:bldP spid="27" grpId="1">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1000"/>
                        <p:tgtEl>
                          <p:spTgt spid="27"/>
                        </p:tgtEl>
                      </p:cBhvr>
                    </p:animEffect>
                  </p:childTnLst>
                </p:cTn>
              </p:par>
            </p:tnLst>
          </p:tmpl>
        </p:tmplLst>
      </p:bldP>
      <p:bldP spid="28" grpId="0" animBg="1"/>
      <p:bldP spid="28" grpId="1" animBg="1"/>
      <p:bldP spid="29" grpId="0">
        <p:tmplLst>
          <p:tmpl>
            <p:tnLst>
              <p:par>
                <p:cTn presetID="2" presetClass="entr" presetSubtype="8"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0-#ppt_w/2"/>
                          </p:val>
                        </p:tav>
                        <p:tav tm="100000">
                          <p:val>
                            <p:strVal val="#ppt_x"/>
                          </p:val>
                        </p:tav>
                      </p:tavLst>
                    </p:anim>
                    <p:anim calcmode="lin" valueType="num">
                      <p:cBhvr additive="base">
                        <p:cTn dur="1000" fill="hold"/>
                        <p:tgtEl>
                          <p:spTgt spid="29"/>
                        </p:tgtEl>
                        <p:attrNameLst>
                          <p:attrName>ppt_y</p:attrName>
                        </p:attrNameLst>
                      </p:cBhvr>
                      <p:tavLst>
                        <p:tav tm="0">
                          <p:val>
                            <p:strVal val="#ppt_y"/>
                          </p:val>
                        </p:tav>
                        <p:tav tm="100000">
                          <p:val>
                            <p:strVal val="#ppt_y"/>
                          </p:val>
                        </p:tav>
                      </p:tavLst>
                    </p:anim>
                  </p:childTnLst>
                </p:cTn>
              </p:par>
            </p:tnLst>
          </p:tmpl>
        </p:tmplLst>
      </p:bldP>
      <p:bldP spid="29" grpId="1">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childTnLst>
                </p:cTn>
              </p:par>
            </p:tnLst>
          </p:tmpl>
        </p:tmplLst>
      </p:bldP>
      <p:bldP spid="31" grpId="0">
        <p:tmplLst>
          <p:tmpl>
            <p:tnLst>
              <p:par>
                <p:cTn presetID="10" presetClass="entr" presetSubtype="0" fill="hold" nodeType="after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 arrows ">
    <p:spTree>
      <p:nvGrpSpPr>
        <p:cNvPr id="1" name=""/>
        <p:cNvGrpSpPr/>
        <p:nvPr/>
      </p:nvGrpSpPr>
      <p:grpSpPr>
        <a:xfrm>
          <a:off x="0" y="0"/>
          <a:ext cx="0" cy="0"/>
          <a:chOff x="0" y="0"/>
          <a:chExt cx="0" cy="0"/>
        </a:xfrm>
      </p:grpSpPr>
      <p:sp>
        <p:nvSpPr>
          <p:cNvPr id="26" name="Freeform: Shape 25"/>
          <p:cNvSpPr/>
          <p:nvPr userDrawn="1"/>
        </p:nvSpPr>
        <p:spPr>
          <a:xfrm>
            <a:off x="5287954" y="3450053"/>
            <a:ext cx="3815617" cy="3002414"/>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Text Placeholder 5"/>
          <p:cNvSpPr>
            <a:spLocks noGrp="1"/>
          </p:cNvSpPr>
          <p:nvPr>
            <p:ph type="body" sz="quarter" idx="26" hasCustomPrompt="1"/>
          </p:nvPr>
        </p:nvSpPr>
        <p:spPr>
          <a:xfrm>
            <a:off x="5357010" y="4642341"/>
            <a:ext cx="3248651" cy="59804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25" name="Freeform: Shape 24"/>
          <p:cNvSpPr/>
          <p:nvPr userDrawn="1"/>
        </p:nvSpPr>
        <p:spPr>
          <a:xfrm>
            <a:off x="1403350" y="3450053"/>
            <a:ext cx="3815617" cy="3002414"/>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Text Placeholder 5"/>
          <p:cNvSpPr>
            <a:spLocks noGrp="1"/>
          </p:cNvSpPr>
          <p:nvPr>
            <p:ph type="body" sz="quarter" idx="25" hasCustomPrompt="1"/>
          </p:nvPr>
        </p:nvSpPr>
        <p:spPr>
          <a:xfrm>
            <a:off x="1589506" y="4642341"/>
            <a:ext cx="3248651" cy="59804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8" name="Freeform: Shape 27"/>
          <p:cNvSpPr/>
          <p:nvPr userDrawn="1"/>
        </p:nvSpPr>
        <p:spPr>
          <a:xfrm>
            <a:off x="9172558" y="3421263"/>
            <a:ext cx="3815617" cy="3002414"/>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Text Placeholder 5"/>
          <p:cNvSpPr>
            <a:spLocks noGrp="1"/>
          </p:cNvSpPr>
          <p:nvPr>
            <p:ph type="body" sz="quarter" idx="27" hasCustomPrompt="1"/>
          </p:nvPr>
        </p:nvSpPr>
        <p:spPr>
          <a:xfrm>
            <a:off x="9324221" y="4613551"/>
            <a:ext cx="3248651" cy="59804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1" name="Text Placeholder 5"/>
          <p:cNvSpPr>
            <a:spLocks noGrp="1"/>
          </p:cNvSpPr>
          <p:nvPr>
            <p:ph type="body" sz="quarter" idx="12" hasCustomPrompt="1"/>
          </p:nvPr>
        </p:nvSpPr>
        <p:spPr>
          <a:xfrm>
            <a:off x="5300784" y="7188201"/>
            <a:ext cx="7686431" cy="1663700"/>
          </a:xfrm>
        </p:spPr>
        <p:txBody>
          <a:bodyPr anchor="ctr"/>
          <a:lstStyle>
            <a:lvl1pPr marL="0" indent="0" algn="ctr">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12" name="Freeform: Shape 11"/>
          <p:cNvSpPr/>
          <p:nvPr userDrawn="1"/>
        </p:nvSpPr>
        <p:spPr>
          <a:xfrm>
            <a:off x="13057163" y="3450053"/>
            <a:ext cx="3815617" cy="3002414"/>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Text Placeholder 5"/>
          <p:cNvSpPr>
            <a:spLocks noGrp="1"/>
          </p:cNvSpPr>
          <p:nvPr>
            <p:ph type="body" sz="quarter" idx="28" hasCustomPrompt="1"/>
          </p:nvPr>
        </p:nvSpPr>
        <p:spPr>
          <a:xfrm>
            <a:off x="13026687" y="4642341"/>
            <a:ext cx="3248651" cy="598048"/>
          </a:xfrm>
        </p:spPr>
        <p:txBody>
          <a:bodyPr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170940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ppt_x"/>
                                          </p:val>
                                        </p:tav>
                                        <p:tav tm="100000">
                                          <p:val>
                                            <p:strVal val="#ppt_x"/>
                                          </p:val>
                                        </p:tav>
                                      </p:tavLst>
                                    </p:anim>
                                    <p:anim calcmode="lin" valueType="num">
                                      <p:cBhvr additive="base">
                                        <p:cTn id="8" dur="10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2" presetClass="entr" presetSubtype="8" decel="10000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0-#ppt_w/2"/>
                                          </p:val>
                                        </p:tav>
                                        <p:tav tm="100000">
                                          <p:val>
                                            <p:strVal val="#ppt_x"/>
                                          </p:val>
                                        </p:tav>
                                      </p:tavLst>
                                    </p:anim>
                                    <p:anim calcmode="lin" valueType="num">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10" presetClass="entr" presetSubtype="0" fill="hold" grpId="1"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2" presetClass="entr" presetSubtype="8" decel="10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par>
                          <p:cTn id="24" fill="hold">
                            <p:stCondLst>
                              <p:cond delay="2300"/>
                            </p:stCondLst>
                            <p:childTnLst>
                              <p:par>
                                <p:cTn id="25" presetID="2" presetClass="entr" presetSubtype="8" decel="10000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0-#ppt_w/2"/>
                                          </p:val>
                                        </p:tav>
                                        <p:tav tm="100000">
                                          <p:val>
                                            <p:strVal val="#ppt_x"/>
                                          </p:val>
                                        </p:tav>
                                      </p:tavLst>
                                    </p:anim>
                                    <p:anim calcmode="lin" valueType="num">
                                      <p:cBhvr additive="base">
                                        <p:cTn id="28" dur="1000" fill="hold"/>
                                        <p:tgtEl>
                                          <p:spTgt spid="26"/>
                                        </p:tgtEl>
                                        <p:attrNameLst>
                                          <p:attrName>ppt_y</p:attrName>
                                        </p:attrNameLst>
                                      </p:cBhvr>
                                      <p:tavLst>
                                        <p:tav tm="0">
                                          <p:val>
                                            <p:strVal val="#ppt_y"/>
                                          </p:val>
                                        </p:tav>
                                        <p:tav tm="100000">
                                          <p:val>
                                            <p:strVal val="#ppt_y"/>
                                          </p:val>
                                        </p:tav>
                                      </p:tavLst>
                                    </p:anim>
                                  </p:childTnLst>
                                </p:cTn>
                              </p:par>
                              <p:par>
                                <p:cTn id="29" presetID="10" presetClass="entr" presetSubtype="0" fill="hold" grpId="1"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childTnLst>
                                </p:cTn>
                              </p:par>
                              <p:par>
                                <p:cTn id="32" presetID="2" presetClass="entr" presetSubtype="8" decel="10000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1000" fill="hold"/>
                                        <p:tgtEl>
                                          <p:spTgt spid="27"/>
                                        </p:tgtEl>
                                        <p:attrNameLst>
                                          <p:attrName>ppt_x</p:attrName>
                                        </p:attrNameLst>
                                      </p:cBhvr>
                                      <p:tavLst>
                                        <p:tav tm="0">
                                          <p:val>
                                            <p:strVal val="0-#ppt_w/2"/>
                                          </p:val>
                                        </p:tav>
                                        <p:tav tm="100000">
                                          <p:val>
                                            <p:strVal val="#ppt_x"/>
                                          </p:val>
                                        </p:tav>
                                      </p:tavLst>
                                    </p:anim>
                                    <p:anim calcmode="lin" valueType="num">
                                      <p:cBhvr additive="base">
                                        <p:cTn id="35" dur="1000" fill="hold"/>
                                        <p:tgtEl>
                                          <p:spTgt spid="27"/>
                                        </p:tgtEl>
                                        <p:attrNameLst>
                                          <p:attrName>ppt_y</p:attrName>
                                        </p:attrNameLst>
                                      </p:cBhvr>
                                      <p:tavLst>
                                        <p:tav tm="0">
                                          <p:val>
                                            <p:strVal val="#ppt_y"/>
                                          </p:val>
                                        </p:tav>
                                        <p:tav tm="100000">
                                          <p:val>
                                            <p:strVal val="#ppt_y"/>
                                          </p:val>
                                        </p:tav>
                                      </p:tavLst>
                                    </p:anim>
                                  </p:childTnLst>
                                </p:cTn>
                              </p:par>
                              <p:par>
                                <p:cTn id="36" presetID="10" presetClass="entr" presetSubtype="0" fill="hold" grpId="1"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childTnLst>
                                </p:cTn>
                              </p:par>
                            </p:childTnLst>
                          </p:cTn>
                        </p:par>
                        <p:par>
                          <p:cTn id="39" fill="hold">
                            <p:stCondLst>
                              <p:cond delay="3300"/>
                            </p:stCondLst>
                            <p:childTnLst>
                              <p:par>
                                <p:cTn id="40" presetID="2" presetClass="entr" presetSubtype="8" decel="10000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1000" fill="hold"/>
                                        <p:tgtEl>
                                          <p:spTgt spid="28"/>
                                        </p:tgtEl>
                                        <p:attrNameLst>
                                          <p:attrName>ppt_x</p:attrName>
                                        </p:attrNameLst>
                                      </p:cBhvr>
                                      <p:tavLst>
                                        <p:tav tm="0">
                                          <p:val>
                                            <p:strVal val="0-#ppt_w/2"/>
                                          </p:val>
                                        </p:tav>
                                        <p:tav tm="100000">
                                          <p:val>
                                            <p:strVal val="#ppt_x"/>
                                          </p:val>
                                        </p:tav>
                                      </p:tavLst>
                                    </p:anim>
                                    <p:anim calcmode="lin" valueType="num">
                                      <p:cBhvr additive="base">
                                        <p:cTn id="43" dur="1000" fill="hold"/>
                                        <p:tgtEl>
                                          <p:spTgt spid="28"/>
                                        </p:tgtEl>
                                        <p:attrNameLst>
                                          <p:attrName>ppt_y</p:attrName>
                                        </p:attrNameLst>
                                      </p:cBhvr>
                                      <p:tavLst>
                                        <p:tav tm="0">
                                          <p:val>
                                            <p:strVal val="#ppt_y"/>
                                          </p:val>
                                        </p:tav>
                                        <p:tav tm="100000">
                                          <p:val>
                                            <p:strVal val="#ppt_y"/>
                                          </p:val>
                                        </p:tav>
                                      </p:tavLst>
                                    </p:anim>
                                  </p:childTnLst>
                                </p:cTn>
                              </p:par>
                              <p:par>
                                <p:cTn id="44" presetID="10" presetClass="entr" presetSubtype="0" fill="hold" grpId="1"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childTnLst>
                                </p:cTn>
                              </p:par>
                              <p:par>
                                <p:cTn id="47" presetID="2" presetClass="entr" presetSubtype="8" decel="10000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1000" fill="hold"/>
                                        <p:tgtEl>
                                          <p:spTgt spid="29"/>
                                        </p:tgtEl>
                                        <p:attrNameLst>
                                          <p:attrName>ppt_x</p:attrName>
                                        </p:attrNameLst>
                                      </p:cBhvr>
                                      <p:tavLst>
                                        <p:tav tm="0">
                                          <p:val>
                                            <p:strVal val="0-#ppt_w/2"/>
                                          </p:val>
                                        </p:tav>
                                        <p:tav tm="100000">
                                          <p:val>
                                            <p:strVal val="#ppt_x"/>
                                          </p:val>
                                        </p:tav>
                                      </p:tavLst>
                                    </p:anim>
                                    <p:anim calcmode="lin" valueType="num">
                                      <p:cBhvr additive="base">
                                        <p:cTn id="50" dur="1000" fill="hold"/>
                                        <p:tgtEl>
                                          <p:spTgt spid="29"/>
                                        </p:tgtEl>
                                        <p:attrNameLst>
                                          <p:attrName>ppt_y</p:attrName>
                                        </p:attrNameLst>
                                      </p:cBhvr>
                                      <p:tavLst>
                                        <p:tav tm="0">
                                          <p:val>
                                            <p:strVal val="#ppt_y"/>
                                          </p:val>
                                        </p:tav>
                                        <p:tav tm="100000">
                                          <p:val>
                                            <p:strVal val="#ppt_y"/>
                                          </p:val>
                                        </p:tav>
                                      </p:tavLst>
                                    </p:anim>
                                  </p:childTnLst>
                                </p:cTn>
                              </p:par>
                              <p:par>
                                <p:cTn id="51" presetID="10" presetClass="entr" presetSubtype="0" fill="hold" grpId="1"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childTnLst>
                                </p:cTn>
                              </p:par>
                            </p:childTnLst>
                          </p:cTn>
                        </p:par>
                        <p:par>
                          <p:cTn id="54" fill="hold">
                            <p:stCondLst>
                              <p:cond delay="4300"/>
                            </p:stCondLst>
                            <p:childTnLst>
                              <p:par>
                                <p:cTn id="55" presetID="2" presetClass="entr" presetSubtype="8" decel="10000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1000" fill="hold"/>
                                        <p:tgtEl>
                                          <p:spTgt spid="12"/>
                                        </p:tgtEl>
                                        <p:attrNameLst>
                                          <p:attrName>ppt_x</p:attrName>
                                        </p:attrNameLst>
                                      </p:cBhvr>
                                      <p:tavLst>
                                        <p:tav tm="0">
                                          <p:val>
                                            <p:strVal val="0-#ppt_w/2"/>
                                          </p:val>
                                        </p:tav>
                                        <p:tav tm="100000">
                                          <p:val>
                                            <p:strVal val="#ppt_x"/>
                                          </p:val>
                                        </p:tav>
                                      </p:tavLst>
                                    </p:anim>
                                    <p:anim calcmode="lin" valueType="num">
                                      <p:cBhvr additive="base">
                                        <p:cTn id="58" dur="1000" fill="hold"/>
                                        <p:tgtEl>
                                          <p:spTgt spid="12"/>
                                        </p:tgtEl>
                                        <p:attrNameLst>
                                          <p:attrName>ppt_y</p:attrName>
                                        </p:attrNameLst>
                                      </p:cBhvr>
                                      <p:tavLst>
                                        <p:tav tm="0">
                                          <p:val>
                                            <p:strVal val="#ppt_y"/>
                                          </p:val>
                                        </p:tav>
                                        <p:tav tm="100000">
                                          <p:val>
                                            <p:strVal val="#ppt_y"/>
                                          </p:val>
                                        </p:tav>
                                      </p:tavLst>
                                    </p:anim>
                                  </p:childTnLst>
                                </p:cTn>
                              </p:par>
                              <p:par>
                                <p:cTn id="59" presetID="10" presetClass="entr" presetSubtype="0" fill="hold" grpId="1"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childTnLst>
                                </p:cTn>
                              </p:par>
                              <p:par>
                                <p:cTn id="62" presetID="2" presetClass="entr" presetSubtype="8" decel="10000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1000" fill="hold"/>
                                        <p:tgtEl>
                                          <p:spTgt spid="13"/>
                                        </p:tgtEl>
                                        <p:attrNameLst>
                                          <p:attrName>ppt_x</p:attrName>
                                        </p:attrNameLst>
                                      </p:cBhvr>
                                      <p:tavLst>
                                        <p:tav tm="0">
                                          <p:val>
                                            <p:strVal val="0-#ppt_w/2"/>
                                          </p:val>
                                        </p:tav>
                                        <p:tav tm="100000">
                                          <p:val>
                                            <p:strVal val="#ppt_x"/>
                                          </p:val>
                                        </p:tav>
                                      </p:tavLst>
                                    </p:anim>
                                    <p:anim calcmode="lin" valueType="num">
                                      <p:cBhvr additive="base">
                                        <p:cTn id="65" dur="1000" fill="hold"/>
                                        <p:tgtEl>
                                          <p:spTgt spid="13"/>
                                        </p:tgtEl>
                                        <p:attrNameLst>
                                          <p:attrName>ppt_y</p:attrName>
                                        </p:attrNameLst>
                                      </p:cBhvr>
                                      <p:tavLst>
                                        <p:tav tm="0">
                                          <p:val>
                                            <p:strVal val="#ppt_y"/>
                                          </p:val>
                                        </p:tav>
                                        <p:tav tm="100000">
                                          <p:val>
                                            <p:strVal val="#ppt_y"/>
                                          </p:val>
                                        </p:tav>
                                      </p:tavLst>
                                    </p:anim>
                                  </p:childTnLst>
                                </p:cTn>
                              </p:par>
                              <p:par>
                                <p:cTn id="66" presetID="10" presetClass="entr" presetSubtype="0" fill="hold" grpId="1"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childTnLst>
                                </p:cTn>
                              </p:par>
                            </p:childTnLst>
                          </p:cTn>
                        </p:par>
                        <p:par>
                          <p:cTn id="69" fill="hold">
                            <p:stCondLst>
                              <p:cond delay="5300"/>
                            </p:stCondLst>
                            <p:childTnLst>
                              <p:par>
                                <p:cTn id="70" presetID="10" presetClass="entr" presetSubtype="0" fill="hold" grpId="0" nodeType="afterEffect">
                                  <p:stCondLst>
                                    <p:cond delay="25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p:tmplLst>
          <p:tmpl>
            <p:tnLst>
              <p:par>
                <p:cTn presetID="2" presetClass="entr" presetSubtype="8"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000" fill="hold"/>
                        <p:tgtEl>
                          <p:spTgt spid="27"/>
                        </p:tgtEl>
                        <p:attrNameLst>
                          <p:attrName>ppt_x</p:attrName>
                        </p:attrNameLst>
                      </p:cBhvr>
                      <p:tavLst>
                        <p:tav tm="0">
                          <p:val>
                            <p:strVal val="0-#ppt_w/2"/>
                          </p:val>
                        </p:tav>
                        <p:tav tm="100000">
                          <p:val>
                            <p:strVal val="#ppt_x"/>
                          </p:val>
                        </p:tav>
                      </p:tavLst>
                    </p:anim>
                    <p:anim calcmode="lin" valueType="num">
                      <p:cBhvr additive="base">
                        <p:cTn dur="1000" fill="hold"/>
                        <p:tgtEl>
                          <p:spTgt spid="27"/>
                        </p:tgtEl>
                        <p:attrNameLst>
                          <p:attrName>ppt_y</p:attrName>
                        </p:attrNameLst>
                      </p:cBhvr>
                      <p:tavLst>
                        <p:tav tm="0">
                          <p:val>
                            <p:strVal val="#ppt_y"/>
                          </p:val>
                        </p:tav>
                        <p:tav tm="100000">
                          <p:val>
                            <p:strVal val="#ppt_y"/>
                          </p:val>
                        </p:tav>
                      </p:tavLst>
                    </p:anim>
                  </p:childTnLst>
                </p:cTn>
              </p:par>
            </p:tnLst>
          </p:tmpl>
        </p:tmplLst>
      </p:bldP>
      <p:bldP spid="27" grpId="1">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1000"/>
                        <p:tgtEl>
                          <p:spTgt spid="27"/>
                        </p:tgtEl>
                      </p:cBhvr>
                    </p:animEffect>
                  </p:childTnLst>
                </p:cTn>
              </p:par>
            </p:tnLst>
          </p:tmpl>
        </p:tmplLst>
      </p:bldP>
      <p:bldP spid="25" grpId="0" animBg="1"/>
      <p:bldP spid="25" grpId="1" animBg="1"/>
      <p:bldP spid="7" grpId="0">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0-#ppt_w/2"/>
                          </p:val>
                        </p:tav>
                        <p:tav tm="100000">
                          <p:val>
                            <p:strVal val="#ppt_x"/>
                          </p:val>
                        </p:tav>
                      </p:tavLst>
                    </p:anim>
                    <p:anim calcmode="lin" valueType="num">
                      <p:cBhvr additive="base">
                        <p:cTn dur="1000" fill="hold"/>
                        <p:tgtEl>
                          <p:spTgt spid="7"/>
                        </p:tgtEl>
                        <p:attrNameLst>
                          <p:attrName>ppt_y</p:attrName>
                        </p:attrNameLst>
                      </p:cBhvr>
                      <p:tavLst>
                        <p:tav tm="0">
                          <p:val>
                            <p:strVal val="#ppt_y"/>
                          </p:val>
                        </p:tav>
                        <p:tav tm="100000">
                          <p:val>
                            <p:strVal val="#ppt_y"/>
                          </p:val>
                        </p:tav>
                      </p:tavLst>
                    </p:anim>
                  </p:childTnLst>
                </p:cTn>
              </p:par>
            </p:tnLst>
          </p:tmpl>
        </p:tmplLst>
      </p:bldP>
      <p:bldP spid="7" grpId="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P spid="28" grpId="0" animBg="1"/>
      <p:bldP spid="28" grpId="1" animBg="1"/>
      <p:bldP spid="29" grpId="0">
        <p:tmplLst>
          <p:tmpl>
            <p:tnLst>
              <p:par>
                <p:cTn presetID="2" presetClass="entr" presetSubtype="8"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0-#ppt_w/2"/>
                          </p:val>
                        </p:tav>
                        <p:tav tm="100000">
                          <p:val>
                            <p:strVal val="#ppt_x"/>
                          </p:val>
                        </p:tav>
                      </p:tavLst>
                    </p:anim>
                    <p:anim calcmode="lin" valueType="num">
                      <p:cBhvr additive="base">
                        <p:cTn dur="1000" fill="hold"/>
                        <p:tgtEl>
                          <p:spTgt spid="29"/>
                        </p:tgtEl>
                        <p:attrNameLst>
                          <p:attrName>ppt_y</p:attrName>
                        </p:attrNameLst>
                      </p:cBhvr>
                      <p:tavLst>
                        <p:tav tm="0">
                          <p:val>
                            <p:strVal val="#ppt_y"/>
                          </p:val>
                        </p:tav>
                        <p:tav tm="100000">
                          <p:val>
                            <p:strVal val="#ppt_y"/>
                          </p:val>
                        </p:tav>
                      </p:tavLst>
                    </p:anim>
                  </p:childTnLst>
                </p:cTn>
              </p:par>
            </p:tnLst>
          </p:tmpl>
        </p:tmplLst>
      </p:bldP>
      <p:bldP spid="29" grpId="1">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childTnLst>
                </p:cTn>
              </p:par>
            </p:tnLst>
          </p:tmpl>
        </p:tmplLst>
      </p:bldP>
      <p:bldP spid="31" grpId="0">
        <p:tmplLst>
          <p:tmpl>
            <p:tnLst>
              <p:par>
                <p:cTn presetID="10" presetClass="entr" presetSubtype="0" fill="hold" nodeType="after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bldP spid="12" grpId="0" animBg="1"/>
      <p:bldP spid="12" grpId="1" animBg="1"/>
      <p:bldP spid="13" grpId="0">
        <p:tmplLst>
          <p:tmpl>
            <p:tnLst>
              <p:par>
                <p:cTn presetID="2" presetClass="entr" presetSubtype="8"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0-#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3" grpId="1">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 tabl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34" name="Rectangle 33"/>
          <p:cNvSpPr/>
          <p:nvPr userDrawn="1"/>
        </p:nvSpPr>
        <p:spPr>
          <a:xfrm>
            <a:off x="8415564" y="2873828"/>
            <a:ext cx="3615871" cy="585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Rectangle 34"/>
          <p:cNvSpPr/>
          <p:nvPr userDrawn="1"/>
        </p:nvSpPr>
        <p:spPr>
          <a:xfrm>
            <a:off x="8415564" y="3458935"/>
            <a:ext cx="3615871" cy="11711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Rectangle 35"/>
          <p:cNvSpPr/>
          <p:nvPr userDrawn="1"/>
        </p:nvSpPr>
        <p:spPr>
          <a:xfrm>
            <a:off x="8415564" y="4630056"/>
            <a:ext cx="3615871" cy="25737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Rectangle 36"/>
          <p:cNvSpPr/>
          <p:nvPr userDrawn="1"/>
        </p:nvSpPr>
        <p:spPr>
          <a:xfrm>
            <a:off x="8415564" y="7203848"/>
            <a:ext cx="3615871" cy="314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Text Placeholder 5"/>
          <p:cNvSpPr>
            <a:spLocks noGrp="1"/>
          </p:cNvSpPr>
          <p:nvPr>
            <p:ph type="body" sz="quarter" idx="31" hasCustomPrompt="1"/>
          </p:nvPr>
        </p:nvSpPr>
        <p:spPr>
          <a:xfrm>
            <a:off x="8599174" y="2860737"/>
            <a:ext cx="3248651" cy="569418"/>
          </a:xfrm>
        </p:spPr>
        <p:txBody>
          <a:bodyPr anchor="ctr">
            <a:normAutofit/>
          </a:bodyPr>
          <a:lstStyle>
            <a:lvl1pPr marL="0" indent="0" algn="ct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9" name="Text Placeholder 5"/>
          <p:cNvSpPr>
            <a:spLocks noGrp="1"/>
          </p:cNvSpPr>
          <p:nvPr>
            <p:ph type="body" sz="quarter" idx="32" hasCustomPrompt="1"/>
          </p:nvPr>
        </p:nvSpPr>
        <p:spPr>
          <a:xfrm>
            <a:off x="8599174" y="3599543"/>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0" name="Text Placeholder 5"/>
          <p:cNvSpPr>
            <a:spLocks noGrp="1"/>
          </p:cNvSpPr>
          <p:nvPr>
            <p:ph type="body" sz="quarter" idx="33" hasCustomPrompt="1"/>
          </p:nvPr>
        </p:nvSpPr>
        <p:spPr>
          <a:xfrm>
            <a:off x="8599174" y="4818741"/>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1" name="Text Placeholder 5"/>
          <p:cNvSpPr>
            <a:spLocks noGrp="1"/>
          </p:cNvSpPr>
          <p:nvPr>
            <p:ph type="body" sz="quarter" idx="34" hasCustomPrompt="1"/>
          </p:nvPr>
        </p:nvSpPr>
        <p:spPr>
          <a:xfrm>
            <a:off x="8599174" y="5379809"/>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2" name="Text Placeholder 5"/>
          <p:cNvSpPr>
            <a:spLocks noGrp="1"/>
          </p:cNvSpPr>
          <p:nvPr>
            <p:ph type="body" sz="quarter" idx="35" hasCustomPrompt="1"/>
          </p:nvPr>
        </p:nvSpPr>
        <p:spPr>
          <a:xfrm>
            <a:off x="8599174" y="5940877"/>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3" name="Text Placeholder 5"/>
          <p:cNvSpPr>
            <a:spLocks noGrp="1"/>
          </p:cNvSpPr>
          <p:nvPr>
            <p:ph type="body" sz="quarter" idx="36" hasCustomPrompt="1"/>
          </p:nvPr>
        </p:nvSpPr>
        <p:spPr>
          <a:xfrm>
            <a:off x="8599174" y="6501944"/>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4" name="Rectangle 43"/>
          <p:cNvSpPr/>
          <p:nvPr userDrawn="1"/>
        </p:nvSpPr>
        <p:spPr>
          <a:xfrm>
            <a:off x="12729029" y="2873828"/>
            <a:ext cx="3615871" cy="585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Rectangle 44"/>
          <p:cNvSpPr/>
          <p:nvPr userDrawn="1"/>
        </p:nvSpPr>
        <p:spPr>
          <a:xfrm>
            <a:off x="12729029" y="3458935"/>
            <a:ext cx="3615871" cy="117112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Rectangle 45"/>
          <p:cNvSpPr/>
          <p:nvPr userDrawn="1"/>
        </p:nvSpPr>
        <p:spPr>
          <a:xfrm>
            <a:off x="12729029" y="4630056"/>
            <a:ext cx="3615871" cy="25737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Rectangle 46"/>
          <p:cNvSpPr/>
          <p:nvPr userDrawn="1"/>
        </p:nvSpPr>
        <p:spPr>
          <a:xfrm>
            <a:off x="12729029" y="7203848"/>
            <a:ext cx="3615871" cy="3145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 name="Text Placeholder 5"/>
          <p:cNvSpPr>
            <a:spLocks noGrp="1"/>
          </p:cNvSpPr>
          <p:nvPr>
            <p:ph type="body" sz="quarter" idx="37" hasCustomPrompt="1"/>
          </p:nvPr>
        </p:nvSpPr>
        <p:spPr>
          <a:xfrm>
            <a:off x="12912639" y="2860737"/>
            <a:ext cx="3248651" cy="569418"/>
          </a:xfrm>
        </p:spPr>
        <p:txBody>
          <a:bodyPr anchor="ctr">
            <a:normAutofit/>
          </a:bodyPr>
          <a:lstStyle>
            <a:lvl1pPr marL="0" indent="0" algn="ct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9" name="Text Placeholder 5"/>
          <p:cNvSpPr>
            <a:spLocks noGrp="1"/>
          </p:cNvSpPr>
          <p:nvPr>
            <p:ph type="body" sz="quarter" idx="38" hasCustomPrompt="1"/>
          </p:nvPr>
        </p:nvSpPr>
        <p:spPr>
          <a:xfrm>
            <a:off x="12912639" y="3599543"/>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50" name="Text Placeholder 5"/>
          <p:cNvSpPr>
            <a:spLocks noGrp="1"/>
          </p:cNvSpPr>
          <p:nvPr>
            <p:ph type="body" sz="quarter" idx="39" hasCustomPrompt="1"/>
          </p:nvPr>
        </p:nvSpPr>
        <p:spPr>
          <a:xfrm>
            <a:off x="12912639" y="4818741"/>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1" name="Text Placeholder 5"/>
          <p:cNvSpPr>
            <a:spLocks noGrp="1"/>
          </p:cNvSpPr>
          <p:nvPr>
            <p:ph type="body" sz="quarter" idx="40" hasCustomPrompt="1"/>
          </p:nvPr>
        </p:nvSpPr>
        <p:spPr>
          <a:xfrm>
            <a:off x="12912639" y="5379809"/>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2" name="Text Placeholder 5"/>
          <p:cNvSpPr>
            <a:spLocks noGrp="1"/>
          </p:cNvSpPr>
          <p:nvPr>
            <p:ph type="body" sz="quarter" idx="41" hasCustomPrompt="1"/>
          </p:nvPr>
        </p:nvSpPr>
        <p:spPr>
          <a:xfrm>
            <a:off x="12912639" y="5940877"/>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3" name="Text Placeholder 5"/>
          <p:cNvSpPr>
            <a:spLocks noGrp="1"/>
          </p:cNvSpPr>
          <p:nvPr>
            <p:ph type="body" sz="quarter" idx="42" hasCustomPrompt="1"/>
          </p:nvPr>
        </p:nvSpPr>
        <p:spPr>
          <a:xfrm>
            <a:off x="12912639" y="6501944"/>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5"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56"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10338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5"/>
                                        </p:tgtEl>
                                        <p:attrNameLst>
                                          <p:attrName>style.visibility</p:attrName>
                                        </p:attrNameLst>
                                      </p:cBhvr>
                                      <p:to>
                                        <p:strVal val="visible"/>
                                      </p:to>
                                    </p:set>
                                    <p:anim calcmode="lin" valueType="num">
                                      <p:cBhvr additive="base">
                                        <p:cTn id="7" dur="1000" fill="hold"/>
                                        <p:tgtEl>
                                          <p:spTgt spid="55"/>
                                        </p:tgtEl>
                                        <p:attrNameLst>
                                          <p:attrName>ppt_x</p:attrName>
                                        </p:attrNameLst>
                                      </p:cBhvr>
                                      <p:tavLst>
                                        <p:tav tm="0">
                                          <p:val>
                                            <p:strVal val="#ppt_x"/>
                                          </p:val>
                                        </p:tav>
                                        <p:tav tm="100000">
                                          <p:val>
                                            <p:strVal val="#ppt_x"/>
                                          </p:val>
                                        </p:tav>
                                      </p:tavLst>
                                    </p:anim>
                                    <p:anim calcmode="lin" valueType="num">
                                      <p:cBhvr additive="base">
                                        <p:cTn id="8" dur="1000" fill="hold"/>
                                        <p:tgtEl>
                                          <p:spTgt spid="5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38">
                                            <p:txEl>
                                              <p:pRg st="0" end="0"/>
                                            </p:txEl>
                                          </p:spTgt>
                                        </p:tgtEl>
                                        <p:attrNameLst>
                                          <p:attrName>style.visibility</p:attrName>
                                        </p:attrNameLst>
                                      </p:cBhvr>
                                      <p:to>
                                        <p:strVal val="visible"/>
                                      </p:to>
                                    </p:set>
                                    <p:animEffect transition="in" filter="fade">
                                      <p:cBhvr>
                                        <p:cTn id="19" dur="500"/>
                                        <p:tgtEl>
                                          <p:spTgt spid="38">
                                            <p:txEl>
                                              <p:pRg st="0" end="0"/>
                                            </p:txEl>
                                          </p:spTgt>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39">
                                            <p:txEl>
                                              <p:pRg st="0" end="0"/>
                                            </p:txEl>
                                          </p:spTgt>
                                        </p:tgtEl>
                                        <p:attrNameLst>
                                          <p:attrName>style.visibility</p:attrName>
                                        </p:attrNameLst>
                                      </p:cBhvr>
                                      <p:to>
                                        <p:strVal val="visible"/>
                                      </p:to>
                                    </p:set>
                                    <p:animEffect transition="in" filter="fade">
                                      <p:cBhvr>
                                        <p:cTn id="25" dur="500"/>
                                        <p:tgtEl>
                                          <p:spTgt spid="39">
                                            <p:txEl>
                                              <p:pRg st="0" end="0"/>
                                            </p:txEl>
                                          </p:spTgt>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40">
                                            <p:txEl>
                                              <p:pRg st="0" end="0"/>
                                            </p:txEl>
                                          </p:spTgt>
                                        </p:tgtEl>
                                        <p:attrNameLst>
                                          <p:attrName>style.visibility</p:attrName>
                                        </p:attrNameLst>
                                      </p:cBhvr>
                                      <p:to>
                                        <p:strVal val="visible"/>
                                      </p:to>
                                    </p:set>
                                    <p:animEffect transition="in" filter="fade">
                                      <p:cBhvr>
                                        <p:cTn id="31" dur="500"/>
                                        <p:tgtEl>
                                          <p:spTgt spid="40">
                                            <p:txEl>
                                              <p:pRg st="0" end="0"/>
                                            </p:txEl>
                                          </p:spTgt>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41">
                                            <p:txEl>
                                              <p:pRg st="0" end="0"/>
                                            </p:txEl>
                                          </p:spTgt>
                                        </p:tgtEl>
                                        <p:attrNameLst>
                                          <p:attrName>style.visibility</p:attrName>
                                        </p:attrNameLst>
                                      </p:cBhvr>
                                      <p:to>
                                        <p:strVal val="visible"/>
                                      </p:to>
                                    </p:set>
                                    <p:animEffect transition="in" filter="fade">
                                      <p:cBhvr>
                                        <p:cTn id="34" dur="500"/>
                                        <p:tgtEl>
                                          <p:spTgt spid="41">
                                            <p:txEl>
                                              <p:pRg st="0" end="0"/>
                                            </p:txEl>
                                          </p:spTgt>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42">
                                            <p:txEl>
                                              <p:pRg st="0" end="0"/>
                                            </p:txEl>
                                          </p:spTgt>
                                        </p:tgtEl>
                                        <p:attrNameLst>
                                          <p:attrName>style.visibility</p:attrName>
                                        </p:attrNameLst>
                                      </p:cBhvr>
                                      <p:to>
                                        <p:strVal val="visible"/>
                                      </p:to>
                                    </p:set>
                                    <p:animEffect transition="in" filter="fade">
                                      <p:cBhvr>
                                        <p:cTn id="37" dur="500"/>
                                        <p:tgtEl>
                                          <p:spTgt spid="42">
                                            <p:txEl>
                                              <p:pRg st="0" end="0"/>
                                            </p:txEl>
                                          </p:spTgt>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43">
                                            <p:txEl>
                                              <p:pRg st="0" end="0"/>
                                            </p:txEl>
                                          </p:spTgt>
                                        </p:tgtEl>
                                        <p:attrNameLst>
                                          <p:attrName>style.visibility</p:attrName>
                                        </p:attrNameLst>
                                      </p:cBhvr>
                                      <p:to>
                                        <p:strVal val="visible"/>
                                      </p:to>
                                    </p:set>
                                    <p:animEffect transition="in" filter="fade">
                                      <p:cBhvr>
                                        <p:cTn id="40" dur="500"/>
                                        <p:tgtEl>
                                          <p:spTgt spid="43">
                                            <p:txEl>
                                              <p:pRg st="0" end="0"/>
                                            </p:txEl>
                                          </p:spTgt>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par>
                          <p:cTn id="44" fill="hold">
                            <p:stCondLst>
                              <p:cond delay="2550"/>
                            </p:stCondLst>
                            <p:childTnLst>
                              <p:par>
                                <p:cTn id="45" presetID="10" presetClass="entr" presetSubtype="0" fill="hold" grpId="0" nodeType="afterEffect">
                                  <p:stCondLst>
                                    <p:cond delay="25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48">
                                            <p:txEl>
                                              <p:pRg st="0" end="0"/>
                                            </p:txEl>
                                          </p:spTgt>
                                        </p:tgtEl>
                                        <p:attrNameLst>
                                          <p:attrName>style.visibility</p:attrName>
                                        </p:attrNameLst>
                                      </p:cBhvr>
                                      <p:to>
                                        <p:strVal val="visible"/>
                                      </p:to>
                                    </p:set>
                                    <p:animEffect transition="in" filter="fade">
                                      <p:cBhvr>
                                        <p:cTn id="50" dur="500"/>
                                        <p:tgtEl>
                                          <p:spTgt spid="48">
                                            <p:txEl>
                                              <p:pRg st="0" end="0"/>
                                            </p:txEl>
                                          </p:spTgt>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par>
                                <p:cTn id="54" presetID="10" presetClass="entr" presetSubtype="0" fill="hold" grpId="0" nodeType="withEffect">
                                  <p:stCondLst>
                                    <p:cond delay="250"/>
                                  </p:stCondLst>
                                  <p:childTnLst>
                                    <p:set>
                                      <p:cBhvr>
                                        <p:cTn id="55" dur="1" fill="hold">
                                          <p:stCondLst>
                                            <p:cond delay="0"/>
                                          </p:stCondLst>
                                        </p:cTn>
                                        <p:tgtEl>
                                          <p:spTgt spid="49">
                                            <p:txEl>
                                              <p:pRg st="0" end="0"/>
                                            </p:txEl>
                                          </p:spTgt>
                                        </p:tgtEl>
                                        <p:attrNameLst>
                                          <p:attrName>style.visibility</p:attrName>
                                        </p:attrNameLst>
                                      </p:cBhvr>
                                      <p:to>
                                        <p:strVal val="visible"/>
                                      </p:to>
                                    </p:set>
                                    <p:animEffect transition="in" filter="fade">
                                      <p:cBhvr>
                                        <p:cTn id="56" dur="500"/>
                                        <p:tgtEl>
                                          <p:spTgt spid="49">
                                            <p:txEl>
                                              <p:pRg st="0" end="0"/>
                                            </p:txEl>
                                          </p:spTgt>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50">
                                            <p:txEl>
                                              <p:pRg st="0" end="0"/>
                                            </p:txEl>
                                          </p:spTgt>
                                        </p:tgtEl>
                                        <p:attrNameLst>
                                          <p:attrName>style.visibility</p:attrName>
                                        </p:attrNameLst>
                                      </p:cBhvr>
                                      <p:to>
                                        <p:strVal val="visible"/>
                                      </p:to>
                                    </p:set>
                                    <p:animEffect transition="in" filter="fade">
                                      <p:cBhvr>
                                        <p:cTn id="62" dur="500"/>
                                        <p:tgtEl>
                                          <p:spTgt spid="50">
                                            <p:txEl>
                                              <p:pRg st="0" end="0"/>
                                            </p:txEl>
                                          </p:spTgt>
                                        </p:tgtEl>
                                      </p:cBhvr>
                                    </p:animEffect>
                                  </p:childTnLst>
                                </p:cTn>
                              </p:par>
                              <p:par>
                                <p:cTn id="63" presetID="10" presetClass="entr" presetSubtype="0" fill="hold" grpId="0" nodeType="withEffect">
                                  <p:stCondLst>
                                    <p:cond delay="250"/>
                                  </p:stCondLst>
                                  <p:childTnLst>
                                    <p:set>
                                      <p:cBhvr>
                                        <p:cTn id="64" dur="1" fill="hold">
                                          <p:stCondLst>
                                            <p:cond delay="0"/>
                                          </p:stCondLst>
                                        </p:cTn>
                                        <p:tgtEl>
                                          <p:spTgt spid="51">
                                            <p:txEl>
                                              <p:pRg st="0" end="0"/>
                                            </p:txEl>
                                          </p:spTgt>
                                        </p:tgtEl>
                                        <p:attrNameLst>
                                          <p:attrName>style.visibility</p:attrName>
                                        </p:attrNameLst>
                                      </p:cBhvr>
                                      <p:to>
                                        <p:strVal val="visible"/>
                                      </p:to>
                                    </p:set>
                                    <p:animEffect transition="in" filter="fade">
                                      <p:cBhvr>
                                        <p:cTn id="65" dur="500"/>
                                        <p:tgtEl>
                                          <p:spTgt spid="51">
                                            <p:txEl>
                                              <p:pRg st="0" end="0"/>
                                            </p:txEl>
                                          </p:spTgt>
                                        </p:tgtEl>
                                      </p:cBhvr>
                                    </p:animEffect>
                                  </p:childTnLst>
                                </p:cTn>
                              </p:par>
                              <p:par>
                                <p:cTn id="66" presetID="10" presetClass="entr" presetSubtype="0" fill="hold" grpId="0" nodeType="withEffect">
                                  <p:stCondLst>
                                    <p:cond delay="250"/>
                                  </p:stCondLst>
                                  <p:childTnLst>
                                    <p:set>
                                      <p:cBhvr>
                                        <p:cTn id="67" dur="1" fill="hold">
                                          <p:stCondLst>
                                            <p:cond delay="0"/>
                                          </p:stCondLst>
                                        </p:cTn>
                                        <p:tgtEl>
                                          <p:spTgt spid="52">
                                            <p:txEl>
                                              <p:pRg st="0" end="0"/>
                                            </p:txEl>
                                          </p:spTgt>
                                        </p:tgtEl>
                                        <p:attrNameLst>
                                          <p:attrName>style.visibility</p:attrName>
                                        </p:attrNameLst>
                                      </p:cBhvr>
                                      <p:to>
                                        <p:strVal val="visible"/>
                                      </p:to>
                                    </p:set>
                                    <p:animEffect transition="in" filter="fade">
                                      <p:cBhvr>
                                        <p:cTn id="68" dur="500"/>
                                        <p:tgtEl>
                                          <p:spTgt spid="52">
                                            <p:txEl>
                                              <p:pRg st="0" end="0"/>
                                            </p:txEl>
                                          </p:spTgt>
                                        </p:tgtEl>
                                      </p:cBhvr>
                                    </p:animEffect>
                                  </p:childTnLst>
                                </p:cTn>
                              </p:par>
                              <p:par>
                                <p:cTn id="69" presetID="10" presetClass="entr" presetSubtype="0" fill="hold" grpId="0" nodeType="withEffect">
                                  <p:stCondLst>
                                    <p:cond delay="250"/>
                                  </p:stCondLst>
                                  <p:childTnLst>
                                    <p:set>
                                      <p:cBhvr>
                                        <p:cTn id="70" dur="1" fill="hold">
                                          <p:stCondLst>
                                            <p:cond delay="0"/>
                                          </p:stCondLst>
                                        </p:cTn>
                                        <p:tgtEl>
                                          <p:spTgt spid="53">
                                            <p:txEl>
                                              <p:pRg st="0" end="0"/>
                                            </p:txEl>
                                          </p:spTgt>
                                        </p:tgtEl>
                                        <p:attrNameLst>
                                          <p:attrName>style.visibility</p:attrName>
                                        </p:attrNameLst>
                                      </p:cBhvr>
                                      <p:to>
                                        <p:strVal val="visible"/>
                                      </p:to>
                                    </p:set>
                                    <p:animEffect transition="in" filter="fade">
                                      <p:cBhvr>
                                        <p:cTn id="71" dur="500"/>
                                        <p:tgtEl>
                                          <p:spTgt spid="53">
                                            <p:txEl>
                                              <p:pRg st="0" end="0"/>
                                            </p:txEl>
                                          </p:spTgt>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build="p">
        <p:tmplLst>
          <p:tmpl lvl="1">
            <p:tnLst>
              <p:par>
                <p:cTn presetID="10" presetClass="entr" presetSubtype="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animBg="1"/>
      <p:bldP spid="45" grpId="0" animBg="1"/>
      <p:bldP spid="46" grpId="0" animBg="1"/>
      <p:bldP spid="47" grpId="0" animBg="1"/>
      <p:bldP spid="48" grpId="0" build="p">
        <p:tmplLst>
          <p:tmpl lvl="1">
            <p:tnLst>
              <p:par>
                <p:cTn presetID="10" presetClass="entr" presetSubtype="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25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25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10" presetClass="entr" presetSubtype="0" fill="hold" nodeType="withEffect">
                  <p:stCondLst>
                    <p:cond delay="25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build="p">
        <p:tmplLst>
          <p:tmpl lvl="1">
            <p:tnLst>
              <p:par>
                <p:cTn presetID="10" presetClass="entr" presetSubtype="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5" grpId="0"/>
      <p:bldP spid="56" grpId="0">
        <p:tmplLst>
          <p:tmpl>
            <p:tnLst>
              <p:par>
                <p:cTn presetID="10" presetClass="entr" presetSubtype="0"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 tabl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6" name="Rectangle 5"/>
          <p:cNvSpPr/>
          <p:nvPr userDrawn="1"/>
        </p:nvSpPr>
        <p:spPr>
          <a:xfrm>
            <a:off x="3022600" y="2021279"/>
            <a:ext cx="3615871" cy="585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3022600" y="2606386"/>
            <a:ext cx="3615871" cy="117112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3022600" y="3777507"/>
            <a:ext cx="3615871" cy="25737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3022600" y="6351299"/>
            <a:ext cx="3615871" cy="3145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Text Placeholder 5"/>
          <p:cNvSpPr>
            <a:spLocks noGrp="1"/>
          </p:cNvSpPr>
          <p:nvPr>
            <p:ph type="body" sz="quarter" idx="25" hasCustomPrompt="1"/>
          </p:nvPr>
        </p:nvSpPr>
        <p:spPr>
          <a:xfrm>
            <a:off x="3206210" y="2008188"/>
            <a:ext cx="3248651" cy="569418"/>
          </a:xfrm>
        </p:spPr>
        <p:txBody>
          <a:bodyPr anchor="ctr">
            <a:normAutofit/>
          </a:bodyPr>
          <a:lstStyle>
            <a:lvl1pPr marL="0" indent="0" algn="ctr">
              <a:lnSpc>
                <a:spcPct val="100000"/>
              </a:lnSpc>
              <a:spcBef>
                <a:spcPts val="0"/>
              </a:spcBef>
              <a:buFontTx/>
              <a:buNone/>
              <a:defRPr sz="1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6" hasCustomPrompt="1"/>
          </p:nvPr>
        </p:nvSpPr>
        <p:spPr>
          <a:xfrm>
            <a:off x="3206210" y="2746994"/>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7" hasCustomPrompt="1"/>
          </p:nvPr>
        </p:nvSpPr>
        <p:spPr>
          <a:xfrm>
            <a:off x="3206210" y="3966192"/>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1" name="Text Placeholder 5"/>
          <p:cNvSpPr>
            <a:spLocks noGrp="1"/>
          </p:cNvSpPr>
          <p:nvPr>
            <p:ph type="body" sz="quarter" idx="28" hasCustomPrompt="1"/>
          </p:nvPr>
        </p:nvSpPr>
        <p:spPr>
          <a:xfrm>
            <a:off x="3206210" y="4527260"/>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2" name="Text Placeholder 5"/>
          <p:cNvSpPr>
            <a:spLocks noGrp="1"/>
          </p:cNvSpPr>
          <p:nvPr>
            <p:ph type="body" sz="quarter" idx="29" hasCustomPrompt="1"/>
          </p:nvPr>
        </p:nvSpPr>
        <p:spPr>
          <a:xfrm>
            <a:off x="3206210" y="5088328"/>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Text Placeholder 5"/>
          <p:cNvSpPr>
            <a:spLocks noGrp="1"/>
          </p:cNvSpPr>
          <p:nvPr>
            <p:ph type="body" sz="quarter" idx="30" hasCustomPrompt="1"/>
          </p:nvPr>
        </p:nvSpPr>
        <p:spPr>
          <a:xfrm>
            <a:off x="3206210" y="5649395"/>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4" name="Rectangle 33"/>
          <p:cNvSpPr/>
          <p:nvPr userDrawn="1"/>
        </p:nvSpPr>
        <p:spPr>
          <a:xfrm>
            <a:off x="7336064" y="2021279"/>
            <a:ext cx="3615871" cy="585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Rectangle 34"/>
          <p:cNvSpPr/>
          <p:nvPr userDrawn="1"/>
        </p:nvSpPr>
        <p:spPr>
          <a:xfrm>
            <a:off x="7336064" y="2606386"/>
            <a:ext cx="3615871" cy="11711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Rectangle 35"/>
          <p:cNvSpPr/>
          <p:nvPr userDrawn="1"/>
        </p:nvSpPr>
        <p:spPr>
          <a:xfrm>
            <a:off x="7336064" y="3777507"/>
            <a:ext cx="3615871" cy="25737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Rectangle 36"/>
          <p:cNvSpPr/>
          <p:nvPr userDrawn="1"/>
        </p:nvSpPr>
        <p:spPr>
          <a:xfrm>
            <a:off x="7336064" y="6351299"/>
            <a:ext cx="3615871" cy="314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Text Placeholder 5"/>
          <p:cNvSpPr>
            <a:spLocks noGrp="1"/>
          </p:cNvSpPr>
          <p:nvPr>
            <p:ph type="body" sz="quarter" idx="31" hasCustomPrompt="1"/>
          </p:nvPr>
        </p:nvSpPr>
        <p:spPr>
          <a:xfrm>
            <a:off x="7519674" y="2008188"/>
            <a:ext cx="3248651" cy="569418"/>
          </a:xfrm>
        </p:spPr>
        <p:txBody>
          <a:bodyPr anchor="ctr">
            <a:normAutofit/>
          </a:bodyPr>
          <a:lstStyle>
            <a:lvl1pPr marL="0" indent="0" algn="ctr">
              <a:lnSpc>
                <a:spcPct val="100000"/>
              </a:lnSpc>
              <a:spcBef>
                <a:spcPts val="0"/>
              </a:spcBef>
              <a:buFontTx/>
              <a:buNone/>
              <a:defRPr sz="1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9" name="Text Placeholder 5"/>
          <p:cNvSpPr>
            <a:spLocks noGrp="1"/>
          </p:cNvSpPr>
          <p:nvPr>
            <p:ph type="body" sz="quarter" idx="32" hasCustomPrompt="1"/>
          </p:nvPr>
        </p:nvSpPr>
        <p:spPr>
          <a:xfrm>
            <a:off x="7519674" y="2746994"/>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0" name="Text Placeholder 5"/>
          <p:cNvSpPr>
            <a:spLocks noGrp="1"/>
          </p:cNvSpPr>
          <p:nvPr>
            <p:ph type="body" sz="quarter" idx="33" hasCustomPrompt="1"/>
          </p:nvPr>
        </p:nvSpPr>
        <p:spPr>
          <a:xfrm>
            <a:off x="7519674" y="3966192"/>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1" name="Text Placeholder 5"/>
          <p:cNvSpPr>
            <a:spLocks noGrp="1"/>
          </p:cNvSpPr>
          <p:nvPr>
            <p:ph type="body" sz="quarter" idx="34" hasCustomPrompt="1"/>
          </p:nvPr>
        </p:nvSpPr>
        <p:spPr>
          <a:xfrm>
            <a:off x="7519674" y="4527260"/>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2" name="Text Placeholder 5"/>
          <p:cNvSpPr>
            <a:spLocks noGrp="1"/>
          </p:cNvSpPr>
          <p:nvPr>
            <p:ph type="body" sz="quarter" idx="35" hasCustomPrompt="1"/>
          </p:nvPr>
        </p:nvSpPr>
        <p:spPr>
          <a:xfrm>
            <a:off x="7519674" y="5088328"/>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3" name="Text Placeholder 5"/>
          <p:cNvSpPr>
            <a:spLocks noGrp="1"/>
          </p:cNvSpPr>
          <p:nvPr>
            <p:ph type="body" sz="quarter" idx="36" hasCustomPrompt="1"/>
          </p:nvPr>
        </p:nvSpPr>
        <p:spPr>
          <a:xfrm>
            <a:off x="7519674" y="5649395"/>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4" name="Rectangle 43"/>
          <p:cNvSpPr/>
          <p:nvPr userDrawn="1"/>
        </p:nvSpPr>
        <p:spPr>
          <a:xfrm>
            <a:off x="11649529" y="2021279"/>
            <a:ext cx="3615871" cy="585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Rectangle 44"/>
          <p:cNvSpPr/>
          <p:nvPr userDrawn="1"/>
        </p:nvSpPr>
        <p:spPr>
          <a:xfrm>
            <a:off x="11649529" y="2606386"/>
            <a:ext cx="3615871" cy="117112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Rectangle 45"/>
          <p:cNvSpPr/>
          <p:nvPr userDrawn="1"/>
        </p:nvSpPr>
        <p:spPr>
          <a:xfrm>
            <a:off x="11649529" y="3777507"/>
            <a:ext cx="3615871" cy="25737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Rectangle 46"/>
          <p:cNvSpPr/>
          <p:nvPr userDrawn="1"/>
        </p:nvSpPr>
        <p:spPr>
          <a:xfrm>
            <a:off x="11649529" y="6351299"/>
            <a:ext cx="3615871" cy="3145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 name="Text Placeholder 5"/>
          <p:cNvSpPr>
            <a:spLocks noGrp="1"/>
          </p:cNvSpPr>
          <p:nvPr>
            <p:ph type="body" sz="quarter" idx="37" hasCustomPrompt="1"/>
          </p:nvPr>
        </p:nvSpPr>
        <p:spPr>
          <a:xfrm>
            <a:off x="11833139" y="2008188"/>
            <a:ext cx="3248651" cy="569418"/>
          </a:xfrm>
        </p:spPr>
        <p:txBody>
          <a:bodyPr anchor="ctr">
            <a:normAutofit/>
          </a:bodyPr>
          <a:lstStyle>
            <a:lvl1pPr marL="0" indent="0" algn="ctr">
              <a:lnSpc>
                <a:spcPct val="100000"/>
              </a:lnSpc>
              <a:spcBef>
                <a:spcPts val="0"/>
              </a:spcBef>
              <a:buFontTx/>
              <a:buNone/>
              <a:defRPr sz="1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9" name="Text Placeholder 5"/>
          <p:cNvSpPr>
            <a:spLocks noGrp="1"/>
          </p:cNvSpPr>
          <p:nvPr>
            <p:ph type="body" sz="quarter" idx="38" hasCustomPrompt="1"/>
          </p:nvPr>
        </p:nvSpPr>
        <p:spPr>
          <a:xfrm>
            <a:off x="11833139" y="2746994"/>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50" name="Text Placeholder 5"/>
          <p:cNvSpPr>
            <a:spLocks noGrp="1"/>
          </p:cNvSpPr>
          <p:nvPr>
            <p:ph type="body" sz="quarter" idx="39" hasCustomPrompt="1"/>
          </p:nvPr>
        </p:nvSpPr>
        <p:spPr>
          <a:xfrm>
            <a:off x="11833139" y="3966192"/>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1" name="Text Placeholder 5"/>
          <p:cNvSpPr>
            <a:spLocks noGrp="1"/>
          </p:cNvSpPr>
          <p:nvPr>
            <p:ph type="body" sz="quarter" idx="40" hasCustomPrompt="1"/>
          </p:nvPr>
        </p:nvSpPr>
        <p:spPr>
          <a:xfrm>
            <a:off x="11833139" y="4527260"/>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2" name="Text Placeholder 5"/>
          <p:cNvSpPr>
            <a:spLocks noGrp="1"/>
          </p:cNvSpPr>
          <p:nvPr>
            <p:ph type="body" sz="quarter" idx="41" hasCustomPrompt="1"/>
          </p:nvPr>
        </p:nvSpPr>
        <p:spPr>
          <a:xfrm>
            <a:off x="11833139" y="5088328"/>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3" name="Text Placeholder 5"/>
          <p:cNvSpPr>
            <a:spLocks noGrp="1"/>
          </p:cNvSpPr>
          <p:nvPr>
            <p:ph type="body" sz="quarter" idx="42" hasCustomPrompt="1"/>
          </p:nvPr>
        </p:nvSpPr>
        <p:spPr>
          <a:xfrm>
            <a:off x="11833139" y="5649395"/>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7" name="Title 1"/>
          <p:cNvSpPr>
            <a:spLocks noGrp="1"/>
          </p:cNvSpPr>
          <p:nvPr>
            <p:ph type="title" hasCustomPrompt="1"/>
          </p:nvPr>
        </p:nvSpPr>
        <p:spPr>
          <a:xfrm>
            <a:off x="1943100" y="7000825"/>
            <a:ext cx="5184775" cy="2048004"/>
          </a:xfrm>
        </p:spPr>
        <p:txBody>
          <a:bodyPr anchor="ctr"/>
          <a:lstStyle>
            <a:lvl1pPr algn="r">
              <a:defRPr/>
            </a:lvl1pPr>
          </a:lstStyle>
          <a:p>
            <a:r>
              <a:rPr kumimoji="1" lang="en-US" altLang="ja-JP" dirty="0"/>
              <a:t>Slide title</a:t>
            </a:r>
            <a:endParaRPr kumimoji="1" lang="ja-JP" altLang="en-US" dirty="0"/>
          </a:p>
        </p:txBody>
      </p:sp>
      <p:sp>
        <p:nvSpPr>
          <p:cNvPr id="58"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21005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fade">
                                      <p:cBhvr>
                                        <p:cTn id="16" dur="500"/>
                                        <p:tgtEl>
                                          <p:spTgt spid="19">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fade">
                                      <p:cBhvr>
                                        <p:cTn id="25" dur="500"/>
                                        <p:tgtEl>
                                          <p:spTgt spid="21">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fade">
                                      <p:cBhvr>
                                        <p:cTn id="28" dur="500"/>
                                        <p:tgtEl>
                                          <p:spTgt spid="22">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fade">
                                      <p:cBhvr>
                                        <p:cTn id="31" dur="500"/>
                                        <p:tgtEl>
                                          <p:spTgt spid="23">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par>
                          <p:cTn id="35" fill="hold">
                            <p:stCondLst>
                              <p:cond delay="500"/>
                            </p:stCondLst>
                            <p:childTnLst>
                              <p:par>
                                <p:cTn id="36" presetID="10" presetClass="entr" presetSubtype="0" fill="hold" grpId="0" nodeType="afterEffect">
                                  <p:stCondLst>
                                    <p:cond delay="25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38">
                                            <p:txEl>
                                              <p:pRg st="0" end="0"/>
                                            </p:txEl>
                                          </p:spTgt>
                                        </p:tgtEl>
                                        <p:attrNameLst>
                                          <p:attrName>style.visibility</p:attrName>
                                        </p:attrNameLst>
                                      </p:cBhvr>
                                      <p:to>
                                        <p:strVal val="visible"/>
                                      </p:to>
                                    </p:set>
                                    <p:animEffect transition="in" filter="fade">
                                      <p:cBhvr>
                                        <p:cTn id="41" dur="500"/>
                                        <p:tgtEl>
                                          <p:spTgt spid="38">
                                            <p:txEl>
                                              <p:pRg st="0" end="0"/>
                                            </p:txEl>
                                          </p:spTgt>
                                        </p:tgtEl>
                                      </p:cBhvr>
                                    </p:animEffect>
                                  </p:childTnLst>
                                </p:cTn>
                              </p:par>
                              <p:par>
                                <p:cTn id="42" presetID="10" presetClass="entr" presetSubtype="0" fill="hold" grpId="0" nodeType="withEffect">
                                  <p:stCondLst>
                                    <p:cond delay="25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39">
                                            <p:txEl>
                                              <p:pRg st="0" end="0"/>
                                            </p:txEl>
                                          </p:spTgt>
                                        </p:tgtEl>
                                        <p:attrNameLst>
                                          <p:attrName>style.visibility</p:attrName>
                                        </p:attrNameLst>
                                      </p:cBhvr>
                                      <p:to>
                                        <p:strVal val="visible"/>
                                      </p:to>
                                    </p:set>
                                    <p:animEffect transition="in" filter="fade">
                                      <p:cBhvr>
                                        <p:cTn id="47" dur="500"/>
                                        <p:tgtEl>
                                          <p:spTgt spid="39">
                                            <p:txEl>
                                              <p:pRg st="0" end="0"/>
                                            </p:txEl>
                                          </p:spTgt>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40">
                                            <p:txEl>
                                              <p:pRg st="0" end="0"/>
                                            </p:txEl>
                                          </p:spTgt>
                                        </p:tgtEl>
                                        <p:attrNameLst>
                                          <p:attrName>style.visibility</p:attrName>
                                        </p:attrNameLst>
                                      </p:cBhvr>
                                      <p:to>
                                        <p:strVal val="visible"/>
                                      </p:to>
                                    </p:set>
                                    <p:animEffect transition="in" filter="fade">
                                      <p:cBhvr>
                                        <p:cTn id="53" dur="500"/>
                                        <p:tgtEl>
                                          <p:spTgt spid="40">
                                            <p:txEl>
                                              <p:pRg st="0" end="0"/>
                                            </p:txEl>
                                          </p:spTgt>
                                        </p:tgtEl>
                                      </p:cBhvr>
                                    </p:animEffect>
                                  </p:childTnLst>
                                </p:cTn>
                              </p:par>
                              <p:par>
                                <p:cTn id="54" presetID="10" presetClass="entr" presetSubtype="0" fill="hold" grpId="0" nodeType="withEffect">
                                  <p:stCondLst>
                                    <p:cond delay="250"/>
                                  </p:stCondLst>
                                  <p:childTnLst>
                                    <p:set>
                                      <p:cBhvr>
                                        <p:cTn id="55" dur="1" fill="hold">
                                          <p:stCondLst>
                                            <p:cond delay="0"/>
                                          </p:stCondLst>
                                        </p:cTn>
                                        <p:tgtEl>
                                          <p:spTgt spid="41">
                                            <p:txEl>
                                              <p:pRg st="0" end="0"/>
                                            </p:txEl>
                                          </p:spTgt>
                                        </p:tgtEl>
                                        <p:attrNameLst>
                                          <p:attrName>style.visibility</p:attrName>
                                        </p:attrNameLst>
                                      </p:cBhvr>
                                      <p:to>
                                        <p:strVal val="visible"/>
                                      </p:to>
                                    </p:set>
                                    <p:animEffect transition="in" filter="fade">
                                      <p:cBhvr>
                                        <p:cTn id="56" dur="500"/>
                                        <p:tgtEl>
                                          <p:spTgt spid="41">
                                            <p:txEl>
                                              <p:pRg st="0" end="0"/>
                                            </p:txEl>
                                          </p:spTgt>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42">
                                            <p:txEl>
                                              <p:pRg st="0" end="0"/>
                                            </p:txEl>
                                          </p:spTgt>
                                        </p:tgtEl>
                                        <p:attrNameLst>
                                          <p:attrName>style.visibility</p:attrName>
                                        </p:attrNameLst>
                                      </p:cBhvr>
                                      <p:to>
                                        <p:strVal val="visible"/>
                                      </p:to>
                                    </p:set>
                                    <p:animEffect transition="in" filter="fade">
                                      <p:cBhvr>
                                        <p:cTn id="59" dur="500"/>
                                        <p:tgtEl>
                                          <p:spTgt spid="42">
                                            <p:txEl>
                                              <p:pRg st="0" end="0"/>
                                            </p:txEl>
                                          </p:spTgt>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43">
                                            <p:txEl>
                                              <p:pRg st="0" end="0"/>
                                            </p:txEl>
                                          </p:spTgt>
                                        </p:tgtEl>
                                        <p:attrNameLst>
                                          <p:attrName>style.visibility</p:attrName>
                                        </p:attrNameLst>
                                      </p:cBhvr>
                                      <p:to>
                                        <p:strVal val="visible"/>
                                      </p:to>
                                    </p:set>
                                    <p:animEffect transition="in" filter="fade">
                                      <p:cBhvr>
                                        <p:cTn id="62" dur="500"/>
                                        <p:tgtEl>
                                          <p:spTgt spid="43">
                                            <p:txEl>
                                              <p:pRg st="0" end="0"/>
                                            </p:txEl>
                                          </p:spTgt>
                                        </p:tgtEl>
                                      </p:cBhvr>
                                    </p:animEffect>
                                  </p:childTnLst>
                                </p:cTn>
                              </p:par>
                              <p:par>
                                <p:cTn id="63" presetID="10" presetClass="entr" presetSubtype="0" fill="hold" grpId="0" nodeType="withEffect">
                                  <p:stCondLst>
                                    <p:cond delay="25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par>
                          <p:cTn id="66" fill="hold">
                            <p:stCondLst>
                              <p:cond delay="1250"/>
                            </p:stCondLst>
                            <p:childTnLst>
                              <p:par>
                                <p:cTn id="67" presetID="10" presetClass="entr" presetSubtype="0" fill="hold" grpId="0" nodeType="afterEffect">
                                  <p:stCondLst>
                                    <p:cond delay="25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500"/>
                                        <p:tgtEl>
                                          <p:spTgt spid="44"/>
                                        </p:tgtEl>
                                      </p:cBhvr>
                                    </p:animEffect>
                                  </p:childTnLst>
                                </p:cTn>
                              </p:par>
                              <p:par>
                                <p:cTn id="70" presetID="10" presetClass="entr" presetSubtype="0" fill="hold" grpId="0" nodeType="withEffect">
                                  <p:stCondLst>
                                    <p:cond delay="250"/>
                                  </p:stCondLst>
                                  <p:childTnLst>
                                    <p:set>
                                      <p:cBhvr>
                                        <p:cTn id="71" dur="1" fill="hold">
                                          <p:stCondLst>
                                            <p:cond delay="0"/>
                                          </p:stCondLst>
                                        </p:cTn>
                                        <p:tgtEl>
                                          <p:spTgt spid="48">
                                            <p:txEl>
                                              <p:pRg st="0" end="0"/>
                                            </p:txEl>
                                          </p:spTgt>
                                        </p:tgtEl>
                                        <p:attrNameLst>
                                          <p:attrName>style.visibility</p:attrName>
                                        </p:attrNameLst>
                                      </p:cBhvr>
                                      <p:to>
                                        <p:strVal val="visible"/>
                                      </p:to>
                                    </p:set>
                                    <p:animEffect transition="in" filter="fade">
                                      <p:cBhvr>
                                        <p:cTn id="72" dur="500"/>
                                        <p:tgtEl>
                                          <p:spTgt spid="48">
                                            <p:txEl>
                                              <p:pRg st="0" end="0"/>
                                            </p:txEl>
                                          </p:spTgt>
                                        </p:tgtEl>
                                      </p:cBhvr>
                                    </p:animEffect>
                                  </p:childTnLst>
                                </p:cTn>
                              </p:par>
                              <p:par>
                                <p:cTn id="73" presetID="10" presetClass="entr" presetSubtype="0" fill="hold" grpId="0" nodeType="withEffect">
                                  <p:stCondLst>
                                    <p:cond delay="25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par>
                                <p:cTn id="76" presetID="10" presetClass="entr" presetSubtype="0" fill="hold" grpId="0" nodeType="withEffect">
                                  <p:stCondLst>
                                    <p:cond delay="250"/>
                                  </p:stCondLst>
                                  <p:childTnLst>
                                    <p:set>
                                      <p:cBhvr>
                                        <p:cTn id="77" dur="1" fill="hold">
                                          <p:stCondLst>
                                            <p:cond delay="0"/>
                                          </p:stCondLst>
                                        </p:cTn>
                                        <p:tgtEl>
                                          <p:spTgt spid="49">
                                            <p:txEl>
                                              <p:pRg st="0" end="0"/>
                                            </p:txEl>
                                          </p:spTgt>
                                        </p:tgtEl>
                                        <p:attrNameLst>
                                          <p:attrName>style.visibility</p:attrName>
                                        </p:attrNameLst>
                                      </p:cBhvr>
                                      <p:to>
                                        <p:strVal val="visible"/>
                                      </p:to>
                                    </p:set>
                                    <p:animEffect transition="in" filter="fade">
                                      <p:cBhvr>
                                        <p:cTn id="78" dur="500"/>
                                        <p:tgtEl>
                                          <p:spTgt spid="49">
                                            <p:txEl>
                                              <p:pRg st="0" end="0"/>
                                            </p:txEl>
                                          </p:spTgt>
                                        </p:tgtEl>
                                      </p:cBhvr>
                                    </p:animEffect>
                                  </p:childTnLst>
                                </p:cTn>
                              </p:par>
                              <p:par>
                                <p:cTn id="79" presetID="10" presetClass="entr" presetSubtype="0" fill="hold" grpId="0" nodeType="withEffect">
                                  <p:stCondLst>
                                    <p:cond delay="25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500"/>
                                        <p:tgtEl>
                                          <p:spTgt spid="46"/>
                                        </p:tgtEl>
                                      </p:cBhvr>
                                    </p:animEffect>
                                  </p:childTnLst>
                                </p:cTn>
                              </p:par>
                              <p:par>
                                <p:cTn id="82" presetID="10" presetClass="entr" presetSubtype="0" fill="hold" grpId="0" nodeType="withEffect">
                                  <p:stCondLst>
                                    <p:cond delay="250"/>
                                  </p:stCondLst>
                                  <p:childTnLst>
                                    <p:set>
                                      <p:cBhvr>
                                        <p:cTn id="83" dur="1" fill="hold">
                                          <p:stCondLst>
                                            <p:cond delay="0"/>
                                          </p:stCondLst>
                                        </p:cTn>
                                        <p:tgtEl>
                                          <p:spTgt spid="50">
                                            <p:txEl>
                                              <p:pRg st="0" end="0"/>
                                            </p:txEl>
                                          </p:spTgt>
                                        </p:tgtEl>
                                        <p:attrNameLst>
                                          <p:attrName>style.visibility</p:attrName>
                                        </p:attrNameLst>
                                      </p:cBhvr>
                                      <p:to>
                                        <p:strVal val="visible"/>
                                      </p:to>
                                    </p:set>
                                    <p:animEffect transition="in" filter="fade">
                                      <p:cBhvr>
                                        <p:cTn id="84" dur="500"/>
                                        <p:tgtEl>
                                          <p:spTgt spid="50">
                                            <p:txEl>
                                              <p:pRg st="0" end="0"/>
                                            </p:txEl>
                                          </p:spTgt>
                                        </p:tgtEl>
                                      </p:cBhvr>
                                    </p:animEffect>
                                  </p:childTnLst>
                                </p:cTn>
                              </p:par>
                              <p:par>
                                <p:cTn id="85" presetID="10" presetClass="entr" presetSubtype="0" fill="hold" grpId="0" nodeType="withEffect">
                                  <p:stCondLst>
                                    <p:cond delay="250"/>
                                  </p:stCondLst>
                                  <p:childTnLst>
                                    <p:set>
                                      <p:cBhvr>
                                        <p:cTn id="86" dur="1" fill="hold">
                                          <p:stCondLst>
                                            <p:cond delay="0"/>
                                          </p:stCondLst>
                                        </p:cTn>
                                        <p:tgtEl>
                                          <p:spTgt spid="51">
                                            <p:txEl>
                                              <p:pRg st="0" end="0"/>
                                            </p:txEl>
                                          </p:spTgt>
                                        </p:tgtEl>
                                        <p:attrNameLst>
                                          <p:attrName>style.visibility</p:attrName>
                                        </p:attrNameLst>
                                      </p:cBhvr>
                                      <p:to>
                                        <p:strVal val="visible"/>
                                      </p:to>
                                    </p:set>
                                    <p:animEffect transition="in" filter="fade">
                                      <p:cBhvr>
                                        <p:cTn id="87" dur="500"/>
                                        <p:tgtEl>
                                          <p:spTgt spid="51">
                                            <p:txEl>
                                              <p:pRg st="0" end="0"/>
                                            </p:txEl>
                                          </p:spTgt>
                                        </p:tgtEl>
                                      </p:cBhvr>
                                    </p:animEffect>
                                  </p:childTnLst>
                                </p:cTn>
                              </p:par>
                              <p:par>
                                <p:cTn id="88" presetID="10" presetClass="entr" presetSubtype="0" fill="hold" grpId="0" nodeType="withEffect">
                                  <p:stCondLst>
                                    <p:cond delay="250"/>
                                  </p:stCondLst>
                                  <p:childTnLst>
                                    <p:set>
                                      <p:cBhvr>
                                        <p:cTn id="89" dur="1" fill="hold">
                                          <p:stCondLst>
                                            <p:cond delay="0"/>
                                          </p:stCondLst>
                                        </p:cTn>
                                        <p:tgtEl>
                                          <p:spTgt spid="52">
                                            <p:txEl>
                                              <p:pRg st="0" end="0"/>
                                            </p:txEl>
                                          </p:spTgt>
                                        </p:tgtEl>
                                        <p:attrNameLst>
                                          <p:attrName>style.visibility</p:attrName>
                                        </p:attrNameLst>
                                      </p:cBhvr>
                                      <p:to>
                                        <p:strVal val="visible"/>
                                      </p:to>
                                    </p:set>
                                    <p:animEffect transition="in" filter="fade">
                                      <p:cBhvr>
                                        <p:cTn id="90" dur="500"/>
                                        <p:tgtEl>
                                          <p:spTgt spid="52">
                                            <p:txEl>
                                              <p:pRg st="0" end="0"/>
                                            </p:txEl>
                                          </p:spTgt>
                                        </p:tgtEl>
                                      </p:cBhvr>
                                    </p:animEffect>
                                  </p:childTnLst>
                                </p:cTn>
                              </p:par>
                              <p:par>
                                <p:cTn id="91" presetID="10" presetClass="entr" presetSubtype="0" fill="hold" grpId="0" nodeType="withEffect">
                                  <p:stCondLst>
                                    <p:cond delay="250"/>
                                  </p:stCondLst>
                                  <p:childTnLst>
                                    <p:set>
                                      <p:cBhvr>
                                        <p:cTn id="92" dur="1" fill="hold">
                                          <p:stCondLst>
                                            <p:cond delay="0"/>
                                          </p:stCondLst>
                                        </p:cTn>
                                        <p:tgtEl>
                                          <p:spTgt spid="53">
                                            <p:txEl>
                                              <p:pRg st="0" end="0"/>
                                            </p:txEl>
                                          </p:spTgt>
                                        </p:tgtEl>
                                        <p:attrNameLst>
                                          <p:attrName>style.visibility</p:attrName>
                                        </p:attrNameLst>
                                      </p:cBhvr>
                                      <p:to>
                                        <p:strVal val="visible"/>
                                      </p:to>
                                    </p:set>
                                    <p:animEffect transition="in" filter="fade">
                                      <p:cBhvr>
                                        <p:cTn id="93" dur="500"/>
                                        <p:tgtEl>
                                          <p:spTgt spid="53">
                                            <p:txEl>
                                              <p:pRg st="0" end="0"/>
                                            </p:txEl>
                                          </p:spTgt>
                                        </p:tgtEl>
                                      </p:cBhvr>
                                    </p:animEffect>
                                  </p:childTnLst>
                                </p:cTn>
                              </p:par>
                              <p:par>
                                <p:cTn id="94" presetID="10" presetClass="entr" presetSubtype="0" fill="hold" grpId="0" nodeType="withEffect">
                                  <p:stCondLst>
                                    <p:cond delay="25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500"/>
                                        <p:tgtEl>
                                          <p:spTgt spid="47"/>
                                        </p:tgtEl>
                                      </p:cBhvr>
                                    </p:animEffect>
                                  </p:childTnLst>
                                </p:cTn>
                              </p:par>
                            </p:childTnLst>
                          </p:cTn>
                        </p:par>
                        <p:par>
                          <p:cTn id="97" fill="hold">
                            <p:stCondLst>
                              <p:cond delay="2000"/>
                            </p:stCondLst>
                            <p:childTnLst>
                              <p:par>
                                <p:cTn id="98" presetID="2" presetClass="entr" presetSubtype="4" decel="100000" fill="hold" grpId="0" nodeType="afterEffect">
                                  <p:stCondLst>
                                    <p:cond delay="250"/>
                                  </p:stCondLst>
                                  <p:iterate type="wd">
                                    <p:tmPct val="10000"/>
                                  </p:iterate>
                                  <p:childTnLst>
                                    <p:set>
                                      <p:cBhvr>
                                        <p:cTn id="99" dur="1" fill="hold">
                                          <p:stCondLst>
                                            <p:cond delay="0"/>
                                          </p:stCondLst>
                                        </p:cTn>
                                        <p:tgtEl>
                                          <p:spTgt spid="57"/>
                                        </p:tgtEl>
                                        <p:attrNameLst>
                                          <p:attrName>style.visibility</p:attrName>
                                        </p:attrNameLst>
                                      </p:cBhvr>
                                      <p:to>
                                        <p:strVal val="visible"/>
                                      </p:to>
                                    </p:set>
                                    <p:anim calcmode="lin" valueType="num">
                                      <p:cBhvr additive="base">
                                        <p:cTn id="100" dur="1000" fill="hold"/>
                                        <p:tgtEl>
                                          <p:spTgt spid="57"/>
                                        </p:tgtEl>
                                        <p:attrNameLst>
                                          <p:attrName>ppt_x</p:attrName>
                                        </p:attrNameLst>
                                      </p:cBhvr>
                                      <p:tavLst>
                                        <p:tav tm="0">
                                          <p:val>
                                            <p:strVal val="#ppt_x"/>
                                          </p:val>
                                        </p:tav>
                                        <p:tav tm="100000">
                                          <p:val>
                                            <p:strVal val="#ppt_x"/>
                                          </p:val>
                                        </p:tav>
                                      </p:tavLst>
                                    </p:anim>
                                    <p:anim calcmode="lin" valueType="num">
                                      <p:cBhvr additive="base">
                                        <p:cTn id="101" dur="1000" fill="hold"/>
                                        <p:tgtEl>
                                          <p:spTgt spid="57"/>
                                        </p:tgtEl>
                                        <p:attrNameLst>
                                          <p:attrName>ppt_y</p:attrName>
                                        </p:attrNameLst>
                                      </p:cBhvr>
                                      <p:tavLst>
                                        <p:tav tm="0">
                                          <p:val>
                                            <p:strVal val="1+#ppt_h/2"/>
                                          </p:val>
                                        </p:tav>
                                        <p:tav tm="100000">
                                          <p:val>
                                            <p:strVal val="#ppt_y"/>
                                          </p:val>
                                        </p:tav>
                                      </p:tavLst>
                                    </p:anim>
                                  </p:childTnLst>
                                </p:cTn>
                              </p:par>
                            </p:childTnLst>
                          </p:cTn>
                        </p:par>
                        <p:par>
                          <p:cTn id="102" fill="hold">
                            <p:stCondLst>
                              <p:cond delay="3350"/>
                            </p:stCondLst>
                            <p:childTnLst>
                              <p:par>
                                <p:cTn id="103" presetID="10" presetClass="entr" presetSubtype="0" fill="hold" grpId="0" nodeType="afterEffect">
                                  <p:stCondLst>
                                    <p:cond delay="250"/>
                                  </p:stCondLst>
                                  <p:childTnLst>
                                    <p:set>
                                      <p:cBhvr>
                                        <p:cTn id="104" dur="1" fill="hold">
                                          <p:stCondLst>
                                            <p:cond delay="0"/>
                                          </p:stCondLst>
                                        </p:cTn>
                                        <p:tgtEl>
                                          <p:spTgt spid="58"/>
                                        </p:tgtEl>
                                        <p:attrNameLst>
                                          <p:attrName>style.visibility</p:attrName>
                                        </p:attrNameLst>
                                      </p:cBhvr>
                                      <p:to>
                                        <p:strVal val="visible"/>
                                      </p:to>
                                    </p:set>
                                    <p:animEffect transition="in" filter="fade">
                                      <p:cBhvr>
                                        <p:cTn id="10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34" grpId="0" animBg="1"/>
      <p:bldP spid="35" grpId="0" animBg="1"/>
      <p:bldP spid="36" grpId="0" animBg="1"/>
      <p:bldP spid="37" grpId="0" animBg="1"/>
      <p:bldP spid="38" grpId="0" build="p">
        <p:tmplLst>
          <p:tmpl lvl="1">
            <p:tnLst>
              <p:par>
                <p:cTn presetID="10" presetClass="entr" presetSubtype="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animBg="1"/>
      <p:bldP spid="45" grpId="0" animBg="1"/>
      <p:bldP spid="46" grpId="0" animBg="1"/>
      <p:bldP spid="47" grpId="0" animBg="1"/>
      <p:bldP spid="48" grpId="0" build="p">
        <p:tmplLst>
          <p:tmpl lvl="1">
            <p:tnLst>
              <p:par>
                <p:cTn presetID="10" presetClass="entr" presetSubtype="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25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25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10" presetClass="entr" presetSubtype="0" fill="hold" nodeType="withEffect">
                  <p:stCondLst>
                    <p:cond delay="25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build="p">
        <p:tmplLst>
          <p:tmpl lvl="1">
            <p:tnLst>
              <p:par>
                <p:cTn presetID="10" presetClass="entr" presetSubtype="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7" grpId="0"/>
      <p:bldP spid="58" grpId="0">
        <p:tmplLst>
          <p:tmpl>
            <p:tnLst>
              <p:par>
                <p:cTn presetID="10" presetClass="entr" presetSubtype="0" fill="hold" nodeType="afterEffect">
                  <p:stCondLst>
                    <p:cond delay="25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me 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Rectangle 4"/>
          <p:cNvSpPr/>
          <p:nvPr userDrawn="1"/>
        </p:nvSpPr>
        <p:spPr>
          <a:xfrm>
            <a:off x="4209672" y="4215132"/>
            <a:ext cx="12135229"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Rectangle 5"/>
          <p:cNvSpPr/>
          <p:nvPr userDrawn="1"/>
        </p:nvSpPr>
        <p:spPr>
          <a:xfrm>
            <a:off x="4209672" y="5146691"/>
            <a:ext cx="12135229"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4209672" y="6078250"/>
            <a:ext cx="12135229"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4209672" y="7009809"/>
            <a:ext cx="12135229"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4209672" y="7941368"/>
            <a:ext cx="12135229"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ext Placeholder 5"/>
          <p:cNvSpPr>
            <a:spLocks noGrp="1"/>
          </p:cNvSpPr>
          <p:nvPr>
            <p:ph type="body" sz="quarter" idx="22" hasCustomPrompt="1"/>
          </p:nvPr>
        </p:nvSpPr>
        <p:spPr>
          <a:xfrm>
            <a:off x="4209672"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1" name="Text Placeholder 5"/>
          <p:cNvSpPr>
            <a:spLocks noGrp="1"/>
          </p:cNvSpPr>
          <p:nvPr>
            <p:ph type="body" sz="quarter" idx="23" hasCustomPrompt="1"/>
          </p:nvPr>
        </p:nvSpPr>
        <p:spPr>
          <a:xfrm>
            <a:off x="5951476"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2" name="Text Placeholder 5"/>
          <p:cNvSpPr>
            <a:spLocks noGrp="1"/>
          </p:cNvSpPr>
          <p:nvPr>
            <p:ph type="body" sz="quarter" idx="24" hasCustomPrompt="1"/>
          </p:nvPr>
        </p:nvSpPr>
        <p:spPr>
          <a:xfrm>
            <a:off x="7693280"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25" hasCustomPrompt="1"/>
          </p:nvPr>
        </p:nvSpPr>
        <p:spPr>
          <a:xfrm>
            <a:off x="9435084"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26" hasCustomPrompt="1"/>
          </p:nvPr>
        </p:nvSpPr>
        <p:spPr>
          <a:xfrm>
            <a:off x="11176888"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27" hasCustomPrompt="1"/>
          </p:nvPr>
        </p:nvSpPr>
        <p:spPr>
          <a:xfrm>
            <a:off x="12918692"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6" name="Text Placeholder 5"/>
          <p:cNvSpPr>
            <a:spLocks noGrp="1"/>
          </p:cNvSpPr>
          <p:nvPr>
            <p:ph type="body" sz="quarter" idx="28" hasCustomPrompt="1"/>
          </p:nvPr>
        </p:nvSpPr>
        <p:spPr>
          <a:xfrm>
            <a:off x="14660494"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7" name="Text Placeholder 5"/>
          <p:cNvSpPr>
            <a:spLocks noGrp="1"/>
          </p:cNvSpPr>
          <p:nvPr>
            <p:ph type="body" sz="quarter" idx="29" hasCustomPrompt="1"/>
          </p:nvPr>
        </p:nvSpPr>
        <p:spPr>
          <a:xfrm>
            <a:off x="1403350" y="4398423"/>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8" name="Text Placeholder 5"/>
          <p:cNvSpPr>
            <a:spLocks noGrp="1"/>
          </p:cNvSpPr>
          <p:nvPr>
            <p:ph type="body" sz="quarter" idx="30" hasCustomPrompt="1"/>
          </p:nvPr>
        </p:nvSpPr>
        <p:spPr>
          <a:xfrm>
            <a:off x="1403350" y="5329982"/>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31" hasCustomPrompt="1"/>
          </p:nvPr>
        </p:nvSpPr>
        <p:spPr>
          <a:xfrm>
            <a:off x="1403350" y="6261541"/>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32" hasCustomPrompt="1"/>
          </p:nvPr>
        </p:nvSpPr>
        <p:spPr>
          <a:xfrm>
            <a:off x="1403350" y="7180887"/>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1" name="Text Placeholder 5"/>
          <p:cNvSpPr>
            <a:spLocks noGrp="1"/>
          </p:cNvSpPr>
          <p:nvPr>
            <p:ph type="body" sz="quarter" idx="33" hasCustomPrompt="1"/>
          </p:nvPr>
        </p:nvSpPr>
        <p:spPr>
          <a:xfrm>
            <a:off x="1403350" y="8124659"/>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2"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23" name="Text Placeholder 5"/>
          <p:cNvSpPr>
            <a:spLocks noGrp="1"/>
          </p:cNvSpPr>
          <p:nvPr>
            <p:ph type="body" sz="quarter" idx="15"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3748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18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2700"/>
                            </p:stCondLst>
                            <p:childTnLst>
                              <p:par>
                                <p:cTn id="30" presetID="10" presetClass="entr" presetSubtype="0" fill="hold" grpId="0" nodeType="after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par>
                                <p:cTn id="33" presetID="10" presetClass="entr" presetSubtype="0" fill="hold" grpId="0" nodeType="withEffect">
                                  <p:stCondLst>
                                    <p:cond delay="10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par>
                                <p:cTn id="36" presetID="10" presetClass="entr" presetSubtype="0" fill="hold" grpId="0" nodeType="withEffect">
                                  <p:stCondLst>
                                    <p:cond delay="20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fade">
                                      <p:cBhvr>
                                        <p:cTn id="38" dur="500"/>
                                        <p:tgtEl>
                                          <p:spTgt spid="12">
                                            <p:txEl>
                                              <p:pRg st="0" end="0"/>
                                            </p:txEl>
                                          </p:spTgt>
                                        </p:tgtEl>
                                      </p:cBhvr>
                                    </p:animEffect>
                                  </p:childTnLst>
                                </p:cTn>
                              </p:par>
                              <p:par>
                                <p:cTn id="39" presetID="10" presetClass="entr" presetSubtype="0" fill="hold" grpId="0" nodeType="withEffect">
                                  <p:stCondLst>
                                    <p:cond delay="30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fade">
                                      <p:cBhvr>
                                        <p:cTn id="41" dur="500"/>
                                        <p:tgtEl>
                                          <p:spTgt spid="13">
                                            <p:txEl>
                                              <p:pRg st="0" end="0"/>
                                            </p:txEl>
                                          </p:spTgt>
                                        </p:tgtEl>
                                      </p:cBhvr>
                                    </p:animEffect>
                                  </p:childTnLst>
                                </p:cTn>
                              </p:par>
                              <p:par>
                                <p:cTn id="42" presetID="10" presetClass="entr" presetSubtype="0" fill="hold" grpId="0" nodeType="withEffect">
                                  <p:stCondLst>
                                    <p:cond delay="40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fade">
                                      <p:cBhvr>
                                        <p:cTn id="44" dur="500"/>
                                        <p:tgtEl>
                                          <p:spTgt spid="14">
                                            <p:txEl>
                                              <p:pRg st="0" end="0"/>
                                            </p:txEl>
                                          </p:spTgt>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fade">
                                      <p:cBhvr>
                                        <p:cTn id="47" dur="500"/>
                                        <p:tgtEl>
                                          <p:spTgt spid="15">
                                            <p:txEl>
                                              <p:pRg st="0" end="0"/>
                                            </p:txEl>
                                          </p:spTgt>
                                        </p:tgtEl>
                                      </p:cBhvr>
                                    </p:animEffect>
                                  </p:childTnLst>
                                </p:cTn>
                              </p:par>
                              <p:par>
                                <p:cTn id="48" presetID="10" presetClass="entr" presetSubtype="0" fill="hold" grpId="0" nodeType="withEffect">
                                  <p:stCondLst>
                                    <p:cond delay="600"/>
                                  </p:stCondLst>
                                  <p:childTnLst>
                                    <p:set>
                                      <p:cBhvr>
                                        <p:cTn id="49" dur="1" fill="hold">
                                          <p:stCondLst>
                                            <p:cond delay="0"/>
                                          </p:stCondLst>
                                        </p:cTn>
                                        <p:tgtEl>
                                          <p:spTgt spid="16">
                                            <p:txEl>
                                              <p:pRg st="0" end="0"/>
                                            </p:txEl>
                                          </p:spTgt>
                                        </p:tgtEl>
                                        <p:attrNameLst>
                                          <p:attrName>style.visibility</p:attrName>
                                        </p:attrNameLst>
                                      </p:cBhvr>
                                      <p:to>
                                        <p:strVal val="visible"/>
                                      </p:to>
                                    </p:set>
                                    <p:animEffect transition="in" filter="fade">
                                      <p:cBhvr>
                                        <p:cTn id="50" dur="500"/>
                                        <p:tgtEl>
                                          <p:spTgt spid="16">
                                            <p:txEl>
                                              <p:pRg st="0" end="0"/>
                                            </p:txEl>
                                          </p:spTgt>
                                        </p:tgtEl>
                                      </p:cBhvr>
                                    </p:animEffect>
                                  </p:childTnLst>
                                </p:cTn>
                              </p:par>
                            </p:childTnLst>
                          </p:cTn>
                        </p:par>
                        <p:par>
                          <p:cTn id="51" fill="hold">
                            <p:stCondLst>
                              <p:cond delay="3800"/>
                            </p:stCondLst>
                            <p:childTnLst>
                              <p:par>
                                <p:cTn id="52" presetID="10" presetClass="entr" presetSubtype="0" fill="hold" grpId="0" nodeType="afterEffect">
                                  <p:stCondLst>
                                    <p:cond delay="0"/>
                                  </p:stCondLst>
                                  <p:childTnLst>
                                    <p:set>
                                      <p:cBhvr>
                                        <p:cTn id="53" dur="1" fill="hold">
                                          <p:stCondLst>
                                            <p:cond delay="0"/>
                                          </p:stCondLst>
                                        </p:cTn>
                                        <p:tgtEl>
                                          <p:spTgt spid="17">
                                            <p:txEl>
                                              <p:pRg st="0" end="0"/>
                                            </p:txEl>
                                          </p:spTgt>
                                        </p:tgtEl>
                                        <p:attrNameLst>
                                          <p:attrName>style.visibility</p:attrName>
                                        </p:attrNameLst>
                                      </p:cBhvr>
                                      <p:to>
                                        <p:strVal val="visible"/>
                                      </p:to>
                                    </p:set>
                                    <p:animEffect transition="in" filter="fade">
                                      <p:cBhvr>
                                        <p:cTn id="54" dur="500"/>
                                        <p:tgtEl>
                                          <p:spTgt spid="17">
                                            <p:txEl>
                                              <p:pRg st="0" end="0"/>
                                            </p:txEl>
                                          </p:spTgt>
                                        </p:tgtEl>
                                      </p:cBhvr>
                                    </p:animEffect>
                                  </p:childTnLst>
                                </p:cTn>
                              </p:par>
                            </p:childTnLst>
                          </p:cTn>
                        </p:par>
                        <p:par>
                          <p:cTn id="55" fill="hold">
                            <p:stCondLst>
                              <p:cond delay="4300"/>
                            </p:stCondLst>
                            <p:childTnLst>
                              <p:par>
                                <p:cTn id="56" presetID="10" presetClass="entr" presetSubtype="0" fill="hold" grpId="0" nodeType="afterEffect">
                                  <p:stCondLst>
                                    <p:cond delay="0"/>
                                  </p:stCondLst>
                                  <p:childTnLst>
                                    <p:set>
                                      <p:cBhvr>
                                        <p:cTn id="57" dur="1" fill="hold">
                                          <p:stCondLst>
                                            <p:cond delay="0"/>
                                          </p:stCondLst>
                                        </p:cTn>
                                        <p:tgtEl>
                                          <p:spTgt spid="18">
                                            <p:txEl>
                                              <p:pRg st="0" end="0"/>
                                            </p:txEl>
                                          </p:spTgt>
                                        </p:tgtEl>
                                        <p:attrNameLst>
                                          <p:attrName>style.visibility</p:attrName>
                                        </p:attrNameLst>
                                      </p:cBhvr>
                                      <p:to>
                                        <p:strVal val="visible"/>
                                      </p:to>
                                    </p:set>
                                    <p:animEffect transition="in" filter="fade">
                                      <p:cBhvr>
                                        <p:cTn id="58" dur="500"/>
                                        <p:tgtEl>
                                          <p:spTgt spid="18">
                                            <p:txEl>
                                              <p:pRg st="0" end="0"/>
                                            </p:txEl>
                                          </p:spTgt>
                                        </p:tgtEl>
                                      </p:cBhvr>
                                    </p:animEffect>
                                  </p:childTnLst>
                                </p:cTn>
                              </p:par>
                            </p:childTnLst>
                          </p:cTn>
                        </p:par>
                        <p:par>
                          <p:cTn id="59" fill="hold">
                            <p:stCondLst>
                              <p:cond delay="4800"/>
                            </p:stCondLst>
                            <p:childTnLst>
                              <p:par>
                                <p:cTn id="60" presetID="10" presetClass="entr" presetSubtype="0" fill="hold" grpId="0" nodeType="after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fade">
                                      <p:cBhvr>
                                        <p:cTn id="62" dur="500"/>
                                        <p:tgtEl>
                                          <p:spTgt spid="19">
                                            <p:txEl>
                                              <p:pRg st="0" end="0"/>
                                            </p:txEl>
                                          </p:spTgt>
                                        </p:tgtEl>
                                      </p:cBhvr>
                                    </p:animEffect>
                                  </p:childTnLst>
                                </p:cTn>
                              </p:par>
                            </p:childTnLst>
                          </p:cTn>
                        </p:par>
                        <p:par>
                          <p:cTn id="63" fill="hold">
                            <p:stCondLst>
                              <p:cond delay="5300"/>
                            </p:stCondLst>
                            <p:childTnLst>
                              <p:par>
                                <p:cTn id="64" presetID="10" presetClass="entr" presetSubtype="0" fill="hold" grpId="0" nodeType="afterEffect">
                                  <p:stCondLst>
                                    <p:cond delay="0"/>
                                  </p:stCondLst>
                                  <p:childTnLst>
                                    <p:set>
                                      <p:cBhvr>
                                        <p:cTn id="65" dur="1" fill="hold">
                                          <p:stCondLst>
                                            <p:cond delay="0"/>
                                          </p:stCondLst>
                                        </p:cTn>
                                        <p:tgtEl>
                                          <p:spTgt spid="20">
                                            <p:txEl>
                                              <p:pRg st="0" end="0"/>
                                            </p:txEl>
                                          </p:spTgt>
                                        </p:tgtEl>
                                        <p:attrNameLst>
                                          <p:attrName>style.visibility</p:attrName>
                                        </p:attrNameLst>
                                      </p:cBhvr>
                                      <p:to>
                                        <p:strVal val="visible"/>
                                      </p:to>
                                    </p:set>
                                    <p:animEffect transition="in" filter="fade">
                                      <p:cBhvr>
                                        <p:cTn id="66" dur="500"/>
                                        <p:tgtEl>
                                          <p:spTgt spid="20">
                                            <p:txEl>
                                              <p:pRg st="0" end="0"/>
                                            </p:txEl>
                                          </p:spTgt>
                                        </p:tgtEl>
                                      </p:cBhvr>
                                    </p:animEffect>
                                  </p:childTnLst>
                                </p:cTn>
                              </p:par>
                            </p:childTnLst>
                          </p:cTn>
                        </p:par>
                        <p:par>
                          <p:cTn id="67" fill="hold">
                            <p:stCondLst>
                              <p:cond delay="5800"/>
                            </p:stCondLst>
                            <p:childTnLst>
                              <p:par>
                                <p:cTn id="68" presetID="10" presetClass="entr" presetSubtype="0" fill="hold" grpId="0" nodeType="afterEffect">
                                  <p:stCondLst>
                                    <p:cond delay="0"/>
                                  </p:stCondLst>
                                  <p:childTnLst>
                                    <p:set>
                                      <p:cBhvr>
                                        <p:cTn id="69" dur="1" fill="hold">
                                          <p:stCondLst>
                                            <p:cond delay="0"/>
                                          </p:stCondLst>
                                        </p:cTn>
                                        <p:tgtEl>
                                          <p:spTgt spid="21">
                                            <p:txEl>
                                              <p:pRg st="0" end="0"/>
                                            </p:txEl>
                                          </p:spTgt>
                                        </p:tgtEl>
                                        <p:attrNameLst>
                                          <p:attrName>style.visibility</p:attrName>
                                        </p:attrNameLst>
                                      </p:cBhvr>
                                      <p:to>
                                        <p:strVal val="visible"/>
                                      </p:to>
                                    </p:set>
                                    <p:animEffect transition="in" filter="fade">
                                      <p:cBhvr>
                                        <p:cTn id="7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4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6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bldP spid="23" grpId="0">
        <p:tmplLst>
          <p:tmpl>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image and text 3">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0"/>
            <a:ext cx="18288000" cy="701516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8" name="Title 1"/>
          <p:cNvSpPr>
            <a:spLocks noGrp="1"/>
          </p:cNvSpPr>
          <p:nvPr>
            <p:ph type="title" hasCustomPrompt="1"/>
          </p:nvPr>
        </p:nvSpPr>
        <p:spPr>
          <a:xfrm>
            <a:off x="1403350" y="7492809"/>
            <a:ext cx="5724525" cy="1054484"/>
          </a:xfrm>
        </p:spPr>
        <p:txBody>
          <a:bodyPr anchor="ctr"/>
          <a:lstStyle>
            <a:lvl1pPr algn="r">
              <a:defRPr/>
            </a:lvl1pPr>
          </a:lstStyle>
          <a:p>
            <a:r>
              <a:rPr kumimoji="1" lang="en-US" altLang="ja-JP" dirty="0"/>
              <a:t>Slide title</a:t>
            </a:r>
            <a:endParaRPr kumimoji="1" lang="ja-JP" altLang="en-US" dirty="0"/>
          </a:p>
        </p:txBody>
      </p:sp>
      <p:sp>
        <p:nvSpPr>
          <p:cNvPr id="10"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89801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4" decel="100000" fill="hold" grpId="0" nodeType="afterEffect">
                                  <p:stCondLst>
                                    <p:cond delay="250"/>
                                  </p:stCondLst>
                                  <p:iterate type="wd">
                                    <p:tmPct val="10000"/>
                                  </p:iterate>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850"/>
                            </p:stCondLst>
                            <p:childTnLst>
                              <p:par>
                                <p:cTn id="14" presetID="10" presetClass="entr" presetSubtype="0" fill="hold" grpId="0" nodeType="afterEffect">
                                  <p:stCondLst>
                                    <p:cond delay="2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me Table 2">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Rectangle 4"/>
          <p:cNvSpPr/>
          <p:nvPr userDrawn="1"/>
        </p:nvSpPr>
        <p:spPr>
          <a:xfrm>
            <a:off x="4209671" y="4363259"/>
            <a:ext cx="12135229" cy="5694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ext Placeholder 5"/>
          <p:cNvSpPr>
            <a:spLocks noGrp="1"/>
          </p:cNvSpPr>
          <p:nvPr>
            <p:ph type="body" sz="quarter" idx="22" hasCustomPrompt="1"/>
          </p:nvPr>
        </p:nvSpPr>
        <p:spPr>
          <a:xfrm>
            <a:off x="4209672"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1" name="Text Placeholder 5"/>
          <p:cNvSpPr>
            <a:spLocks noGrp="1"/>
          </p:cNvSpPr>
          <p:nvPr>
            <p:ph type="body" sz="quarter" idx="23" hasCustomPrompt="1"/>
          </p:nvPr>
        </p:nvSpPr>
        <p:spPr>
          <a:xfrm>
            <a:off x="6226128"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2" name="Text Placeholder 5"/>
          <p:cNvSpPr>
            <a:spLocks noGrp="1"/>
          </p:cNvSpPr>
          <p:nvPr>
            <p:ph type="body" sz="quarter" idx="24" hasCustomPrompt="1"/>
          </p:nvPr>
        </p:nvSpPr>
        <p:spPr>
          <a:xfrm>
            <a:off x="8242584"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25" hasCustomPrompt="1"/>
          </p:nvPr>
        </p:nvSpPr>
        <p:spPr>
          <a:xfrm>
            <a:off x="10259040"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26" hasCustomPrompt="1"/>
          </p:nvPr>
        </p:nvSpPr>
        <p:spPr>
          <a:xfrm>
            <a:off x="12275496"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27" hasCustomPrompt="1"/>
          </p:nvPr>
        </p:nvSpPr>
        <p:spPr>
          <a:xfrm>
            <a:off x="14291952"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7" name="Text Placeholder 5"/>
          <p:cNvSpPr>
            <a:spLocks noGrp="1"/>
          </p:cNvSpPr>
          <p:nvPr>
            <p:ph type="body" sz="quarter" idx="29" hasCustomPrompt="1"/>
          </p:nvPr>
        </p:nvSpPr>
        <p:spPr>
          <a:xfrm>
            <a:off x="1403351" y="4363259"/>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4" name="Text Placeholder 5"/>
          <p:cNvSpPr>
            <a:spLocks noGrp="1"/>
          </p:cNvSpPr>
          <p:nvPr>
            <p:ph type="body" sz="quarter" idx="34" hasCustomPrompt="1"/>
          </p:nvPr>
        </p:nvSpPr>
        <p:spPr>
          <a:xfrm>
            <a:off x="5217900"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5" name="Text Placeholder 5"/>
          <p:cNvSpPr>
            <a:spLocks noGrp="1"/>
          </p:cNvSpPr>
          <p:nvPr>
            <p:ph type="body" sz="quarter" idx="35" hasCustomPrompt="1"/>
          </p:nvPr>
        </p:nvSpPr>
        <p:spPr>
          <a:xfrm>
            <a:off x="7234356"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36" hasCustomPrompt="1"/>
          </p:nvPr>
        </p:nvSpPr>
        <p:spPr>
          <a:xfrm>
            <a:off x="9250812"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ext Placeholder 5"/>
          <p:cNvSpPr>
            <a:spLocks noGrp="1"/>
          </p:cNvSpPr>
          <p:nvPr>
            <p:ph type="body" sz="quarter" idx="37" hasCustomPrompt="1"/>
          </p:nvPr>
        </p:nvSpPr>
        <p:spPr>
          <a:xfrm>
            <a:off x="11267268"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8" name="Text Placeholder 5"/>
          <p:cNvSpPr>
            <a:spLocks noGrp="1"/>
          </p:cNvSpPr>
          <p:nvPr>
            <p:ph type="body" sz="quarter" idx="38" hasCustomPrompt="1"/>
          </p:nvPr>
        </p:nvSpPr>
        <p:spPr>
          <a:xfrm>
            <a:off x="13283724"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9" name="Text Placeholder 5"/>
          <p:cNvSpPr>
            <a:spLocks noGrp="1"/>
          </p:cNvSpPr>
          <p:nvPr>
            <p:ph type="body" sz="quarter" idx="39" hasCustomPrompt="1"/>
          </p:nvPr>
        </p:nvSpPr>
        <p:spPr>
          <a:xfrm>
            <a:off x="15300183"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0" name="Rectangle 29"/>
          <p:cNvSpPr/>
          <p:nvPr userDrawn="1"/>
        </p:nvSpPr>
        <p:spPr>
          <a:xfrm>
            <a:off x="4209671" y="4932677"/>
            <a:ext cx="12135229" cy="569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Text Placeholder 5"/>
          <p:cNvSpPr>
            <a:spLocks noGrp="1"/>
          </p:cNvSpPr>
          <p:nvPr>
            <p:ph type="body" sz="quarter" idx="40" hasCustomPrompt="1"/>
          </p:nvPr>
        </p:nvSpPr>
        <p:spPr>
          <a:xfrm>
            <a:off x="1403351" y="4932677"/>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2" name="Rectangle 31"/>
          <p:cNvSpPr/>
          <p:nvPr userDrawn="1"/>
        </p:nvSpPr>
        <p:spPr>
          <a:xfrm>
            <a:off x="4209671" y="5502095"/>
            <a:ext cx="12135229" cy="5694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Text Placeholder 5"/>
          <p:cNvSpPr>
            <a:spLocks noGrp="1"/>
          </p:cNvSpPr>
          <p:nvPr>
            <p:ph type="body" sz="quarter" idx="41" hasCustomPrompt="1"/>
          </p:nvPr>
        </p:nvSpPr>
        <p:spPr>
          <a:xfrm>
            <a:off x="1403351" y="5502095"/>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4" name="Rectangle 33"/>
          <p:cNvSpPr/>
          <p:nvPr userDrawn="1"/>
        </p:nvSpPr>
        <p:spPr>
          <a:xfrm>
            <a:off x="4209671" y="6071513"/>
            <a:ext cx="12135229" cy="569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Text Placeholder 5"/>
          <p:cNvSpPr>
            <a:spLocks noGrp="1"/>
          </p:cNvSpPr>
          <p:nvPr>
            <p:ph type="body" sz="quarter" idx="42" hasCustomPrompt="1"/>
          </p:nvPr>
        </p:nvSpPr>
        <p:spPr>
          <a:xfrm>
            <a:off x="1403351" y="6071513"/>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6" name="Rectangle 35"/>
          <p:cNvSpPr/>
          <p:nvPr userDrawn="1"/>
        </p:nvSpPr>
        <p:spPr>
          <a:xfrm>
            <a:off x="4209671" y="6640931"/>
            <a:ext cx="12135229" cy="5694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Text Placeholder 5"/>
          <p:cNvSpPr>
            <a:spLocks noGrp="1"/>
          </p:cNvSpPr>
          <p:nvPr>
            <p:ph type="body" sz="quarter" idx="43" hasCustomPrompt="1"/>
          </p:nvPr>
        </p:nvSpPr>
        <p:spPr>
          <a:xfrm>
            <a:off x="1403351" y="6640931"/>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8" name="Rectangle 37"/>
          <p:cNvSpPr/>
          <p:nvPr userDrawn="1"/>
        </p:nvSpPr>
        <p:spPr>
          <a:xfrm>
            <a:off x="4209671" y="7210349"/>
            <a:ext cx="12135229" cy="569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Text Placeholder 5"/>
          <p:cNvSpPr>
            <a:spLocks noGrp="1"/>
          </p:cNvSpPr>
          <p:nvPr>
            <p:ph type="body" sz="quarter" idx="44" hasCustomPrompt="1"/>
          </p:nvPr>
        </p:nvSpPr>
        <p:spPr>
          <a:xfrm>
            <a:off x="1403351" y="7210349"/>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0" name="Rectangle 39"/>
          <p:cNvSpPr/>
          <p:nvPr userDrawn="1"/>
        </p:nvSpPr>
        <p:spPr>
          <a:xfrm>
            <a:off x="4209671" y="7747989"/>
            <a:ext cx="12135229" cy="5694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Text Placeholder 5"/>
          <p:cNvSpPr>
            <a:spLocks noGrp="1"/>
          </p:cNvSpPr>
          <p:nvPr>
            <p:ph type="body" sz="quarter" idx="45" hasCustomPrompt="1"/>
          </p:nvPr>
        </p:nvSpPr>
        <p:spPr>
          <a:xfrm>
            <a:off x="1403351" y="7747989"/>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2" name="Rectangle 41"/>
          <p:cNvSpPr/>
          <p:nvPr userDrawn="1"/>
        </p:nvSpPr>
        <p:spPr>
          <a:xfrm>
            <a:off x="4209671" y="8317407"/>
            <a:ext cx="12135229" cy="569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Text Placeholder 5"/>
          <p:cNvSpPr>
            <a:spLocks noGrp="1"/>
          </p:cNvSpPr>
          <p:nvPr>
            <p:ph type="body" sz="quarter" idx="46" hasCustomPrompt="1"/>
          </p:nvPr>
        </p:nvSpPr>
        <p:spPr>
          <a:xfrm>
            <a:off x="1403351" y="8317407"/>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4" name="Title 1"/>
          <p:cNvSpPr>
            <a:spLocks noGrp="1"/>
          </p:cNvSpPr>
          <p:nvPr>
            <p:ph type="title" hasCustomPrompt="1"/>
          </p:nvPr>
        </p:nvSpPr>
        <p:spPr>
          <a:xfrm>
            <a:off x="3022600" y="1250122"/>
            <a:ext cx="12242800" cy="1042908"/>
          </a:xfrm>
        </p:spPr>
        <p:txBody>
          <a:bodyPr anchor="b"/>
          <a:lstStyle>
            <a:lvl1pPr algn="ctr">
              <a:defRPr>
                <a:solidFill>
                  <a:schemeClr val="bg1"/>
                </a:solidFill>
              </a:defRPr>
            </a:lvl1pPr>
          </a:lstStyle>
          <a:p>
            <a:r>
              <a:rPr kumimoji="1" lang="en-US" altLang="ja-JP" dirty="0"/>
              <a:t>Slide title goes here</a:t>
            </a:r>
            <a:endParaRPr kumimoji="1" lang="ja-JP" altLang="en-US" dirty="0"/>
          </a:p>
        </p:txBody>
      </p:sp>
      <p:sp>
        <p:nvSpPr>
          <p:cNvPr id="45" name="Text Placeholder 5"/>
          <p:cNvSpPr>
            <a:spLocks noGrp="1"/>
          </p:cNvSpPr>
          <p:nvPr>
            <p:ph type="body" sz="quarter" idx="15"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69972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ppt_x"/>
                                          </p:val>
                                        </p:tav>
                                        <p:tav tm="100000">
                                          <p:val>
                                            <p:strVal val="#ppt_x"/>
                                          </p:val>
                                        </p:tav>
                                      </p:tavLst>
                                    </p:anim>
                                    <p:anim calcmode="lin" valueType="num">
                                      <p:cBhvr additive="base">
                                        <p:cTn id="8" dur="1000" fill="hold"/>
                                        <p:tgtEl>
                                          <p:spTgt spid="44"/>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par>
                          <p:cTn id="13" fill="hold">
                            <p:stCondLst>
                              <p:cond delay="18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10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grpId="0" nodeType="withEffect">
                                  <p:stCondLst>
                                    <p:cond delay="20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30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22" presetClass="entr" presetSubtype="8" fill="hold" grpId="0" nodeType="withEffect">
                                  <p:stCondLst>
                                    <p:cond delay="40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par>
                                <p:cTn id="32" presetID="22" presetClass="entr" presetSubtype="8" fill="hold" grpId="0" nodeType="withEffect">
                                  <p:stCondLst>
                                    <p:cond delay="60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500"/>
                                        <p:tgtEl>
                                          <p:spTgt spid="40"/>
                                        </p:tgtEl>
                                      </p:cBhvr>
                                    </p:animEffect>
                                  </p:childTnLst>
                                </p:cTn>
                              </p:par>
                              <p:par>
                                <p:cTn id="35" presetID="22" presetClass="entr" presetSubtype="8" fill="hold" grpId="0" nodeType="withEffect">
                                  <p:stCondLst>
                                    <p:cond delay="70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fade">
                                      <p:cBhvr>
                                        <p:cTn id="41" dur="500"/>
                                        <p:tgtEl>
                                          <p:spTgt spid="10">
                                            <p:txEl>
                                              <p:pRg st="0" end="0"/>
                                            </p:txEl>
                                          </p:spTgt>
                                        </p:tgtEl>
                                      </p:cBhvr>
                                    </p:animEffect>
                                  </p:childTnLst>
                                </p:cTn>
                              </p:par>
                              <p:par>
                                <p:cTn id="42" presetID="10" presetClass="entr" presetSubtype="0" fill="hold" grpId="0" nodeType="withEffect">
                                  <p:stCondLst>
                                    <p:cond delay="100"/>
                                  </p:stCondLst>
                                  <p:childTnLst>
                                    <p:set>
                                      <p:cBhvr>
                                        <p:cTn id="43" dur="1" fill="hold">
                                          <p:stCondLst>
                                            <p:cond delay="0"/>
                                          </p:stCondLst>
                                        </p:cTn>
                                        <p:tgtEl>
                                          <p:spTgt spid="24">
                                            <p:txEl>
                                              <p:pRg st="0" end="0"/>
                                            </p:txEl>
                                          </p:spTgt>
                                        </p:tgtEl>
                                        <p:attrNameLst>
                                          <p:attrName>style.visibility</p:attrName>
                                        </p:attrNameLst>
                                      </p:cBhvr>
                                      <p:to>
                                        <p:strVal val="visible"/>
                                      </p:to>
                                    </p:set>
                                    <p:animEffect transition="in" filter="fade">
                                      <p:cBhvr>
                                        <p:cTn id="44" dur="500"/>
                                        <p:tgtEl>
                                          <p:spTgt spid="24">
                                            <p:txEl>
                                              <p:pRg st="0" end="0"/>
                                            </p:txEl>
                                          </p:spTgt>
                                        </p:tgtEl>
                                      </p:cBhvr>
                                    </p:animEffect>
                                  </p:childTnLst>
                                </p:cTn>
                              </p:par>
                              <p:par>
                                <p:cTn id="45" presetID="10" presetClass="entr" presetSubtype="0" fill="hold" grpId="0" nodeType="withEffect">
                                  <p:stCondLst>
                                    <p:cond delay="20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fade">
                                      <p:cBhvr>
                                        <p:cTn id="47" dur="500"/>
                                        <p:tgtEl>
                                          <p:spTgt spid="11">
                                            <p:txEl>
                                              <p:pRg st="0" end="0"/>
                                            </p:txEl>
                                          </p:spTgt>
                                        </p:tgtEl>
                                      </p:cBhvr>
                                    </p:animEffect>
                                  </p:childTnLst>
                                </p:cTn>
                              </p:par>
                              <p:par>
                                <p:cTn id="48" presetID="10" presetClass="entr" presetSubtype="0" fill="hold" grpId="0" nodeType="withEffect">
                                  <p:stCondLst>
                                    <p:cond delay="30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fade">
                                      <p:cBhvr>
                                        <p:cTn id="50" dur="500"/>
                                        <p:tgtEl>
                                          <p:spTgt spid="25">
                                            <p:txEl>
                                              <p:pRg st="0" end="0"/>
                                            </p:txEl>
                                          </p:spTgt>
                                        </p:tgtEl>
                                      </p:cBhvr>
                                    </p:animEffect>
                                  </p:childTnLst>
                                </p:cTn>
                              </p:par>
                              <p:par>
                                <p:cTn id="51" presetID="10" presetClass="entr" presetSubtype="0" fill="hold" grpId="0" nodeType="withEffect">
                                  <p:stCondLst>
                                    <p:cond delay="400"/>
                                  </p:stCondLst>
                                  <p:childTnLst>
                                    <p:set>
                                      <p:cBhvr>
                                        <p:cTn id="52" dur="1" fill="hold">
                                          <p:stCondLst>
                                            <p:cond delay="0"/>
                                          </p:stCondLst>
                                        </p:cTn>
                                        <p:tgtEl>
                                          <p:spTgt spid="12">
                                            <p:txEl>
                                              <p:pRg st="0" end="0"/>
                                            </p:txEl>
                                          </p:spTgt>
                                        </p:tgtEl>
                                        <p:attrNameLst>
                                          <p:attrName>style.visibility</p:attrName>
                                        </p:attrNameLst>
                                      </p:cBhvr>
                                      <p:to>
                                        <p:strVal val="visible"/>
                                      </p:to>
                                    </p:set>
                                    <p:animEffect transition="in" filter="fade">
                                      <p:cBhvr>
                                        <p:cTn id="53" dur="500"/>
                                        <p:tgtEl>
                                          <p:spTgt spid="12">
                                            <p:txEl>
                                              <p:pRg st="0" end="0"/>
                                            </p:txEl>
                                          </p:spTgt>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26">
                                            <p:txEl>
                                              <p:pRg st="0" end="0"/>
                                            </p:txEl>
                                          </p:spTgt>
                                        </p:tgtEl>
                                        <p:attrNameLst>
                                          <p:attrName>style.visibility</p:attrName>
                                        </p:attrNameLst>
                                      </p:cBhvr>
                                      <p:to>
                                        <p:strVal val="visible"/>
                                      </p:to>
                                    </p:set>
                                    <p:animEffect transition="in" filter="fade">
                                      <p:cBhvr>
                                        <p:cTn id="56" dur="500"/>
                                        <p:tgtEl>
                                          <p:spTgt spid="26">
                                            <p:txEl>
                                              <p:pRg st="0" end="0"/>
                                            </p:txEl>
                                          </p:spTgt>
                                        </p:tgtEl>
                                      </p:cBhvr>
                                    </p:animEffect>
                                  </p:childTnLst>
                                </p:cTn>
                              </p:par>
                              <p:par>
                                <p:cTn id="57" presetID="10" presetClass="entr" presetSubtype="0" fill="hold" grpId="0" nodeType="withEffect">
                                  <p:stCondLst>
                                    <p:cond delay="600"/>
                                  </p:st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fade">
                                      <p:cBhvr>
                                        <p:cTn id="59" dur="500"/>
                                        <p:tgtEl>
                                          <p:spTgt spid="13">
                                            <p:txEl>
                                              <p:pRg st="0" end="0"/>
                                            </p:txEl>
                                          </p:spTgt>
                                        </p:tgtEl>
                                      </p:cBhvr>
                                    </p:animEffect>
                                  </p:childTnLst>
                                </p:cTn>
                              </p:par>
                              <p:par>
                                <p:cTn id="60" presetID="10" presetClass="entr" presetSubtype="0" fill="hold" grpId="0" nodeType="withEffect">
                                  <p:stCondLst>
                                    <p:cond delay="70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fade">
                                      <p:cBhvr>
                                        <p:cTn id="62" dur="500"/>
                                        <p:tgtEl>
                                          <p:spTgt spid="27">
                                            <p:txEl>
                                              <p:pRg st="0" end="0"/>
                                            </p:txEl>
                                          </p:spTgt>
                                        </p:tgtEl>
                                      </p:cBhvr>
                                    </p:animEffect>
                                  </p:childTnLst>
                                </p:cTn>
                              </p:par>
                              <p:par>
                                <p:cTn id="63" presetID="10" presetClass="entr" presetSubtype="0" fill="hold" grpId="0" nodeType="withEffect">
                                  <p:stCondLst>
                                    <p:cond delay="800"/>
                                  </p:stCondLst>
                                  <p:childTnLst>
                                    <p:set>
                                      <p:cBhvr>
                                        <p:cTn id="64" dur="1" fill="hold">
                                          <p:stCondLst>
                                            <p:cond delay="0"/>
                                          </p:stCondLst>
                                        </p:cTn>
                                        <p:tgtEl>
                                          <p:spTgt spid="14">
                                            <p:txEl>
                                              <p:pRg st="0" end="0"/>
                                            </p:txEl>
                                          </p:spTgt>
                                        </p:tgtEl>
                                        <p:attrNameLst>
                                          <p:attrName>style.visibility</p:attrName>
                                        </p:attrNameLst>
                                      </p:cBhvr>
                                      <p:to>
                                        <p:strVal val="visible"/>
                                      </p:to>
                                    </p:set>
                                    <p:animEffect transition="in" filter="fade">
                                      <p:cBhvr>
                                        <p:cTn id="65" dur="500"/>
                                        <p:tgtEl>
                                          <p:spTgt spid="14">
                                            <p:txEl>
                                              <p:pRg st="0" end="0"/>
                                            </p:txEl>
                                          </p:spTgt>
                                        </p:tgtEl>
                                      </p:cBhvr>
                                    </p:animEffect>
                                  </p:childTnLst>
                                </p:cTn>
                              </p:par>
                              <p:par>
                                <p:cTn id="66" presetID="10" presetClass="entr" presetSubtype="0" fill="hold" grpId="0" nodeType="withEffect">
                                  <p:stCondLst>
                                    <p:cond delay="900"/>
                                  </p:stCondLst>
                                  <p:childTnLst>
                                    <p:set>
                                      <p:cBhvr>
                                        <p:cTn id="67" dur="1" fill="hold">
                                          <p:stCondLst>
                                            <p:cond delay="0"/>
                                          </p:stCondLst>
                                        </p:cTn>
                                        <p:tgtEl>
                                          <p:spTgt spid="28">
                                            <p:txEl>
                                              <p:pRg st="0" end="0"/>
                                            </p:txEl>
                                          </p:spTgt>
                                        </p:tgtEl>
                                        <p:attrNameLst>
                                          <p:attrName>style.visibility</p:attrName>
                                        </p:attrNameLst>
                                      </p:cBhvr>
                                      <p:to>
                                        <p:strVal val="visible"/>
                                      </p:to>
                                    </p:set>
                                    <p:animEffect transition="in" filter="fade">
                                      <p:cBhvr>
                                        <p:cTn id="68" dur="500"/>
                                        <p:tgtEl>
                                          <p:spTgt spid="28">
                                            <p:txEl>
                                              <p:pRg st="0" end="0"/>
                                            </p:txEl>
                                          </p:spTgt>
                                        </p:tgtEl>
                                      </p:cBhvr>
                                    </p:animEffect>
                                  </p:childTnLst>
                                </p:cTn>
                              </p:par>
                              <p:par>
                                <p:cTn id="69" presetID="10" presetClass="entr" presetSubtype="0" fill="hold" grpId="0" nodeType="withEffect">
                                  <p:stCondLst>
                                    <p:cond delay="1000"/>
                                  </p:stCondLst>
                                  <p:childTnLst>
                                    <p:set>
                                      <p:cBhvr>
                                        <p:cTn id="70" dur="1" fill="hold">
                                          <p:stCondLst>
                                            <p:cond delay="0"/>
                                          </p:stCondLst>
                                        </p:cTn>
                                        <p:tgtEl>
                                          <p:spTgt spid="15">
                                            <p:txEl>
                                              <p:pRg st="0" end="0"/>
                                            </p:txEl>
                                          </p:spTgt>
                                        </p:tgtEl>
                                        <p:attrNameLst>
                                          <p:attrName>style.visibility</p:attrName>
                                        </p:attrNameLst>
                                      </p:cBhvr>
                                      <p:to>
                                        <p:strVal val="visible"/>
                                      </p:to>
                                    </p:set>
                                    <p:animEffect transition="in" filter="fade">
                                      <p:cBhvr>
                                        <p:cTn id="71" dur="500"/>
                                        <p:tgtEl>
                                          <p:spTgt spid="15">
                                            <p:txEl>
                                              <p:pRg st="0" end="0"/>
                                            </p:txEl>
                                          </p:spTgt>
                                        </p:tgtEl>
                                      </p:cBhvr>
                                    </p:animEffect>
                                  </p:childTnLst>
                                </p:cTn>
                              </p:par>
                              <p:par>
                                <p:cTn id="72" presetID="10" presetClass="entr" presetSubtype="0" fill="hold" grpId="0" nodeType="withEffect">
                                  <p:stCondLst>
                                    <p:cond delay="1100"/>
                                  </p:stCondLst>
                                  <p:childTnLst>
                                    <p:set>
                                      <p:cBhvr>
                                        <p:cTn id="73" dur="1" fill="hold">
                                          <p:stCondLst>
                                            <p:cond delay="0"/>
                                          </p:stCondLst>
                                        </p:cTn>
                                        <p:tgtEl>
                                          <p:spTgt spid="29">
                                            <p:txEl>
                                              <p:pRg st="0" end="0"/>
                                            </p:txEl>
                                          </p:spTgt>
                                        </p:tgtEl>
                                        <p:attrNameLst>
                                          <p:attrName>style.visibility</p:attrName>
                                        </p:attrNameLst>
                                      </p:cBhvr>
                                      <p:to>
                                        <p:strVal val="visible"/>
                                      </p:to>
                                    </p:set>
                                    <p:animEffect transition="in" filter="fade">
                                      <p:cBhvr>
                                        <p:cTn id="74" dur="500"/>
                                        <p:tgtEl>
                                          <p:spTgt spid="29">
                                            <p:txEl>
                                              <p:pRg st="0" end="0"/>
                                            </p:txEl>
                                          </p:spTgt>
                                        </p:tgtEl>
                                      </p:cBhvr>
                                    </p:animEffect>
                                  </p:childTnLst>
                                </p:cTn>
                              </p:par>
                            </p:childTnLst>
                          </p:cTn>
                        </p:par>
                        <p:par>
                          <p:cTn id="75" fill="hold">
                            <p:stCondLst>
                              <p:cond delay="4600"/>
                            </p:stCondLst>
                            <p:childTnLst>
                              <p:par>
                                <p:cTn id="76" presetID="10" presetClass="entr" presetSubtype="0" fill="hold" grpId="0" nodeType="afterEffect">
                                  <p:stCondLst>
                                    <p:cond delay="0"/>
                                  </p:stCondLst>
                                  <p:childTnLst>
                                    <p:set>
                                      <p:cBhvr>
                                        <p:cTn id="77" dur="1" fill="hold">
                                          <p:stCondLst>
                                            <p:cond delay="0"/>
                                          </p:stCondLst>
                                        </p:cTn>
                                        <p:tgtEl>
                                          <p:spTgt spid="17">
                                            <p:txEl>
                                              <p:pRg st="0" end="0"/>
                                            </p:txEl>
                                          </p:spTgt>
                                        </p:tgtEl>
                                        <p:attrNameLst>
                                          <p:attrName>style.visibility</p:attrName>
                                        </p:attrNameLst>
                                      </p:cBhvr>
                                      <p:to>
                                        <p:strVal val="visible"/>
                                      </p:to>
                                    </p:set>
                                    <p:animEffect transition="in" filter="fade">
                                      <p:cBhvr>
                                        <p:cTn id="78" dur="500"/>
                                        <p:tgtEl>
                                          <p:spTgt spid="17">
                                            <p:txEl>
                                              <p:pRg st="0" end="0"/>
                                            </p:txEl>
                                          </p:spTgt>
                                        </p:tgtEl>
                                      </p:cBhvr>
                                    </p:animEffect>
                                  </p:childTnLst>
                                </p:cTn>
                              </p:par>
                            </p:childTnLst>
                          </p:cTn>
                        </p:par>
                        <p:par>
                          <p:cTn id="79" fill="hold">
                            <p:stCondLst>
                              <p:cond delay="5100"/>
                            </p:stCondLst>
                            <p:childTnLst>
                              <p:par>
                                <p:cTn id="80" presetID="10" presetClass="entr" presetSubtype="0" fill="hold" grpId="0" nodeType="afterEffect">
                                  <p:stCondLst>
                                    <p:cond delay="0"/>
                                  </p:stCondLst>
                                  <p:childTnLst>
                                    <p:set>
                                      <p:cBhvr>
                                        <p:cTn id="81" dur="1" fill="hold">
                                          <p:stCondLst>
                                            <p:cond delay="0"/>
                                          </p:stCondLst>
                                        </p:cTn>
                                        <p:tgtEl>
                                          <p:spTgt spid="31">
                                            <p:txEl>
                                              <p:pRg st="0" end="0"/>
                                            </p:txEl>
                                          </p:spTgt>
                                        </p:tgtEl>
                                        <p:attrNameLst>
                                          <p:attrName>style.visibility</p:attrName>
                                        </p:attrNameLst>
                                      </p:cBhvr>
                                      <p:to>
                                        <p:strVal val="visible"/>
                                      </p:to>
                                    </p:set>
                                    <p:animEffect transition="in" filter="fade">
                                      <p:cBhvr>
                                        <p:cTn id="82" dur="500"/>
                                        <p:tgtEl>
                                          <p:spTgt spid="31">
                                            <p:txEl>
                                              <p:pRg st="0" end="0"/>
                                            </p:txEl>
                                          </p:spTgt>
                                        </p:tgtEl>
                                      </p:cBhvr>
                                    </p:animEffect>
                                  </p:childTnLst>
                                </p:cTn>
                              </p:par>
                            </p:childTnLst>
                          </p:cTn>
                        </p:par>
                        <p:par>
                          <p:cTn id="83" fill="hold">
                            <p:stCondLst>
                              <p:cond delay="5600"/>
                            </p:stCondLst>
                            <p:childTnLst>
                              <p:par>
                                <p:cTn id="84" presetID="10" presetClass="entr" presetSubtype="0" fill="hold" grpId="0" nodeType="afterEffect">
                                  <p:stCondLst>
                                    <p:cond delay="0"/>
                                  </p:stCondLst>
                                  <p:childTnLst>
                                    <p:set>
                                      <p:cBhvr>
                                        <p:cTn id="85" dur="1" fill="hold">
                                          <p:stCondLst>
                                            <p:cond delay="0"/>
                                          </p:stCondLst>
                                        </p:cTn>
                                        <p:tgtEl>
                                          <p:spTgt spid="33">
                                            <p:txEl>
                                              <p:pRg st="0" end="0"/>
                                            </p:txEl>
                                          </p:spTgt>
                                        </p:tgtEl>
                                        <p:attrNameLst>
                                          <p:attrName>style.visibility</p:attrName>
                                        </p:attrNameLst>
                                      </p:cBhvr>
                                      <p:to>
                                        <p:strVal val="visible"/>
                                      </p:to>
                                    </p:set>
                                    <p:animEffect transition="in" filter="fade">
                                      <p:cBhvr>
                                        <p:cTn id="86" dur="500"/>
                                        <p:tgtEl>
                                          <p:spTgt spid="33">
                                            <p:txEl>
                                              <p:pRg st="0" end="0"/>
                                            </p:txEl>
                                          </p:spTgt>
                                        </p:tgtEl>
                                      </p:cBhvr>
                                    </p:animEffect>
                                  </p:childTnLst>
                                </p:cTn>
                              </p:par>
                            </p:childTnLst>
                          </p:cTn>
                        </p:par>
                        <p:par>
                          <p:cTn id="87" fill="hold">
                            <p:stCondLst>
                              <p:cond delay="6100"/>
                            </p:stCondLst>
                            <p:childTnLst>
                              <p:par>
                                <p:cTn id="88" presetID="10" presetClass="entr" presetSubtype="0" fill="hold" grpId="0" nodeType="afterEffect">
                                  <p:stCondLst>
                                    <p:cond delay="0"/>
                                  </p:stCondLst>
                                  <p:childTnLst>
                                    <p:set>
                                      <p:cBhvr>
                                        <p:cTn id="89" dur="1" fill="hold">
                                          <p:stCondLst>
                                            <p:cond delay="0"/>
                                          </p:stCondLst>
                                        </p:cTn>
                                        <p:tgtEl>
                                          <p:spTgt spid="35">
                                            <p:txEl>
                                              <p:pRg st="0" end="0"/>
                                            </p:txEl>
                                          </p:spTgt>
                                        </p:tgtEl>
                                        <p:attrNameLst>
                                          <p:attrName>style.visibility</p:attrName>
                                        </p:attrNameLst>
                                      </p:cBhvr>
                                      <p:to>
                                        <p:strVal val="visible"/>
                                      </p:to>
                                    </p:set>
                                    <p:animEffect transition="in" filter="fade">
                                      <p:cBhvr>
                                        <p:cTn id="90" dur="500"/>
                                        <p:tgtEl>
                                          <p:spTgt spid="35">
                                            <p:txEl>
                                              <p:pRg st="0" end="0"/>
                                            </p:txEl>
                                          </p:spTgt>
                                        </p:tgtEl>
                                      </p:cBhvr>
                                    </p:animEffect>
                                  </p:childTnLst>
                                </p:cTn>
                              </p:par>
                            </p:childTnLst>
                          </p:cTn>
                        </p:par>
                        <p:par>
                          <p:cTn id="91" fill="hold">
                            <p:stCondLst>
                              <p:cond delay="6600"/>
                            </p:stCondLst>
                            <p:childTnLst>
                              <p:par>
                                <p:cTn id="92" presetID="10" presetClass="entr" presetSubtype="0" fill="hold" grpId="0" nodeType="afterEffect">
                                  <p:stCondLst>
                                    <p:cond delay="0"/>
                                  </p:stCondLst>
                                  <p:childTnLst>
                                    <p:set>
                                      <p:cBhvr>
                                        <p:cTn id="93" dur="1" fill="hold">
                                          <p:stCondLst>
                                            <p:cond delay="0"/>
                                          </p:stCondLst>
                                        </p:cTn>
                                        <p:tgtEl>
                                          <p:spTgt spid="37">
                                            <p:txEl>
                                              <p:pRg st="0" end="0"/>
                                            </p:txEl>
                                          </p:spTgt>
                                        </p:tgtEl>
                                        <p:attrNameLst>
                                          <p:attrName>style.visibility</p:attrName>
                                        </p:attrNameLst>
                                      </p:cBhvr>
                                      <p:to>
                                        <p:strVal val="visible"/>
                                      </p:to>
                                    </p:set>
                                    <p:animEffect transition="in" filter="fade">
                                      <p:cBhvr>
                                        <p:cTn id="94" dur="500"/>
                                        <p:tgtEl>
                                          <p:spTgt spid="37">
                                            <p:txEl>
                                              <p:pRg st="0" end="0"/>
                                            </p:txEl>
                                          </p:spTgt>
                                        </p:tgtEl>
                                      </p:cBhvr>
                                    </p:animEffect>
                                  </p:childTnLst>
                                </p:cTn>
                              </p:par>
                            </p:childTnLst>
                          </p:cTn>
                        </p:par>
                        <p:par>
                          <p:cTn id="95" fill="hold">
                            <p:stCondLst>
                              <p:cond delay="7100"/>
                            </p:stCondLst>
                            <p:childTnLst>
                              <p:par>
                                <p:cTn id="96" presetID="10" presetClass="entr" presetSubtype="0" fill="hold" grpId="0" nodeType="afterEffect">
                                  <p:stCondLst>
                                    <p:cond delay="0"/>
                                  </p:stCondLst>
                                  <p:childTnLst>
                                    <p:set>
                                      <p:cBhvr>
                                        <p:cTn id="97" dur="1" fill="hold">
                                          <p:stCondLst>
                                            <p:cond delay="0"/>
                                          </p:stCondLst>
                                        </p:cTn>
                                        <p:tgtEl>
                                          <p:spTgt spid="39">
                                            <p:txEl>
                                              <p:pRg st="0" end="0"/>
                                            </p:txEl>
                                          </p:spTgt>
                                        </p:tgtEl>
                                        <p:attrNameLst>
                                          <p:attrName>style.visibility</p:attrName>
                                        </p:attrNameLst>
                                      </p:cBhvr>
                                      <p:to>
                                        <p:strVal val="visible"/>
                                      </p:to>
                                    </p:set>
                                    <p:animEffect transition="in" filter="fade">
                                      <p:cBhvr>
                                        <p:cTn id="98" dur="500"/>
                                        <p:tgtEl>
                                          <p:spTgt spid="39">
                                            <p:txEl>
                                              <p:pRg st="0" end="0"/>
                                            </p:txEl>
                                          </p:spTgt>
                                        </p:tgtEl>
                                      </p:cBhvr>
                                    </p:animEffect>
                                  </p:childTnLst>
                                </p:cTn>
                              </p:par>
                            </p:childTnLst>
                          </p:cTn>
                        </p:par>
                        <p:par>
                          <p:cTn id="99" fill="hold">
                            <p:stCondLst>
                              <p:cond delay="7600"/>
                            </p:stCondLst>
                            <p:childTnLst>
                              <p:par>
                                <p:cTn id="100" presetID="10" presetClass="entr" presetSubtype="0" fill="hold" grpId="0" nodeType="afterEffect">
                                  <p:stCondLst>
                                    <p:cond delay="0"/>
                                  </p:stCondLst>
                                  <p:childTnLst>
                                    <p:set>
                                      <p:cBhvr>
                                        <p:cTn id="101" dur="1" fill="hold">
                                          <p:stCondLst>
                                            <p:cond delay="0"/>
                                          </p:stCondLst>
                                        </p:cTn>
                                        <p:tgtEl>
                                          <p:spTgt spid="41">
                                            <p:txEl>
                                              <p:pRg st="0" end="0"/>
                                            </p:txEl>
                                          </p:spTgt>
                                        </p:tgtEl>
                                        <p:attrNameLst>
                                          <p:attrName>style.visibility</p:attrName>
                                        </p:attrNameLst>
                                      </p:cBhvr>
                                      <p:to>
                                        <p:strVal val="visible"/>
                                      </p:to>
                                    </p:set>
                                    <p:animEffect transition="in" filter="fade">
                                      <p:cBhvr>
                                        <p:cTn id="102" dur="500"/>
                                        <p:tgtEl>
                                          <p:spTgt spid="41">
                                            <p:txEl>
                                              <p:pRg st="0" end="0"/>
                                            </p:txEl>
                                          </p:spTgt>
                                        </p:tgtEl>
                                      </p:cBhvr>
                                    </p:animEffect>
                                  </p:childTnLst>
                                </p:cTn>
                              </p:par>
                            </p:childTnLst>
                          </p:cTn>
                        </p:par>
                        <p:par>
                          <p:cTn id="103" fill="hold">
                            <p:stCondLst>
                              <p:cond delay="8100"/>
                            </p:stCondLst>
                            <p:childTnLst>
                              <p:par>
                                <p:cTn id="104" presetID="10" presetClass="entr" presetSubtype="0" fill="hold" grpId="0" nodeType="afterEffect">
                                  <p:stCondLst>
                                    <p:cond delay="0"/>
                                  </p:stCondLst>
                                  <p:childTnLst>
                                    <p:set>
                                      <p:cBhvr>
                                        <p:cTn id="105" dur="1" fill="hold">
                                          <p:stCondLst>
                                            <p:cond delay="0"/>
                                          </p:stCondLst>
                                        </p:cTn>
                                        <p:tgtEl>
                                          <p:spTgt spid="43">
                                            <p:txEl>
                                              <p:pRg st="0" end="0"/>
                                            </p:txEl>
                                          </p:spTgt>
                                        </p:tgtEl>
                                        <p:attrNameLst>
                                          <p:attrName>style.visibility</p:attrName>
                                        </p:attrNameLst>
                                      </p:cBhvr>
                                      <p:to>
                                        <p:strVal val="visible"/>
                                      </p:to>
                                    </p:set>
                                    <p:animEffect transition="in" filter="fade">
                                      <p:cBhvr>
                                        <p:cTn id="106"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4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6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8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4" grpId="0" build="p">
        <p:tmplLst>
          <p:tmpl lvl="1">
            <p:tnLst>
              <p:par>
                <p:cTn presetID="10" presetClass="entr" presetSubtype="0"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3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7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9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11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animBg="1"/>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animBg="1"/>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p:bldP spid="45" grpId="0">
        <p:tmplLst>
          <p:tmpl>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ble 5x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Rectangle 4"/>
          <p:cNvSpPr/>
          <p:nvPr userDrawn="1"/>
        </p:nvSpPr>
        <p:spPr>
          <a:xfrm>
            <a:off x="9143999" y="3270250"/>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Rectangle 5"/>
          <p:cNvSpPr/>
          <p:nvPr userDrawn="1"/>
        </p:nvSpPr>
        <p:spPr>
          <a:xfrm>
            <a:off x="9143999" y="4201809"/>
            <a:ext cx="7740652"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9143999" y="5133368"/>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9143999" y="6064927"/>
            <a:ext cx="7740652"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9143999" y="6996486"/>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Rectangle 9"/>
          <p:cNvSpPr/>
          <p:nvPr userDrawn="1"/>
        </p:nvSpPr>
        <p:spPr>
          <a:xfrm>
            <a:off x="6515101" y="2338691"/>
            <a:ext cx="2628899" cy="9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Rectangle 10"/>
          <p:cNvSpPr/>
          <p:nvPr userDrawn="1"/>
        </p:nvSpPr>
        <p:spPr>
          <a:xfrm>
            <a:off x="9143999" y="2338691"/>
            <a:ext cx="7740651" cy="9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Rectangle 11"/>
          <p:cNvSpPr/>
          <p:nvPr userDrawn="1"/>
        </p:nvSpPr>
        <p:spPr>
          <a:xfrm>
            <a:off x="6515100" y="3270250"/>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Rectangle 12"/>
          <p:cNvSpPr/>
          <p:nvPr userDrawn="1"/>
        </p:nvSpPr>
        <p:spPr>
          <a:xfrm>
            <a:off x="6515100" y="4201809"/>
            <a:ext cx="2628900"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Rectangle 13"/>
          <p:cNvSpPr/>
          <p:nvPr userDrawn="1"/>
        </p:nvSpPr>
        <p:spPr>
          <a:xfrm>
            <a:off x="6515100" y="5133368"/>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Rectangle 14"/>
          <p:cNvSpPr/>
          <p:nvPr userDrawn="1"/>
        </p:nvSpPr>
        <p:spPr>
          <a:xfrm>
            <a:off x="6515100" y="6064927"/>
            <a:ext cx="2628900"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Rectangle 15"/>
          <p:cNvSpPr/>
          <p:nvPr userDrawn="1"/>
        </p:nvSpPr>
        <p:spPr>
          <a:xfrm>
            <a:off x="6515100" y="6996486"/>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Text Placeholder 5"/>
          <p:cNvSpPr>
            <a:spLocks noGrp="1"/>
          </p:cNvSpPr>
          <p:nvPr>
            <p:ph type="body" sz="quarter" idx="22" hasCustomPrompt="1"/>
          </p:nvPr>
        </p:nvSpPr>
        <p:spPr>
          <a:xfrm>
            <a:off x="6658841" y="2521982"/>
            <a:ext cx="234141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3" hasCustomPrompt="1"/>
          </p:nvPr>
        </p:nvSpPr>
        <p:spPr>
          <a:xfrm>
            <a:off x="9423976" y="2519762"/>
            <a:ext cx="3508663"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4" hasCustomPrompt="1"/>
          </p:nvPr>
        </p:nvSpPr>
        <p:spPr>
          <a:xfrm>
            <a:off x="13096010" y="2519762"/>
            <a:ext cx="3508663"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1" name="Text Placeholder 5"/>
          <p:cNvSpPr>
            <a:spLocks noGrp="1"/>
          </p:cNvSpPr>
          <p:nvPr>
            <p:ph type="body" sz="quarter" idx="25" hasCustomPrompt="1"/>
          </p:nvPr>
        </p:nvSpPr>
        <p:spPr>
          <a:xfrm>
            <a:off x="6658841" y="3453541"/>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2" name="Text Placeholder 5"/>
          <p:cNvSpPr>
            <a:spLocks noGrp="1"/>
          </p:cNvSpPr>
          <p:nvPr>
            <p:ph type="body" sz="quarter" idx="26" hasCustomPrompt="1"/>
          </p:nvPr>
        </p:nvSpPr>
        <p:spPr>
          <a:xfrm>
            <a:off x="6658841" y="4385100"/>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27" hasCustomPrompt="1"/>
          </p:nvPr>
        </p:nvSpPr>
        <p:spPr>
          <a:xfrm>
            <a:off x="6658841" y="5316659"/>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4" name="Text Placeholder 5"/>
          <p:cNvSpPr>
            <a:spLocks noGrp="1"/>
          </p:cNvSpPr>
          <p:nvPr>
            <p:ph type="body" sz="quarter" idx="28" hasCustomPrompt="1"/>
          </p:nvPr>
        </p:nvSpPr>
        <p:spPr>
          <a:xfrm>
            <a:off x="6658841" y="6248218"/>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5" name="Text Placeholder 5"/>
          <p:cNvSpPr>
            <a:spLocks noGrp="1"/>
          </p:cNvSpPr>
          <p:nvPr>
            <p:ph type="body" sz="quarter" idx="29" hasCustomPrompt="1"/>
          </p:nvPr>
        </p:nvSpPr>
        <p:spPr>
          <a:xfrm>
            <a:off x="6658841" y="7179777"/>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30" hasCustomPrompt="1"/>
          </p:nvPr>
        </p:nvSpPr>
        <p:spPr>
          <a:xfrm>
            <a:off x="9432636" y="3449429"/>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7" name="Text Placeholder 5"/>
          <p:cNvSpPr>
            <a:spLocks noGrp="1"/>
          </p:cNvSpPr>
          <p:nvPr>
            <p:ph type="body" sz="quarter" idx="31" hasCustomPrompt="1"/>
          </p:nvPr>
        </p:nvSpPr>
        <p:spPr>
          <a:xfrm>
            <a:off x="9432636" y="4376547"/>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8" name="Text Placeholder 5"/>
          <p:cNvSpPr>
            <a:spLocks noGrp="1"/>
          </p:cNvSpPr>
          <p:nvPr>
            <p:ph type="body" sz="quarter" idx="32" hasCustomPrompt="1"/>
          </p:nvPr>
        </p:nvSpPr>
        <p:spPr>
          <a:xfrm>
            <a:off x="9432636" y="5330674"/>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9" name="Text Placeholder 5"/>
          <p:cNvSpPr>
            <a:spLocks noGrp="1"/>
          </p:cNvSpPr>
          <p:nvPr>
            <p:ph type="body" sz="quarter" idx="33" hasCustomPrompt="1"/>
          </p:nvPr>
        </p:nvSpPr>
        <p:spPr>
          <a:xfrm>
            <a:off x="9432636" y="6259968"/>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34" hasCustomPrompt="1"/>
          </p:nvPr>
        </p:nvSpPr>
        <p:spPr>
          <a:xfrm>
            <a:off x="9432636" y="7188984"/>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1" name="Text Placeholder 5"/>
          <p:cNvSpPr>
            <a:spLocks noGrp="1"/>
          </p:cNvSpPr>
          <p:nvPr>
            <p:ph type="body" sz="quarter" idx="35" hasCustomPrompt="1"/>
          </p:nvPr>
        </p:nvSpPr>
        <p:spPr>
          <a:xfrm>
            <a:off x="13082155" y="3449429"/>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ext Placeholder 5"/>
          <p:cNvSpPr>
            <a:spLocks noGrp="1"/>
          </p:cNvSpPr>
          <p:nvPr>
            <p:ph type="body" sz="quarter" idx="36" hasCustomPrompt="1"/>
          </p:nvPr>
        </p:nvSpPr>
        <p:spPr>
          <a:xfrm>
            <a:off x="13082155" y="4376547"/>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3" name="Text Placeholder 5"/>
          <p:cNvSpPr>
            <a:spLocks noGrp="1"/>
          </p:cNvSpPr>
          <p:nvPr>
            <p:ph type="body" sz="quarter" idx="37" hasCustomPrompt="1"/>
          </p:nvPr>
        </p:nvSpPr>
        <p:spPr>
          <a:xfrm>
            <a:off x="13082155" y="5330674"/>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4" name="Text Placeholder 5"/>
          <p:cNvSpPr>
            <a:spLocks noGrp="1"/>
          </p:cNvSpPr>
          <p:nvPr>
            <p:ph type="body" sz="quarter" idx="38" hasCustomPrompt="1"/>
          </p:nvPr>
        </p:nvSpPr>
        <p:spPr>
          <a:xfrm>
            <a:off x="13082155" y="6259968"/>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39" hasCustomPrompt="1"/>
          </p:nvPr>
        </p:nvSpPr>
        <p:spPr>
          <a:xfrm>
            <a:off x="13082155" y="7188984"/>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40" name="Straight Connector 39"/>
          <p:cNvCxnSpPr/>
          <p:nvPr userDrawn="1"/>
        </p:nvCxnSpPr>
        <p:spPr>
          <a:xfrm>
            <a:off x="1517651" y="5141913"/>
            <a:ext cx="499744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1" name="Title 1"/>
          <p:cNvSpPr>
            <a:spLocks noGrp="1"/>
          </p:cNvSpPr>
          <p:nvPr>
            <p:ph type="title" hasCustomPrompt="1"/>
          </p:nvPr>
        </p:nvSpPr>
        <p:spPr>
          <a:xfrm>
            <a:off x="1403351" y="1398589"/>
            <a:ext cx="4385142"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42" name="Text Placeholder 5"/>
          <p:cNvSpPr>
            <a:spLocks noGrp="1"/>
          </p:cNvSpPr>
          <p:nvPr>
            <p:ph type="body" sz="quarter" idx="12" hasCustomPrompt="1"/>
          </p:nvPr>
        </p:nvSpPr>
        <p:spPr>
          <a:xfrm>
            <a:off x="1422400" y="5360988"/>
            <a:ext cx="43688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6261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9">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 calcmode="lin" valueType="num">
                                      <p:cBhvr additive="base">
                                        <p:cTn id="1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0">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additive="base">
                                        <p:cTn id="19"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1">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 calcmode="lin" valueType="num">
                                      <p:cBhvr additive="base">
                                        <p:cTn id="2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22">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 calcmode="lin" valueType="num">
                                      <p:cBhvr additive="base">
                                        <p:cTn id="27"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23">
                                            <p:txEl>
                                              <p:pRg st="0" end="0"/>
                                            </p:txEl>
                                          </p:spTgt>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anim calcmode="lin" valueType="num">
                                      <p:cBhvr additive="base">
                                        <p:cTn id="31"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4">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 calcmode="lin" valueType="num">
                                      <p:cBhvr additive="base">
                                        <p:cTn id="35"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25">
                                            <p:txEl>
                                              <p:pRg st="0" end="0"/>
                                            </p:txEl>
                                          </p:spTgt>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ppt_x"/>
                                          </p:val>
                                        </p:tav>
                                        <p:tav tm="100000">
                                          <p:val>
                                            <p:strVal val="#ppt_x"/>
                                          </p:val>
                                        </p:tav>
                                      </p:tavLst>
                                    </p:anim>
                                    <p:anim calcmode="lin" valueType="num">
                                      <p:cBhvr additive="base">
                                        <p:cTn id="44" dur="10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1" decel="10000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000" fill="hold"/>
                                        <p:tgtEl>
                                          <p:spTgt spid="12"/>
                                        </p:tgtEl>
                                        <p:attrNameLst>
                                          <p:attrName>ppt_x</p:attrName>
                                        </p:attrNameLst>
                                      </p:cBhvr>
                                      <p:tavLst>
                                        <p:tav tm="0">
                                          <p:val>
                                            <p:strVal val="#ppt_x"/>
                                          </p:val>
                                        </p:tav>
                                        <p:tav tm="100000">
                                          <p:val>
                                            <p:strVal val="#ppt_x"/>
                                          </p:val>
                                        </p:tav>
                                      </p:tavLst>
                                    </p:anim>
                                    <p:anim calcmode="lin" valueType="num">
                                      <p:cBhvr additive="base">
                                        <p:cTn id="48" dur="1000" fill="hold"/>
                                        <p:tgtEl>
                                          <p:spTgt spid="12"/>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1000" fill="hold"/>
                                        <p:tgtEl>
                                          <p:spTgt spid="13"/>
                                        </p:tgtEl>
                                        <p:attrNameLst>
                                          <p:attrName>ppt_x</p:attrName>
                                        </p:attrNameLst>
                                      </p:cBhvr>
                                      <p:tavLst>
                                        <p:tav tm="0">
                                          <p:val>
                                            <p:strVal val="#ppt_x"/>
                                          </p:val>
                                        </p:tav>
                                        <p:tav tm="100000">
                                          <p:val>
                                            <p:strVal val="#ppt_x"/>
                                          </p:val>
                                        </p:tav>
                                      </p:tavLst>
                                    </p:anim>
                                    <p:anim calcmode="lin" valueType="num">
                                      <p:cBhvr additive="base">
                                        <p:cTn id="52" dur="1000" fill="hold"/>
                                        <p:tgtEl>
                                          <p:spTgt spid="13"/>
                                        </p:tgtEl>
                                        <p:attrNameLst>
                                          <p:attrName>ppt_y</p:attrName>
                                        </p:attrNameLst>
                                      </p:cBhvr>
                                      <p:tavLst>
                                        <p:tav tm="0">
                                          <p:val>
                                            <p:strVal val="0-#ppt_h/2"/>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1000" fill="hold"/>
                                        <p:tgtEl>
                                          <p:spTgt spid="14"/>
                                        </p:tgtEl>
                                        <p:attrNameLst>
                                          <p:attrName>ppt_x</p:attrName>
                                        </p:attrNameLst>
                                      </p:cBhvr>
                                      <p:tavLst>
                                        <p:tav tm="0">
                                          <p:val>
                                            <p:strVal val="#ppt_x"/>
                                          </p:val>
                                        </p:tav>
                                        <p:tav tm="100000">
                                          <p:val>
                                            <p:strVal val="#ppt_x"/>
                                          </p:val>
                                        </p:tav>
                                      </p:tavLst>
                                    </p:anim>
                                    <p:anim calcmode="lin" valueType="num">
                                      <p:cBhvr additive="base">
                                        <p:cTn id="56" dur="1000" fill="hold"/>
                                        <p:tgtEl>
                                          <p:spTgt spid="14"/>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1000" fill="hold"/>
                                        <p:tgtEl>
                                          <p:spTgt spid="15"/>
                                        </p:tgtEl>
                                        <p:attrNameLst>
                                          <p:attrName>ppt_x</p:attrName>
                                        </p:attrNameLst>
                                      </p:cBhvr>
                                      <p:tavLst>
                                        <p:tav tm="0">
                                          <p:val>
                                            <p:strVal val="#ppt_x"/>
                                          </p:val>
                                        </p:tav>
                                        <p:tav tm="100000">
                                          <p:val>
                                            <p:strVal val="#ppt_x"/>
                                          </p:val>
                                        </p:tav>
                                      </p:tavLst>
                                    </p:anim>
                                    <p:anim calcmode="lin" valueType="num">
                                      <p:cBhvr additive="base">
                                        <p:cTn id="60" dur="1000" fill="hold"/>
                                        <p:tgtEl>
                                          <p:spTgt spid="15"/>
                                        </p:tgtEl>
                                        <p:attrNameLst>
                                          <p:attrName>ppt_y</p:attrName>
                                        </p:attrNameLst>
                                      </p:cBhvr>
                                      <p:tavLst>
                                        <p:tav tm="0">
                                          <p:val>
                                            <p:strVal val="0-#ppt_h/2"/>
                                          </p:val>
                                        </p:tav>
                                        <p:tav tm="100000">
                                          <p:val>
                                            <p:strVal val="#ppt_y"/>
                                          </p:val>
                                        </p:tav>
                                      </p:tavLst>
                                    </p:anim>
                                  </p:childTnLst>
                                </p:cTn>
                              </p:par>
                              <p:par>
                                <p:cTn id="61" presetID="2" presetClass="entr" presetSubtype="1" decel="10000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1000" fill="hold"/>
                                        <p:tgtEl>
                                          <p:spTgt spid="16"/>
                                        </p:tgtEl>
                                        <p:attrNameLst>
                                          <p:attrName>ppt_x</p:attrName>
                                        </p:attrNameLst>
                                      </p:cBhvr>
                                      <p:tavLst>
                                        <p:tav tm="0">
                                          <p:val>
                                            <p:strVal val="#ppt_x"/>
                                          </p:val>
                                        </p:tav>
                                        <p:tav tm="100000">
                                          <p:val>
                                            <p:strVal val="#ppt_x"/>
                                          </p:val>
                                        </p:tav>
                                      </p:tavLst>
                                    </p:anim>
                                    <p:anim calcmode="lin" valueType="num">
                                      <p:cBhvr additive="base">
                                        <p:cTn id="64" dur="1000" fill="hold"/>
                                        <p:tgtEl>
                                          <p:spTgt spid="16"/>
                                        </p:tgtEl>
                                        <p:attrNameLst>
                                          <p:attrName>ppt_y</p:attrName>
                                        </p:attrNameLst>
                                      </p:cBhvr>
                                      <p:tavLst>
                                        <p:tav tm="0">
                                          <p:val>
                                            <p:strVal val="0-#ppt_h/2"/>
                                          </p:val>
                                        </p:tav>
                                        <p:tav tm="100000">
                                          <p:val>
                                            <p:strVal val="#ppt_y"/>
                                          </p:val>
                                        </p:tav>
                                      </p:tavLst>
                                    </p:anim>
                                  </p:childTnLst>
                                </p:cTn>
                              </p:par>
                              <p:par>
                                <p:cTn id="65" presetID="2" presetClass="entr" presetSubtype="1" decel="10000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1000" fill="hold"/>
                                        <p:tgtEl>
                                          <p:spTgt spid="5"/>
                                        </p:tgtEl>
                                        <p:attrNameLst>
                                          <p:attrName>ppt_x</p:attrName>
                                        </p:attrNameLst>
                                      </p:cBhvr>
                                      <p:tavLst>
                                        <p:tav tm="0">
                                          <p:val>
                                            <p:strVal val="#ppt_x"/>
                                          </p:val>
                                        </p:tav>
                                        <p:tav tm="100000">
                                          <p:val>
                                            <p:strVal val="#ppt_x"/>
                                          </p:val>
                                        </p:tav>
                                      </p:tavLst>
                                    </p:anim>
                                    <p:anim calcmode="lin" valueType="num">
                                      <p:cBhvr additive="base">
                                        <p:cTn id="68" dur="1000" fill="hold"/>
                                        <p:tgtEl>
                                          <p:spTgt spid="5"/>
                                        </p:tgtEl>
                                        <p:attrNameLst>
                                          <p:attrName>ppt_y</p:attrName>
                                        </p:attrNameLst>
                                      </p:cBhvr>
                                      <p:tavLst>
                                        <p:tav tm="0">
                                          <p:val>
                                            <p:strVal val="0-#ppt_h/2"/>
                                          </p:val>
                                        </p:tav>
                                        <p:tav tm="100000">
                                          <p:val>
                                            <p:strVal val="#ppt_y"/>
                                          </p:val>
                                        </p:tav>
                                      </p:tavLst>
                                    </p:anim>
                                  </p:childTnLst>
                                </p:cTn>
                              </p:par>
                              <p:par>
                                <p:cTn id="69" presetID="2" presetClass="entr" presetSubtype="1" decel="10000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1000" fill="hold"/>
                                        <p:tgtEl>
                                          <p:spTgt spid="6"/>
                                        </p:tgtEl>
                                        <p:attrNameLst>
                                          <p:attrName>ppt_x</p:attrName>
                                        </p:attrNameLst>
                                      </p:cBhvr>
                                      <p:tavLst>
                                        <p:tav tm="0">
                                          <p:val>
                                            <p:strVal val="#ppt_x"/>
                                          </p:val>
                                        </p:tav>
                                        <p:tav tm="100000">
                                          <p:val>
                                            <p:strVal val="#ppt_x"/>
                                          </p:val>
                                        </p:tav>
                                      </p:tavLst>
                                    </p:anim>
                                    <p:anim calcmode="lin" valueType="num">
                                      <p:cBhvr additive="base">
                                        <p:cTn id="72" dur="1000" fill="hold"/>
                                        <p:tgtEl>
                                          <p:spTgt spid="6"/>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1000" fill="hold"/>
                                        <p:tgtEl>
                                          <p:spTgt spid="7"/>
                                        </p:tgtEl>
                                        <p:attrNameLst>
                                          <p:attrName>ppt_x</p:attrName>
                                        </p:attrNameLst>
                                      </p:cBhvr>
                                      <p:tavLst>
                                        <p:tav tm="0">
                                          <p:val>
                                            <p:strVal val="#ppt_x"/>
                                          </p:val>
                                        </p:tav>
                                        <p:tav tm="100000">
                                          <p:val>
                                            <p:strVal val="#ppt_x"/>
                                          </p:val>
                                        </p:tav>
                                      </p:tavLst>
                                    </p:anim>
                                    <p:anim calcmode="lin" valueType="num">
                                      <p:cBhvr additive="base">
                                        <p:cTn id="76" dur="1000" fill="hold"/>
                                        <p:tgtEl>
                                          <p:spTgt spid="7"/>
                                        </p:tgtEl>
                                        <p:attrNameLst>
                                          <p:attrName>ppt_y</p:attrName>
                                        </p:attrNameLst>
                                      </p:cBhvr>
                                      <p:tavLst>
                                        <p:tav tm="0">
                                          <p:val>
                                            <p:strVal val="0-#ppt_h/2"/>
                                          </p:val>
                                        </p:tav>
                                        <p:tav tm="100000">
                                          <p:val>
                                            <p:strVal val="#ppt_y"/>
                                          </p:val>
                                        </p:tav>
                                      </p:tavLst>
                                    </p:anim>
                                  </p:childTnLst>
                                </p:cTn>
                              </p:par>
                              <p:par>
                                <p:cTn id="77" presetID="2" presetClass="entr" presetSubtype="1" decel="10000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1000" fill="hold"/>
                                        <p:tgtEl>
                                          <p:spTgt spid="8"/>
                                        </p:tgtEl>
                                        <p:attrNameLst>
                                          <p:attrName>ppt_x</p:attrName>
                                        </p:attrNameLst>
                                      </p:cBhvr>
                                      <p:tavLst>
                                        <p:tav tm="0">
                                          <p:val>
                                            <p:strVal val="#ppt_x"/>
                                          </p:val>
                                        </p:tav>
                                        <p:tav tm="100000">
                                          <p:val>
                                            <p:strVal val="#ppt_x"/>
                                          </p:val>
                                        </p:tav>
                                      </p:tavLst>
                                    </p:anim>
                                    <p:anim calcmode="lin" valueType="num">
                                      <p:cBhvr additive="base">
                                        <p:cTn id="80" dur="1000" fill="hold"/>
                                        <p:tgtEl>
                                          <p:spTgt spid="8"/>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1000" fill="hold"/>
                                        <p:tgtEl>
                                          <p:spTgt spid="9"/>
                                        </p:tgtEl>
                                        <p:attrNameLst>
                                          <p:attrName>ppt_x</p:attrName>
                                        </p:attrNameLst>
                                      </p:cBhvr>
                                      <p:tavLst>
                                        <p:tav tm="0">
                                          <p:val>
                                            <p:strVal val="#ppt_x"/>
                                          </p:val>
                                        </p:tav>
                                        <p:tav tm="100000">
                                          <p:val>
                                            <p:strVal val="#ppt_x"/>
                                          </p:val>
                                        </p:tav>
                                      </p:tavLst>
                                    </p:anim>
                                    <p:anim calcmode="lin" valueType="num">
                                      <p:cBhvr additive="base">
                                        <p:cTn id="84" dur="1000" fill="hold"/>
                                        <p:tgtEl>
                                          <p:spTgt spid="9"/>
                                        </p:tgtEl>
                                        <p:attrNameLst>
                                          <p:attrName>ppt_y</p:attrName>
                                        </p:attrNameLst>
                                      </p:cBhvr>
                                      <p:tavLst>
                                        <p:tav tm="0">
                                          <p:val>
                                            <p:strVal val="0-#ppt_h/2"/>
                                          </p:val>
                                        </p:tav>
                                        <p:tav tm="100000">
                                          <p:val>
                                            <p:strVal val="#ppt_y"/>
                                          </p:val>
                                        </p:tav>
                                      </p:tavLst>
                                    </p:anim>
                                  </p:childTnLst>
                                </p:cTn>
                              </p:par>
                              <p:par>
                                <p:cTn id="85" presetID="10" presetClass="entr" presetSubtype="0" fill="hold" grpId="1" nodeType="withEffect">
                                  <p:stCondLst>
                                    <p:cond delay="0"/>
                                  </p:stCondLst>
                                  <p:childTnLst>
                                    <p:set>
                                      <p:cBhvr>
                                        <p:cTn id="86" dur="1" fill="hold">
                                          <p:stCondLst>
                                            <p:cond delay="0"/>
                                          </p:stCondLst>
                                        </p:cTn>
                                        <p:tgtEl>
                                          <p:spTgt spid="18">
                                            <p:txEl>
                                              <p:pRg st="0" end="0"/>
                                            </p:txEl>
                                          </p:spTgt>
                                        </p:tgtEl>
                                        <p:attrNameLst>
                                          <p:attrName>style.visibility</p:attrName>
                                        </p:attrNameLst>
                                      </p:cBhvr>
                                      <p:to>
                                        <p:strVal val="visible"/>
                                      </p:to>
                                    </p:set>
                                    <p:animEffect transition="in" filter="fade">
                                      <p:cBhvr>
                                        <p:cTn id="87" dur="1000"/>
                                        <p:tgtEl>
                                          <p:spTgt spid="18">
                                            <p:txEl>
                                              <p:pRg st="0" end="0"/>
                                            </p:txEl>
                                          </p:spTgt>
                                        </p:tgtEl>
                                      </p:cBhvr>
                                    </p:animEffect>
                                  </p:childTnLst>
                                </p:cTn>
                              </p:par>
                              <p:par>
                                <p:cTn id="88" presetID="10" presetClass="entr" presetSubtype="0" fill="hold" grpId="1" nodeType="withEffect">
                                  <p:stCondLst>
                                    <p:cond delay="0"/>
                                  </p:stCondLst>
                                  <p:childTnLst>
                                    <p:set>
                                      <p:cBhvr>
                                        <p:cTn id="89" dur="1" fill="hold">
                                          <p:stCondLst>
                                            <p:cond delay="0"/>
                                          </p:stCondLst>
                                        </p:cTn>
                                        <p:tgtEl>
                                          <p:spTgt spid="19">
                                            <p:txEl>
                                              <p:pRg st="0" end="0"/>
                                            </p:txEl>
                                          </p:spTgt>
                                        </p:tgtEl>
                                        <p:attrNameLst>
                                          <p:attrName>style.visibility</p:attrName>
                                        </p:attrNameLst>
                                      </p:cBhvr>
                                      <p:to>
                                        <p:strVal val="visible"/>
                                      </p:to>
                                    </p:set>
                                    <p:animEffect transition="in" filter="fade">
                                      <p:cBhvr>
                                        <p:cTn id="90" dur="1000"/>
                                        <p:tgtEl>
                                          <p:spTgt spid="19">
                                            <p:txEl>
                                              <p:pRg st="0" end="0"/>
                                            </p:txEl>
                                          </p:spTgt>
                                        </p:tgtEl>
                                      </p:cBhvr>
                                    </p:animEffect>
                                  </p:childTnLst>
                                </p:cTn>
                              </p:par>
                              <p:par>
                                <p:cTn id="91" presetID="10" presetClass="entr" presetSubtype="0" fill="hold" grpId="1" nodeType="withEffect">
                                  <p:stCondLst>
                                    <p:cond delay="0"/>
                                  </p:stCondLst>
                                  <p:childTnLst>
                                    <p:set>
                                      <p:cBhvr>
                                        <p:cTn id="92" dur="1" fill="hold">
                                          <p:stCondLst>
                                            <p:cond delay="0"/>
                                          </p:stCondLst>
                                        </p:cTn>
                                        <p:tgtEl>
                                          <p:spTgt spid="20">
                                            <p:txEl>
                                              <p:pRg st="0" end="0"/>
                                            </p:txEl>
                                          </p:spTgt>
                                        </p:tgtEl>
                                        <p:attrNameLst>
                                          <p:attrName>style.visibility</p:attrName>
                                        </p:attrNameLst>
                                      </p:cBhvr>
                                      <p:to>
                                        <p:strVal val="visible"/>
                                      </p:to>
                                    </p:set>
                                    <p:animEffect transition="in" filter="fade">
                                      <p:cBhvr>
                                        <p:cTn id="93" dur="1000"/>
                                        <p:tgtEl>
                                          <p:spTgt spid="20">
                                            <p:txEl>
                                              <p:pRg st="0" end="0"/>
                                            </p:txEl>
                                          </p:spTgt>
                                        </p:tgtEl>
                                      </p:cBhvr>
                                    </p:animEffect>
                                  </p:childTnLst>
                                </p:cTn>
                              </p:par>
                              <p:par>
                                <p:cTn id="94" presetID="10" presetClass="entr" presetSubtype="0" fill="hold" grpId="1" nodeType="withEffect">
                                  <p:stCondLst>
                                    <p:cond delay="0"/>
                                  </p:stCondLst>
                                  <p:childTnLst>
                                    <p:set>
                                      <p:cBhvr>
                                        <p:cTn id="95" dur="1" fill="hold">
                                          <p:stCondLst>
                                            <p:cond delay="0"/>
                                          </p:stCondLst>
                                        </p:cTn>
                                        <p:tgtEl>
                                          <p:spTgt spid="21">
                                            <p:txEl>
                                              <p:pRg st="0" end="0"/>
                                            </p:txEl>
                                          </p:spTgt>
                                        </p:tgtEl>
                                        <p:attrNameLst>
                                          <p:attrName>style.visibility</p:attrName>
                                        </p:attrNameLst>
                                      </p:cBhvr>
                                      <p:to>
                                        <p:strVal val="visible"/>
                                      </p:to>
                                    </p:set>
                                    <p:animEffect transition="in" filter="fade">
                                      <p:cBhvr>
                                        <p:cTn id="96" dur="1000"/>
                                        <p:tgtEl>
                                          <p:spTgt spid="21">
                                            <p:txEl>
                                              <p:pRg st="0" end="0"/>
                                            </p:txEl>
                                          </p:spTgt>
                                        </p:tgtEl>
                                      </p:cBhvr>
                                    </p:animEffect>
                                  </p:childTnLst>
                                </p:cTn>
                              </p:par>
                              <p:par>
                                <p:cTn id="97" presetID="10" presetClass="entr" presetSubtype="0" fill="hold" grpId="1" nodeType="withEffect">
                                  <p:stCondLst>
                                    <p:cond delay="0"/>
                                  </p:stCondLst>
                                  <p:childTnLst>
                                    <p:set>
                                      <p:cBhvr>
                                        <p:cTn id="98" dur="1" fill="hold">
                                          <p:stCondLst>
                                            <p:cond delay="0"/>
                                          </p:stCondLst>
                                        </p:cTn>
                                        <p:tgtEl>
                                          <p:spTgt spid="22">
                                            <p:txEl>
                                              <p:pRg st="0" end="0"/>
                                            </p:txEl>
                                          </p:spTgt>
                                        </p:tgtEl>
                                        <p:attrNameLst>
                                          <p:attrName>style.visibility</p:attrName>
                                        </p:attrNameLst>
                                      </p:cBhvr>
                                      <p:to>
                                        <p:strVal val="visible"/>
                                      </p:to>
                                    </p:set>
                                    <p:animEffect transition="in" filter="fade">
                                      <p:cBhvr>
                                        <p:cTn id="99" dur="1000"/>
                                        <p:tgtEl>
                                          <p:spTgt spid="22">
                                            <p:txEl>
                                              <p:pRg st="0" end="0"/>
                                            </p:txEl>
                                          </p:spTgt>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23">
                                            <p:txEl>
                                              <p:pRg st="0" end="0"/>
                                            </p:txEl>
                                          </p:spTgt>
                                        </p:tgtEl>
                                        <p:attrNameLst>
                                          <p:attrName>style.visibility</p:attrName>
                                        </p:attrNameLst>
                                      </p:cBhvr>
                                      <p:to>
                                        <p:strVal val="visible"/>
                                      </p:to>
                                    </p:set>
                                    <p:animEffect transition="in" filter="fade">
                                      <p:cBhvr>
                                        <p:cTn id="102" dur="1000"/>
                                        <p:tgtEl>
                                          <p:spTgt spid="23">
                                            <p:txEl>
                                              <p:pRg st="0" end="0"/>
                                            </p:txEl>
                                          </p:spTgt>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24">
                                            <p:txEl>
                                              <p:pRg st="0" end="0"/>
                                            </p:txEl>
                                          </p:spTgt>
                                        </p:tgtEl>
                                        <p:attrNameLst>
                                          <p:attrName>style.visibility</p:attrName>
                                        </p:attrNameLst>
                                      </p:cBhvr>
                                      <p:to>
                                        <p:strVal val="visible"/>
                                      </p:to>
                                    </p:set>
                                    <p:animEffect transition="in" filter="fade">
                                      <p:cBhvr>
                                        <p:cTn id="105" dur="1000"/>
                                        <p:tgtEl>
                                          <p:spTgt spid="24">
                                            <p:txEl>
                                              <p:pRg st="0" end="0"/>
                                            </p:txEl>
                                          </p:spTgt>
                                        </p:tgtEl>
                                      </p:cBhvr>
                                    </p:animEffect>
                                  </p:childTnLst>
                                </p:cTn>
                              </p:par>
                              <p:par>
                                <p:cTn id="106" presetID="10" presetClass="entr" presetSubtype="0" fill="hold" grpId="1" nodeType="withEffect">
                                  <p:stCondLst>
                                    <p:cond delay="0"/>
                                  </p:stCondLst>
                                  <p:childTnLst>
                                    <p:set>
                                      <p:cBhvr>
                                        <p:cTn id="107" dur="1" fill="hold">
                                          <p:stCondLst>
                                            <p:cond delay="0"/>
                                          </p:stCondLst>
                                        </p:cTn>
                                        <p:tgtEl>
                                          <p:spTgt spid="25">
                                            <p:txEl>
                                              <p:pRg st="0" end="0"/>
                                            </p:txEl>
                                          </p:spTgt>
                                        </p:tgtEl>
                                        <p:attrNameLst>
                                          <p:attrName>style.visibility</p:attrName>
                                        </p:attrNameLst>
                                      </p:cBhvr>
                                      <p:to>
                                        <p:strVal val="visible"/>
                                      </p:to>
                                    </p:set>
                                    <p:animEffect transition="in" filter="fade">
                                      <p:cBhvr>
                                        <p:cTn id="108" dur="1000"/>
                                        <p:tgtEl>
                                          <p:spTgt spid="25">
                                            <p:txEl>
                                              <p:pRg st="0" end="0"/>
                                            </p:txEl>
                                          </p:spTgt>
                                        </p:tgtEl>
                                      </p:cBhvr>
                                    </p:animEffect>
                                  </p:childTnLst>
                                </p:cTn>
                              </p:par>
                              <p:par>
                                <p:cTn id="109" presetID="10" presetClass="entr" presetSubtype="0" fill="hold" grpId="1" nodeType="with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fade">
                                      <p:cBhvr>
                                        <p:cTn id="111" dur="1000"/>
                                        <p:tgtEl>
                                          <p:spTgt spid="10"/>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fade">
                                      <p:cBhvr>
                                        <p:cTn id="114" dur="1000"/>
                                        <p:tgtEl>
                                          <p:spTgt spid="11"/>
                                        </p:tgtEl>
                                      </p:cBhvr>
                                    </p:animEffect>
                                  </p:childTnLst>
                                </p:cTn>
                              </p:par>
                              <p:par>
                                <p:cTn id="115" presetID="10" presetClass="entr" presetSubtype="0" fill="hold" grpId="1" nodeType="with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fade">
                                      <p:cBhvr>
                                        <p:cTn id="117" dur="1000"/>
                                        <p:tgtEl>
                                          <p:spTgt spid="12"/>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13"/>
                                        </p:tgtEl>
                                        <p:attrNameLst>
                                          <p:attrName>style.visibility</p:attrName>
                                        </p:attrNameLst>
                                      </p:cBhvr>
                                      <p:to>
                                        <p:strVal val="visible"/>
                                      </p:to>
                                    </p:set>
                                    <p:animEffect transition="in" filter="fade">
                                      <p:cBhvr>
                                        <p:cTn id="120" dur="1000"/>
                                        <p:tgtEl>
                                          <p:spTgt spid="13"/>
                                        </p:tgtEl>
                                      </p:cBhvr>
                                    </p:animEffect>
                                  </p:childTnLst>
                                </p:cTn>
                              </p:par>
                              <p:par>
                                <p:cTn id="121" presetID="10" presetClass="entr" presetSubtype="0" fill="hold" grpId="1" nodeType="with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fade">
                                      <p:cBhvr>
                                        <p:cTn id="123" dur="1000"/>
                                        <p:tgtEl>
                                          <p:spTgt spid="14"/>
                                        </p:tgtEl>
                                      </p:cBhvr>
                                    </p:animEffect>
                                  </p:childTnLst>
                                </p:cTn>
                              </p:par>
                              <p:par>
                                <p:cTn id="124" presetID="10" presetClass="entr" presetSubtype="0" fill="hold" grpId="1" nodeType="with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fade">
                                      <p:cBhvr>
                                        <p:cTn id="126" dur="1000"/>
                                        <p:tgtEl>
                                          <p:spTgt spid="15"/>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16"/>
                                        </p:tgtEl>
                                        <p:attrNameLst>
                                          <p:attrName>style.visibility</p:attrName>
                                        </p:attrNameLst>
                                      </p:cBhvr>
                                      <p:to>
                                        <p:strVal val="visible"/>
                                      </p:to>
                                    </p:set>
                                    <p:animEffect transition="in" filter="fade">
                                      <p:cBhvr>
                                        <p:cTn id="129" dur="1000"/>
                                        <p:tgtEl>
                                          <p:spTgt spid="16"/>
                                        </p:tgtEl>
                                      </p:cBhvr>
                                    </p:animEffect>
                                  </p:childTnLst>
                                </p:cTn>
                              </p:par>
                              <p:par>
                                <p:cTn id="130" presetID="10" presetClass="entr" presetSubtype="0" fill="hold" grpId="1" nodeType="withEffect">
                                  <p:stCondLst>
                                    <p:cond delay="0"/>
                                  </p:stCondLst>
                                  <p:childTnLst>
                                    <p:set>
                                      <p:cBhvr>
                                        <p:cTn id="131" dur="1" fill="hold">
                                          <p:stCondLst>
                                            <p:cond delay="0"/>
                                          </p:stCondLst>
                                        </p:cTn>
                                        <p:tgtEl>
                                          <p:spTgt spid="5"/>
                                        </p:tgtEl>
                                        <p:attrNameLst>
                                          <p:attrName>style.visibility</p:attrName>
                                        </p:attrNameLst>
                                      </p:cBhvr>
                                      <p:to>
                                        <p:strVal val="visible"/>
                                      </p:to>
                                    </p:set>
                                    <p:animEffect transition="in" filter="fade">
                                      <p:cBhvr>
                                        <p:cTn id="132" dur="1000"/>
                                        <p:tgtEl>
                                          <p:spTgt spid="5"/>
                                        </p:tgtEl>
                                      </p:cBhvr>
                                    </p:animEffect>
                                  </p:childTnLst>
                                </p:cTn>
                              </p:par>
                              <p:par>
                                <p:cTn id="133" presetID="10" presetClass="entr" presetSubtype="0" fill="hold" grpId="1" nodeType="withEffect">
                                  <p:stCondLst>
                                    <p:cond delay="0"/>
                                  </p:stCondLst>
                                  <p:childTnLst>
                                    <p:set>
                                      <p:cBhvr>
                                        <p:cTn id="134" dur="1" fill="hold">
                                          <p:stCondLst>
                                            <p:cond delay="0"/>
                                          </p:stCondLst>
                                        </p:cTn>
                                        <p:tgtEl>
                                          <p:spTgt spid="6"/>
                                        </p:tgtEl>
                                        <p:attrNameLst>
                                          <p:attrName>style.visibility</p:attrName>
                                        </p:attrNameLst>
                                      </p:cBhvr>
                                      <p:to>
                                        <p:strVal val="visible"/>
                                      </p:to>
                                    </p:set>
                                    <p:animEffect transition="in" filter="fade">
                                      <p:cBhvr>
                                        <p:cTn id="135" dur="1000"/>
                                        <p:tgtEl>
                                          <p:spTgt spid="6"/>
                                        </p:tgtEl>
                                      </p:cBhvr>
                                    </p:animEffect>
                                  </p:childTnLst>
                                </p:cTn>
                              </p:par>
                              <p:par>
                                <p:cTn id="136" presetID="10" presetClass="entr" presetSubtype="0" fill="hold" grpId="1" nodeType="withEffect">
                                  <p:stCondLst>
                                    <p:cond delay="0"/>
                                  </p:stCondLst>
                                  <p:childTnLst>
                                    <p:set>
                                      <p:cBhvr>
                                        <p:cTn id="137" dur="1" fill="hold">
                                          <p:stCondLst>
                                            <p:cond delay="0"/>
                                          </p:stCondLst>
                                        </p:cTn>
                                        <p:tgtEl>
                                          <p:spTgt spid="7"/>
                                        </p:tgtEl>
                                        <p:attrNameLst>
                                          <p:attrName>style.visibility</p:attrName>
                                        </p:attrNameLst>
                                      </p:cBhvr>
                                      <p:to>
                                        <p:strVal val="visible"/>
                                      </p:to>
                                    </p:set>
                                    <p:animEffect transition="in" filter="fade">
                                      <p:cBhvr>
                                        <p:cTn id="138" dur="1000"/>
                                        <p:tgtEl>
                                          <p:spTgt spid="7"/>
                                        </p:tgtEl>
                                      </p:cBhvr>
                                    </p:animEffect>
                                  </p:childTnLst>
                                </p:cTn>
                              </p:par>
                              <p:par>
                                <p:cTn id="139" presetID="10" presetClass="entr" presetSubtype="0" fill="hold" grpId="1" nodeType="withEffect">
                                  <p:stCondLst>
                                    <p:cond delay="0"/>
                                  </p:stCondLst>
                                  <p:childTnLst>
                                    <p:set>
                                      <p:cBhvr>
                                        <p:cTn id="140" dur="1" fill="hold">
                                          <p:stCondLst>
                                            <p:cond delay="0"/>
                                          </p:stCondLst>
                                        </p:cTn>
                                        <p:tgtEl>
                                          <p:spTgt spid="8"/>
                                        </p:tgtEl>
                                        <p:attrNameLst>
                                          <p:attrName>style.visibility</p:attrName>
                                        </p:attrNameLst>
                                      </p:cBhvr>
                                      <p:to>
                                        <p:strVal val="visible"/>
                                      </p:to>
                                    </p:set>
                                    <p:animEffect transition="in" filter="fade">
                                      <p:cBhvr>
                                        <p:cTn id="141" dur="1000"/>
                                        <p:tgtEl>
                                          <p:spTgt spid="8"/>
                                        </p:tgtEl>
                                      </p:cBhvr>
                                    </p:animEffect>
                                  </p:childTnLst>
                                </p:cTn>
                              </p:par>
                              <p:par>
                                <p:cTn id="142" presetID="10" presetClass="entr" presetSubtype="0" fill="hold" grpId="1" nodeType="withEffect">
                                  <p:stCondLst>
                                    <p:cond delay="0"/>
                                  </p:stCondLst>
                                  <p:childTnLst>
                                    <p:set>
                                      <p:cBhvr>
                                        <p:cTn id="143" dur="1" fill="hold">
                                          <p:stCondLst>
                                            <p:cond delay="0"/>
                                          </p:stCondLst>
                                        </p:cTn>
                                        <p:tgtEl>
                                          <p:spTgt spid="9"/>
                                        </p:tgtEl>
                                        <p:attrNameLst>
                                          <p:attrName>style.visibility</p:attrName>
                                        </p:attrNameLst>
                                      </p:cBhvr>
                                      <p:to>
                                        <p:strVal val="visible"/>
                                      </p:to>
                                    </p:set>
                                    <p:animEffect transition="in" filter="fade">
                                      <p:cBhvr>
                                        <p:cTn id="144" dur="1000"/>
                                        <p:tgtEl>
                                          <p:spTgt spid="9"/>
                                        </p:tgtEl>
                                      </p:cBhvr>
                                    </p:animEffect>
                                  </p:childTnLst>
                                </p:cTn>
                              </p:par>
                            </p:childTnLst>
                          </p:cTn>
                        </p:par>
                        <p:par>
                          <p:cTn id="145" fill="hold">
                            <p:stCondLst>
                              <p:cond delay="1000"/>
                            </p:stCondLst>
                            <p:childTnLst>
                              <p:par>
                                <p:cTn id="146" presetID="10" presetClass="entr" presetSubtype="0" fill="hold" grpId="0" nodeType="afterEffect">
                                  <p:stCondLst>
                                    <p:cond delay="0"/>
                                  </p:stCondLst>
                                  <p:childTnLst>
                                    <p:set>
                                      <p:cBhvr>
                                        <p:cTn id="147" dur="1" fill="hold">
                                          <p:stCondLst>
                                            <p:cond delay="0"/>
                                          </p:stCondLst>
                                        </p:cTn>
                                        <p:tgtEl>
                                          <p:spTgt spid="26">
                                            <p:txEl>
                                              <p:pRg st="0" end="0"/>
                                            </p:txEl>
                                          </p:spTgt>
                                        </p:tgtEl>
                                        <p:attrNameLst>
                                          <p:attrName>style.visibility</p:attrName>
                                        </p:attrNameLst>
                                      </p:cBhvr>
                                      <p:to>
                                        <p:strVal val="visible"/>
                                      </p:to>
                                    </p:set>
                                    <p:animEffect transition="in" filter="fade">
                                      <p:cBhvr>
                                        <p:cTn id="148" dur="500"/>
                                        <p:tgtEl>
                                          <p:spTgt spid="26">
                                            <p:txEl>
                                              <p:pRg st="0" end="0"/>
                                            </p:txEl>
                                          </p:spTgt>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27">
                                            <p:txEl>
                                              <p:pRg st="0" end="0"/>
                                            </p:txEl>
                                          </p:spTgt>
                                        </p:tgtEl>
                                        <p:attrNameLst>
                                          <p:attrName>style.visibility</p:attrName>
                                        </p:attrNameLst>
                                      </p:cBhvr>
                                      <p:to>
                                        <p:strVal val="visible"/>
                                      </p:to>
                                    </p:set>
                                    <p:animEffect transition="in" filter="fade">
                                      <p:cBhvr>
                                        <p:cTn id="151" dur="500"/>
                                        <p:tgtEl>
                                          <p:spTgt spid="27">
                                            <p:txEl>
                                              <p:pRg st="0" end="0"/>
                                            </p:txEl>
                                          </p:spTgt>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8">
                                            <p:txEl>
                                              <p:pRg st="0" end="0"/>
                                            </p:txEl>
                                          </p:spTgt>
                                        </p:tgtEl>
                                        <p:attrNameLst>
                                          <p:attrName>style.visibility</p:attrName>
                                        </p:attrNameLst>
                                      </p:cBhvr>
                                      <p:to>
                                        <p:strVal val="visible"/>
                                      </p:to>
                                    </p:set>
                                    <p:animEffect transition="in" filter="fade">
                                      <p:cBhvr>
                                        <p:cTn id="154" dur="500"/>
                                        <p:tgtEl>
                                          <p:spTgt spid="28">
                                            <p:txEl>
                                              <p:pRg st="0" end="0"/>
                                            </p:txEl>
                                          </p:spTgt>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29">
                                            <p:txEl>
                                              <p:pRg st="0" end="0"/>
                                            </p:txEl>
                                          </p:spTgt>
                                        </p:tgtEl>
                                        <p:attrNameLst>
                                          <p:attrName>style.visibility</p:attrName>
                                        </p:attrNameLst>
                                      </p:cBhvr>
                                      <p:to>
                                        <p:strVal val="visible"/>
                                      </p:to>
                                    </p:set>
                                    <p:animEffect transition="in" filter="fade">
                                      <p:cBhvr>
                                        <p:cTn id="157" dur="500"/>
                                        <p:tgtEl>
                                          <p:spTgt spid="29">
                                            <p:txEl>
                                              <p:pRg st="0" end="0"/>
                                            </p:txEl>
                                          </p:spTgt>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30">
                                            <p:txEl>
                                              <p:pRg st="0" end="0"/>
                                            </p:txEl>
                                          </p:spTgt>
                                        </p:tgtEl>
                                        <p:attrNameLst>
                                          <p:attrName>style.visibility</p:attrName>
                                        </p:attrNameLst>
                                      </p:cBhvr>
                                      <p:to>
                                        <p:strVal val="visible"/>
                                      </p:to>
                                    </p:set>
                                    <p:animEffect transition="in" filter="fade">
                                      <p:cBhvr>
                                        <p:cTn id="160" dur="500"/>
                                        <p:tgtEl>
                                          <p:spTgt spid="30">
                                            <p:txEl>
                                              <p:pRg st="0" end="0"/>
                                            </p:txEl>
                                          </p:spTgt>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31">
                                            <p:txEl>
                                              <p:pRg st="0" end="0"/>
                                            </p:txEl>
                                          </p:spTgt>
                                        </p:tgtEl>
                                        <p:attrNameLst>
                                          <p:attrName>style.visibility</p:attrName>
                                        </p:attrNameLst>
                                      </p:cBhvr>
                                      <p:to>
                                        <p:strVal val="visible"/>
                                      </p:to>
                                    </p:set>
                                    <p:animEffect transition="in" filter="fade">
                                      <p:cBhvr>
                                        <p:cTn id="163" dur="500"/>
                                        <p:tgtEl>
                                          <p:spTgt spid="31">
                                            <p:txEl>
                                              <p:pRg st="0" end="0"/>
                                            </p:txEl>
                                          </p:spTgt>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32">
                                            <p:txEl>
                                              <p:pRg st="0" end="0"/>
                                            </p:txEl>
                                          </p:spTgt>
                                        </p:tgtEl>
                                        <p:attrNameLst>
                                          <p:attrName>style.visibility</p:attrName>
                                        </p:attrNameLst>
                                      </p:cBhvr>
                                      <p:to>
                                        <p:strVal val="visible"/>
                                      </p:to>
                                    </p:set>
                                    <p:animEffect transition="in" filter="fade">
                                      <p:cBhvr>
                                        <p:cTn id="166" dur="500"/>
                                        <p:tgtEl>
                                          <p:spTgt spid="32">
                                            <p:txEl>
                                              <p:pRg st="0" end="0"/>
                                            </p:txEl>
                                          </p:spTgt>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33">
                                            <p:txEl>
                                              <p:pRg st="0" end="0"/>
                                            </p:txEl>
                                          </p:spTgt>
                                        </p:tgtEl>
                                        <p:attrNameLst>
                                          <p:attrName>style.visibility</p:attrName>
                                        </p:attrNameLst>
                                      </p:cBhvr>
                                      <p:to>
                                        <p:strVal val="visible"/>
                                      </p:to>
                                    </p:set>
                                    <p:animEffect transition="in" filter="fade">
                                      <p:cBhvr>
                                        <p:cTn id="169" dur="500"/>
                                        <p:tgtEl>
                                          <p:spTgt spid="33">
                                            <p:txEl>
                                              <p:pRg st="0" end="0"/>
                                            </p:txEl>
                                          </p:spTgt>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34">
                                            <p:txEl>
                                              <p:pRg st="0" end="0"/>
                                            </p:txEl>
                                          </p:spTgt>
                                        </p:tgtEl>
                                        <p:attrNameLst>
                                          <p:attrName>style.visibility</p:attrName>
                                        </p:attrNameLst>
                                      </p:cBhvr>
                                      <p:to>
                                        <p:strVal val="visible"/>
                                      </p:to>
                                    </p:set>
                                    <p:animEffect transition="in" filter="fade">
                                      <p:cBhvr>
                                        <p:cTn id="172" dur="500"/>
                                        <p:tgtEl>
                                          <p:spTgt spid="34">
                                            <p:txEl>
                                              <p:pRg st="0" end="0"/>
                                            </p:txEl>
                                          </p:spTgt>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35">
                                            <p:txEl>
                                              <p:pRg st="0" end="0"/>
                                            </p:txEl>
                                          </p:spTgt>
                                        </p:tgtEl>
                                        <p:attrNameLst>
                                          <p:attrName>style.visibility</p:attrName>
                                        </p:attrNameLst>
                                      </p:cBhvr>
                                      <p:to>
                                        <p:strVal val="visible"/>
                                      </p:to>
                                    </p:set>
                                    <p:animEffect transition="in" filter="fade">
                                      <p:cBhvr>
                                        <p:cTn id="175" dur="500"/>
                                        <p:tgtEl>
                                          <p:spTgt spid="35">
                                            <p:txEl>
                                              <p:pRg st="0" end="0"/>
                                            </p:txEl>
                                          </p:spTgt>
                                        </p:tgtEl>
                                      </p:cBhvr>
                                    </p:animEffect>
                                  </p:childTnLst>
                                </p:cTn>
                              </p:par>
                            </p:childTnLst>
                          </p:cTn>
                        </p:par>
                        <p:par>
                          <p:cTn id="176" fill="hold">
                            <p:stCondLst>
                              <p:cond delay="1500"/>
                            </p:stCondLst>
                            <p:childTnLst>
                              <p:par>
                                <p:cTn id="177" presetID="22" presetClass="entr" presetSubtype="2" fill="hold" nodeType="afterEffect">
                                  <p:stCondLst>
                                    <p:cond delay="0"/>
                                  </p:stCondLst>
                                  <p:childTnLst>
                                    <p:set>
                                      <p:cBhvr>
                                        <p:cTn id="178" dur="1" fill="hold">
                                          <p:stCondLst>
                                            <p:cond delay="0"/>
                                          </p:stCondLst>
                                        </p:cTn>
                                        <p:tgtEl>
                                          <p:spTgt spid="40"/>
                                        </p:tgtEl>
                                        <p:attrNameLst>
                                          <p:attrName>style.visibility</p:attrName>
                                        </p:attrNameLst>
                                      </p:cBhvr>
                                      <p:to>
                                        <p:strVal val="visible"/>
                                      </p:to>
                                    </p:set>
                                    <p:animEffect transition="in" filter="wipe(right)">
                                      <p:cBhvr>
                                        <p:cTn id="179" dur="500"/>
                                        <p:tgtEl>
                                          <p:spTgt spid="40"/>
                                        </p:tgtEl>
                                      </p:cBhvr>
                                    </p:animEffect>
                                  </p:childTnLst>
                                </p:cTn>
                              </p:par>
                              <p:par>
                                <p:cTn id="180" presetID="2" presetClass="entr" presetSubtype="1" decel="100000" fill="hold" grpId="0" nodeType="withEffect">
                                  <p:stCondLst>
                                    <p:cond delay="250"/>
                                  </p:stCondLst>
                                  <p:iterate type="wd">
                                    <p:tmPct val="10000"/>
                                  </p:iterate>
                                  <p:childTnLst>
                                    <p:set>
                                      <p:cBhvr>
                                        <p:cTn id="181" dur="1" fill="hold">
                                          <p:stCondLst>
                                            <p:cond delay="0"/>
                                          </p:stCondLst>
                                        </p:cTn>
                                        <p:tgtEl>
                                          <p:spTgt spid="41"/>
                                        </p:tgtEl>
                                        <p:attrNameLst>
                                          <p:attrName>style.visibility</p:attrName>
                                        </p:attrNameLst>
                                      </p:cBhvr>
                                      <p:to>
                                        <p:strVal val="visible"/>
                                      </p:to>
                                    </p:set>
                                    <p:anim calcmode="lin" valueType="num">
                                      <p:cBhvr additive="base">
                                        <p:cTn id="182" dur="1000" fill="hold"/>
                                        <p:tgtEl>
                                          <p:spTgt spid="41"/>
                                        </p:tgtEl>
                                        <p:attrNameLst>
                                          <p:attrName>ppt_x</p:attrName>
                                        </p:attrNameLst>
                                      </p:cBhvr>
                                      <p:tavLst>
                                        <p:tav tm="0">
                                          <p:val>
                                            <p:strVal val="#ppt_x"/>
                                          </p:val>
                                        </p:tav>
                                        <p:tav tm="100000">
                                          <p:val>
                                            <p:strVal val="#ppt_x"/>
                                          </p:val>
                                        </p:tav>
                                      </p:tavLst>
                                    </p:anim>
                                    <p:anim calcmode="lin" valueType="num">
                                      <p:cBhvr additive="base">
                                        <p:cTn id="183" dur="1000" fill="hold"/>
                                        <p:tgtEl>
                                          <p:spTgt spid="41"/>
                                        </p:tgtEl>
                                        <p:attrNameLst>
                                          <p:attrName>ppt_y</p:attrName>
                                        </p:attrNameLst>
                                      </p:cBhvr>
                                      <p:tavLst>
                                        <p:tav tm="0">
                                          <p:val>
                                            <p:strVal val="0-#ppt_h/2"/>
                                          </p:val>
                                        </p:tav>
                                        <p:tav tm="100000">
                                          <p:val>
                                            <p:strVal val="#ppt_y"/>
                                          </p:val>
                                        </p:tav>
                                      </p:tavLst>
                                    </p:anim>
                                  </p:childTnLst>
                                </p:cTn>
                              </p:par>
                            </p:childTnLst>
                          </p:cTn>
                        </p:par>
                        <p:par>
                          <p:cTn id="184" fill="hold">
                            <p:stCondLst>
                              <p:cond delay="3050"/>
                            </p:stCondLst>
                            <p:childTnLst>
                              <p:par>
                                <p:cTn id="185" presetID="10" presetClass="entr" presetSubtype="0" fill="hold" grpId="0" nodeType="afterEffect">
                                  <p:stCondLst>
                                    <p:cond delay="250"/>
                                  </p:stCondLst>
                                  <p:childTnLst>
                                    <p:set>
                                      <p:cBhvr>
                                        <p:cTn id="186" dur="1" fill="hold">
                                          <p:stCondLst>
                                            <p:cond delay="0"/>
                                          </p:stCondLst>
                                        </p:cTn>
                                        <p:tgtEl>
                                          <p:spTgt spid="42"/>
                                        </p:tgtEl>
                                        <p:attrNameLst>
                                          <p:attrName>style.visibility</p:attrName>
                                        </p:attrNameLst>
                                      </p:cBhvr>
                                      <p:to>
                                        <p:strVal val="visible"/>
                                      </p:to>
                                    </p:set>
                                    <p:animEffect transition="in" filter="fade">
                                      <p:cBhvr>
                                        <p:cTn id="18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8" grpId="0" build="p">
        <p:tmplLst>
          <p:tmpl lvl="1">
            <p:tnLst>
              <p:par>
                <p:cTn presetID="2" presetClass="entr" presetSubtype="1"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ppt_x"/>
                          </p:val>
                        </p:tav>
                        <p:tav tm="100000">
                          <p:val>
                            <p:strVal val="#ppt_x"/>
                          </p:val>
                        </p:tav>
                      </p:tavLst>
                    </p:anim>
                    <p:anim calcmode="lin" valueType="num">
                      <p:cBhvr additive="base">
                        <p:cTn dur="1000" fill="hold"/>
                        <p:tgtEl>
                          <p:spTgt spid="18"/>
                        </p:tgtEl>
                        <p:attrNameLst>
                          <p:attrName>ppt_y</p:attrName>
                        </p:attrNameLst>
                      </p:cBhvr>
                      <p:tavLst>
                        <p:tav tm="0">
                          <p:val>
                            <p:strVal val="0-#ppt_h/2"/>
                          </p:val>
                        </p:tav>
                        <p:tav tm="100000">
                          <p:val>
                            <p:strVal val="#ppt_y"/>
                          </p:val>
                        </p:tav>
                      </p:tavLst>
                    </p:anim>
                  </p:childTnLst>
                </p:cTn>
              </p:par>
            </p:tnLst>
          </p:tmpl>
        </p:tmplLst>
      </p:bldP>
      <p:bldP spid="18" grpI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childTnLst>
                </p:cTn>
              </p:par>
            </p:tnLst>
          </p:tmpl>
        </p:tmplLst>
      </p:bldP>
      <p:bldP spid="19" grpId="0" build="p">
        <p:tmplLst>
          <p:tmpl lvl="1">
            <p:tnLst>
              <p:par>
                <p:cTn presetID="2" presetClass="entr" presetSubtype="1"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ppt_x"/>
                          </p:val>
                        </p:tav>
                        <p:tav tm="100000">
                          <p:val>
                            <p:strVal val="#ppt_x"/>
                          </p:val>
                        </p:tav>
                      </p:tavLst>
                    </p:anim>
                    <p:anim calcmode="lin" valueType="num">
                      <p:cBhvr additive="base">
                        <p:cTn dur="1000" fill="hold"/>
                        <p:tgtEl>
                          <p:spTgt spid="19"/>
                        </p:tgtEl>
                        <p:attrNameLst>
                          <p:attrName>ppt_y</p:attrName>
                        </p:attrNameLst>
                      </p:cBhvr>
                      <p:tavLst>
                        <p:tav tm="0">
                          <p:val>
                            <p:strVal val="0-#ppt_h/2"/>
                          </p:val>
                        </p:tav>
                        <p:tav tm="100000">
                          <p:val>
                            <p:strVal val="#ppt_y"/>
                          </p:val>
                        </p:tav>
                      </p:tavLst>
                    </p:anim>
                  </p:childTnLst>
                </p:cTn>
              </p:par>
            </p:tnLst>
          </p:tmpl>
        </p:tmplLst>
      </p:bldP>
      <p:bldP spid="19" grpI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childTnLst>
                </p:cTn>
              </p:par>
            </p:tnLst>
          </p:tmpl>
        </p:tmplLst>
      </p:bldP>
      <p:bldP spid="20" grpId="0" build="p">
        <p:tmplLst>
          <p:tmpl lvl="1">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ppt_x"/>
                          </p:val>
                        </p:tav>
                        <p:tav tm="100000">
                          <p:val>
                            <p:strVal val="#ppt_x"/>
                          </p:val>
                        </p:tav>
                      </p:tavLst>
                    </p:anim>
                    <p:anim calcmode="lin" valueType="num">
                      <p:cBhvr additive="base">
                        <p:cTn dur="1000" fill="hold"/>
                        <p:tgtEl>
                          <p:spTgt spid="20"/>
                        </p:tgtEl>
                        <p:attrNameLst>
                          <p:attrName>ppt_y</p:attrName>
                        </p:attrNameLst>
                      </p:cBhvr>
                      <p:tavLst>
                        <p:tav tm="0">
                          <p:val>
                            <p:strVal val="0-#ppt_h/2"/>
                          </p:val>
                        </p:tav>
                        <p:tav tm="100000">
                          <p:val>
                            <p:strVal val="#ppt_y"/>
                          </p:val>
                        </p:tav>
                      </p:tavLst>
                    </p:anim>
                  </p:childTnLst>
                </p:cTn>
              </p:par>
            </p:tnLst>
          </p:tmpl>
        </p:tmplLst>
      </p:bldP>
      <p:bldP spid="20" grpId="1"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1" grpId="0" build="p">
        <p:tmplLst>
          <p:tmpl lvl="1">
            <p:tnLst>
              <p:par>
                <p:cTn presetID="2" presetClass="entr" presetSubtype="1"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1000" fill="hold"/>
                        <p:tgtEl>
                          <p:spTgt spid="21"/>
                        </p:tgtEl>
                        <p:attrNameLst>
                          <p:attrName>ppt_x</p:attrName>
                        </p:attrNameLst>
                      </p:cBhvr>
                      <p:tavLst>
                        <p:tav tm="0">
                          <p:val>
                            <p:strVal val="#ppt_x"/>
                          </p:val>
                        </p:tav>
                        <p:tav tm="100000">
                          <p:val>
                            <p:strVal val="#ppt_x"/>
                          </p:val>
                        </p:tav>
                      </p:tavLst>
                    </p:anim>
                    <p:anim calcmode="lin" valueType="num">
                      <p:cBhvr additive="base">
                        <p:cTn dur="1000" fill="hold"/>
                        <p:tgtEl>
                          <p:spTgt spid="21"/>
                        </p:tgtEl>
                        <p:attrNameLst>
                          <p:attrName>ppt_y</p:attrName>
                        </p:attrNameLst>
                      </p:cBhvr>
                      <p:tavLst>
                        <p:tav tm="0">
                          <p:val>
                            <p:strVal val="0-#ppt_h/2"/>
                          </p:val>
                        </p:tav>
                        <p:tav tm="100000">
                          <p:val>
                            <p:strVal val="#ppt_y"/>
                          </p:val>
                        </p:tav>
                      </p:tavLst>
                    </p:anim>
                  </p:childTnLst>
                </p:cTn>
              </p:par>
            </p:tnLst>
          </p:tmpl>
        </p:tmplLst>
      </p:bldP>
      <p:bldP spid="21" grpId="1"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Lst>
      </p:bldP>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ppt_x"/>
                          </p:val>
                        </p:tav>
                        <p:tav tm="100000">
                          <p:val>
                            <p:strVal val="#ppt_x"/>
                          </p:val>
                        </p:tav>
                      </p:tavLst>
                    </p:anim>
                    <p:anim calcmode="lin" valueType="num">
                      <p:cBhvr additive="base">
                        <p:cTn dur="1000" fill="hold"/>
                        <p:tgtEl>
                          <p:spTgt spid="22"/>
                        </p:tgtEl>
                        <p:attrNameLst>
                          <p:attrName>ppt_y</p:attrName>
                        </p:attrNameLst>
                      </p:cBhvr>
                      <p:tavLst>
                        <p:tav tm="0">
                          <p:val>
                            <p:strVal val="0-#ppt_h/2"/>
                          </p:val>
                        </p:tav>
                        <p:tav tm="100000">
                          <p:val>
                            <p:strVal val="#ppt_y"/>
                          </p:val>
                        </p:tav>
                      </p:tavLst>
                    </p:anim>
                  </p:childTnLst>
                </p:cTn>
              </p:par>
            </p:tnLst>
          </p:tmpl>
        </p:tmplLst>
      </p:bldP>
      <p:bldP spid="22" grpId="1"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23" grpId="0" build="p">
        <p:tmplLst>
          <p:tmpl lvl="1">
            <p:tnLst>
              <p:par>
                <p:cTn presetID="2" presetClass="entr" presetSubtype="1"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ppt_x"/>
                          </p:val>
                        </p:tav>
                        <p:tav tm="100000">
                          <p:val>
                            <p:strVal val="#ppt_x"/>
                          </p:val>
                        </p:tav>
                      </p:tavLst>
                    </p:anim>
                    <p:anim calcmode="lin" valueType="num">
                      <p:cBhvr additive="base">
                        <p:cTn dur="1000" fill="hold"/>
                        <p:tgtEl>
                          <p:spTgt spid="23"/>
                        </p:tgtEl>
                        <p:attrNameLst>
                          <p:attrName>ppt_y</p:attrName>
                        </p:attrNameLst>
                      </p:cBhvr>
                      <p:tavLst>
                        <p:tav tm="0">
                          <p:val>
                            <p:strVal val="0-#ppt_h/2"/>
                          </p:val>
                        </p:tav>
                        <p:tav tm="100000">
                          <p:val>
                            <p:strVal val="#ppt_y"/>
                          </p:val>
                        </p:tav>
                      </p:tavLst>
                    </p:anim>
                  </p:childTnLst>
                </p:cTn>
              </p:par>
            </p:tnLst>
          </p:tmpl>
        </p:tmplLst>
      </p:bldP>
      <p:bldP spid="23" grpId="1"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2" presetClass="entr" presetSubtype="1"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ppt_x"/>
                          </p:val>
                        </p:tav>
                        <p:tav tm="100000">
                          <p:val>
                            <p:strVal val="#ppt_x"/>
                          </p:val>
                        </p:tav>
                      </p:tavLst>
                    </p:anim>
                    <p:anim calcmode="lin" valueType="num">
                      <p:cBhvr additive="base">
                        <p:cTn dur="1000" fill="hold"/>
                        <p:tgtEl>
                          <p:spTgt spid="24"/>
                        </p:tgtEl>
                        <p:attrNameLst>
                          <p:attrName>ppt_y</p:attrName>
                        </p:attrNameLst>
                      </p:cBhvr>
                      <p:tavLst>
                        <p:tav tm="0">
                          <p:val>
                            <p:strVal val="0-#ppt_h/2"/>
                          </p:val>
                        </p:tav>
                        <p:tav tm="100000">
                          <p:val>
                            <p:strVal val="#ppt_y"/>
                          </p:val>
                        </p:tav>
                      </p:tavLst>
                    </p:anim>
                  </p:childTnLst>
                </p:cTn>
              </p:par>
            </p:tnLst>
          </p:tmpl>
        </p:tmplLst>
      </p:bldP>
      <p:bldP spid="24" grpId="1"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25" grpId="0" build="p">
        <p:tmplLst>
          <p:tmpl lvl="1">
            <p:tnLst>
              <p:par>
                <p:cTn presetID="2" presetClass="entr" presetSubtype="1" decel="10000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ppt_x"/>
                          </p:val>
                        </p:tav>
                        <p:tav tm="100000">
                          <p:val>
                            <p:strVal val="#ppt_x"/>
                          </p:val>
                        </p:tav>
                      </p:tavLst>
                    </p:anim>
                    <p:anim calcmode="lin" valueType="num">
                      <p:cBhvr additive="base">
                        <p:cTn dur="1000" fill="hold"/>
                        <p:tgtEl>
                          <p:spTgt spid="25"/>
                        </p:tgtEl>
                        <p:attrNameLst>
                          <p:attrName>ppt_y</p:attrName>
                        </p:attrNameLst>
                      </p:cBhvr>
                      <p:tavLst>
                        <p:tav tm="0">
                          <p:val>
                            <p:strVal val="0-#ppt_h/2"/>
                          </p:val>
                        </p:tav>
                        <p:tav tm="100000">
                          <p:val>
                            <p:strVal val="#ppt_y"/>
                          </p:val>
                        </p:tav>
                      </p:tavLst>
                    </p:anim>
                  </p:childTnLst>
                </p:cTn>
              </p:par>
            </p:tnLst>
          </p:tmpl>
        </p:tmplLst>
      </p:bldP>
      <p:bldP spid="25" grpId="1"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1" grpId="0"/>
      <p:bldP spid="42" grpId="0">
        <p:tmplLst>
          <p:tmpl>
            <p:tnLst>
              <p:par>
                <p:cTn presetID="10" presetClass="entr" presetSubtype="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able 5x3">
    <p:bg>
      <p:bgPr>
        <a:solidFill>
          <a:schemeClr val="tx1"/>
        </a:solidFill>
        <a:effectLst/>
      </p:bgPr>
    </p:bg>
    <p:spTree>
      <p:nvGrpSpPr>
        <p:cNvPr id="1" name=""/>
        <p:cNvGrpSpPr/>
        <p:nvPr/>
      </p:nvGrpSpPr>
      <p:grpSpPr>
        <a:xfrm>
          <a:off x="0" y="0"/>
          <a:ext cx="0" cy="0"/>
          <a:chOff x="0" y="0"/>
          <a:chExt cx="0" cy="0"/>
        </a:xfrm>
      </p:grpSpPr>
      <p:sp>
        <p:nvSpPr>
          <p:cNvPr id="5" name="Rectangle 4"/>
          <p:cNvSpPr/>
          <p:nvPr userDrawn="1"/>
        </p:nvSpPr>
        <p:spPr>
          <a:xfrm>
            <a:off x="9143999" y="2332814"/>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Rectangle 5"/>
          <p:cNvSpPr/>
          <p:nvPr userDrawn="1"/>
        </p:nvSpPr>
        <p:spPr>
          <a:xfrm>
            <a:off x="9143999" y="3269260"/>
            <a:ext cx="7740652"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9143999" y="4205706"/>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9143999" y="5142152"/>
            <a:ext cx="7740652"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9143999" y="6078598"/>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Rectangle 9"/>
          <p:cNvSpPr/>
          <p:nvPr userDrawn="1"/>
        </p:nvSpPr>
        <p:spPr>
          <a:xfrm>
            <a:off x="6515101" y="1396368"/>
            <a:ext cx="2628899" cy="9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Rectangle 10"/>
          <p:cNvSpPr/>
          <p:nvPr userDrawn="1"/>
        </p:nvSpPr>
        <p:spPr>
          <a:xfrm>
            <a:off x="9144000" y="1396368"/>
            <a:ext cx="7740651" cy="9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2" name="Rectangle 11"/>
          <p:cNvSpPr/>
          <p:nvPr userDrawn="1"/>
        </p:nvSpPr>
        <p:spPr>
          <a:xfrm>
            <a:off x="6515100" y="2332814"/>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3" name="Rectangle 12"/>
          <p:cNvSpPr/>
          <p:nvPr userDrawn="1"/>
        </p:nvSpPr>
        <p:spPr>
          <a:xfrm>
            <a:off x="6515100" y="3269260"/>
            <a:ext cx="2628900"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Rectangle 13"/>
          <p:cNvSpPr/>
          <p:nvPr userDrawn="1"/>
        </p:nvSpPr>
        <p:spPr>
          <a:xfrm>
            <a:off x="6515100" y="4205706"/>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Rectangle 14"/>
          <p:cNvSpPr/>
          <p:nvPr userDrawn="1"/>
        </p:nvSpPr>
        <p:spPr>
          <a:xfrm>
            <a:off x="6515100" y="5142152"/>
            <a:ext cx="2628900"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Rectangle 15"/>
          <p:cNvSpPr/>
          <p:nvPr userDrawn="1"/>
        </p:nvSpPr>
        <p:spPr>
          <a:xfrm>
            <a:off x="6515100" y="6078598"/>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Text Placeholder 5"/>
          <p:cNvSpPr>
            <a:spLocks noGrp="1"/>
          </p:cNvSpPr>
          <p:nvPr>
            <p:ph type="body" sz="quarter" idx="22" hasCustomPrompt="1"/>
          </p:nvPr>
        </p:nvSpPr>
        <p:spPr>
          <a:xfrm>
            <a:off x="6658841" y="1557228"/>
            <a:ext cx="234141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3" hasCustomPrompt="1"/>
          </p:nvPr>
        </p:nvSpPr>
        <p:spPr>
          <a:xfrm>
            <a:off x="9311516" y="1557228"/>
            <a:ext cx="237977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4" hasCustomPrompt="1"/>
          </p:nvPr>
        </p:nvSpPr>
        <p:spPr>
          <a:xfrm>
            <a:off x="11842621" y="1557228"/>
            <a:ext cx="237977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1" name="Text Placeholder 5"/>
          <p:cNvSpPr>
            <a:spLocks noGrp="1"/>
          </p:cNvSpPr>
          <p:nvPr>
            <p:ph type="body" sz="quarter" idx="25" hasCustomPrompt="1"/>
          </p:nvPr>
        </p:nvSpPr>
        <p:spPr>
          <a:xfrm>
            <a:off x="6658841" y="2549866"/>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2" name="Text Placeholder 5"/>
          <p:cNvSpPr>
            <a:spLocks noGrp="1"/>
          </p:cNvSpPr>
          <p:nvPr>
            <p:ph type="body" sz="quarter" idx="26" hasCustomPrompt="1"/>
          </p:nvPr>
        </p:nvSpPr>
        <p:spPr>
          <a:xfrm>
            <a:off x="6658841" y="3481425"/>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27" hasCustomPrompt="1"/>
          </p:nvPr>
        </p:nvSpPr>
        <p:spPr>
          <a:xfrm>
            <a:off x="6658841" y="4412984"/>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4" name="Text Placeholder 5"/>
          <p:cNvSpPr>
            <a:spLocks noGrp="1"/>
          </p:cNvSpPr>
          <p:nvPr>
            <p:ph type="body" sz="quarter" idx="28" hasCustomPrompt="1"/>
          </p:nvPr>
        </p:nvSpPr>
        <p:spPr>
          <a:xfrm>
            <a:off x="6658841" y="5344543"/>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5" name="Text Placeholder 5"/>
          <p:cNvSpPr>
            <a:spLocks noGrp="1"/>
          </p:cNvSpPr>
          <p:nvPr>
            <p:ph type="body" sz="quarter" idx="29" hasCustomPrompt="1"/>
          </p:nvPr>
        </p:nvSpPr>
        <p:spPr>
          <a:xfrm>
            <a:off x="6658841" y="6276102"/>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30" hasCustomPrompt="1"/>
          </p:nvPr>
        </p:nvSpPr>
        <p:spPr>
          <a:xfrm>
            <a:off x="9320175" y="2545754"/>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7" name="Text Placeholder 5"/>
          <p:cNvSpPr>
            <a:spLocks noGrp="1"/>
          </p:cNvSpPr>
          <p:nvPr>
            <p:ph type="body" sz="quarter" idx="31" hasCustomPrompt="1"/>
          </p:nvPr>
        </p:nvSpPr>
        <p:spPr>
          <a:xfrm>
            <a:off x="9320175" y="3472872"/>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8" name="Text Placeholder 5"/>
          <p:cNvSpPr>
            <a:spLocks noGrp="1"/>
          </p:cNvSpPr>
          <p:nvPr>
            <p:ph type="body" sz="quarter" idx="32" hasCustomPrompt="1"/>
          </p:nvPr>
        </p:nvSpPr>
        <p:spPr>
          <a:xfrm>
            <a:off x="9320175" y="442699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9" name="Text Placeholder 5"/>
          <p:cNvSpPr>
            <a:spLocks noGrp="1"/>
          </p:cNvSpPr>
          <p:nvPr>
            <p:ph type="body" sz="quarter" idx="33" hasCustomPrompt="1"/>
          </p:nvPr>
        </p:nvSpPr>
        <p:spPr>
          <a:xfrm>
            <a:off x="9320175" y="5356293"/>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34" hasCustomPrompt="1"/>
          </p:nvPr>
        </p:nvSpPr>
        <p:spPr>
          <a:xfrm>
            <a:off x="9320175" y="628530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1" name="Text Placeholder 5"/>
          <p:cNvSpPr>
            <a:spLocks noGrp="1"/>
          </p:cNvSpPr>
          <p:nvPr>
            <p:ph type="body" sz="quarter" idx="35" hasCustomPrompt="1"/>
          </p:nvPr>
        </p:nvSpPr>
        <p:spPr>
          <a:xfrm>
            <a:off x="11828765" y="2545754"/>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ext Placeholder 5"/>
          <p:cNvSpPr>
            <a:spLocks noGrp="1"/>
          </p:cNvSpPr>
          <p:nvPr>
            <p:ph type="body" sz="quarter" idx="36" hasCustomPrompt="1"/>
          </p:nvPr>
        </p:nvSpPr>
        <p:spPr>
          <a:xfrm>
            <a:off x="11828765" y="3472872"/>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3" name="Text Placeholder 5"/>
          <p:cNvSpPr>
            <a:spLocks noGrp="1"/>
          </p:cNvSpPr>
          <p:nvPr>
            <p:ph type="body" sz="quarter" idx="37" hasCustomPrompt="1"/>
          </p:nvPr>
        </p:nvSpPr>
        <p:spPr>
          <a:xfrm>
            <a:off x="11828765" y="442699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4" name="Text Placeholder 5"/>
          <p:cNvSpPr>
            <a:spLocks noGrp="1"/>
          </p:cNvSpPr>
          <p:nvPr>
            <p:ph type="body" sz="quarter" idx="38" hasCustomPrompt="1"/>
          </p:nvPr>
        </p:nvSpPr>
        <p:spPr>
          <a:xfrm>
            <a:off x="11828765" y="5356293"/>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39" hasCustomPrompt="1"/>
          </p:nvPr>
        </p:nvSpPr>
        <p:spPr>
          <a:xfrm>
            <a:off x="11828765" y="628530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40" name="Straight Connector 39"/>
          <p:cNvCxnSpPr/>
          <p:nvPr userDrawn="1"/>
        </p:nvCxnSpPr>
        <p:spPr>
          <a:xfrm>
            <a:off x="1517651" y="5141913"/>
            <a:ext cx="499744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1" name="Title 1"/>
          <p:cNvSpPr>
            <a:spLocks noGrp="1"/>
          </p:cNvSpPr>
          <p:nvPr>
            <p:ph type="title" hasCustomPrompt="1"/>
          </p:nvPr>
        </p:nvSpPr>
        <p:spPr>
          <a:xfrm>
            <a:off x="1403351" y="1398589"/>
            <a:ext cx="431230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42" name="Text Placeholder 5"/>
          <p:cNvSpPr>
            <a:spLocks noGrp="1"/>
          </p:cNvSpPr>
          <p:nvPr>
            <p:ph type="body" sz="quarter" idx="12" hasCustomPrompt="1"/>
          </p:nvPr>
        </p:nvSpPr>
        <p:spPr>
          <a:xfrm>
            <a:off x="1422400" y="5360988"/>
            <a:ext cx="4296229" cy="3022600"/>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7" name="Footer Placeholder 2"/>
          <p:cNvSpPr>
            <a:spLocks noGrp="1"/>
          </p:cNvSpPr>
          <p:nvPr>
            <p:ph type="ftr" sz="quarter" idx="10"/>
          </p:nvPr>
        </p:nvSpPr>
        <p:spPr>
          <a:xfrm>
            <a:off x="11169650" y="9616425"/>
            <a:ext cx="6781800" cy="547603"/>
          </a:xfrm>
        </p:spPr>
        <p:txBody>
          <a:bodyPr/>
          <a:lstStyle/>
          <a:p>
            <a:r>
              <a:rPr kumimoji="1" lang="en-US" altLang="ja-JP" dirty="0"/>
              <a:t>The Power of PowerPoint - thepopp.com</a:t>
            </a:r>
            <a:endParaRPr kumimoji="1" lang="ja-JP" altLang="en-US" dirty="0"/>
          </a:p>
        </p:txBody>
      </p:sp>
      <p:sp>
        <p:nvSpPr>
          <p:cNvPr id="38" name="Slide Number Placeholder 3"/>
          <p:cNvSpPr>
            <a:spLocks noGrp="1"/>
          </p:cNvSpPr>
          <p:nvPr>
            <p:ph type="sldNum" sz="quarter" idx="11"/>
          </p:nvPr>
        </p:nvSpPr>
        <p:spPr>
          <a:xfrm>
            <a:off x="16757650" y="8877368"/>
            <a:ext cx="1219200" cy="1012858"/>
          </a:xfrm>
        </p:spPr>
        <p:txBody>
          <a:bodyPr/>
          <a:lstStyle>
            <a:lvl1pPr>
              <a:defRPr>
                <a:solidFill>
                  <a:schemeClr val="tx2"/>
                </a:solidFill>
              </a:defRPr>
            </a:lvl1pPr>
          </a:lstStyle>
          <a:p>
            <a:fld id="{B54AD89C-DF1E-4948-B597-5DD47B34A9CA}" type="slidenum">
              <a:rPr kumimoji="1" lang="ja-JP" altLang="en-US" smtClean="0"/>
              <a:pPr/>
              <a:t>‹Nº›</a:t>
            </a:fld>
            <a:endParaRPr kumimoji="1" lang="ja-JP" altLang="en-US" dirty="0"/>
          </a:p>
        </p:txBody>
      </p:sp>
      <p:sp>
        <p:nvSpPr>
          <p:cNvPr id="39" name="Rectangle 38"/>
          <p:cNvSpPr/>
          <p:nvPr userDrawn="1"/>
        </p:nvSpPr>
        <p:spPr>
          <a:xfrm>
            <a:off x="9143999" y="7015044"/>
            <a:ext cx="7740652" cy="93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4" name="Rectangle 43"/>
          <p:cNvSpPr/>
          <p:nvPr userDrawn="1"/>
        </p:nvSpPr>
        <p:spPr>
          <a:xfrm>
            <a:off x="6515100" y="7015044"/>
            <a:ext cx="2628900" cy="93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Text Placeholder 5"/>
          <p:cNvSpPr>
            <a:spLocks noGrp="1"/>
          </p:cNvSpPr>
          <p:nvPr>
            <p:ph type="body" sz="quarter" idx="40" hasCustomPrompt="1"/>
          </p:nvPr>
        </p:nvSpPr>
        <p:spPr>
          <a:xfrm>
            <a:off x="6658841" y="7203220"/>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8" name="Text Placeholder 5"/>
          <p:cNvSpPr>
            <a:spLocks noGrp="1"/>
          </p:cNvSpPr>
          <p:nvPr>
            <p:ph type="body" sz="quarter" idx="42" hasCustomPrompt="1"/>
          </p:nvPr>
        </p:nvSpPr>
        <p:spPr>
          <a:xfrm>
            <a:off x="9320175" y="7214970"/>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0" name="Text Placeholder 5"/>
          <p:cNvSpPr>
            <a:spLocks noGrp="1"/>
          </p:cNvSpPr>
          <p:nvPr>
            <p:ph type="body" sz="quarter" idx="44" hasCustomPrompt="1"/>
          </p:nvPr>
        </p:nvSpPr>
        <p:spPr>
          <a:xfrm>
            <a:off x="11828765" y="7214970"/>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2" name="Text Placeholder 5"/>
          <p:cNvSpPr>
            <a:spLocks noGrp="1"/>
          </p:cNvSpPr>
          <p:nvPr>
            <p:ph type="body" sz="quarter" idx="46" hasCustomPrompt="1"/>
          </p:nvPr>
        </p:nvSpPr>
        <p:spPr>
          <a:xfrm>
            <a:off x="14337355" y="1557228"/>
            <a:ext cx="237977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53" name="Text Placeholder 5"/>
          <p:cNvSpPr>
            <a:spLocks noGrp="1"/>
          </p:cNvSpPr>
          <p:nvPr>
            <p:ph type="body" sz="quarter" idx="47" hasCustomPrompt="1"/>
          </p:nvPr>
        </p:nvSpPr>
        <p:spPr>
          <a:xfrm>
            <a:off x="14323499" y="2545754"/>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4" name="Text Placeholder 5"/>
          <p:cNvSpPr>
            <a:spLocks noGrp="1"/>
          </p:cNvSpPr>
          <p:nvPr>
            <p:ph type="body" sz="quarter" idx="48" hasCustomPrompt="1"/>
          </p:nvPr>
        </p:nvSpPr>
        <p:spPr>
          <a:xfrm>
            <a:off x="14323499" y="3472872"/>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5" name="Text Placeholder 5"/>
          <p:cNvSpPr>
            <a:spLocks noGrp="1"/>
          </p:cNvSpPr>
          <p:nvPr>
            <p:ph type="body" sz="quarter" idx="49" hasCustomPrompt="1"/>
          </p:nvPr>
        </p:nvSpPr>
        <p:spPr>
          <a:xfrm>
            <a:off x="14323499" y="442699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6" name="Text Placeholder 5"/>
          <p:cNvSpPr>
            <a:spLocks noGrp="1"/>
          </p:cNvSpPr>
          <p:nvPr>
            <p:ph type="body" sz="quarter" idx="50" hasCustomPrompt="1"/>
          </p:nvPr>
        </p:nvSpPr>
        <p:spPr>
          <a:xfrm>
            <a:off x="14323499" y="5356293"/>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7" name="Text Placeholder 5"/>
          <p:cNvSpPr>
            <a:spLocks noGrp="1"/>
          </p:cNvSpPr>
          <p:nvPr>
            <p:ph type="body" sz="quarter" idx="51" hasCustomPrompt="1"/>
          </p:nvPr>
        </p:nvSpPr>
        <p:spPr>
          <a:xfrm>
            <a:off x="14323499" y="628530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8" name="Text Placeholder 5"/>
          <p:cNvSpPr>
            <a:spLocks noGrp="1"/>
          </p:cNvSpPr>
          <p:nvPr>
            <p:ph type="body" sz="quarter" idx="52" hasCustomPrompt="1"/>
          </p:nvPr>
        </p:nvSpPr>
        <p:spPr>
          <a:xfrm>
            <a:off x="14323499" y="7214970"/>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6373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9">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 calcmode="lin" valueType="num">
                                      <p:cBhvr additive="base">
                                        <p:cTn id="1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0">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additive="base">
                                        <p:cTn id="19"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1">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 calcmode="lin" valueType="num">
                                      <p:cBhvr additive="base">
                                        <p:cTn id="2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22">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 calcmode="lin" valueType="num">
                                      <p:cBhvr additive="base">
                                        <p:cTn id="27"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23">
                                            <p:txEl>
                                              <p:pRg st="0" end="0"/>
                                            </p:txEl>
                                          </p:spTgt>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anim calcmode="lin" valueType="num">
                                      <p:cBhvr additive="base">
                                        <p:cTn id="31"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4">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 calcmode="lin" valueType="num">
                                      <p:cBhvr additive="base">
                                        <p:cTn id="35"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25">
                                            <p:txEl>
                                              <p:pRg st="0" end="0"/>
                                            </p:txEl>
                                          </p:spTgt>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ppt_x"/>
                                          </p:val>
                                        </p:tav>
                                        <p:tav tm="100000">
                                          <p:val>
                                            <p:strVal val="#ppt_x"/>
                                          </p:val>
                                        </p:tav>
                                      </p:tavLst>
                                    </p:anim>
                                    <p:anim calcmode="lin" valueType="num">
                                      <p:cBhvr additive="base">
                                        <p:cTn id="44" dur="10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1" decel="10000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000" fill="hold"/>
                                        <p:tgtEl>
                                          <p:spTgt spid="12"/>
                                        </p:tgtEl>
                                        <p:attrNameLst>
                                          <p:attrName>ppt_x</p:attrName>
                                        </p:attrNameLst>
                                      </p:cBhvr>
                                      <p:tavLst>
                                        <p:tav tm="0">
                                          <p:val>
                                            <p:strVal val="#ppt_x"/>
                                          </p:val>
                                        </p:tav>
                                        <p:tav tm="100000">
                                          <p:val>
                                            <p:strVal val="#ppt_x"/>
                                          </p:val>
                                        </p:tav>
                                      </p:tavLst>
                                    </p:anim>
                                    <p:anim calcmode="lin" valueType="num">
                                      <p:cBhvr additive="base">
                                        <p:cTn id="48" dur="1000" fill="hold"/>
                                        <p:tgtEl>
                                          <p:spTgt spid="12"/>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1000" fill="hold"/>
                                        <p:tgtEl>
                                          <p:spTgt spid="13"/>
                                        </p:tgtEl>
                                        <p:attrNameLst>
                                          <p:attrName>ppt_x</p:attrName>
                                        </p:attrNameLst>
                                      </p:cBhvr>
                                      <p:tavLst>
                                        <p:tav tm="0">
                                          <p:val>
                                            <p:strVal val="#ppt_x"/>
                                          </p:val>
                                        </p:tav>
                                        <p:tav tm="100000">
                                          <p:val>
                                            <p:strVal val="#ppt_x"/>
                                          </p:val>
                                        </p:tav>
                                      </p:tavLst>
                                    </p:anim>
                                    <p:anim calcmode="lin" valueType="num">
                                      <p:cBhvr additive="base">
                                        <p:cTn id="52" dur="1000" fill="hold"/>
                                        <p:tgtEl>
                                          <p:spTgt spid="13"/>
                                        </p:tgtEl>
                                        <p:attrNameLst>
                                          <p:attrName>ppt_y</p:attrName>
                                        </p:attrNameLst>
                                      </p:cBhvr>
                                      <p:tavLst>
                                        <p:tav tm="0">
                                          <p:val>
                                            <p:strVal val="0-#ppt_h/2"/>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1000" fill="hold"/>
                                        <p:tgtEl>
                                          <p:spTgt spid="14"/>
                                        </p:tgtEl>
                                        <p:attrNameLst>
                                          <p:attrName>ppt_x</p:attrName>
                                        </p:attrNameLst>
                                      </p:cBhvr>
                                      <p:tavLst>
                                        <p:tav tm="0">
                                          <p:val>
                                            <p:strVal val="#ppt_x"/>
                                          </p:val>
                                        </p:tav>
                                        <p:tav tm="100000">
                                          <p:val>
                                            <p:strVal val="#ppt_x"/>
                                          </p:val>
                                        </p:tav>
                                      </p:tavLst>
                                    </p:anim>
                                    <p:anim calcmode="lin" valueType="num">
                                      <p:cBhvr additive="base">
                                        <p:cTn id="56" dur="1000" fill="hold"/>
                                        <p:tgtEl>
                                          <p:spTgt spid="14"/>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1000" fill="hold"/>
                                        <p:tgtEl>
                                          <p:spTgt spid="15"/>
                                        </p:tgtEl>
                                        <p:attrNameLst>
                                          <p:attrName>ppt_x</p:attrName>
                                        </p:attrNameLst>
                                      </p:cBhvr>
                                      <p:tavLst>
                                        <p:tav tm="0">
                                          <p:val>
                                            <p:strVal val="#ppt_x"/>
                                          </p:val>
                                        </p:tav>
                                        <p:tav tm="100000">
                                          <p:val>
                                            <p:strVal val="#ppt_x"/>
                                          </p:val>
                                        </p:tav>
                                      </p:tavLst>
                                    </p:anim>
                                    <p:anim calcmode="lin" valueType="num">
                                      <p:cBhvr additive="base">
                                        <p:cTn id="60" dur="1000" fill="hold"/>
                                        <p:tgtEl>
                                          <p:spTgt spid="15"/>
                                        </p:tgtEl>
                                        <p:attrNameLst>
                                          <p:attrName>ppt_y</p:attrName>
                                        </p:attrNameLst>
                                      </p:cBhvr>
                                      <p:tavLst>
                                        <p:tav tm="0">
                                          <p:val>
                                            <p:strVal val="0-#ppt_h/2"/>
                                          </p:val>
                                        </p:tav>
                                        <p:tav tm="100000">
                                          <p:val>
                                            <p:strVal val="#ppt_y"/>
                                          </p:val>
                                        </p:tav>
                                      </p:tavLst>
                                    </p:anim>
                                  </p:childTnLst>
                                </p:cTn>
                              </p:par>
                              <p:par>
                                <p:cTn id="61" presetID="2" presetClass="entr" presetSubtype="1" decel="10000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1000" fill="hold"/>
                                        <p:tgtEl>
                                          <p:spTgt spid="16"/>
                                        </p:tgtEl>
                                        <p:attrNameLst>
                                          <p:attrName>ppt_x</p:attrName>
                                        </p:attrNameLst>
                                      </p:cBhvr>
                                      <p:tavLst>
                                        <p:tav tm="0">
                                          <p:val>
                                            <p:strVal val="#ppt_x"/>
                                          </p:val>
                                        </p:tav>
                                        <p:tav tm="100000">
                                          <p:val>
                                            <p:strVal val="#ppt_x"/>
                                          </p:val>
                                        </p:tav>
                                      </p:tavLst>
                                    </p:anim>
                                    <p:anim calcmode="lin" valueType="num">
                                      <p:cBhvr additive="base">
                                        <p:cTn id="64" dur="1000" fill="hold"/>
                                        <p:tgtEl>
                                          <p:spTgt spid="16"/>
                                        </p:tgtEl>
                                        <p:attrNameLst>
                                          <p:attrName>ppt_y</p:attrName>
                                        </p:attrNameLst>
                                      </p:cBhvr>
                                      <p:tavLst>
                                        <p:tav tm="0">
                                          <p:val>
                                            <p:strVal val="0-#ppt_h/2"/>
                                          </p:val>
                                        </p:tav>
                                        <p:tav tm="100000">
                                          <p:val>
                                            <p:strVal val="#ppt_y"/>
                                          </p:val>
                                        </p:tav>
                                      </p:tavLst>
                                    </p:anim>
                                  </p:childTnLst>
                                </p:cTn>
                              </p:par>
                              <p:par>
                                <p:cTn id="65" presetID="2" presetClass="entr" presetSubtype="1" decel="10000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1000" fill="hold"/>
                                        <p:tgtEl>
                                          <p:spTgt spid="5"/>
                                        </p:tgtEl>
                                        <p:attrNameLst>
                                          <p:attrName>ppt_x</p:attrName>
                                        </p:attrNameLst>
                                      </p:cBhvr>
                                      <p:tavLst>
                                        <p:tav tm="0">
                                          <p:val>
                                            <p:strVal val="#ppt_x"/>
                                          </p:val>
                                        </p:tav>
                                        <p:tav tm="100000">
                                          <p:val>
                                            <p:strVal val="#ppt_x"/>
                                          </p:val>
                                        </p:tav>
                                      </p:tavLst>
                                    </p:anim>
                                    <p:anim calcmode="lin" valueType="num">
                                      <p:cBhvr additive="base">
                                        <p:cTn id="68" dur="1000" fill="hold"/>
                                        <p:tgtEl>
                                          <p:spTgt spid="5"/>
                                        </p:tgtEl>
                                        <p:attrNameLst>
                                          <p:attrName>ppt_y</p:attrName>
                                        </p:attrNameLst>
                                      </p:cBhvr>
                                      <p:tavLst>
                                        <p:tav tm="0">
                                          <p:val>
                                            <p:strVal val="0-#ppt_h/2"/>
                                          </p:val>
                                        </p:tav>
                                        <p:tav tm="100000">
                                          <p:val>
                                            <p:strVal val="#ppt_y"/>
                                          </p:val>
                                        </p:tav>
                                      </p:tavLst>
                                    </p:anim>
                                  </p:childTnLst>
                                </p:cTn>
                              </p:par>
                              <p:par>
                                <p:cTn id="69" presetID="2" presetClass="entr" presetSubtype="1" decel="10000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1000" fill="hold"/>
                                        <p:tgtEl>
                                          <p:spTgt spid="6"/>
                                        </p:tgtEl>
                                        <p:attrNameLst>
                                          <p:attrName>ppt_x</p:attrName>
                                        </p:attrNameLst>
                                      </p:cBhvr>
                                      <p:tavLst>
                                        <p:tav tm="0">
                                          <p:val>
                                            <p:strVal val="#ppt_x"/>
                                          </p:val>
                                        </p:tav>
                                        <p:tav tm="100000">
                                          <p:val>
                                            <p:strVal val="#ppt_x"/>
                                          </p:val>
                                        </p:tav>
                                      </p:tavLst>
                                    </p:anim>
                                    <p:anim calcmode="lin" valueType="num">
                                      <p:cBhvr additive="base">
                                        <p:cTn id="72" dur="1000" fill="hold"/>
                                        <p:tgtEl>
                                          <p:spTgt spid="6"/>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1000" fill="hold"/>
                                        <p:tgtEl>
                                          <p:spTgt spid="7"/>
                                        </p:tgtEl>
                                        <p:attrNameLst>
                                          <p:attrName>ppt_x</p:attrName>
                                        </p:attrNameLst>
                                      </p:cBhvr>
                                      <p:tavLst>
                                        <p:tav tm="0">
                                          <p:val>
                                            <p:strVal val="#ppt_x"/>
                                          </p:val>
                                        </p:tav>
                                        <p:tav tm="100000">
                                          <p:val>
                                            <p:strVal val="#ppt_x"/>
                                          </p:val>
                                        </p:tav>
                                      </p:tavLst>
                                    </p:anim>
                                    <p:anim calcmode="lin" valueType="num">
                                      <p:cBhvr additive="base">
                                        <p:cTn id="76" dur="1000" fill="hold"/>
                                        <p:tgtEl>
                                          <p:spTgt spid="7"/>
                                        </p:tgtEl>
                                        <p:attrNameLst>
                                          <p:attrName>ppt_y</p:attrName>
                                        </p:attrNameLst>
                                      </p:cBhvr>
                                      <p:tavLst>
                                        <p:tav tm="0">
                                          <p:val>
                                            <p:strVal val="0-#ppt_h/2"/>
                                          </p:val>
                                        </p:tav>
                                        <p:tav tm="100000">
                                          <p:val>
                                            <p:strVal val="#ppt_y"/>
                                          </p:val>
                                        </p:tav>
                                      </p:tavLst>
                                    </p:anim>
                                  </p:childTnLst>
                                </p:cTn>
                              </p:par>
                              <p:par>
                                <p:cTn id="77" presetID="2" presetClass="entr" presetSubtype="1" decel="10000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1000" fill="hold"/>
                                        <p:tgtEl>
                                          <p:spTgt spid="8"/>
                                        </p:tgtEl>
                                        <p:attrNameLst>
                                          <p:attrName>ppt_x</p:attrName>
                                        </p:attrNameLst>
                                      </p:cBhvr>
                                      <p:tavLst>
                                        <p:tav tm="0">
                                          <p:val>
                                            <p:strVal val="#ppt_x"/>
                                          </p:val>
                                        </p:tav>
                                        <p:tav tm="100000">
                                          <p:val>
                                            <p:strVal val="#ppt_x"/>
                                          </p:val>
                                        </p:tav>
                                      </p:tavLst>
                                    </p:anim>
                                    <p:anim calcmode="lin" valueType="num">
                                      <p:cBhvr additive="base">
                                        <p:cTn id="80" dur="1000" fill="hold"/>
                                        <p:tgtEl>
                                          <p:spTgt spid="8"/>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1000" fill="hold"/>
                                        <p:tgtEl>
                                          <p:spTgt spid="9"/>
                                        </p:tgtEl>
                                        <p:attrNameLst>
                                          <p:attrName>ppt_x</p:attrName>
                                        </p:attrNameLst>
                                      </p:cBhvr>
                                      <p:tavLst>
                                        <p:tav tm="0">
                                          <p:val>
                                            <p:strVal val="#ppt_x"/>
                                          </p:val>
                                        </p:tav>
                                        <p:tav tm="100000">
                                          <p:val>
                                            <p:strVal val="#ppt_x"/>
                                          </p:val>
                                        </p:tav>
                                      </p:tavLst>
                                    </p:anim>
                                    <p:anim calcmode="lin" valueType="num">
                                      <p:cBhvr additive="base">
                                        <p:cTn id="84" dur="1000" fill="hold"/>
                                        <p:tgtEl>
                                          <p:spTgt spid="9"/>
                                        </p:tgtEl>
                                        <p:attrNameLst>
                                          <p:attrName>ppt_y</p:attrName>
                                        </p:attrNameLst>
                                      </p:cBhvr>
                                      <p:tavLst>
                                        <p:tav tm="0">
                                          <p:val>
                                            <p:strVal val="0-#ppt_h/2"/>
                                          </p:val>
                                        </p:tav>
                                        <p:tav tm="100000">
                                          <p:val>
                                            <p:strVal val="#ppt_y"/>
                                          </p:val>
                                        </p:tav>
                                      </p:tavLst>
                                    </p:anim>
                                  </p:childTnLst>
                                </p:cTn>
                              </p:par>
                              <p:par>
                                <p:cTn id="85" presetID="10" presetClass="entr" presetSubtype="0" fill="hold" grpId="1" nodeType="withEffect">
                                  <p:stCondLst>
                                    <p:cond delay="0"/>
                                  </p:stCondLst>
                                  <p:childTnLst>
                                    <p:set>
                                      <p:cBhvr>
                                        <p:cTn id="86" dur="1" fill="hold">
                                          <p:stCondLst>
                                            <p:cond delay="0"/>
                                          </p:stCondLst>
                                        </p:cTn>
                                        <p:tgtEl>
                                          <p:spTgt spid="18">
                                            <p:txEl>
                                              <p:pRg st="0" end="0"/>
                                            </p:txEl>
                                          </p:spTgt>
                                        </p:tgtEl>
                                        <p:attrNameLst>
                                          <p:attrName>style.visibility</p:attrName>
                                        </p:attrNameLst>
                                      </p:cBhvr>
                                      <p:to>
                                        <p:strVal val="visible"/>
                                      </p:to>
                                    </p:set>
                                    <p:animEffect transition="in" filter="fade">
                                      <p:cBhvr>
                                        <p:cTn id="87" dur="1000"/>
                                        <p:tgtEl>
                                          <p:spTgt spid="18">
                                            <p:txEl>
                                              <p:pRg st="0" end="0"/>
                                            </p:txEl>
                                          </p:spTgt>
                                        </p:tgtEl>
                                      </p:cBhvr>
                                    </p:animEffect>
                                  </p:childTnLst>
                                </p:cTn>
                              </p:par>
                              <p:par>
                                <p:cTn id="88" presetID="10" presetClass="entr" presetSubtype="0" fill="hold" grpId="1" nodeType="withEffect">
                                  <p:stCondLst>
                                    <p:cond delay="0"/>
                                  </p:stCondLst>
                                  <p:childTnLst>
                                    <p:set>
                                      <p:cBhvr>
                                        <p:cTn id="89" dur="1" fill="hold">
                                          <p:stCondLst>
                                            <p:cond delay="0"/>
                                          </p:stCondLst>
                                        </p:cTn>
                                        <p:tgtEl>
                                          <p:spTgt spid="19">
                                            <p:txEl>
                                              <p:pRg st="0" end="0"/>
                                            </p:txEl>
                                          </p:spTgt>
                                        </p:tgtEl>
                                        <p:attrNameLst>
                                          <p:attrName>style.visibility</p:attrName>
                                        </p:attrNameLst>
                                      </p:cBhvr>
                                      <p:to>
                                        <p:strVal val="visible"/>
                                      </p:to>
                                    </p:set>
                                    <p:animEffect transition="in" filter="fade">
                                      <p:cBhvr>
                                        <p:cTn id="90" dur="1000"/>
                                        <p:tgtEl>
                                          <p:spTgt spid="19">
                                            <p:txEl>
                                              <p:pRg st="0" end="0"/>
                                            </p:txEl>
                                          </p:spTgt>
                                        </p:tgtEl>
                                      </p:cBhvr>
                                    </p:animEffect>
                                  </p:childTnLst>
                                </p:cTn>
                              </p:par>
                              <p:par>
                                <p:cTn id="91" presetID="10" presetClass="entr" presetSubtype="0" fill="hold" grpId="1" nodeType="withEffect">
                                  <p:stCondLst>
                                    <p:cond delay="0"/>
                                  </p:stCondLst>
                                  <p:childTnLst>
                                    <p:set>
                                      <p:cBhvr>
                                        <p:cTn id="92" dur="1" fill="hold">
                                          <p:stCondLst>
                                            <p:cond delay="0"/>
                                          </p:stCondLst>
                                        </p:cTn>
                                        <p:tgtEl>
                                          <p:spTgt spid="20">
                                            <p:txEl>
                                              <p:pRg st="0" end="0"/>
                                            </p:txEl>
                                          </p:spTgt>
                                        </p:tgtEl>
                                        <p:attrNameLst>
                                          <p:attrName>style.visibility</p:attrName>
                                        </p:attrNameLst>
                                      </p:cBhvr>
                                      <p:to>
                                        <p:strVal val="visible"/>
                                      </p:to>
                                    </p:set>
                                    <p:animEffect transition="in" filter="fade">
                                      <p:cBhvr>
                                        <p:cTn id="93" dur="1000"/>
                                        <p:tgtEl>
                                          <p:spTgt spid="20">
                                            <p:txEl>
                                              <p:pRg st="0" end="0"/>
                                            </p:txEl>
                                          </p:spTgt>
                                        </p:tgtEl>
                                      </p:cBhvr>
                                    </p:animEffect>
                                  </p:childTnLst>
                                </p:cTn>
                              </p:par>
                              <p:par>
                                <p:cTn id="94" presetID="10" presetClass="entr" presetSubtype="0" fill="hold" grpId="1" nodeType="withEffect">
                                  <p:stCondLst>
                                    <p:cond delay="0"/>
                                  </p:stCondLst>
                                  <p:childTnLst>
                                    <p:set>
                                      <p:cBhvr>
                                        <p:cTn id="95" dur="1" fill="hold">
                                          <p:stCondLst>
                                            <p:cond delay="0"/>
                                          </p:stCondLst>
                                        </p:cTn>
                                        <p:tgtEl>
                                          <p:spTgt spid="21">
                                            <p:txEl>
                                              <p:pRg st="0" end="0"/>
                                            </p:txEl>
                                          </p:spTgt>
                                        </p:tgtEl>
                                        <p:attrNameLst>
                                          <p:attrName>style.visibility</p:attrName>
                                        </p:attrNameLst>
                                      </p:cBhvr>
                                      <p:to>
                                        <p:strVal val="visible"/>
                                      </p:to>
                                    </p:set>
                                    <p:animEffect transition="in" filter="fade">
                                      <p:cBhvr>
                                        <p:cTn id="96" dur="1000"/>
                                        <p:tgtEl>
                                          <p:spTgt spid="21">
                                            <p:txEl>
                                              <p:pRg st="0" end="0"/>
                                            </p:txEl>
                                          </p:spTgt>
                                        </p:tgtEl>
                                      </p:cBhvr>
                                    </p:animEffect>
                                  </p:childTnLst>
                                </p:cTn>
                              </p:par>
                              <p:par>
                                <p:cTn id="97" presetID="10" presetClass="entr" presetSubtype="0" fill="hold" grpId="1" nodeType="withEffect">
                                  <p:stCondLst>
                                    <p:cond delay="0"/>
                                  </p:stCondLst>
                                  <p:childTnLst>
                                    <p:set>
                                      <p:cBhvr>
                                        <p:cTn id="98" dur="1" fill="hold">
                                          <p:stCondLst>
                                            <p:cond delay="0"/>
                                          </p:stCondLst>
                                        </p:cTn>
                                        <p:tgtEl>
                                          <p:spTgt spid="22">
                                            <p:txEl>
                                              <p:pRg st="0" end="0"/>
                                            </p:txEl>
                                          </p:spTgt>
                                        </p:tgtEl>
                                        <p:attrNameLst>
                                          <p:attrName>style.visibility</p:attrName>
                                        </p:attrNameLst>
                                      </p:cBhvr>
                                      <p:to>
                                        <p:strVal val="visible"/>
                                      </p:to>
                                    </p:set>
                                    <p:animEffect transition="in" filter="fade">
                                      <p:cBhvr>
                                        <p:cTn id="99" dur="1000"/>
                                        <p:tgtEl>
                                          <p:spTgt spid="22">
                                            <p:txEl>
                                              <p:pRg st="0" end="0"/>
                                            </p:txEl>
                                          </p:spTgt>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23">
                                            <p:txEl>
                                              <p:pRg st="0" end="0"/>
                                            </p:txEl>
                                          </p:spTgt>
                                        </p:tgtEl>
                                        <p:attrNameLst>
                                          <p:attrName>style.visibility</p:attrName>
                                        </p:attrNameLst>
                                      </p:cBhvr>
                                      <p:to>
                                        <p:strVal val="visible"/>
                                      </p:to>
                                    </p:set>
                                    <p:animEffect transition="in" filter="fade">
                                      <p:cBhvr>
                                        <p:cTn id="102" dur="1000"/>
                                        <p:tgtEl>
                                          <p:spTgt spid="23">
                                            <p:txEl>
                                              <p:pRg st="0" end="0"/>
                                            </p:txEl>
                                          </p:spTgt>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24">
                                            <p:txEl>
                                              <p:pRg st="0" end="0"/>
                                            </p:txEl>
                                          </p:spTgt>
                                        </p:tgtEl>
                                        <p:attrNameLst>
                                          <p:attrName>style.visibility</p:attrName>
                                        </p:attrNameLst>
                                      </p:cBhvr>
                                      <p:to>
                                        <p:strVal val="visible"/>
                                      </p:to>
                                    </p:set>
                                    <p:animEffect transition="in" filter="fade">
                                      <p:cBhvr>
                                        <p:cTn id="105" dur="1000"/>
                                        <p:tgtEl>
                                          <p:spTgt spid="24">
                                            <p:txEl>
                                              <p:pRg st="0" end="0"/>
                                            </p:txEl>
                                          </p:spTgt>
                                        </p:tgtEl>
                                      </p:cBhvr>
                                    </p:animEffect>
                                  </p:childTnLst>
                                </p:cTn>
                              </p:par>
                              <p:par>
                                <p:cTn id="106" presetID="10" presetClass="entr" presetSubtype="0" fill="hold" grpId="1" nodeType="withEffect">
                                  <p:stCondLst>
                                    <p:cond delay="0"/>
                                  </p:stCondLst>
                                  <p:childTnLst>
                                    <p:set>
                                      <p:cBhvr>
                                        <p:cTn id="107" dur="1" fill="hold">
                                          <p:stCondLst>
                                            <p:cond delay="0"/>
                                          </p:stCondLst>
                                        </p:cTn>
                                        <p:tgtEl>
                                          <p:spTgt spid="25">
                                            <p:txEl>
                                              <p:pRg st="0" end="0"/>
                                            </p:txEl>
                                          </p:spTgt>
                                        </p:tgtEl>
                                        <p:attrNameLst>
                                          <p:attrName>style.visibility</p:attrName>
                                        </p:attrNameLst>
                                      </p:cBhvr>
                                      <p:to>
                                        <p:strVal val="visible"/>
                                      </p:to>
                                    </p:set>
                                    <p:animEffect transition="in" filter="fade">
                                      <p:cBhvr>
                                        <p:cTn id="108" dur="1000"/>
                                        <p:tgtEl>
                                          <p:spTgt spid="25">
                                            <p:txEl>
                                              <p:pRg st="0" end="0"/>
                                            </p:txEl>
                                          </p:spTgt>
                                        </p:tgtEl>
                                      </p:cBhvr>
                                    </p:animEffect>
                                  </p:childTnLst>
                                </p:cTn>
                              </p:par>
                              <p:par>
                                <p:cTn id="109" presetID="10" presetClass="entr" presetSubtype="0" fill="hold" grpId="1" nodeType="with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fade">
                                      <p:cBhvr>
                                        <p:cTn id="111" dur="1000"/>
                                        <p:tgtEl>
                                          <p:spTgt spid="10"/>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fade">
                                      <p:cBhvr>
                                        <p:cTn id="114" dur="1000"/>
                                        <p:tgtEl>
                                          <p:spTgt spid="11"/>
                                        </p:tgtEl>
                                      </p:cBhvr>
                                    </p:animEffect>
                                  </p:childTnLst>
                                </p:cTn>
                              </p:par>
                              <p:par>
                                <p:cTn id="115" presetID="10" presetClass="entr" presetSubtype="0" fill="hold" grpId="1" nodeType="with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fade">
                                      <p:cBhvr>
                                        <p:cTn id="117" dur="1000"/>
                                        <p:tgtEl>
                                          <p:spTgt spid="12"/>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13"/>
                                        </p:tgtEl>
                                        <p:attrNameLst>
                                          <p:attrName>style.visibility</p:attrName>
                                        </p:attrNameLst>
                                      </p:cBhvr>
                                      <p:to>
                                        <p:strVal val="visible"/>
                                      </p:to>
                                    </p:set>
                                    <p:animEffect transition="in" filter="fade">
                                      <p:cBhvr>
                                        <p:cTn id="120" dur="1000"/>
                                        <p:tgtEl>
                                          <p:spTgt spid="13"/>
                                        </p:tgtEl>
                                      </p:cBhvr>
                                    </p:animEffect>
                                  </p:childTnLst>
                                </p:cTn>
                              </p:par>
                              <p:par>
                                <p:cTn id="121" presetID="10" presetClass="entr" presetSubtype="0" fill="hold" grpId="1" nodeType="with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fade">
                                      <p:cBhvr>
                                        <p:cTn id="123" dur="1000"/>
                                        <p:tgtEl>
                                          <p:spTgt spid="14"/>
                                        </p:tgtEl>
                                      </p:cBhvr>
                                    </p:animEffect>
                                  </p:childTnLst>
                                </p:cTn>
                              </p:par>
                              <p:par>
                                <p:cTn id="124" presetID="10" presetClass="entr" presetSubtype="0" fill="hold" grpId="1" nodeType="with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fade">
                                      <p:cBhvr>
                                        <p:cTn id="126" dur="1000"/>
                                        <p:tgtEl>
                                          <p:spTgt spid="15"/>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16"/>
                                        </p:tgtEl>
                                        <p:attrNameLst>
                                          <p:attrName>style.visibility</p:attrName>
                                        </p:attrNameLst>
                                      </p:cBhvr>
                                      <p:to>
                                        <p:strVal val="visible"/>
                                      </p:to>
                                    </p:set>
                                    <p:animEffect transition="in" filter="fade">
                                      <p:cBhvr>
                                        <p:cTn id="129" dur="1000"/>
                                        <p:tgtEl>
                                          <p:spTgt spid="16"/>
                                        </p:tgtEl>
                                      </p:cBhvr>
                                    </p:animEffect>
                                  </p:childTnLst>
                                </p:cTn>
                              </p:par>
                              <p:par>
                                <p:cTn id="130" presetID="10" presetClass="entr" presetSubtype="0" fill="hold" grpId="1" nodeType="withEffect">
                                  <p:stCondLst>
                                    <p:cond delay="0"/>
                                  </p:stCondLst>
                                  <p:childTnLst>
                                    <p:set>
                                      <p:cBhvr>
                                        <p:cTn id="131" dur="1" fill="hold">
                                          <p:stCondLst>
                                            <p:cond delay="0"/>
                                          </p:stCondLst>
                                        </p:cTn>
                                        <p:tgtEl>
                                          <p:spTgt spid="5"/>
                                        </p:tgtEl>
                                        <p:attrNameLst>
                                          <p:attrName>style.visibility</p:attrName>
                                        </p:attrNameLst>
                                      </p:cBhvr>
                                      <p:to>
                                        <p:strVal val="visible"/>
                                      </p:to>
                                    </p:set>
                                    <p:animEffect transition="in" filter="fade">
                                      <p:cBhvr>
                                        <p:cTn id="132" dur="1000"/>
                                        <p:tgtEl>
                                          <p:spTgt spid="5"/>
                                        </p:tgtEl>
                                      </p:cBhvr>
                                    </p:animEffect>
                                  </p:childTnLst>
                                </p:cTn>
                              </p:par>
                              <p:par>
                                <p:cTn id="133" presetID="10" presetClass="entr" presetSubtype="0" fill="hold" grpId="1" nodeType="withEffect">
                                  <p:stCondLst>
                                    <p:cond delay="0"/>
                                  </p:stCondLst>
                                  <p:childTnLst>
                                    <p:set>
                                      <p:cBhvr>
                                        <p:cTn id="134" dur="1" fill="hold">
                                          <p:stCondLst>
                                            <p:cond delay="0"/>
                                          </p:stCondLst>
                                        </p:cTn>
                                        <p:tgtEl>
                                          <p:spTgt spid="6"/>
                                        </p:tgtEl>
                                        <p:attrNameLst>
                                          <p:attrName>style.visibility</p:attrName>
                                        </p:attrNameLst>
                                      </p:cBhvr>
                                      <p:to>
                                        <p:strVal val="visible"/>
                                      </p:to>
                                    </p:set>
                                    <p:animEffect transition="in" filter="fade">
                                      <p:cBhvr>
                                        <p:cTn id="135" dur="1000"/>
                                        <p:tgtEl>
                                          <p:spTgt spid="6"/>
                                        </p:tgtEl>
                                      </p:cBhvr>
                                    </p:animEffect>
                                  </p:childTnLst>
                                </p:cTn>
                              </p:par>
                              <p:par>
                                <p:cTn id="136" presetID="10" presetClass="entr" presetSubtype="0" fill="hold" grpId="1" nodeType="withEffect">
                                  <p:stCondLst>
                                    <p:cond delay="0"/>
                                  </p:stCondLst>
                                  <p:childTnLst>
                                    <p:set>
                                      <p:cBhvr>
                                        <p:cTn id="137" dur="1" fill="hold">
                                          <p:stCondLst>
                                            <p:cond delay="0"/>
                                          </p:stCondLst>
                                        </p:cTn>
                                        <p:tgtEl>
                                          <p:spTgt spid="7"/>
                                        </p:tgtEl>
                                        <p:attrNameLst>
                                          <p:attrName>style.visibility</p:attrName>
                                        </p:attrNameLst>
                                      </p:cBhvr>
                                      <p:to>
                                        <p:strVal val="visible"/>
                                      </p:to>
                                    </p:set>
                                    <p:animEffect transition="in" filter="fade">
                                      <p:cBhvr>
                                        <p:cTn id="138" dur="1000"/>
                                        <p:tgtEl>
                                          <p:spTgt spid="7"/>
                                        </p:tgtEl>
                                      </p:cBhvr>
                                    </p:animEffect>
                                  </p:childTnLst>
                                </p:cTn>
                              </p:par>
                              <p:par>
                                <p:cTn id="139" presetID="10" presetClass="entr" presetSubtype="0" fill="hold" grpId="1" nodeType="withEffect">
                                  <p:stCondLst>
                                    <p:cond delay="0"/>
                                  </p:stCondLst>
                                  <p:childTnLst>
                                    <p:set>
                                      <p:cBhvr>
                                        <p:cTn id="140" dur="1" fill="hold">
                                          <p:stCondLst>
                                            <p:cond delay="0"/>
                                          </p:stCondLst>
                                        </p:cTn>
                                        <p:tgtEl>
                                          <p:spTgt spid="8"/>
                                        </p:tgtEl>
                                        <p:attrNameLst>
                                          <p:attrName>style.visibility</p:attrName>
                                        </p:attrNameLst>
                                      </p:cBhvr>
                                      <p:to>
                                        <p:strVal val="visible"/>
                                      </p:to>
                                    </p:set>
                                    <p:animEffect transition="in" filter="fade">
                                      <p:cBhvr>
                                        <p:cTn id="141" dur="1000"/>
                                        <p:tgtEl>
                                          <p:spTgt spid="8"/>
                                        </p:tgtEl>
                                      </p:cBhvr>
                                    </p:animEffect>
                                  </p:childTnLst>
                                </p:cTn>
                              </p:par>
                              <p:par>
                                <p:cTn id="142" presetID="10" presetClass="entr" presetSubtype="0" fill="hold" grpId="1" nodeType="withEffect">
                                  <p:stCondLst>
                                    <p:cond delay="0"/>
                                  </p:stCondLst>
                                  <p:childTnLst>
                                    <p:set>
                                      <p:cBhvr>
                                        <p:cTn id="143" dur="1" fill="hold">
                                          <p:stCondLst>
                                            <p:cond delay="0"/>
                                          </p:stCondLst>
                                        </p:cTn>
                                        <p:tgtEl>
                                          <p:spTgt spid="9"/>
                                        </p:tgtEl>
                                        <p:attrNameLst>
                                          <p:attrName>style.visibility</p:attrName>
                                        </p:attrNameLst>
                                      </p:cBhvr>
                                      <p:to>
                                        <p:strVal val="visible"/>
                                      </p:to>
                                    </p:set>
                                    <p:animEffect transition="in" filter="fade">
                                      <p:cBhvr>
                                        <p:cTn id="144" dur="1000"/>
                                        <p:tgtEl>
                                          <p:spTgt spid="9"/>
                                        </p:tgtEl>
                                      </p:cBhvr>
                                    </p:animEffect>
                                  </p:childTnLst>
                                </p:cTn>
                              </p:par>
                              <p:par>
                                <p:cTn id="145" presetID="2" presetClass="entr" presetSubtype="1" decel="100000" fill="hold" grpId="0" nodeType="withEffect">
                                  <p:stCondLst>
                                    <p:cond delay="0"/>
                                  </p:stCondLst>
                                  <p:childTnLst>
                                    <p:set>
                                      <p:cBhvr>
                                        <p:cTn id="146" dur="1" fill="hold">
                                          <p:stCondLst>
                                            <p:cond delay="0"/>
                                          </p:stCondLst>
                                        </p:cTn>
                                        <p:tgtEl>
                                          <p:spTgt spid="46">
                                            <p:txEl>
                                              <p:pRg st="0" end="0"/>
                                            </p:txEl>
                                          </p:spTgt>
                                        </p:tgtEl>
                                        <p:attrNameLst>
                                          <p:attrName>style.visibility</p:attrName>
                                        </p:attrNameLst>
                                      </p:cBhvr>
                                      <p:to>
                                        <p:strVal val="visible"/>
                                      </p:to>
                                    </p:set>
                                    <p:anim calcmode="lin" valueType="num">
                                      <p:cBhvr additive="base">
                                        <p:cTn id="147"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148" dur="1000" fill="hold"/>
                                        <p:tgtEl>
                                          <p:spTgt spid="46">
                                            <p:txEl>
                                              <p:pRg st="0" end="0"/>
                                            </p:txEl>
                                          </p:spTgt>
                                        </p:tgtEl>
                                        <p:attrNameLst>
                                          <p:attrName>ppt_y</p:attrName>
                                        </p:attrNameLst>
                                      </p:cBhvr>
                                      <p:tavLst>
                                        <p:tav tm="0">
                                          <p:val>
                                            <p:strVal val="0-#ppt_h/2"/>
                                          </p:val>
                                        </p:tav>
                                        <p:tav tm="100000">
                                          <p:val>
                                            <p:strVal val="#ppt_y"/>
                                          </p:val>
                                        </p:tav>
                                      </p:tavLst>
                                    </p:anim>
                                  </p:childTnLst>
                                </p:cTn>
                              </p:par>
                              <p:par>
                                <p:cTn id="149" presetID="2" presetClass="entr" presetSubtype="1" decel="100000" fill="hold" grpId="0" nodeType="withEffect">
                                  <p:stCondLst>
                                    <p:cond delay="0"/>
                                  </p:stCondLst>
                                  <p:childTnLst>
                                    <p:set>
                                      <p:cBhvr>
                                        <p:cTn id="150" dur="1" fill="hold">
                                          <p:stCondLst>
                                            <p:cond delay="0"/>
                                          </p:stCondLst>
                                        </p:cTn>
                                        <p:tgtEl>
                                          <p:spTgt spid="44"/>
                                        </p:tgtEl>
                                        <p:attrNameLst>
                                          <p:attrName>style.visibility</p:attrName>
                                        </p:attrNameLst>
                                      </p:cBhvr>
                                      <p:to>
                                        <p:strVal val="visible"/>
                                      </p:to>
                                    </p:set>
                                    <p:anim calcmode="lin" valueType="num">
                                      <p:cBhvr additive="base">
                                        <p:cTn id="151" dur="1000" fill="hold"/>
                                        <p:tgtEl>
                                          <p:spTgt spid="44"/>
                                        </p:tgtEl>
                                        <p:attrNameLst>
                                          <p:attrName>ppt_x</p:attrName>
                                        </p:attrNameLst>
                                      </p:cBhvr>
                                      <p:tavLst>
                                        <p:tav tm="0">
                                          <p:val>
                                            <p:strVal val="#ppt_x"/>
                                          </p:val>
                                        </p:tav>
                                        <p:tav tm="100000">
                                          <p:val>
                                            <p:strVal val="#ppt_x"/>
                                          </p:val>
                                        </p:tav>
                                      </p:tavLst>
                                    </p:anim>
                                    <p:anim calcmode="lin" valueType="num">
                                      <p:cBhvr additive="base">
                                        <p:cTn id="152" dur="1000" fill="hold"/>
                                        <p:tgtEl>
                                          <p:spTgt spid="44"/>
                                        </p:tgtEl>
                                        <p:attrNameLst>
                                          <p:attrName>ppt_y</p:attrName>
                                        </p:attrNameLst>
                                      </p:cBhvr>
                                      <p:tavLst>
                                        <p:tav tm="0">
                                          <p:val>
                                            <p:strVal val="0-#ppt_h/2"/>
                                          </p:val>
                                        </p:tav>
                                        <p:tav tm="100000">
                                          <p:val>
                                            <p:strVal val="#ppt_y"/>
                                          </p:val>
                                        </p:tav>
                                      </p:tavLst>
                                    </p:anim>
                                  </p:childTnLst>
                                </p:cTn>
                              </p:par>
                              <p:par>
                                <p:cTn id="153" presetID="2" presetClass="entr" presetSubtype="1" decel="100000" fill="hold" grpId="0" nodeType="withEffect">
                                  <p:stCondLst>
                                    <p:cond delay="0"/>
                                  </p:stCondLst>
                                  <p:childTnLst>
                                    <p:set>
                                      <p:cBhvr>
                                        <p:cTn id="154" dur="1" fill="hold">
                                          <p:stCondLst>
                                            <p:cond delay="0"/>
                                          </p:stCondLst>
                                        </p:cTn>
                                        <p:tgtEl>
                                          <p:spTgt spid="39"/>
                                        </p:tgtEl>
                                        <p:attrNameLst>
                                          <p:attrName>style.visibility</p:attrName>
                                        </p:attrNameLst>
                                      </p:cBhvr>
                                      <p:to>
                                        <p:strVal val="visible"/>
                                      </p:to>
                                    </p:set>
                                    <p:anim calcmode="lin" valueType="num">
                                      <p:cBhvr additive="base">
                                        <p:cTn id="155" dur="1000" fill="hold"/>
                                        <p:tgtEl>
                                          <p:spTgt spid="39"/>
                                        </p:tgtEl>
                                        <p:attrNameLst>
                                          <p:attrName>ppt_x</p:attrName>
                                        </p:attrNameLst>
                                      </p:cBhvr>
                                      <p:tavLst>
                                        <p:tav tm="0">
                                          <p:val>
                                            <p:strVal val="#ppt_x"/>
                                          </p:val>
                                        </p:tav>
                                        <p:tav tm="100000">
                                          <p:val>
                                            <p:strVal val="#ppt_x"/>
                                          </p:val>
                                        </p:tav>
                                      </p:tavLst>
                                    </p:anim>
                                    <p:anim calcmode="lin" valueType="num">
                                      <p:cBhvr additive="base">
                                        <p:cTn id="156" dur="1000" fill="hold"/>
                                        <p:tgtEl>
                                          <p:spTgt spid="39"/>
                                        </p:tgtEl>
                                        <p:attrNameLst>
                                          <p:attrName>ppt_y</p:attrName>
                                        </p:attrNameLst>
                                      </p:cBhvr>
                                      <p:tavLst>
                                        <p:tav tm="0">
                                          <p:val>
                                            <p:strVal val="0-#ppt_h/2"/>
                                          </p:val>
                                        </p:tav>
                                        <p:tav tm="100000">
                                          <p:val>
                                            <p:strVal val="#ppt_y"/>
                                          </p:val>
                                        </p:tav>
                                      </p:tavLst>
                                    </p:anim>
                                  </p:childTnLst>
                                </p:cTn>
                              </p:par>
                              <p:par>
                                <p:cTn id="157" presetID="10" presetClass="entr" presetSubtype="0" fill="hold" grpId="1" nodeType="withEffect">
                                  <p:stCondLst>
                                    <p:cond delay="0"/>
                                  </p:stCondLst>
                                  <p:childTnLst>
                                    <p:set>
                                      <p:cBhvr>
                                        <p:cTn id="158" dur="1" fill="hold">
                                          <p:stCondLst>
                                            <p:cond delay="0"/>
                                          </p:stCondLst>
                                        </p:cTn>
                                        <p:tgtEl>
                                          <p:spTgt spid="46">
                                            <p:txEl>
                                              <p:pRg st="0" end="0"/>
                                            </p:txEl>
                                          </p:spTgt>
                                        </p:tgtEl>
                                        <p:attrNameLst>
                                          <p:attrName>style.visibility</p:attrName>
                                        </p:attrNameLst>
                                      </p:cBhvr>
                                      <p:to>
                                        <p:strVal val="visible"/>
                                      </p:to>
                                    </p:set>
                                    <p:animEffect transition="in" filter="fade">
                                      <p:cBhvr>
                                        <p:cTn id="159" dur="1000"/>
                                        <p:tgtEl>
                                          <p:spTgt spid="46">
                                            <p:txEl>
                                              <p:pRg st="0" end="0"/>
                                            </p:txEl>
                                          </p:spTgt>
                                        </p:tgtEl>
                                      </p:cBhvr>
                                    </p:animEffect>
                                  </p:childTnLst>
                                </p:cTn>
                              </p:par>
                              <p:par>
                                <p:cTn id="160" presetID="10" presetClass="entr" presetSubtype="0" fill="hold" grpId="1" nodeType="withEffect">
                                  <p:stCondLst>
                                    <p:cond delay="0"/>
                                  </p:stCondLst>
                                  <p:childTnLst>
                                    <p:set>
                                      <p:cBhvr>
                                        <p:cTn id="161" dur="1" fill="hold">
                                          <p:stCondLst>
                                            <p:cond delay="0"/>
                                          </p:stCondLst>
                                        </p:cTn>
                                        <p:tgtEl>
                                          <p:spTgt spid="44"/>
                                        </p:tgtEl>
                                        <p:attrNameLst>
                                          <p:attrName>style.visibility</p:attrName>
                                        </p:attrNameLst>
                                      </p:cBhvr>
                                      <p:to>
                                        <p:strVal val="visible"/>
                                      </p:to>
                                    </p:set>
                                    <p:animEffect transition="in" filter="fade">
                                      <p:cBhvr>
                                        <p:cTn id="162" dur="1000"/>
                                        <p:tgtEl>
                                          <p:spTgt spid="44"/>
                                        </p:tgtEl>
                                      </p:cBhvr>
                                    </p:animEffect>
                                  </p:childTnLst>
                                </p:cTn>
                              </p:par>
                              <p:par>
                                <p:cTn id="163" presetID="10" presetClass="entr" presetSubtype="0" fill="hold" grpId="1" nodeType="withEffect">
                                  <p:stCondLst>
                                    <p:cond delay="0"/>
                                  </p:stCondLst>
                                  <p:childTnLst>
                                    <p:set>
                                      <p:cBhvr>
                                        <p:cTn id="164" dur="1" fill="hold">
                                          <p:stCondLst>
                                            <p:cond delay="0"/>
                                          </p:stCondLst>
                                        </p:cTn>
                                        <p:tgtEl>
                                          <p:spTgt spid="39"/>
                                        </p:tgtEl>
                                        <p:attrNameLst>
                                          <p:attrName>style.visibility</p:attrName>
                                        </p:attrNameLst>
                                      </p:cBhvr>
                                      <p:to>
                                        <p:strVal val="visible"/>
                                      </p:to>
                                    </p:set>
                                    <p:animEffect transition="in" filter="fade">
                                      <p:cBhvr>
                                        <p:cTn id="165" dur="1000"/>
                                        <p:tgtEl>
                                          <p:spTgt spid="39"/>
                                        </p:tgtEl>
                                      </p:cBhvr>
                                    </p:animEffect>
                                  </p:childTnLst>
                                </p:cTn>
                              </p:par>
                              <p:par>
                                <p:cTn id="166" presetID="2" presetClass="entr" presetSubtype="1" decel="100000" fill="hold" grpId="0" nodeType="withEffect">
                                  <p:stCondLst>
                                    <p:cond delay="0"/>
                                  </p:stCondLst>
                                  <p:childTnLst>
                                    <p:set>
                                      <p:cBhvr>
                                        <p:cTn id="167" dur="1" fill="hold">
                                          <p:stCondLst>
                                            <p:cond delay="0"/>
                                          </p:stCondLst>
                                        </p:cTn>
                                        <p:tgtEl>
                                          <p:spTgt spid="52">
                                            <p:txEl>
                                              <p:pRg st="0" end="0"/>
                                            </p:txEl>
                                          </p:spTgt>
                                        </p:tgtEl>
                                        <p:attrNameLst>
                                          <p:attrName>style.visibility</p:attrName>
                                        </p:attrNameLst>
                                      </p:cBhvr>
                                      <p:to>
                                        <p:strVal val="visible"/>
                                      </p:to>
                                    </p:set>
                                    <p:anim calcmode="lin" valueType="num">
                                      <p:cBhvr additive="base">
                                        <p:cTn id="16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169" dur="1000" fill="hold"/>
                                        <p:tgtEl>
                                          <p:spTgt spid="52">
                                            <p:txEl>
                                              <p:pRg st="0" end="0"/>
                                            </p:txEl>
                                          </p:spTgt>
                                        </p:tgtEl>
                                        <p:attrNameLst>
                                          <p:attrName>ppt_y</p:attrName>
                                        </p:attrNameLst>
                                      </p:cBhvr>
                                      <p:tavLst>
                                        <p:tav tm="0">
                                          <p:val>
                                            <p:strVal val="0-#ppt_h/2"/>
                                          </p:val>
                                        </p:tav>
                                        <p:tav tm="100000">
                                          <p:val>
                                            <p:strVal val="#ppt_y"/>
                                          </p:val>
                                        </p:tav>
                                      </p:tavLst>
                                    </p:anim>
                                  </p:childTnLst>
                                </p:cTn>
                              </p:par>
                              <p:par>
                                <p:cTn id="170" presetID="10" presetClass="entr" presetSubtype="0" fill="hold" grpId="1" nodeType="withEffect">
                                  <p:stCondLst>
                                    <p:cond delay="0"/>
                                  </p:stCondLst>
                                  <p:childTnLst>
                                    <p:set>
                                      <p:cBhvr>
                                        <p:cTn id="171" dur="1" fill="hold">
                                          <p:stCondLst>
                                            <p:cond delay="0"/>
                                          </p:stCondLst>
                                        </p:cTn>
                                        <p:tgtEl>
                                          <p:spTgt spid="52">
                                            <p:txEl>
                                              <p:pRg st="0" end="0"/>
                                            </p:txEl>
                                          </p:spTgt>
                                        </p:tgtEl>
                                        <p:attrNameLst>
                                          <p:attrName>style.visibility</p:attrName>
                                        </p:attrNameLst>
                                      </p:cBhvr>
                                      <p:to>
                                        <p:strVal val="visible"/>
                                      </p:to>
                                    </p:set>
                                    <p:animEffect transition="in" filter="fade">
                                      <p:cBhvr>
                                        <p:cTn id="172" dur="1000"/>
                                        <p:tgtEl>
                                          <p:spTgt spid="52">
                                            <p:txEl>
                                              <p:pRg st="0" end="0"/>
                                            </p:txEl>
                                          </p:spTgt>
                                        </p:tgtEl>
                                      </p:cBhvr>
                                    </p:animEffect>
                                  </p:childTnLst>
                                </p:cTn>
                              </p:par>
                            </p:childTnLst>
                          </p:cTn>
                        </p:par>
                        <p:par>
                          <p:cTn id="173" fill="hold">
                            <p:stCondLst>
                              <p:cond delay="1000"/>
                            </p:stCondLst>
                            <p:childTnLst>
                              <p:par>
                                <p:cTn id="174" presetID="10" presetClass="entr" presetSubtype="0" fill="hold" grpId="0" nodeType="afterEffect">
                                  <p:stCondLst>
                                    <p:cond delay="0"/>
                                  </p:stCondLst>
                                  <p:childTnLst>
                                    <p:set>
                                      <p:cBhvr>
                                        <p:cTn id="175" dur="1" fill="hold">
                                          <p:stCondLst>
                                            <p:cond delay="0"/>
                                          </p:stCondLst>
                                        </p:cTn>
                                        <p:tgtEl>
                                          <p:spTgt spid="26">
                                            <p:txEl>
                                              <p:pRg st="0" end="0"/>
                                            </p:txEl>
                                          </p:spTgt>
                                        </p:tgtEl>
                                        <p:attrNameLst>
                                          <p:attrName>style.visibility</p:attrName>
                                        </p:attrNameLst>
                                      </p:cBhvr>
                                      <p:to>
                                        <p:strVal val="visible"/>
                                      </p:to>
                                    </p:set>
                                    <p:animEffect transition="in" filter="fade">
                                      <p:cBhvr>
                                        <p:cTn id="176" dur="500"/>
                                        <p:tgtEl>
                                          <p:spTgt spid="26">
                                            <p:txEl>
                                              <p:pRg st="0" end="0"/>
                                            </p:txEl>
                                          </p:spTgt>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7">
                                            <p:txEl>
                                              <p:pRg st="0" end="0"/>
                                            </p:txEl>
                                          </p:spTgt>
                                        </p:tgtEl>
                                        <p:attrNameLst>
                                          <p:attrName>style.visibility</p:attrName>
                                        </p:attrNameLst>
                                      </p:cBhvr>
                                      <p:to>
                                        <p:strVal val="visible"/>
                                      </p:to>
                                    </p:set>
                                    <p:animEffect transition="in" filter="fade">
                                      <p:cBhvr>
                                        <p:cTn id="179" dur="500"/>
                                        <p:tgtEl>
                                          <p:spTgt spid="27">
                                            <p:txEl>
                                              <p:pRg st="0" end="0"/>
                                            </p:txEl>
                                          </p:spTgt>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28">
                                            <p:txEl>
                                              <p:pRg st="0" end="0"/>
                                            </p:txEl>
                                          </p:spTgt>
                                        </p:tgtEl>
                                        <p:attrNameLst>
                                          <p:attrName>style.visibility</p:attrName>
                                        </p:attrNameLst>
                                      </p:cBhvr>
                                      <p:to>
                                        <p:strVal val="visible"/>
                                      </p:to>
                                    </p:set>
                                    <p:animEffect transition="in" filter="fade">
                                      <p:cBhvr>
                                        <p:cTn id="182" dur="500"/>
                                        <p:tgtEl>
                                          <p:spTgt spid="28">
                                            <p:txEl>
                                              <p:pRg st="0" end="0"/>
                                            </p:txEl>
                                          </p:spTgt>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29">
                                            <p:txEl>
                                              <p:pRg st="0" end="0"/>
                                            </p:txEl>
                                          </p:spTgt>
                                        </p:tgtEl>
                                        <p:attrNameLst>
                                          <p:attrName>style.visibility</p:attrName>
                                        </p:attrNameLst>
                                      </p:cBhvr>
                                      <p:to>
                                        <p:strVal val="visible"/>
                                      </p:to>
                                    </p:set>
                                    <p:animEffect transition="in" filter="fade">
                                      <p:cBhvr>
                                        <p:cTn id="185" dur="500"/>
                                        <p:tgtEl>
                                          <p:spTgt spid="29">
                                            <p:txEl>
                                              <p:pRg st="0" end="0"/>
                                            </p:txEl>
                                          </p:spTgt>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30">
                                            <p:txEl>
                                              <p:pRg st="0" end="0"/>
                                            </p:txEl>
                                          </p:spTgt>
                                        </p:tgtEl>
                                        <p:attrNameLst>
                                          <p:attrName>style.visibility</p:attrName>
                                        </p:attrNameLst>
                                      </p:cBhvr>
                                      <p:to>
                                        <p:strVal val="visible"/>
                                      </p:to>
                                    </p:set>
                                    <p:animEffect transition="in" filter="fade">
                                      <p:cBhvr>
                                        <p:cTn id="188" dur="500"/>
                                        <p:tgtEl>
                                          <p:spTgt spid="30">
                                            <p:txEl>
                                              <p:pRg st="0" end="0"/>
                                            </p:txEl>
                                          </p:spTgt>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31">
                                            <p:txEl>
                                              <p:pRg st="0" end="0"/>
                                            </p:txEl>
                                          </p:spTgt>
                                        </p:tgtEl>
                                        <p:attrNameLst>
                                          <p:attrName>style.visibility</p:attrName>
                                        </p:attrNameLst>
                                      </p:cBhvr>
                                      <p:to>
                                        <p:strVal val="visible"/>
                                      </p:to>
                                    </p:set>
                                    <p:animEffect transition="in" filter="fade">
                                      <p:cBhvr>
                                        <p:cTn id="191" dur="500"/>
                                        <p:tgtEl>
                                          <p:spTgt spid="31">
                                            <p:txEl>
                                              <p:pRg st="0" end="0"/>
                                            </p:txEl>
                                          </p:spTgt>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32">
                                            <p:txEl>
                                              <p:pRg st="0" end="0"/>
                                            </p:txEl>
                                          </p:spTgt>
                                        </p:tgtEl>
                                        <p:attrNameLst>
                                          <p:attrName>style.visibility</p:attrName>
                                        </p:attrNameLst>
                                      </p:cBhvr>
                                      <p:to>
                                        <p:strVal val="visible"/>
                                      </p:to>
                                    </p:set>
                                    <p:animEffect transition="in" filter="fade">
                                      <p:cBhvr>
                                        <p:cTn id="194" dur="500"/>
                                        <p:tgtEl>
                                          <p:spTgt spid="32">
                                            <p:txEl>
                                              <p:pRg st="0" end="0"/>
                                            </p:txEl>
                                          </p:spTgt>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33">
                                            <p:txEl>
                                              <p:pRg st="0" end="0"/>
                                            </p:txEl>
                                          </p:spTgt>
                                        </p:tgtEl>
                                        <p:attrNameLst>
                                          <p:attrName>style.visibility</p:attrName>
                                        </p:attrNameLst>
                                      </p:cBhvr>
                                      <p:to>
                                        <p:strVal val="visible"/>
                                      </p:to>
                                    </p:set>
                                    <p:animEffect transition="in" filter="fade">
                                      <p:cBhvr>
                                        <p:cTn id="197" dur="500"/>
                                        <p:tgtEl>
                                          <p:spTgt spid="33">
                                            <p:txEl>
                                              <p:pRg st="0" end="0"/>
                                            </p:txEl>
                                          </p:spTgt>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34">
                                            <p:txEl>
                                              <p:pRg st="0" end="0"/>
                                            </p:txEl>
                                          </p:spTgt>
                                        </p:tgtEl>
                                        <p:attrNameLst>
                                          <p:attrName>style.visibility</p:attrName>
                                        </p:attrNameLst>
                                      </p:cBhvr>
                                      <p:to>
                                        <p:strVal val="visible"/>
                                      </p:to>
                                    </p:set>
                                    <p:animEffect transition="in" filter="fade">
                                      <p:cBhvr>
                                        <p:cTn id="200" dur="500"/>
                                        <p:tgtEl>
                                          <p:spTgt spid="34">
                                            <p:txEl>
                                              <p:pRg st="0" end="0"/>
                                            </p:txEl>
                                          </p:spTgt>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35">
                                            <p:txEl>
                                              <p:pRg st="0" end="0"/>
                                            </p:txEl>
                                          </p:spTgt>
                                        </p:tgtEl>
                                        <p:attrNameLst>
                                          <p:attrName>style.visibility</p:attrName>
                                        </p:attrNameLst>
                                      </p:cBhvr>
                                      <p:to>
                                        <p:strVal val="visible"/>
                                      </p:to>
                                    </p:set>
                                    <p:animEffect transition="in" filter="fade">
                                      <p:cBhvr>
                                        <p:cTn id="203" dur="500"/>
                                        <p:tgtEl>
                                          <p:spTgt spid="35">
                                            <p:txEl>
                                              <p:pRg st="0" end="0"/>
                                            </p:txEl>
                                          </p:spTgt>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48">
                                            <p:txEl>
                                              <p:pRg st="0" end="0"/>
                                            </p:txEl>
                                          </p:spTgt>
                                        </p:tgtEl>
                                        <p:attrNameLst>
                                          <p:attrName>style.visibility</p:attrName>
                                        </p:attrNameLst>
                                      </p:cBhvr>
                                      <p:to>
                                        <p:strVal val="visible"/>
                                      </p:to>
                                    </p:set>
                                    <p:animEffect transition="in" filter="fade">
                                      <p:cBhvr>
                                        <p:cTn id="206" dur="500"/>
                                        <p:tgtEl>
                                          <p:spTgt spid="48">
                                            <p:txEl>
                                              <p:pRg st="0" end="0"/>
                                            </p:txEl>
                                          </p:spTgt>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50">
                                            <p:txEl>
                                              <p:pRg st="0" end="0"/>
                                            </p:txEl>
                                          </p:spTgt>
                                        </p:tgtEl>
                                        <p:attrNameLst>
                                          <p:attrName>style.visibility</p:attrName>
                                        </p:attrNameLst>
                                      </p:cBhvr>
                                      <p:to>
                                        <p:strVal val="visible"/>
                                      </p:to>
                                    </p:set>
                                    <p:animEffect transition="in" filter="fade">
                                      <p:cBhvr>
                                        <p:cTn id="209" dur="500"/>
                                        <p:tgtEl>
                                          <p:spTgt spid="50">
                                            <p:txEl>
                                              <p:pRg st="0" end="0"/>
                                            </p:txEl>
                                          </p:spTgt>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53">
                                            <p:txEl>
                                              <p:pRg st="0" end="0"/>
                                            </p:txEl>
                                          </p:spTgt>
                                        </p:tgtEl>
                                        <p:attrNameLst>
                                          <p:attrName>style.visibility</p:attrName>
                                        </p:attrNameLst>
                                      </p:cBhvr>
                                      <p:to>
                                        <p:strVal val="visible"/>
                                      </p:to>
                                    </p:set>
                                    <p:animEffect transition="in" filter="fade">
                                      <p:cBhvr>
                                        <p:cTn id="212" dur="500"/>
                                        <p:tgtEl>
                                          <p:spTgt spid="53">
                                            <p:txEl>
                                              <p:pRg st="0" end="0"/>
                                            </p:txEl>
                                          </p:spTgt>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54">
                                            <p:txEl>
                                              <p:pRg st="0" end="0"/>
                                            </p:txEl>
                                          </p:spTgt>
                                        </p:tgtEl>
                                        <p:attrNameLst>
                                          <p:attrName>style.visibility</p:attrName>
                                        </p:attrNameLst>
                                      </p:cBhvr>
                                      <p:to>
                                        <p:strVal val="visible"/>
                                      </p:to>
                                    </p:set>
                                    <p:animEffect transition="in" filter="fade">
                                      <p:cBhvr>
                                        <p:cTn id="215" dur="500"/>
                                        <p:tgtEl>
                                          <p:spTgt spid="54">
                                            <p:txEl>
                                              <p:pRg st="0" end="0"/>
                                            </p:txEl>
                                          </p:spTgt>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55">
                                            <p:txEl>
                                              <p:pRg st="0" end="0"/>
                                            </p:txEl>
                                          </p:spTgt>
                                        </p:tgtEl>
                                        <p:attrNameLst>
                                          <p:attrName>style.visibility</p:attrName>
                                        </p:attrNameLst>
                                      </p:cBhvr>
                                      <p:to>
                                        <p:strVal val="visible"/>
                                      </p:to>
                                    </p:set>
                                    <p:animEffect transition="in" filter="fade">
                                      <p:cBhvr>
                                        <p:cTn id="218" dur="500"/>
                                        <p:tgtEl>
                                          <p:spTgt spid="55">
                                            <p:txEl>
                                              <p:pRg st="0" end="0"/>
                                            </p:txEl>
                                          </p:spTgt>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56">
                                            <p:txEl>
                                              <p:pRg st="0" end="0"/>
                                            </p:txEl>
                                          </p:spTgt>
                                        </p:tgtEl>
                                        <p:attrNameLst>
                                          <p:attrName>style.visibility</p:attrName>
                                        </p:attrNameLst>
                                      </p:cBhvr>
                                      <p:to>
                                        <p:strVal val="visible"/>
                                      </p:to>
                                    </p:set>
                                    <p:animEffect transition="in" filter="fade">
                                      <p:cBhvr>
                                        <p:cTn id="221" dur="500"/>
                                        <p:tgtEl>
                                          <p:spTgt spid="56">
                                            <p:txEl>
                                              <p:pRg st="0" end="0"/>
                                            </p:txEl>
                                          </p:spTgt>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57">
                                            <p:txEl>
                                              <p:pRg st="0" end="0"/>
                                            </p:txEl>
                                          </p:spTgt>
                                        </p:tgtEl>
                                        <p:attrNameLst>
                                          <p:attrName>style.visibility</p:attrName>
                                        </p:attrNameLst>
                                      </p:cBhvr>
                                      <p:to>
                                        <p:strVal val="visible"/>
                                      </p:to>
                                    </p:set>
                                    <p:animEffect transition="in" filter="fade">
                                      <p:cBhvr>
                                        <p:cTn id="224" dur="500"/>
                                        <p:tgtEl>
                                          <p:spTgt spid="57">
                                            <p:txEl>
                                              <p:pRg st="0" end="0"/>
                                            </p:txEl>
                                          </p:spTgt>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58">
                                            <p:txEl>
                                              <p:pRg st="0" end="0"/>
                                            </p:txEl>
                                          </p:spTgt>
                                        </p:tgtEl>
                                        <p:attrNameLst>
                                          <p:attrName>style.visibility</p:attrName>
                                        </p:attrNameLst>
                                      </p:cBhvr>
                                      <p:to>
                                        <p:strVal val="visible"/>
                                      </p:to>
                                    </p:set>
                                    <p:animEffect transition="in" filter="fade">
                                      <p:cBhvr>
                                        <p:cTn id="227" dur="500"/>
                                        <p:tgtEl>
                                          <p:spTgt spid="58">
                                            <p:txEl>
                                              <p:pRg st="0" end="0"/>
                                            </p:txEl>
                                          </p:spTgt>
                                        </p:tgtEl>
                                      </p:cBhvr>
                                    </p:animEffect>
                                  </p:childTnLst>
                                </p:cTn>
                              </p:par>
                            </p:childTnLst>
                          </p:cTn>
                        </p:par>
                        <p:par>
                          <p:cTn id="228" fill="hold">
                            <p:stCondLst>
                              <p:cond delay="1500"/>
                            </p:stCondLst>
                            <p:childTnLst>
                              <p:par>
                                <p:cTn id="229" presetID="22" presetClass="entr" presetSubtype="2" fill="hold" nodeType="afterEffect">
                                  <p:stCondLst>
                                    <p:cond delay="0"/>
                                  </p:stCondLst>
                                  <p:childTnLst>
                                    <p:set>
                                      <p:cBhvr>
                                        <p:cTn id="230" dur="1" fill="hold">
                                          <p:stCondLst>
                                            <p:cond delay="0"/>
                                          </p:stCondLst>
                                        </p:cTn>
                                        <p:tgtEl>
                                          <p:spTgt spid="40"/>
                                        </p:tgtEl>
                                        <p:attrNameLst>
                                          <p:attrName>style.visibility</p:attrName>
                                        </p:attrNameLst>
                                      </p:cBhvr>
                                      <p:to>
                                        <p:strVal val="visible"/>
                                      </p:to>
                                    </p:set>
                                    <p:animEffect transition="in" filter="wipe(right)">
                                      <p:cBhvr>
                                        <p:cTn id="231" dur="500"/>
                                        <p:tgtEl>
                                          <p:spTgt spid="40"/>
                                        </p:tgtEl>
                                      </p:cBhvr>
                                    </p:animEffect>
                                  </p:childTnLst>
                                </p:cTn>
                              </p:par>
                              <p:par>
                                <p:cTn id="232" presetID="2" presetClass="entr" presetSubtype="1" decel="100000" fill="hold" grpId="0" nodeType="withEffect">
                                  <p:stCondLst>
                                    <p:cond delay="250"/>
                                  </p:stCondLst>
                                  <p:iterate type="wd">
                                    <p:tmPct val="10000"/>
                                  </p:iterate>
                                  <p:childTnLst>
                                    <p:set>
                                      <p:cBhvr>
                                        <p:cTn id="233" dur="1" fill="hold">
                                          <p:stCondLst>
                                            <p:cond delay="0"/>
                                          </p:stCondLst>
                                        </p:cTn>
                                        <p:tgtEl>
                                          <p:spTgt spid="41"/>
                                        </p:tgtEl>
                                        <p:attrNameLst>
                                          <p:attrName>style.visibility</p:attrName>
                                        </p:attrNameLst>
                                      </p:cBhvr>
                                      <p:to>
                                        <p:strVal val="visible"/>
                                      </p:to>
                                    </p:set>
                                    <p:anim calcmode="lin" valueType="num">
                                      <p:cBhvr additive="base">
                                        <p:cTn id="234" dur="1000" fill="hold"/>
                                        <p:tgtEl>
                                          <p:spTgt spid="41"/>
                                        </p:tgtEl>
                                        <p:attrNameLst>
                                          <p:attrName>ppt_x</p:attrName>
                                        </p:attrNameLst>
                                      </p:cBhvr>
                                      <p:tavLst>
                                        <p:tav tm="0">
                                          <p:val>
                                            <p:strVal val="#ppt_x"/>
                                          </p:val>
                                        </p:tav>
                                        <p:tav tm="100000">
                                          <p:val>
                                            <p:strVal val="#ppt_x"/>
                                          </p:val>
                                        </p:tav>
                                      </p:tavLst>
                                    </p:anim>
                                    <p:anim calcmode="lin" valueType="num">
                                      <p:cBhvr additive="base">
                                        <p:cTn id="235" dur="1000" fill="hold"/>
                                        <p:tgtEl>
                                          <p:spTgt spid="41"/>
                                        </p:tgtEl>
                                        <p:attrNameLst>
                                          <p:attrName>ppt_y</p:attrName>
                                        </p:attrNameLst>
                                      </p:cBhvr>
                                      <p:tavLst>
                                        <p:tav tm="0">
                                          <p:val>
                                            <p:strVal val="0-#ppt_h/2"/>
                                          </p:val>
                                        </p:tav>
                                        <p:tav tm="100000">
                                          <p:val>
                                            <p:strVal val="#ppt_y"/>
                                          </p:val>
                                        </p:tav>
                                      </p:tavLst>
                                    </p:anim>
                                  </p:childTnLst>
                                </p:cTn>
                              </p:par>
                            </p:childTnLst>
                          </p:cTn>
                        </p:par>
                        <p:par>
                          <p:cTn id="236" fill="hold">
                            <p:stCondLst>
                              <p:cond delay="3050"/>
                            </p:stCondLst>
                            <p:childTnLst>
                              <p:par>
                                <p:cTn id="237" presetID="10" presetClass="entr" presetSubtype="0" fill="hold" grpId="0" nodeType="afterEffect">
                                  <p:stCondLst>
                                    <p:cond delay="250"/>
                                  </p:stCondLst>
                                  <p:childTnLst>
                                    <p:set>
                                      <p:cBhvr>
                                        <p:cTn id="238" dur="1" fill="hold">
                                          <p:stCondLst>
                                            <p:cond delay="0"/>
                                          </p:stCondLst>
                                        </p:cTn>
                                        <p:tgtEl>
                                          <p:spTgt spid="42"/>
                                        </p:tgtEl>
                                        <p:attrNameLst>
                                          <p:attrName>style.visibility</p:attrName>
                                        </p:attrNameLst>
                                      </p:cBhvr>
                                      <p:to>
                                        <p:strVal val="visible"/>
                                      </p:to>
                                    </p:set>
                                    <p:animEffect transition="in" filter="fade">
                                      <p:cBhvr>
                                        <p:cTn id="23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8" grpId="0" build="p">
        <p:tmplLst>
          <p:tmpl lvl="1">
            <p:tnLst>
              <p:par>
                <p:cTn presetID="2" presetClass="entr" presetSubtype="1"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ppt_x"/>
                          </p:val>
                        </p:tav>
                        <p:tav tm="100000">
                          <p:val>
                            <p:strVal val="#ppt_x"/>
                          </p:val>
                        </p:tav>
                      </p:tavLst>
                    </p:anim>
                    <p:anim calcmode="lin" valueType="num">
                      <p:cBhvr additive="base">
                        <p:cTn dur="1000" fill="hold"/>
                        <p:tgtEl>
                          <p:spTgt spid="18"/>
                        </p:tgtEl>
                        <p:attrNameLst>
                          <p:attrName>ppt_y</p:attrName>
                        </p:attrNameLst>
                      </p:cBhvr>
                      <p:tavLst>
                        <p:tav tm="0">
                          <p:val>
                            <p:strVal val="0-#ppt_h/2"/>
                          </p:val>
                        </p:tav>
                        <p:tav tm="100000">
                          <p:val>
                            <p:strVal val="#ppt_y"/>
                          </p:val>
                        </p:tav>
                      </p:tavLst>
                    </p:anim>
                  </p:childTnLst>
                </p:cTn>
              </p:par>
            </p:tnLst>
          </p:tmpl>
        </p:tmplLst>
      </p:bldP>
      <p:bldP spid="18" grpI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childTnLst>
                </p:cTn>
              </p:par>
            </p:tnLst>
          </p:tmpl>
        </p:tmplLst>
      </p:bldP>
      <p:bldP spid="19" grpId="0" build="p">
        <p:tmplLst>
          <p:tmpl lvl="1">
            <p:tnLst>
              <p:par>
                <p:cTn presetID="2" presetClass="entr" presetSubtype="1"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ppt_x"/>
                          </p:val>
                        </p:tav>
                        <p:tav tm="100000">
                          <p:val>
                            <p:strVal val="#ppt_x"/>
                          </p:val>
                        </p:tav>
                      </p:tavLst>
                    </p:anim>
                    <p:anim calcmode="lin" valueType="num">
                      <p:cBhvr additive="base">
                        <p:cTn dur="1000" fill="hold"/>
                        <p:tgtEl>
                          <p:spTgt spid="19"/>
                        </p:tgtEl>
                        <p:attrNameLst>
                          <p:attrName>ppt_y</p:attrName>
                        </p:attrNameLst>
                      </p:cBhvr>
                      <p:tavLst>
                        <p:tav tm="0">
                          <p:val>
                            <p:strVal val="0-#ppt_h/2"/>
                          </p:val>
                        </p:tav>
                        <p:tav tm="100000">
                          <p:val>
                            <p:strVal val="#ppt_y"/>
                          </p:val>
                        </p:tav>
                      </p:tavLst>
                    </p:anim>
                  </p:childTnLst>
                </p:cTn>
              </p:par>
            </p:tnLst>
          </p:tmpl>
        </p:tmplLst>
      </p:bldP>
      <p:bldP spid="19" grpI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childTnLst>
                </p:cTn>
              </p:par>
            </p:tnLst>
          </p:tmpl>
        </p:tmplLst>
      </p:bldP>
      <p:bldP spid="20" grpId="0" build="p">
        <p:tmplLst>
          <p:tmpl lvl="1">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ppt_x"/>
                          </p:val>
                        </p:tav>
                        <p:tav tm="100000">
                          <p:val>
                            <p:strVal val="#ppt_x"/>
                          </p:val>
                        </p:tav>
                      </p:tavLst>
                    </p:anim>
                    <p:anim calcmode="lin" valueType="num">
                      <p:cBhvr additive="base">
                        <p:cTn dur="1000" fill="hold"/>
                        <p:tgtEl>
                          <p:spTgt spid="20"/>
                        </p:tgtEl>
                        <p:attrNameLst>
                          <p:attrName>ppt_y</p:attrName>
                        </p:attrNameLst>
                      </p:cBhvr>
                      <p:tavLst>
                        <p:tav tm="0">
                          <p:val>
                            <p:strVal val="0-#ppt_h/2"/>
                          </p:val>
                        </p:tav>
                        <p:tav tm="100000">
                          <p:val>
                            <p:strVal val="#ppt_y"/>
                          </p:val>
                        </p:tav>
                      </p:tavLst>
                    </p:anim>
                  </p:childTnLst>
                </p:cTn>
              </p:par>
            </p:tnLst>
          </p:tmpl>
        </p:tmplLst>
      </p:bldP>
      <p:bldP spid="20" grpId="1"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1" grpId="0" build="p">
        <p:tmplLst>
          <p:tmpl lvl="1">
            <p:tnLst>
              <p:par>
                <p:cTn presetID="2" presetClass="entr" presetSubtype="1"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1000" fill="hold"/>
                        <p:tgtEl>
                          <p:spTgt spid="21"/>
                        </p:tgtEl>
                        <p:attrNameLst>
                          <p:attrName>ppt_x</p:attrName>
                        </p:attrNameLst>
                      </p:cBhvr>
                      <p:tavLst>
                        <p:tav tm="0">
                          <p:val>
                            <p:strVal val="#ppt_x"/>
                          </p:val>
                        </p:tav>
                        <p:tav tm="100000">
                          <p:val>
                            <p:strVal val="#ppt_x"/>
                          </p:val>
                        </p:tav>
                      </p:tavLst>
                    </p:anim>
                    <p:anim calcmode="lin" valueType="num">
                      <p:cBhvr additive="base">
                        <p:cTn dur="1000" fill="hold"/>
                        <p:tgtEl>
                          <p:spTgt spid="21"/>
                        </p:tgtEl>
                        <p:attrNameLst>
                          <p:attrName>ppt_y</p:attrName>
                        </p:attrNameLst>
                      </p:cBhvr>
                      <p:tavLst>
                        <p:tav tm="0">
                          <p:val>
                            <p:strVal val="0-#ppt_h/2"/>
                          </p:val>
                        </p:tav>
                        <p:tav tm="100000">
                          <p:val>
                            <p:strVal val="#ppt_y"/>
                          </p:val>
                        </p:tav>
                      </p:tavLst>
                    </p:anim>
                  </p:childTnLst>
                </p:cTn>
              </p:par>
            </p:tnLst>
          </p:tmpl>
        </p:tmplLst>
      </p:bldP>
      <p:bldP spid="21" grpId="1"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Lst>
      </p:bldP>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ppt_x"/>
                          </p:val>
                        </p:tav>
                        <p:tav tm="100000">
                          <p:val>
                            <p:strVal val="#ppt_x"/>
                          </p:val>
                        </p:tav>
                      </p:tavLst>
                    </p:anim>
                    <p:anim calcmode="lin" valueType="num">
                      <p:cBhvr additive="base">
                        <p:cTn dur="1000" fill="hold"/>
                        <p:tgtEl>
                          <p:spTgt spid="22"/>
                        </p:tgtEl>
                        <p:attrNameLst>
                          <p:attrName>ppt_y</p:attrName>
                        </p:attrNameLst>
                      </p:cBhvr>
                      <p:tavLst>
                        <p:tav tm="0">
                          <p:val>
                            <p:strVal val="0-#ppt_h/2"/>
                          </p:val>
                        </p:tav>
                        <p:tav tm="100000">
                          <p:val>
                            <p:strVal val="#ppt_y"/>
                          </p:val>
                        </p:tav>
                      </p:tavLst>
                    </p:anim>
                  </p:childTnLst>
                </p:cTn>
              </p:par>
            </p:tnLst>
          </p:tmpl>
        </p:tmplLst>
      </p:bldP>
      <p:bldP spid="22" grpId="1"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23" grpId="0" build="p">
        <p:tmplLst>
          <p:tmpl lvl="1">
            <p:tnLst>
              <p:par>
                <p:cTn presetID="2" presetClass="entr" presetSubtype="1"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ppt_x"/>
                          </p:val>
                        </p:tav>
                        <p:tav tm="100000">
                          <p:val>
                            <p:strVal val="#ppt_x"/>
                          </p:val>
                        </p:tav>
                      </p:tavLst>
                    </p:anim>
                    <p:anim calcmode="lin" valueType="num">
                      <p:cBhvr additive="base">
                        <p:cTn dur="1000" fill="hold"/>
                        <p:tgtEl>
                          <p:spTgt spid="23"/>
                        </p:tgtEl>
                        <p:attrNameLst>
                          <p:attrName>ppt_y</p:attrName>
                        </p:attrNameLst>
                      </p:cBhvr>
                      <p:tavLst>
                        <p:tav tm="0">
                          <p:val>
                            <p:strVal val="0-#ppt_h/2"/>
                          </p:val>
                        </p:tav>
                        <p:tav tm="100000">
                          <p:val>
                            <p:strVal val="#ppt_y"/>
                          </p:val>
                        </p:tav>
                      </p:tavLst>
                    </p:anim>
                  </p:childTnLst>
                </p:cTn>
              </p:par>
            </p:tnLst>
          </p:tmpl>
        </p:tmplLst>
      </p:bldP>
      <p:bldP spid="23" grpId="1"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2" presetClass="entr" presetSubtype="1"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ppt_x"/>
                          </p:val>
                        </p:tav>
                        <p:tav tm="100000">
                          <p:val>
                            <p:strVal val="#ppt_x"/>
                          </p:val>
                        </p:tav>
                      </p:tavLst>
                    </p:anim>
                    <p:anim calcmode="lin" valueType="num">
                      <p:cBhvr additive="base">
                        <p:cTn dur="1000" fill="hold"/>
                        <p:tgtEl>
                          <p:spTgt spid="24"/>
                        </p:tgtEl>
                        <p:attrNameLst>
                          <p:attrName>ppt_y</p:attrName>
                        </p:attrNameLst>
                      </p:cBhvr>
                      <p:tavLst>
                        <p:tav tm="0">
                          <p:val>
                            <p:strVal val="0-#ppt_h/2"/>
                          </p:val>
                        </p:tav>
                        <p:tav tm="100000">
                          <p:val>
                            <p:strVal val="#ppt_y"/>
                          </p:val>
                        </p:tav>
                      </p:tavLst>
                    </p:anim>
                  </p:childTnLst>
                </p:cTn>
              </p:par>
            </p:tnLst>
          </p:tmpl>
        </p:tmplLst>
      </p:bldP>
      <p:bldP spid="24" grpId="1"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25" grpId="0" build="p">
        <p:tmplLst>
          <p:tmpl lvl="1">
            <p:tnLst>
              <p:par>
                <p:cTn presetID="2" presetClass="entr" presetSubtype="1" decel="10000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ppt_x"/>
                          </p:val>
                        </p:tav>
                        <p:tav tm="100000">
                          <p:val>
                            <p:strVal val="#ppt_x"/>
                          </p:val>
                        </p:tav>
                      </p:tavLst>
                    </p:anim>
                    <p:anim calcmode="lin" valueType="num">
                      <p:cBhvr additive="base">
                        <p:cTn dur="1000" fill="hold"/>
                        <p:tgtEl>
                          <p:spTgt spid="25"/>
                        </p:tgtEl>
                        <p:attrNameLst>
                          <p:attrName>ppt_y</p:attrName>
                        </p:attrNameLst>
                      </p:cBhvr>
                      <p:tavLst>
                        <p:tav tm="0">
                          <p:val>
                            <p:strVal val="0-#ppt_h/2"/>
                          </p:val>
                        </p:tav>
                        <p:tav tm="100000">
                          <p:val>
                            <p:strVal val="#ppt_y"/>
                          </p:val>
                        </p:tav>
                      </p:tavLst>
                    </p:anim>
                  </p:childTnLst>
                </p:cTn>
              </p:par>
            </p:tnLst>
          </p:tmpl>
        </p:tmplLst>
      </p:bldP>
      <p:bldP spid="25" grpId="1"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1" grpId="0"/>
      <p:bldP spid="42" grpId="0">
        <p:tmplLst>
          <p:tmpl>
            <p:tnLst>
              <p:par>
                <p:cTn presetID="10" presetClass="entr" presetSubtype="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39" grpId="0" animBg="1"/>
      <p:bldP spid="39" grpId="1" animBg="1"/>
      <p:bldP spid="44" grpId="0" animBg="1"/>
      <p:bldP spid="44" grpId="1" animBg="1"/>
      <p:bldP spid="46" grpId="0" build="p">
        <p:tmplLst>
          <p:tmpl lvl="1">
            <p:tnLst>
              <p:par>
                <p:cTn presetID="2" presetClass="entr" presetSubtype="1" decel="10000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ppt_x"/>
                          </p:val>
                        </p:tav>
                        <p:tav tm="100000">
                          <p:val>
                            <p:strVal val="#ppt_x"/>
                          </p:val>
                        </p:tav>
                      </p:tavLst>
                    </p:anim>
                    <p:anim calcmode="lin" valueType="num">
                      <p:cBhvr additive="base">
                        <p:cTn dur="1000" fill="hold"/>
                        <p:tgtEl>
                          <p:spTgt spid="46"/>
                        </p:tgtEl>
                        <p:attrNameLst>
                          <p:attrName>ppt_y</p:attrName>
                        </p:attrNameLst>
                      </p:cBhvr>
                      <p:tavLst>
                        <p:tav tm="0">
                          <p:val>
                            <p:strVal val="0-#ppt_h/2"/>
                          </p:val>
                        </p:tav>
                        <p:tav tm="100000">
                          <p:val>
                            <p:strVal val="#ppt_y"/>
                          </p:val>
                        </p:tav>
                      </p:tavLst>
                    </p:anim>
                  </p:childTnLst>
                </p:cTn>
              </p:par>
            </p:tnLst>
          </p:tmpl>
        </p:tmplLst>
      </p:bldP>
      <p:bldP spid="46" grpId="1" build="p">
        <p:tmplLst>
          <p:tmpl lvl="1">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childTnLst>
                </p:cTn>
              </p:par>
            </p:tnLst>
          </p:tmpl>
        </p:tmplLst>
      </p:bldP>
      <p:bldP spid="48" grpId="0" build="p">
        <p:tmplLst>
          <p:tmpl lvl="1">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50" grpId="0" build="p">
        <p:tmplLst>
          <p:tmpl lvl="1">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build="p">
        <p:tmplLst>
          <p:tmpl lvl="1">
            <p:tnLst>
              <p:par>
                <p:cTn presetID="2" presetClass="entr" presetSubtype="1" decel="10000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1000" fill="hold"/>
                        <p:tgtEl>
                          <p:spTgt spid="52"/>
                        </p:tgtEl>
                        <p:attrNameLst>
                          <p:attrName>ppt_x</p:attrName>
                        </p:attrNameLst>
                      </p:cBhvr>
                      <p:tavLst>
                        <p:tav tm="0">
                          <p:val>
                            <p:strVal val="#ppt_x"/>
                          </p:val>
                        </p:tav>
                        <p:tav tm="100000">
                          <p:val>
                            <p:strVal val="#ppt_x"/>
                          </p:val>
                        </p:tav>
                      </p:tavLst>
                    </p:anim>
                    <p:anim calcmode="lin" valueType="num">
                      <p:cBhvr additive="base">
                        <p:cTn dur="1000" fill="hold"/>
                        <p:tgtEl>
                          <p:spTgt spid="52"/>
                        </p:tgtEl>
                        <p:attrNameLst>
                          <p:attrName>ppt_y</p:attrName>
                        </p:attrNameLst>
                      </p:cBhvr>
                      <p:tavLst>
                        <p:tav tm="0">
                          <p:val>
                            <p:strVal val="0-#ppt_h/2"/>
                          </p:val>
                        </p:tav>
                        <p:tav tm="100000">
                          <p:val>
                            <p:strVal val="#ppt_y"/>
                          </p:val>
                        </p:tav>
                      </p:tavLst>
                    </p:anim>
                  </p:childTnLst>
                </p:cTn>
              </p:par>
            </p:tnLst>
          </p:tmpl>
        </p:tmplLst>
      </p:bldP>
      <p:bldP spid="52" grpId="1"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1000"/>
                        <p:tgtEl>
                          <p:spTgt spid="5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10" presetClass="entr" presetSubtype="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text only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5"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2683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text only 2">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03351" y="1398589"/>
            <a:ext cx="51117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Footer Placeholder 2"/>
          <p:cNvSpPr>
            <a:spLocks noGrp="1"/>
          </p:cNvSpPr>
          <p:nvPr>
            <p:ph type="ftr" sz="quarter" idx="10"/>
          </p:nvPr>
        </p:nvSpPr>
        <p:spPr>
          <a:xfrm>
            <a:off x="11169650" y="9616425"/>
            <a:ext cx="6781800" cy="547603"/>
          </a:xfrm>
        </p:spPr>
        <p:txBody>
          <a:bodyPr/>
          <a:lstStyle/>
          <a:p>
            <a:r>
              <a:rPr kumimoji="1" lang="en-US" altLang="ja-JP"/>
              <a:t>The Power of PowerPoint - thepopp.com</a:t>
            </a:r>
            <a:endParaRPr kumimoji="1" lang="ja-JP" altLang="en-US" dirty="0"/>
          </a:p>
        </p:txBody>
      </p:sp>
      <p:sp>
        <p:nvSpPr>
          <p:cNvPr id="8" name="Slide Number Placeholder 3"/>
          <p:cNvSpPr>
            <a:spLocks noGrp="1"/>
          </p:cNvSpPr>
          <p:nvPr>
            <p:ph type="sldNum" sz="quarter" idx="11"/>
          </p:nvPr>
        </p:nvSpPr>
        <p:spPr>
          <a:xfrm>
            <a:off x="16757650" y="8877368"/>
            <a:ext cx="1219200" cy="1012858"/>
          </a:xfrm>
        </p:spPr>
        <p:txBody>
          <a:bodyPr/>
          <a:lstStyle>
            <a:lvl1pPr>
              <a:defRPr>
                <a:solidFill>
                  <a:schemeClr val="tx2"/>
                </a:solidFill>
              </a:defRPr>
            </a:lvl1pPr>
          </a:lstStyle>
          <a:p>
            <a:fld id="{B54AD89C-DF1E-4948-B597-5DD47B34A9CA}" type="slidenum">
              <a:rPr kumimoji="1" lang="ja-JP" altLang="en-US" smtClean="0"/>
              <a:pPr/>
              <a:t>‹Nº›</a:t>
            </a:fld>
            <a:endParaRPr kumimoji="1" lang="ja-JP" altLang="en-US" dirty="0"/>
          </a:p>
        </p:txBody>
      </p:sp>
    </p:spTree>
    <p:extLst>
      <p:ext uri="{BB962C8B-B14F-4D97-AF65-F5344CB8AC3E}">
        <p14:creationId xmlns:p14="http://schemas.microsoft.com/office/powerpoint/2010/main" val="46979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text only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10" name="Title 1"/>
          <p:cNvSpPr>
            <a:spLocks noGrp="1"/>
          </p:cNvSpPr>
          <p:nvPr>
            <p:ph type="title" hasCustomPrompt="1"/>
          </p:nvPr>
        </p:nvSpPr>
        <p:spPr>
          <a:xfrm>
            <a:off x="11160124" y="1398589"/>
            <a:ext cx="5184775"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1" name="Text Placeholder 5"/>
          <p:cNvSpPr>
            <a:spLocks noGrp="1"/>
          </p:cNvSpPr>
          <p:nvPr>
            <p:ph type="body" sz="quarter" idx="12" hasCustomPrompt="1"/>
          </p:nvPr>
        </p:nvSpPr>
        <p:spPr>
          <a:xfrm>
            <a:off x="11179173" y="5360988"/>
            <a:ext cx="5165453"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57829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only">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22600" y="3270249"/>
            <a:ext cx="12242800" cy="3744913"/>
          </a:xfrm>
        </p:spPr>
        <p:txBody>
          <a:bodyPr anchor="ctr">
            <a:normAutofit/>
          </a:bodyPr>
          <a:lstStyle>
            <a:lvl1pPr algn="ctr">
              <a:lnSpc>
                <a:spcPct val="130000"/>
              </a:lnSpc>
              <a:defRPr sz="4400">
                <a:solidFill>
                  <a:schemeClr val="bg1"/>
                </a:solidFill>
              </a:defRPr>
            </a:lvl1pPr>
          </a:lstStyle>
          <a:p>
            <a:r>
              <a:rPr kumimoji="1" lang="en-US" altLang="ja-JP" dirty="0"/>
              <a:t>Text goes here</a:t>
            </a:r>
            <a:endParaRPr kumimoji="1" lang="ja-JP" altLang="en-US" dirty="0"/>
          </a:p>
        </p:txBody>
      </p:sp>
    </p:spTree>
    <p:extLst>
      <p:ext uri="{BB962C8B-B14F-4D97-AF65-F5344CB8AC3E}">
        <p14:creationId xmlns:p14="http://schemas.microsoft.com/office/powerpoint/2010/main" val="14502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arch">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5271512" y="4720143"/>
            <a:ext cx="5486544" cy="84512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 name="Group 6"/>
          <p:cNvGrpSpPr/>
          <p:nvPr userDrawn="1"/>
        </p:nvGrpSpPr>
        <p:grpSpPr>
          <a:xfrm rot="2700000">
            <a:off x="5570309" y="4960383"/>
            <a:ext cx="569985" cy="364645"/>
            <a:chOff x="4700814" y="3860800"/>
            <a:chExt cx="907506" cy="580572"/>
          </a:xfrm>
        </p:grpSpPr>
        <p:sp>
          <p:nvSpPr>
            <p:cNvPr id="5" name="Circle: Hollow 4"/>
            <p:cNvSpPr/>
            <p:nvPr userDrawn="1"/>
          </p:nvSpPr>
          <p:spPr>
            <a:xfrm>
              <a:off x="4700814" y="3860800"/>
              <a:ext cx="580572" cy="580572"/>
            </a:xfrm>
            <a:prstGeom prst="donut">
              <a:avLst>
                <a:gd name="adj" fmla="val 1064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6" name="Rectangle: Rounded Corners 5"/>
            <p:cNvSpPr/>
            <p:nvPr userDrawn="1"/>
          </p:nvSpPr>
          <p:spPr>
            <a:xfrm>
              <a:off x="5225143" y="4107542"/>
              <a:ext cx="383177" cy="91077"/>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2" name="Text Placeholder 5"/>
          <p:cNvSpPr>
            <a:spLocks noGrp="1"/>
          </p:cNvSpPr>
          <p:nvPr>
            <p:ph type="body" sz="quarter" idx="12" hasCustomPrompt="1"/>
          </p:nvPr>
        </p:nvSpPr>
        <p:spPr>
          <a:xfrm>
            <a:off x="6430691" y="4756843"/>
            <a:ext cx="4155651" cy="753007"/>
          </a:xfrm>
        </p:spPr>
        <p:txBody>
          <a:bodyPr anchor="ctr">
            <a:normAutofit/>
          </a:bodyPr>
          <a:lstStyle>
            <a:lvl1pPr marL="0" indent="0" algn="just">
              <a:lnSpc>
                <a:spcPct val="100000"/>
              </a:lnSpc>
              <a:spcBef>
                <a:spcPts val="0"/>
              </a:spcBef>
              <a:buFontTx/>
              <a:buNone/>
              <a:defRPr sz="24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Rectangle 12"/>
          <p:cNvSpPr/>
          <p:nvPr userDrawn="1"/>
        </p:nvSpPr>
        <p:spPr>
          <a:xfrm>
            <a:off x="10940872" y="4720143"/>
            <a:ext cx="2227873" cy="84512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Text Placeholder 5"/>
          <p:cNvSpPr>
            <a:spLocks noGrp="1"/>
          </p:cNvSpPr>
          <p:nvPr>
            <p:ph type="body" sz="quarter" idx="22" hasCustomPrompt="1"/>
          </p:nvPr>
        </p:nvSpPr>
        <p:spPr>
          <a:xfrm>
            <a:off x="11098731" y="4857997"/>
            <a:ext cx="1903760"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grpSp>
        <p:nvGrpSpPr>
          <p:cNvPr id="17" name="Group 16"/>
          <p:cNvGrpSpPr/>
          <p:nvPr userDrawn="1"/>
        </p:nvGrpSpPr>
        <p:grpSpPr>
          <a:xfrm rot="20515710">
            <a:off x="15428813" y="10820954"/>
            <a:ext cx="478971" cy="1006929"/>
            <a:chOff x="3991428" y="1654628"/>
            <a:chExt cx="478971" cy="1006929"/>
          </a:xfrm>
          <a:solidFill>
            <a:schemeClr val="bg1"/>
          </a:solidFill>
        </p:grpSpPr>
        <p:sp>
          <p:nvSpPr>
            <p:cNvPr id="15" name="Isosceles Triangle 14"/>
            <p:cNvSpPr/>
            <p:nvPr userDrawn="1"/>
          </p:nvSpPr>
          <p:spPr>
            <a:xfrm>
              <a:off x="3991428" y="1654628"/>
              <a:ext cx="478971" cy="725714"/>
            </a:xfrm>
            <a:custGeom>
              <a:avLst/>
              <a:gdLst>
                <a:gd name="connsiteX0" fmla="*/ 0 w 478971"/>
                <a:gd name="connsiteY0" fmla="*/ 725714 h 725714"/>
                <a:gd name="connsiteX1" fmla="*/ 239486 w 478971"/>
                <a:gd name="connsiteY1" fmla="*/ 0 h 725714"/>
                <a:gd name="connsiteX2" fmla="*/ 478971 w 478971"/>
                <a:gd name="connsiteY2" fmla="*/ 725714 h 725714"/>
                <a:gd name="connsiteX3" fmla="*/ 0 w 478971"/>
                <a:gd name="connsiteY3" fmla="*/ 725714 h 725714"/>
                <a:gd name="connsiteX0" fmla="*/ 0 w 478971"/>
                <a:gd name="connsiteY0" fmla="*/ 725714 h 726622"/>
                <a:gd name="connsiteX1" fmla="*/ 239486 w 478971"/>
                <a:gd name="connsiteY1" fmla="*/ 0 h 726622"/>
                <a:gd name="connsiteX2" fmla="*/ 478971 w 478971"/>
                <a:gd name="connsiteY2" fmla="*/ 725714 h 726622"/>
                <a:gd name="connsiteX3" fmla="*/ 237672 w 478971"/>
                <a:gd name="connsiteY3" fmla="*/ 726622 h 726622"/>
                <a:gd name="connsiteX4" fmla="*/ 0 w 478971"/>
                <a:gd name="connsiteY4" fmla="*/ 725714 h 726622"/>
                <a:gd name="connsiteX0" fmla="*/ 0 w 478971"/>
                <a:gd name="connsiteY0" fmla="*/ 725714 h 725714"/>
                <a:gd name="connsiteX1" fmla="*/ 239486 w 478971"/>
                <a:gd name="connsiteY1" fmla="*/ 0 h 725714"/>
                <a:gd name="connsiteX2" fmla="*/ 478971 w 478971"/>
                <a:gd name="connsiteY2" fmla="*/ 725714 h 725714"/>
                <a:gd name="connsiteX3" fmla="*/ 231322 w 478971"/>
                <a:gd name="connsiteY3" fmla="*/ 637722 h 725714"/>
                <a:gd name="connsiteX4" fmla="*/ 0 w 478971"/>
                <a:gd name="connsiteY4" fmla="*/ 725714 h 72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971" h="725714">
                  <a:moveTo>
                    <a:pt x="0" y="725714"/>
                  </a:moveTo>
                  <a:lnTo>
                    <a:pt x="239486" y="0"/>
                  </a:lnTo>
                  <a:lnTo>
                    <a:pt x="478971" y="725714"/>
                  </a:lnTo>
                  <a:lnTo>
                    <a:pt x="231322" y="637722"/>
                  </a:lnTo>
                  <a:lnTo>
                    <a:pt x="0" y="7257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Rectangle 15"/>
            <p:cNvSpPr/>
            <p:nvPr userDrawn="1"/>
          </p:nvSpPr>
          <p:spPr>
            <a:xfrm>
              <a:off x="4175757" y="2255156"/>
              <a:ext cx="110312" cy="4064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Tree>
    <p:extLst>
      <p:ext uri="{BB962C8B-B14F-4D97-AF65-F5344CB8AC3E}">
        <p14:creationId xmlns:p14="http://schemas.microsoft.com/office/powerpoint/2010/main" val="369829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500"/>
                                        <p:tgtEl>
                                          <p:spTgt spid="14">
                                            <p:txEl>
                                              <p:pRg st="0" end="0"/>
                                            </p:txEl>
                                          </p:spTgt>
                                        </p:tgtEl>
                                      </p:cBhvr>
                                    </p:animEffect>
                                  </p:childTnLst>
                                </p:cTn>
                              </p:par>
                            </p:childTnLst>
                          </p:cTn>
                        </p:par>
                        <p:par>
                          <p:cTn id="17" fill="hold">
                            <p:stCondLst>
                              <p:cond delay="500"/>
                            </p:stCondLst>
                            <p:childTnLst>
                              <p:par>
                                <p:cTn id="18" presetID="1" presetClass="entr" presetSubtype="0" fill="hold" grpId="0" nodeType="afterEffect">
                                  <p:stCondLst>
                                    <p:cond delay="1000"/>
                                  </p:stCondLst>
                                  <p:iterate type="lt">
                                    <p:tmAbs val="100"/>
                                  </p:iterate>
                                  <p:childTnLst>
                                    <p:set>
                                      <p:cBhvr>
                                        <p:cTn id="19" dur="1" fill="hold">
                                          <p:stCondLst>
                                            <p:cond delay="0"/>
                                          </p:stCondLst>
                                        </p:cTn>
                                        <p:tgtEl>
                                          <p:spTgt spid="12">
                                            <p:txEl>
                                              <p:pRg st="0" end="0"/>
                                            </p:txEl>
                                          </p:spTgt>
                                        </p:tgtEl>
                                        <p:attrNameLst>
                                          <p:attrName>style.visibility</p:attrName>
                                        </p:attrNameLst>
                                      </p:cBhvr>
                                      <p:to>
                                        <p:strVal val="visible"/>
                                      </p:to>
                                    </p:set>
                                  </p:childTnLst>
                                </p:cTn>
                              </p:par>
                            </p:childTnLst>
                          </p:cTn>
                        </p:par>
                        <p:par>
                          <p:cTn id="20" fill="hold">
                            <p:stCondLst>
                              <p:cond delay="2601"/>
                            </p:stCondLst>
                            <p:childTnLst>
                              <p:par>
                                <p:cTn id="21" presetID="42" presetClass="path" presetSubtype="0" decel="100000" fill="hold" nodeType="afterEffect">
                                  <p:stCondLst>
                                    <p:cond delay="500"/>
                                  </p:stCondLst>
                                  <p:childTnLst>
                                    <p:animMotion origin="layout" path="M 4.44444E-6 -2.19478E-6 L -0.14575 -0.54638 " pathEditMode="relative" rAng="0" ptsTypes="AA">
                                      <p:cBhvr>
                                        <p:cTn id="22" dur="1000" fill="hold"/>
                                        <p:tgtEl>
                                          <p:spTgt spid="17"/>
                                        </p:tgtEl>
                                        <p:attrNameLst>
                                          <p:attrName>ppt_x</p:attrName>
                                          <p:attrName>ppt_y</p:attrName>
                                        </p:attrNameLst>
                                      </p:cBhvr>
                                      <p:rCtr x="-7231" y="-26671"/>
                                    </p:animMotion>
                                  </p:childTnLst>
                                </p:cTn>
                              </p:par>
                            </p:childTnLst>
                          </p:cTn>
                        </p:par>
                        <p:par>
                          <p:cTn id="23" fill="hold">
                            <p:stCondLst>
                              <p:cond delay="4101"/>
                            </p:stCondLst>
                            <p:childTnLst>
                              <p:par>
                                <p:cTn id="24" presetID="1" presetClass="emph" presetSubtype="2" fill="hold" nodeType="afterEffect">
                                  <p:stCondLst>
                                    <p:cond delay="0"/>
                                  </p:stCondLst>
                                  <p:childTnLst>
                                    <p:animClr clrSpc="rgb" dir="cw">
                                      <p:cBhvr>
                                        <p:cTn id="25" dur="250" fill="hold"/>
                                        <p:tgtEl>
                                          <p:spTgt spid="13"/>
                                        </p:tgtEl>
                                        <p:attrNameLst>
                                          <p:attrName>fillcolor</p:attrName>
                                        </p:attrNameLst>
                                      </p:cBhvr>
                                      <p:to>
                                        <a:schemeClr val="bg2"/>
                                      </p:to>
                                    </p:animClr>
                                    <p:set>
                                      <p:cBhvr>
                                        <p:cTn id="26" dur="250" fill="hold"/>
                                        <p:tgtEl>
                                          <p:spTgt spid="13"/>
                                        </p:tgtEl>
                                        <p:attrNameLst>
                                          <p:attrName>fill.type</p:attrName>
                                        </p:attrNameLst>
                                      </p:cBhvr>
                                      <p:to>
                                        <p:strVal val="solid"/>
                                      </p:to>
                                    </p:set>
                                    <p:set>
                                      <p:cBhvr>
                                        <p:cTn id="27" dur="250" fill="hold"/>
                                        <p:tgtEl>
                                          <p:spTgt spid="13"/>
                                        </p:tgtEl>
                                        <p:attrNameLst>
                                          <p:attrName>fill.on</p:attrName>
                                        </p:attrNameLst>
                                      </p:cBhvr>
                                      <p:to>
                                        <p:strVal val="true"/>
                                      </p:to>
                                    </p:set>
                                  </p:childTnLst>
                                </p:cTn>
                              </p:par>
                            </p:childTnLst>
                          </p:cTn>
                        </p:par>
                        <p:par>
                          <p:cTn id="28" fill="hold">
                            <p:stCondLst>
                              <p:cond delay="4351"/>
                            </p:stCondLst>
                            <p:childTnLst>
                              <p:par>
                                <p:cTn id="29" presetID="1" presetClass="emph" presetSubtype="2" fill="hold" nodeType="afterEffect">
                                  <p:stCondLst>
                                    <p:cond delay="0"/>
                                  </p:stCondLst>
                                  <p:childTnLst>
                                    <p:animClr clrSpc="rgb" dir="cw">
                                      <p:cBhvr>
                                        <p:cTn id="30" dur="250" fill="hold"/>
                                        <p:tgtEl>
                                          <p:spTgt spid="13"/>
                                        </p:tgtEl>
                                        <p:attrNameLst>
                                          <p:attrName>fillcolor</p:attrName>
                                        </p:attrNameLst>
                                      </p:cBhvr>
                                      <p:to>
                                        <a:schemeClr val="accent2"/>
                                      </p:to>
                                    </p:animClr>
                                    <p:set>
                                      <p:cBhvr>
                                        <p:cTn id="31" dur="250" fill="hold"/>
                                        <p:tgtEl>
                                          <p:spTgt spid="13"/>
                                        </p:tgtEl>
                                        <p:attrNameLst>
                                          <p:attrName>fill.type</p:attrName>
                                        </p:attrNameLst>
                                      </p:cBhvr>
                                      <p:to>
                                        <p:strVal val="solid"/>
                                      </p:to>
                                    </p:set>
                                    <p:set>
                                      <p:cBhvr>
                                        <p:cTn id="32" dur="25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tmplLst>
          <p:tmpl lvl="1">
            <p:tnLst>
              <p:par>
                <p:cTn presetID="1" presetClass="entr" presetSubtype="0" fill="hold" nodeType="afterEffect">
                  <p:stCondLst>
                    <p:cond delay="1000"/>
                  </p:stCondLst>
                  <p:iterate type="lt">
                    <p:tmAbs val="100"/>
                  </p:iterate>
                  <p:childTnLst>
                    <p:set>
                      <p:cBhvr>
                        <p:cTn dur="1" fill="hold">
                          <p:stCondLst>
                            <p:cond delay="0"/>
                          </p:stCondLst>
                        </p:cTn>
                        <p:tgtEl>
                          <p:spTgt spid="12"/>
                        </p:tgtEl>
                        <p:attrNameLst>
                          <p:attrName>style.visibility</p:attrName>
                        </p:attrNameLst>
                      </p:cBhvr>
                      <p:to>
                        <p:strVal val="visible"/>
                      </p:to>
                    </p:set>
                  </p:childTnLst>
                </p:cTn>
              </p:par>
            </p:tnLst>
          </p:tmpl>
        </p:tmplLst>
      </p:bldP>
      <p:bldP spid="13" grpId="0" animBg="1"/>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Tree>
    <p:extLst>
      <p:ext uri="{BB962C8B-B14F-4D97-AF65-F5344CB8AC3E}">
        <p14:creationId xmlns:p14="http://schemas.microsoft.com/office/powerpoint/2010/main" val="14010044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4" name="Title 1"/>
          <p:cNvSpPr>
            <a:spLocks noGrp="1"/>
          </p:cNvSpPr>
          <p:nvPr>
            <p:ph type="title" hasCustomPrompt="1"/>
          </p:nvPr>
        </p:nvSpPr>
        <p:spPr>
          <a:xfrm>
            <a:off x="1403350" y="4387808"/>
            <a:ext cx="15481300" cy="1357396"/>
          </a:xfrm>
        </p:spPr>
        <p:txBody>
          <a:bodyPr anchor="b">
            <a:normAutofit/>
          </a:bodyPr>
          <a:lstStyle>
            <a:lvl1pPr algn="ctr">
              <a:defRPr sz="8000" spc="0">
                <a:solidFill>
                  <a:schemeClr val="bg1"/>
                </a:solidFill>
              </a:defRPr>
            </a:lvl1pPr>
          </a:lstStyle>
          <a:p>
            <a:r>
              <a:rPr kumimoji="1" lang="en-US" altLang="ja-JP" dirty="0"/>
              <a:t>Presentation title</a:t>
            </a:r>
            <a:endParaRPr kumimoji="1" lang="ja-JP" altLang="en-US" dirty="0"/>
          </a:p>
        </p:txBody>
      </p:sp>
      <p:sp>
        <p:nvSpPr>
          <p:cNvPr id="5" name="Text Placeholder 5"/>
          <p:cNvSpPr>
            <a:spLocks noGrp="1"/>
          </p:cNvSpPr>
          <p:nvPr>
            <p:ph type="body" sz="quarter" idx="15" hasCustomPrompt="1"/>
          </p:nvPr>
        </p:nvSpPr>
        <p:spPr>
          <a:xfrm>
            <a:off x="3022601" y="5701355"/>
            <a:ext cx="12242799" cy="445445"/>
          </a:xfrm>
        </p:spPr>
        <p:txBody>
          <a:bodyPr anchor="t">
            <a:normAutofit/>
          </a:bodyPr>
          <a:lstStyle>
            <a:lvl1pPr marL="0" indent="0" algn="ctr">
              <a:lnSpc>
                <a:spcPct val="100000"/>
              </a:lnSpc>
              <a:spcBef>
                <a:spcPts val="0"/>
              </a:spcBef>
              <a:buFontTx/>
              <a:buNone/>
              <a:defRPr sz="20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 name="Text Placeholder 5"/>
          <p:cNvSpPr>
            <a:spLocks noGrp="1"/>
          </p:cNvSpPr>
          <p:nvPr>
            <p:ph type="body" sz="quarter" idx="16" hasCustomPrompt="1"/>
          </p:nvPr>
        </p:nvSpPr>
        <p:spPr>
          <a:xfrm>
            <a:off x="3022601" y="8264769"/>
            <a:ext cx="12242799" cy="1565031"/>
          </a:xfrm>
        </p:spPr>
        <p:txBody>
          <a:bodyPr anchor="b">
            <a:normAutofit/>
          </a:bodyPr>
          <a:lstStyle>
            <a:lvl1pPr marL="0" indent="0" algn="ctr">
              <a:lnSpc>
                <a:spcPct val="130000"/>
              </a:lnSpc>
              <a:spcBef>
                <a:spcPts val="0"/>
              </a:spcBef>
              <a:buFontTx/>
              <a:buNone/>
              <a:defRPr sz="16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8656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17" presetClass="entr" presetSubtype="10" fill="hold" grpId="0" nodeType="afterEffect">
                                  <p:stCondLst>
                                    <p:cond delay="50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par>
                          <p:cTn id="13" fill="hold">
                            <p:stCondLst>
                              <p:cond delay="2550"/>
                            </p:stCondLst>
                            <p:childTnLst>
                              <p:par>
                                <p:cTn id="14" presetID="10" presetClass="entr" presetSubtype="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33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tmplLst>
          <p:tmpl>
            <p:tnLst>
              <p:par>
                <p:cTn presetID="10" presetClass="entr" presetSubtype="0"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2.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350" y="547604"/>
            <a:ext cx="15481300" cy="1357396"/>
          </a:xfrm>
          <a:prstGeom prst="rect">
            <a:avLst/>
          </a:prstGeom>
        </p:spPr>
        <p:txBody>
          <a:bodyPr vert="horz" lIns="91440" tIns="45720" rIns="91440" bIns="45720" rtlCol="0" anchor="ctr">
            <a:normAutofit/>
          </a:bodyPr>
          <a:lstStyle/>
          <a:p>
            <a:r>
              <a:rPr lang="en-US" altLang="ja-JP" dirty="0"/>
              <a:t>Master Title</a:t>
            </a:r>
            <a:endParaRPr lang="en-US" dirty="0"/>
          </a:p>
        </p:txBody>
      </p:sp>
      <p:sp>
        <p:nvSpPr>
          <p:cNvPr id="3" name="Text Placeholder 2"/>
          <p:cNvSpPr>
            <a:spLocks noGrp="1"/>
          </p:cNvSpPr>
          <p:nvPr>
            <p:ph type="body" idx="1"/>
          </p:nvPr>
        </p:nvSpPr>
        <p:spPr>
          <a:xfrm>
            <a:off x="1403350" y="2120901"/>
            <a:ext cx="15481300" cy="6730999"/>
          </a:xfrm>
          <a:prstGeom prst="rect">
            <a:avLst/>
          </a:prstGeom>
        </p:spPr>
        <p:txBody>
          <a:bodyPr vert="horz" lIns="91440" tIns="45720" rIns="91440" bIns="45720" rtlCol="0">
            <a:normAutofit/>
          </a:bodyPr>
          <a:lstStyle/>
          <a:p>
            <a:pPr lvl="0"/>
            <a:r>
              <a:rPr lang="en-US" dirty="0"/>
              <a:t>Master Text</a:t>
            </a:r>
          </a:p>
        </p:txBody>
      </p:sp>
      <p:sp>
        <p:nvSpPr>
          <p:cNvPr id="5" name="Footer Placeholder 4"/>
          <p:cNvSpPr>
            <a:spLocks noGrp="1"/>
          </p:cNvSpPr>
          <p:nvPr>
            <p:ph type="ftr" sz="quarter" idx="3"/>
          </p:nvPr>
        </p:nvSpPr>
        <p:spPr>
          <a:xfrm>
            <a:off x="11169650" y="9616425"/>
            <a:ext cx="6781800" cy="547603"/>
          </a:xfrm>
          <a:prstGeom prst="rect">
            <a:avLst/>
          </a:prstGeom>
        </p:spPr>
        <p:txBody>
          <a:bodyPr vert="horz" lIns="91440" tIns="45720" rIns="91440" bIns="45720" rtlCol="0" anchor="ctr"/>
          <a:lstStyle>
            <a:lvl1pPr algn="r">
              <a:defRPr sz="1400">
                <a:solidFill>
                  <a:schemeClr val="tx1">
                    <a:tint val="75000"/>
                  </a:schemeClr>
                </a:solidFill>
              </a:defRPr>
            </a:lvl1pPr>
          </a:lstStyle>
          <a:p>
            <a:r>
              <a:rPr kumimoji="1" lang="en-US" altLang="ja-JP"/>
              <a:t>The Power of PowerPoint - thepopp.com</a:t>
            </a:r>
            <a:endParaRPr kumimoji="1" lang="ja-JP" altLang="en-US" dirty="0"/>
          </a:p>
        </p:txBody>
      </p:sp>
      <p:sp>
        <p:nvSpPr>
          <p:cNvPr id="6" name="Slide Number Placeholder 5"/>
          <p:cNvSpPr>
            <a:spLocks noGrp="1"/>
          </p:cNvSpPr>
          <p:nvPr>
            <p:ph type="sldNum" sz="quarter" idx="4"/>
          </p:nvPr>
        </p:nvSpPr>
        <p:spPr>
          <a:xfrm>
            <a:off x="15265400" y="8877368"/>
            <a:ext cx="2711450" cy="1012858"/>
          </a:xfrm>
          <a:prstGeom prst="rect">
            <a:avLst/>
          </a:prstGeom>
        </p:spPr>
        <p:txBody>
          <a:bodyPr vert="horz" lIns="91440" tIns="45720" rIns="91440" bIns="45720" rtlCol="0" anchor="b"/>
          <a:lstStyle>
            <a:lvl1pPr algn="r">
              <a:defRPr sz="6000">
                <a:solidFill>
                  <a:schemeClr val="tx2">
                    <a:lumMod val="20000"/>
                    <a:lumOff val="80000"/>
                  </a:schemeClr>
                </a:solidFill>
                <a:latin typeface="+mj-lt"/>
              </a:defRPr>
            </a:lvl1pPr>
          </a:lstStyle>
          <a:p>
            <a:fld id="{B54AD89C-DF1E-4948-B597-5DD47B34A9CA}" type="slidenum">
              <a:rPr kumimoji="1" lang="ja-JP" altLang="en-US" smtClean="0"/>
              <a:pPr/>
              <a:t>‹Nº›</a:t>
            </a:fld>
            <a:endParaRPr kumimoji="1" lang="ja-JP" altLang="en-US" dirty="0"/>
          </a:p>
        </p:txBody>
      </p:sp>
    </p:spTree>
    <p:extLst>
      <p:ext uri="{BB962C8B-B14F-4D97-AF65-F5344CB8AC3E}">
        <p14:creationId xmlns:p14="http://schemas.microsoft.com/office/powerpoint/2010/main" val="3697645365"/>
      </p:ext>
    </p:extLst>
  </p:cSld>
  <p:clrMap bg1="lt1" tx1="dk1" bg2="lt2" tx2="dk2" accent1="accent1" accent2="accent2" accent3="accent3" accent4="accent4" accent5="accent5" accent6="accent6" hlink="hlink" folHlink="folHlink"/>
  <p:sldLayoutIdLst>
    <p:sldLayoutId id="2147483663" r:id="rId1"/>
    <p:sldLayoutId id="2147483677" r:id="rId2"/>
    <p:sldLayoutId id="2147483758" r:id="rId3"/>
    <p:sldLayoutId id="2147483759" r:id="rId4"/>
    <p:sldLayoutId id="2147483765" r:id="rId5"/>
    <p:sldLayoutId id="2147483664" r:id="rId6"/>
    <p:sldLayoutId id="2147483665" r:id="rId7"/>
    <p:sldLayoutId id="2147483666" r:id="rId8"/>
    <p:sldLayoutId id="2147483681" r:id="rId9"/>
    <p:sldLayoutId id="2147483730" r:id="rId10"/>
    <p:sldLayoutId id="2147483689" r:id="rId11"/>
    <p:sldLayoutId id="2147483736" r:id="rId12"/>
    <p:sldLayoutId id="2147483686" r:id="rId13"/>
    <p:sldLayoutId id="2147483763" r:id="rId14"/>
    <p:sldLayoutId id="2147483667" r:id="rId15"/>
    <p:sldLayoutId id="2147483670" r:id="rId16"/>
    <p:sldLayoutId id="2147483668" r:id="rId17"/>
    <p:sldLayoutId id="2147483671" r:id="rId18"/>
    <p:sldLayoutId id="2147483672" r:id="rId19"/>
    <p:sldLayoutId id="2147483673" r:id="rId20"/>
    <p:sldLayoutId id="2147483678" r:id="rId21"/>
    <p:sldLayoutId id="2147483679" r:id="rId22"/>
    <p:sldLayoutId id="2147483685" r:id="rId23"/>
    <p:sldLayoutId id="2147483727" r:id="rId24"/>
    <p:sldLayoutId id="2147483682" r:id="rId25"/>
    <p:sldLayoutId id="2147483683" r:id="rId26"/>
    <p:sldLayoutId id="2147483687" r:id="rId27"/>
    <p:sldLayoutId id="2147483724" r:id="rId28"/>
    <p:sldLayoutId id="2147483726" r:id="rId29"/>
    <p:sldLayoutId id="2147483688" r:id="rId30"/>
    <p:sldLayoutId id="2147483699" r:id="rId31"/>
    <p:sldLayoutId id="2147483701" r:id="rId32"/>
    <p:sldLayoutId id="2147483705" r:id="rId33"/>
    <p:sldLayoutId id="2147483711" r:id="rId34"/>
    <p:sldLayoutId id="2147483725" r:id="rId35"/>
    <p:sldLayoutId id="2147483703" r:id="rId36"/>
    <p:sldLayoutId id="2147483710" r:id="rId37"/>
    <p:sldLayoutId id="2147483713" r:id="rId38"/>
    <p:sldLayoutId id="2147483728" r:id="rId39"/>
    <p:sldLayoutId id="2147483707" r:id="rId40"/>
    <p:sldLayoutId id="2147483709" r:id="rId41"/>
    <p:sldLayoutId id="2147483712" r:id="rId42"/>
    <p:sldLayoutId id="2147483708" r:id="rId43"/>
    <p:sldLayoutId id="2147483704" r:id="rId44"/>
    <p:sldLayoutId id="2147483706" r:id="rId45"/>
    <p:sldLayoutId id="2147483691" r:id="rId46"/>
    <p:sldLayoutId id="2147483690" r:id="rId47"/>
    <p:sldLayoutId id="2147483694" r:id="rId48"/>
    <p:sldLayoutId id="2147483693" r:id="rId49"/>
    <p:sldLayoutId id="2147483692" r:id="rId50"/>
    <p:sldLayoutId id="2147483696" r:id="rId51"/>
    <p:sldLayoutId id="2147483698" r:id="rId52"/>
    <p:sldLayoutId id="2147483697" r:id="rId53"/>
    <p:sldLayoutId id="2147483700" r:id="rId54"/>
    <p:sldLayoutId id="2147483714" r:id="rId55"/>
    <p:sldLayoutId id="2147483715" r:id="rId56"/>
    <p:sldLayoutId id="2147483716" r:id="rId57"/>
    <p:sldLayoutId id="2147483717" r:id="rId58"/>
    <p:sldLayoutId id="2147483718" r:id="rId59"/>
    <p:sldLayoutId id="2147483719" r:id="rId60"/>
    <p:sldLayoutId id="2147483750" r:id="rId61"/>
    <p:sldLayoutId id="2147483720" r:id="rId62"/>
    <p:sldLayoutId id="2147483723" r:id="rId63"/>
    <p:sldLayoutId id="2147483721" r:id="rId64"/>
    <p:sldLayoutId id="2147483722" r:id="rId65"/>
    <p:sldLayoutId id="2147483731" r:id="rId66"/>
    <p:sldLayoutId id="2147483729" r:id="rId67"/>
    <p:sldLayoutId id="2147483734" r:id="rId68"/>
    <p:sldLayoutId id="2147483732" r:id="rId69"/>
    <p:sldLayoutId id="2147483733" r:id="rId70"/>
    <p:sldLayoutId id="2147483770" r:id="rId71"/>
    <p:sldLayoutId id="2147483769" r:id="rId72"/>
    <p:sldLayoutId id="2147483735" r:id="rId73"/>
    <p:sldLayoutId id="2147483737" r:id="rId74"/>
    <p:sldLayoutId id="2147483745" r:id="rId75"/>
    <p:sldLayoutId id="2147483751" r:id="rId76"/>
    <p:sldLayoutId id="2147483738" r:id="rId77"/>
    <p:sldLayoutId id="2147483739" r:id="rId78"/>
    <p:sldLayoutId id="2147483740" r:id="rId79"/>
    <p:sldLayoutId id="2147483741" r:id="rId80"/>
    <p:sldLayoutId id="2147483742" r:id="rId81"/>
    <p:sldLayoutId id="2147483743" r:id="rId82"/>
    <p:sldLayoutId id="2147483744" r:id="rId83"/>
    <p:sldLayoutId id="2147483746" r:id="rId84"/>
    <p:sldLayoutId id="2147483766" r:id="rId85"/>
    <p:sldLayoutId id="2147483767" r:id="rId86"/>
    <p:sldLayoutId id="2147483747" r:id="rId87"/>
    <p:sldLayoutId id="2147483748" r:id="rId88"/>
    <p:sldLayoutId id="2147483749" r:id="rId89"/>
    <p:sldLayoutId id="2147483754" r:id="rId90"/>
    <p:sldLayoutId id="2147483752" r:id="rId91"/>
    <p:sldLayoutId id="2147483753" r:id="rId92"/>
    <p:sldLayoutId id="2147483755" r:id="rId93"/>
    <p:sldLayoutId id="2147483756" r:id="rId94"/>
    <p:sldLayoutId id="2147483757" r:id="rId95"/>
    <p:sldLayoutId id="2147483760" r:id="rId96"/>
    <p:sldLayoutId id="2147483764" r:id="rId97"/>
    <p:sldLayoutId id="2147483669" r:id="rId9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hf hdr="0" dt="0"/>
  <p:txStyles>
    <p:title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p:titleStyle>
    <p:bodyStyle>
      <a:lvl1pPr marL="0" indent="0" algn="l" defTabSz="1371417" rtl="0" eaLnBrk="1" latinLnBrk="0" hangingPunct="1">
        <a:lnSpc>
          <a:spcPct val="160000"/>
        </a:lnSpc>
        <a:spcBef>
          <a:spcPts val="0"/>
        </a:spcBef>
        <a:buFont typeface="Arial" panose="020B0604020202020204" pitchFamily="34" charset="0"/>
        <a:buNone/>
        <a:defRPr kumimoji="1" sz="1600" kern="1200" baseline="0">
          <a:solidFill>
            <a:schemeClr val="tx2"/>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kumimoji="1"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p:bodyStyle>
    <p:otherStyle>
      <a:defPPr>
        <a:defRPr lang="en-US"/>
      </a:defPPr>
      <a:lvl1pPr marL="0" algn="l" defTabSz="1371417" rtl="0" eaLnBrk="1" latinLnBrk="0" hangingPunct="1">
        <a:defRPr kumimoji="1" sz="2700" kern="1200">
          <a:solidFill>
            <a:schemeClr val="tx1"/>
          </a:solidFill>
          <a:latin typeface="+mn-lt"/>
          <a:ea typeface="+mn-ea"/>
          <a:cs typeface="+mn-cs"/>
        </a:defRPr>
      </a:lvl1pPr>
      <a:lvl2pPr marL="685709" algn="l" defTabSz="1371417" rtl="0" eaLnBrk="1" latinLnBrk="0" hangingPunct="1">
        <a:defRPr kumimoji="1" sz="2700" kern="1200">
          <a:solidFill>
            <a:schemeClr val="tx1"/>
          </a:solidFill>
          <a:latin typeface="+mn-lt"/>
          <a:ea typeface="+mn-ea"/>
          <a:cs typeface="+mn-cs"/>
        </a:defRPr>
      </a:lvl2pPr>
      <a:lvl3pPr marL="1371417" algn="l" defTabSz="1371417" rtl="0" eaLnBrk="1" latinLnBrk="0" hangingPunct="1">
        <a:defRPr kumimoji="1" sz="2700" kern="1200">
          <a:solidFill>
            <a:schemeClr val="tx1"/>
          </a:solidFill>
          <a:latin typeface="+mn-lt"/>
          <a:ea typeface="+mn-ea"/>
          <a:cs typeface="+mn-cs"/>
        </a:defRPr>
      </a:lvl3pPr>
      <a:lvl4pPr marL="2057126" algn="l" defTabSz="1371417" rtl="0" eaLnBrk="1" latinLnBrk="0" hangingPunct="1">
        <a:defRPr kumimoji="1" sz="2700" kern="1200">
          <a:solidFill>
            <a:schemeClr val="tx1"/>
          </a:solidFill>
          <a:latin typeface="+mn-lt"/>
          <a:ea typeface="+mn-ea"/>
          <a:cs typeface="+mn-cs"/>
        </a:defRPr>
      </a:lvl4pPr>
      <a:lvl5pPr marL="2742834" algn="l" defTabSz="1371417" rtl="0" eaLnBrk="1" latinLnBrk="0" hangingPunct="1">
        <a:defRPr kumimoji="1" sz="2700" kern="1200">
          <a:solidFill>
            <a:schemeClr val="tx1"/>
          </a:solidFill>
          <a:latin typeface="+mn-lt"/>
          <a:ea typeface="+mn-ea"/>
          <a:cs typeface="+mn-cs"/>
        </a:defRPr>
      </a:lvl5pPr>
      <a:lvl6pPr marL="3428543" algn="l" defTabSz="1371417" rtl="0" eaLnBrk="1" latinLnBrk="0" hangingPunct="1">
        <a:defRPr kumimoji="1" sz="2700" kern="1200">
          <a:solidFill>
            <a:schemeClr val="tx1"/>
          </a:solidFill>
          <a:latin typeface="+mn-lt"/>
          <a:ea typeface="+mn-ea"/>
          <a:cs typeface="+mn-cs"/>
        </a:defRPr>
      </a:lvl6pPr>
      <a:lvl7pPr marL="4114251" algn="l" defTabSz="1371417" rtl="0" eaLnBrk="1" latinLnBrk="0" hangingPunct="1">
        <a:defRPr kumimoji="1" sz="2700" kern="1200">
          <a:solidFill>
            <a:schemeClr val="tx1"/>
          </a:solidFill>
          <a:latin typeface="+mn-lt"/>
          <a:ea typeface="+mn-ea"/>
          <a:cs typeface="+mn-cs"/>
        </a:defRPr>
      </a:lvl7pPr>
      <a:lvl8pPr marL="4799960" algn="l" defTabSz="1371417" rtl="0" eaLnBrk="1" latinLnBrk="0" hangingPunct="1">
        <a:defRPr kumimoji="1" sz="2700" kern="1200">
          <a:solidFill>
            <a:schemeClr val="tx1"/>
          </a:solidFill>
          <a:latin typeface="+mn-lt"/>
          <a:ea typeface="+mn-ea"/>
          <a:cs typeface="+mn-cs"/>
        </a:defRPr>
      </a:lvl8pPr>
      <a:lvl9pPr marL="5485668" algn="l" defTabSz="1371417" rtl="0" eaLnBrk="1" latinLnBrk="0" hangingPunct="1">
        <a:defRPr kumimoji="1"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9" userDrawn="1">
          <p15:clr>
            <a:srgbClr val="F26B43"/>
          </p15:clr>
        </p15:guide>
        <p15:guide id="2" pos="5760" userDrawn="1">
          <p15:clr>
            <a:srgbClr val="F26B43"/>
          </p15:clr>
        </p15:guide>
        <p15:guide id="3" orient="horz" pos="881" userDrawn="1">
          <p15:clr>
            <a:srgbClr val="F26B43"/>
          </p15:clr>
        </p15:guide>
        <p15:guide id="4" orient="horz" pos="5598" userDrawn="1">
          <p15:clr>
            <a:srgbClr val="F26B43"/>
          </p15:clr>
        </p15:guide>
        <p15:guide id="5" pos="1224" userDrawn="1">
          <p15:clr>
            <a:srgbClr val="F26B43"/>
          </p15:clr>
        </p15:guide>
        <p15:guide id="6" pos="10296" userDrawn="1">
          <p15:clr>
            <a:srgbClr val="F26B43"/>
          </p15:clr>
        </p15:guide>
        <p15:guide id="7" pos="9616" userDrawn="1">
          <p15:clr>
            <a:srgbClr val="F26B43"/>
          </p15:clr>
        </p15:guide>
        <p15:guide id="8" pos="1904" userDrawn="1">
          <p15:clr>
            <a:srgbClr val="F26B43"/>
          </p15:clr>
        </p15:guide>
        <p15:guide id="9" pos="884" userDrawn="1">
          <p15:clr>
            <a:srgbClr val="F26B43"/>
          </p15:clr>
        </p15:guide>
        <p15:guide id="10" pos="10636" userDrawn="1">
          <p15:clr>
            <a:srgbClr val="F26B43"/>
          </p15:clr>
        </p15:guide>
        <p15:guide id="11" orient="horz" pos="2060" userDrawn="1">
          <p15:clr>
            <a:srgbClr val="F26B43"/>
          </p15:clr>
        </p15:guide>
        <p15:guide id="12" orient="horz" pos="4419" userDrawn="1">
          <p15:clr>
            <a:srgbClr val="F26B43"/>
          </p15:clr>
        </p15:guide>
        <p15:guide id="13" pos="7030" userDrawn="1">
          <p15:clr>
            <a:srgbClr val="F26B43"/>
          </p15:clr>
        </p15:guide>
        <p15:guide id="14" pos="4490" userDrawn="1">
          <p15:clr>
            <a:srgbClr val="F26B43"/>
          </p15:clr>
        </p15:guide>
        <p15:guide id="15" pos="4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350" y="547604"/>
            <a:ext cx="15481300" cy="1357396"/>
          </a:xfrm>
          <a:prstGeom prst="rect">
            <a:avLst/>
          </a:prstGeom>
        </p:spPr>
        <p:txBody>
          <a:bodyPr vert="horz" lIns="91440" tIns="45720" rIns="91440" bIns="45720" rtlCol="0" anchor="ctr">
            <a:normAutofit/>
          </a:bodyPr>
          <a:lstStyle/>
          <a:p>
            <a:r>
              <a:rPr lang="en-US" altLang="ja-JP" dirty="0"/>
              <a:t>MASTER TITLE</a:t>
            </a:r>
            <a:endParaRPr lang="en-US" dirty="0"/>
          </a:p>
        </p:txBody>
      </p:sp>
      <p:sp>
        <p:nvSpPr>
          <p:cNvPr id="3" name="Text Placeholder 2"/>
          <p:cNvSpPr>
            <a:spLocks noGrp="1"/>
          </p:cNvSpPr>
          <p:nvPr>
            <p:ph type="body" idx="1"/>
          </p:nvPr>
        </p:nvSpPr>
        <p:spPr>
          <a:xfrm>
            <a:off x="1403350" y="2120901"/>
            <a:ext cx="15481300" cy="6730999"/>
          </a:xfrm>
          <a:prstGeom prst="rect">
            <a:avLst/>
          </a:prstGeom>
        </p:spPr>
        <p:txBody>
          <a:bodyPr vert="horz" lIns="91440" tIns="45720" rIns="91440" bIns="45720" rtlCol="0">
            <a:normAutofit/>
          </a:bodyPr>
          <a:lstStyle/>
          <a:p>
            <a:pPr lvl="0"/>
            <a:r>
              <a:rPr lang="en-US" dirty="0"/>
              <a:t>Master Text</a:t>
            </a:r>
          </a:p>
        </p:txBody>
      </p:sp>
    </p:spTree>
    <p:extLst>
      <p:ext uri="{BB962C8B-B14F-4D97-AF65-F5344CB8AC3E}">
        <p14:creationId xmlns:p14="http://schemas.microsoft.com/office/powerpoint/2010/main" val="3008180864"/>
      </p:ext>
    </p:extLst>
  </p:cSld>
  <p:clrMap bg1="lt1" tx1="dk1" bg2="lt2" tx2="dk2" accent1="accent1" accent2="accent2" accent3="accent3" accent4="accent4" accent5="accent5" accent6="accent6" hlink="hlink" folHlink="folHlink"/>
  <p:sldLayoutIdLst>
    <p:sldLayoutId id="2147483675" r:id="rId1"/>
    <p:sldLayoutId id="2147483768" r:id="rId2"/>
    <p:sldLayoutId id="2147483676" r:id="rId3"/>
    <p:sldLayoutId id="2147483680" r:id="rId4"/>
    <p:sldLayoutId id="2147483684" r:id="rId5"/>
    <p:sldLayoutId id="2147483695" r:id="rId6"/>
    <p:sldLayoutId id="2147483761" r:id="rId7"/>
    <p:sldLayoutId id="2147483762" r:id="rId8"/>
    <p:sldLayoutId id="2147483778" r:id="rId9"/>
    <p:sldLayoutId id="2147483779" r:id="rId10"/>
    <p:sldLayoutId id="2147483780" r:id="rId11"/>
  </p:sldLayoutIdLst>
  <p:hf hdr="0" dt="0"/>
  <p:txStyles>
    <p:titleStyle>
      <a:lvl1pPr algn="l" defTabSz="1371417" rtl="0" eaLnBrk="1" latinLnBrk="0" hangingPunct="1">
        <a:lnSpc>
          <a:spcPct val="90000"/>
        </a:lnSpc>
        <a:spcBef>
          <a:spcPct val="0"/>
        </a:spcBef>
        <a:buNone/>
        <a:defRPr kumimoji="1" sz="6000" kern="1200" baseline="0">
          <a:solidFill>
            <a:schemeClr val="tx1"/>
          </a:solidFill>
          <a:latin typeface="+mj-lt"/>
          <a:ea typeface="+mj-ea"/>
          <a:cs typeface="+mj-cs"/>
        </a:defRPr>
      </a:lvl1pPr>
    </p:titleStyle>
    <p:bodyStyle>
      <a:lvl1pPr marL="0" indent="0" algn="l" defTabSz="1371417" rtl="0" eaLnBrk="1" latinLnBrk="0" hangingPunct="1">
        <a:lnSpc>
          <a:spcPct val="160000"/>
        </a:lnSpc>
        <a:spcBef>
          <a:spcPts val="0"/>
        </a:spcBef>
        <a:buFont typeface="Arial" panose="020B0604020202020204" pitchFamily="34" charset="0"/>
        <a:buNone/>
        <a:defRPr kumimoji="1" sz="1600" kern="1200" baseline="0">
          <a:solidFill>
            <a:schemeClr val="tx2"/>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kumimoji="1"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p:bodyStyle>
    <p:otherStyle>
      <a:defPPr>
        <a:defRPr lang="en-US"/>
      </a:defPPr>
      <a:lvl1pPr marL="0" algn="l" defTabSz="1371417" rtl="0" eaLnBrk="1" latinLnBrk="0" hangingPunct="1">
        <a:defRPr kumimoji="1" sz="2700" kern="1200">
          <a:solidFill>
            <a:schemeClr val="tx1"/>
          </a:solidFill>
          <a:latin typeface="+mn-lt"/>
          <a:ea typeface="+mn-ea"/>
          <a:cs typeface="+mn-cs"/>
        </a:defRPr>
      </a:lvl1pPr>
      <a:lvl2pPr marL="685709" algn="l" defTabSz="1371417" rtl="0" eaLnBrk="1" latinLnBrk="0" hangingPunct="1">
        <a:defRPr kumimoji="1" sz="2700" kern="1200">
          <a:solidFill>
            <a:schemeClr val="tx1"/>
          </a:solidFill>
          <a:latin typeface="+mn-lt"/>
          <a:ea typeface="+mn-ea"/>
          <a:cs typeface="+mn-cs"/>
        </a:defRPr>
      </a:lvl2pPr>
      <a:lvl3pPr marL="1371417" algn="l" defTabSz="1371417" rtl="0" eaLnBrk="1" latinLnBrk="0" hangingPunct="1">
        <a:defRPr kumimoji="1" sz="2700" kern="1200">
          <a:solidFill>
            <a:schemeClr val="tx1"/>
          </a:solidFill>
          <a:latin typeface="+mn-lt"/>
          <a:ea typeface="+mn-ea"/>
          <a:cs typeface="+mn-cs"/>
        </a:defRPr>
      </a:lvl3pPr>
      <a:lvl4pPr marL="2057126" algn="l" defTabSz="1371417" rtl="0" eaLnBrk="1" latinLnBrk="0" hangingPunct="1">
        <a:defRPr kumimoji="1" sz="2700" kern="1200">
          <a:solidFill>
            <a:schemeClr val="tx1"/>
          </a:solidFill>
          <a:latin typeface="+mn-lt"/>
          <a:ea typeface="+mn-ea"/>
          <a:cs typeface="+mn-cs"/>
        </a:defRPr>
      </a:lvl4pPr>
      <a:lvl5pPr marL="2742834" algn="l" defTabSz="1371417" rtl="0" eaLnBrk="1" latinLnBrk="0" hangingPunct="1">
        <a:defRPr kumimoji="1" sz="2700" kern="1200">
          <a:solidFill>
            <a:schemeClr val="tx1"/>
          </a:solidFill>
          <a:latin typeface="+mn-lt"/>
          <a:ea typeface="+mn-ea"/>
          <a:cs typeface="+mn-cs"/>
        </a:defRPr>
      </a:lvl5pPr>
      <a:lvl6pPr marL="3428543" algn="l" defTabSz="1371417" rtl="0" eaLnBrk="1" latinLnBrk="0" hangingPunct="1">
        <a:defRPr kumimoji="1" sz="2700" kern="1200">
          <a:solidFill>
            <a:schemeClr val="tx1"/>
          </a:solidFill>
          <a:latin typeface="+mn-lt"/>
          <a:ea typeface="+mn-ea"/>
          <a:cs typeface="+mn-cs"/>
        </a:defRPr>
      </a:lvl6pPr>
      <a:lvl7pPr marL="4114251" algn="l" defTabSz="1371417" rtl="0" eaLnBrk="1" latinLnBrk="0" hangingPunct="1">
        <a:defRPr kumimoji="1" sz="2700" kern="1200">
          <a:solidFill>
            <a:schemeClr val="tx1"/>
          </a:solidFill>
          <a:latin typeface="+mn-lt"/>
          <a:ea typeface="+mn-ea"/>
          <a:cs typeface="+mn-cs"/>
        </a:defRPr>
      </a:lvl7pPr>
      <a:lvl8pPr marL="4799960" algn="l" defTabSz="1371417" rtl="0" eaLnBrk="1" latinLnBrk="0" hangingPunct="1">
        <a:defRPr kumimoji="1" sz="2700" kern="1200">
          <a:solidFill>
            <a:schemeClr val="tx1"/>
          </a:solidFill>
          <a:latin typeface="+mn-lt"/>
          <a:ea typeface="+mn-ea"/>
          <a:cs typeface="+mn-cs"/>
        </a:defRPr>
      </a:lvl8pPr>
      <a:lvl9pPr marL="5485668" algn="l" defTabSz="1371417" rtl="0" eaLnBrk="1" latinLnBrk="0" hangingPunct="1">
        <a:defRPr kumimoji="1"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9">
          <p15:clr>
            <a:srgbClr val="F26B43"/>
          </p15:clr>
        </p15:guide>
        <p15:guide id="2" pos="5760">
          <p15:clr>
            <a:srgbClr val="F26B43"/>
          </p15:clr>
        </p15:guide>
        <p15:guide id="3" orient="horz" pos="903">
          <p15:clr>
            <a:srgbClr val="F26B43"/>
          </p15:clr>
        </p15:guide>
        <p15:guide id="4" orient="horz" pos="5576">
          <p15:clr>
            <a:srgbClr val="F26B43"/>
          </p15:clr>
        </p15:guide>
        <p15:guide id="5" pos="1224">
          <p15:clr>
            <a:srgbClr val="F26B43"/>
          </p15:clr>
        </p15:guide>
        <p15:guide id="6" pos="10296">
          <p15:clr>
            <a:srgbClr val="F26B43"/>
          </p15:clr>
        </p15:guide>
        <p15:guide id="7" pos="9616">
          <p15:clr>
            <a:srgbClr val="F26B43"/>
          </p15:clr>
        </p15:guide>
        <p15:guide id="8" pos="1904">
          <p15:clr>
            <a:srgbClr val="F26B43"/>
          </p15:clr>
        </p15:guide>
        <p15:guide id="9" pos="884">
          <p15:clr>
            <a:srgbClr val="F26B43"/>
          </p15:clr>
        </p15:guide>
        <p15:guide id="10" pos="106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9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9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4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slideLayout" Target="../slideLayouts/slideLayout48.xml"/><Relationship Id="rId1" Type="http://schemas.openxmlformats.org/officeDocument/2006/relationships/themeOverride" Target="../theme/themeOverride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pn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4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9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0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10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0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0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0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Layout" Target="../slideLayouts/slideLayout10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0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07.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08.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08.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0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0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07.xml"/><Relationship Id="rId5" Type="http://schemas.openxmlformats.org/officeDocument/2006/relationships/image" Target="../media/image4.png"/><Relationship Id="rId4" Type="http://schemas.openxmlformats.org/officeDocument/2006/relationships/image" Target="../media/image13.svg"/></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9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9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FFD48BC7-DC40-47DE-87EE-9F4B6ECB9A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00" cy="10285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 xmlns:a16="http://schemas.microsoft.com/office/drawing/2014/main" id="{E502BBC7-2C76-46F3-BC24-5985BC13DB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671637" y="0"/>
            <a:ext cx="14944725" cy="10285412"/>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 xmlns:a16="http://schemas.microsoft.com/office/drawing/2014/main" id="{C7F28D52-2A5F-4D23-81AE-7CB8B591C7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682496" y="0"/>
            <a:ext cx="14923008" cy="10285412"/>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 xmlns:a16="http://schemas.microsoft.com/office/drawing/2014/main" id="{630CB183-B54E-412F-BBBB-1FCAE23A135C}"/>
              </a:ext>
            </a:extLst>
          </p:cNvPr>
          <p:cNvSpPr>
            <a:spLocks noGrp="1"/>
          </p:cNvSpPr>
          <p:nvPr>
            <p:ph type="title"/>
          </p:nvPr>
        </p:nvSpPr>
        <p:spPr>
          <a:xfrm>
            <a:off x="2286004" y="2998959"/>
            <a:ext cx="13716000" cy="4145402"/>
          </a:xfrm>
        </p:spPr>
        <p:txBody>
          <a:bodyPr vert="horz" lIns="91440" tIns="45720" rIns="91440" bIns="45720" rtlCol="0" anchor="ctr">
            <a:normAutofit/>
          </a:bodyPr>
          <a:lstStyle/>
          <a:p>
            <a:pPr defTabSz="914400"/>
            <a:r>
              <a:rPr lang="en-US" sz="10700" kern="1200" dirty="0">
                <a:solidFill>
                  <a:schemeClr val="tx1"/>
                </a:solidFill>
                <a:latin typeface="+mj-lt"/>
                <a:ea typeface="+mj-ea"/>
                <a:cs typeface="+mj-cs"/>
              </a:rPr>
              <a:t>Proyecto de Presupuesto 2021</a:t>
            </a:r>
          </a:p>
        </p:txBody>
      </p:sp>
      <p:sp>
        <p:nvSpPr>
          <p:cNvPr id="16" name="Rectangle 15">
            <a:extLst>
              <a:ext uri="{FF2B5EF4-FFF2-40B4-BE49-F238E27FC236}">
                <a16:creationId xmlns="" xmlns:a16="http://schemas.microsoft.com/office/drawing/2014/main" id="{3629484E-3792-4B3D-89AD-7C8A1ED0E0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77840" y="8285900"/>
            <a:ext cx="7132320" cy="411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 xmlns:a16="http://schemas.microsoft.com/office/drawing/2014/main" id="{665C6CD6-8047-4F26-A205-F039E3686333}"/>
              </a:ext>
            </a:extLst>
          </p:cNvPr>
          <p:cNvSpPr>
            <a:spLocks noGrp="1"/>
          </p:cNvSpPr>
          <p:nvPr>
            <p:ph type="sldNum" sz="quarter" idx="11"/>
          </p:nvPr>
        </p:nvSpPr>
        <p:spPr>
          <a:xfrm>
            <a:off x="15733528" y="9533053"/>
            <a:ext cx="1903227" cy="547603"/>
          </a:xfrm>
        </p:spPr>
        <p:txBody>
          <a:bodyPr vert="horz" lIns="91440" tIns="45720" rIns="91440" bIns="45720" rtlCol="0" anchor="ctr">
            <a:normAutofit/>
          </a:bodyPr>
          <a:lstStyle/>
          <a:p>
            <a:pPr defTabSz="914400">
              <a:spcAft>
                <a:spcPts val="600"/>
              </a:spcAft>
            </a:pPr>
            <a:fld id="{B54AD89C-DF1E-4948-B597-5DD47B34A9CA}" type="slidenum">
              <a:rPr kumimoji="1" lang="en-US" altLang="ja-JP" sz="1200">
                <a:solidFill>
                  <a:schemeClr val="tx1">
                    <a:lumMod val="50000"/>
                    <a:lumOff val="50000"/>
                  </a:schemeClr>
                </a:solidFill>
                <a:latin typeface="+mn-lt"/>
              </a:rPr>
              <a:pPr defTabSz="914400">
                <a:spcAft>
                  <a:spcPts val="600"/>
                </a:spcAft>
              </a:pPr>
              <a:t>1</a:t>
            </a:fld>
            <a:endParaRPr kumimoji="1" lang="en-US" altLang="ja-JP" sz="1200">
              <a:solidFill>
                <a:schemeClr val="tx1">
                  <a:lumMod val="50000"/>
                  <a:lumOff val="50000"/>
                </a:schemeClr>
              </a:solidFill>
              <a:latin typeface="+mn-lt"/>
            </a:endParaRPr>
          </a:p>
        </p:txBody>
      </p:sp>
      <p:pic>
        <p:nvPicPr>
          <p:cNvPr id="6" name="Picture 3">
            <a:extLst>
              <a:ext uri="{FF2B5EF4-FFF2-40B4-BE49-F238E27FC236}">
                <a16:creationId xmlns="" xmlns:a16="http://schemas.microsoft.com/office/drawing/2014/main" id="{F8F05427-F09A-449D-B82C-C0C66B352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440" y="8421935"/>
            <a:ext cx="3127117" cy="1046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967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9">
            <a:extLst>
              <a:ext uri="{FF2B5EF4-FFF2-40B4-BE49-F238E27FC236}">
                <a16:creationId xmlns="" xmlns:a16="http://schemas.microsoft.com/office/drawing/2014/main" id="{E4FEC1AD-A604-4E9F-BFCF-65B7E14F60BA}"/>
              </a:ext>
            </a:extLst>
          </p:cNvPr>
          <p:cNvSpPr txBox="1">
            <a:spLocks/>
          </p:cNvSpPr>
          <p:nvPr/>
        </p:nvSpPr>
        <p:spPr>
          <a:xfrm>
            <a:off x="1768273" y="756645"/>
            <a:ext cx="14774627" cy="2024194"/>
          </a:xfrm>
          <a:prstGeom prst="rect">
            <a:avLst/>
          </a:prstGeom>
        </p:spPr>
        <p:txBody>
          <a:bodyPr vert="horz" lIns="91440" tIns="45720" rIns="91440" bIns="45720" rtlCol="0" anchor="b">
            <a:normAutofit/>
          </a:bodyPr>
          <a:lst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a:lstStyle>
          <a:p>
            <a:pPr defTabSz="914400">
              <a:spcAft>
                <a:spcPts val="600"/>
              </a:spcAft>
            </a:pPr>
            <a:r>
              <a:rPr lang="es-PE" sz="8000" kern="1200" dirty="0">
                <a:solidFill>
                  <a:schemeClr val="tx1"/>
                </a:solidFill>
                <a:latin typeface="+mj-lt"/>
                <a:ea typeface="+mj-ea"/>
                <a:cs typeface="+mj-cs"/>
              </a:rPr>
              <a:t>Al inicio de la gestión</a:t>
            </a:r>
          </a:p>
        </p:txBody>
      </p:sp>
      <p:sp>
        <p:nvSpPr>
          <p:cNvPr id="6" name="CuadroTexto 5">
            <a:extLst>
              <a:ext uri="{FF2B5EF4-FFF2-40B4-BE49-F238E27FC236}">
                <a16:creationId xmlns="" xmlns:a16="http://schemas.microsoft.com/office/drawing/2014/main" id="{A4C6EA4B-976F-482E-B570-0FF8E28E5B34}"/>
              </a:ext>
            </a:extLst>
          </p:cNvPr>
          <p:cNvSpPr txBox="1"/>
          <p:nvPr/>
        </p:nvSpPr>
        <p:spPr>
          <a:xfrm>
            <a:off x="1815775" y="2648768"/>
            <a:ext cx="14774626" cy="815400"/>
          </a:xfrm>
          <a:prstGeom prst="rect">
            <a:avLst/>
          </a:prstGeom>
        </p:spPr>
        <p:txBody>
          <a:bodyPr vert="horz" lIns="91440" tIns="45720" rIns="91440" bIns="45720" rtlCol="0" anchor="ctr">
            <a:normAutofit/>
          </a:bodyPr>
          <a:lstStyle/>
          <a:p>
            <a:pPr defTabSz="914400">
              <a:lnSpc>
                <a:spcPct val="90000"/>
              </a:lnSpc>
              <a:spcAft>
                <a:spcPts val="600"/>
              </a:spcAft>
            </a:pPr>
            <a:r>
              <a:rPr lang="es-PE" sz="2800" dirty="0"/>
              <a:t>Mediante la Ley N°30833 se declaró en situación de emergencia el ex CNM</a:t>
            </a:r>
          </a:p>
        </p:txBody>
      </p:sp>
      <p:pic>
        <p:nvPicPr>
          <p:cNvPr id="3" name="Picture 3">
            <a:extLst>
              <a:ext uri="{FF2B5EF4-FFF2-40B4-BE49-F238E27FC236}">
                <a16:creationId xmlns="" xmlns:a16="http://schemas.microsoft.com/office/drawing/2014/main" id="{29BACE3F-4D0E-4336-923E-44F26104B9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9680" y="255037"/>
            <a:ext cx="3026165" cy="101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Marcador de número de diapositiva 2">
            <a:extLst>
              <a:ext uri="{FF2B5EF4-FFF2-40B4-BE49-F238E27FC236}">
                <a16:creationId xmlns="" xmlns:a16="http://schemas.microsoft.com/office/drawing/2014/main" id="{3A361675-7AA9-46BD-98FF-28193D690FF1}"/>
              </a:ext>
            </a:extLst>
          </p:cNvPr>
          <p:cNvSpPr>
            <a:spLocks noGrp="1"/>
          </p:cNvSpPr>
          <p:nvPr>
            <p:ph type="sldNum" sz="quarter" idx="11"/>
          </p:nvPr>
        </p:nvSpPr>
        <p:spPr>
          <a:xfrm>
            <a:off x="15409332" y="8917801"/>
            <a:ext cx="2704677" cy="1012858"/>
          </a:xfrm>
        </p:spPr>
        <p:txBody>
          <a:bodyPr/>
          <a:lstStyle/>
          <a:p>
            <a:fld id="{B54AD89C-DF1E-4948-B597-5DD47B34A9CA}" type="slidenum">
              <a:rPr kumimoji="1" lang="ja-JP" altLang="en-US" smtClean="0"/>
              <a:pPr/>
              <a:t>10</a:t>
            </a:fld>
            <a:endParaRPr kumimoji="1" lang="ja-JP" altLang="en-US" dirty="0"/>
          </a:p>
        </p:txBody>
      </p:sp>
      <p:graphicFrame>
        <p:nvGraphicFramePr>
          <p:cNvPr id="5" name="Diagrama 4">
            <a:extLst>
              <a:ext uri="{FF2B5EF4-FFF2-40B4-BE49-F238E27FC236}">
                <a16:creationId xmlns="" xmlns:a16="http://schemas.microsoft.com/office/drawing/2014/main" id="{38C699FF-95C1-4C7A-AF76-128CFB042A62}"/>
              </a:ext>
            </a:extLst>
          </p:cNvPr>
          <p:cNvGraphicFramePr/>
          <p:nvPr>
            <p:extLst>
              <p:ext uri="{D42A27DB-BD31-4B8C-83A1-F6EECF244321}">
                <p14:modId xmlns:p14="http://schemas.microsoft.com/office/powerpoint/2010/main" val="328415041"/>
              </p:ext>
            </p:extLst>
          </p:nvPr>
        </p:nvGraphicFramePr>
        <p:xfrm>
          <a:off x="1279680" y="3464168"/>
          <a:ext cx="15690507" cy="62446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3803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 xmlns:a16="http://schemas.microsoft.com/office/drawing/2014/main" id="{13FBA37F-DA1E-4F78-830A-7F944E82766A}"/>
              </a:ext>
            </a:extLst>
          </p:cNvPr>
          <p:cNvSpPr>
            <a:spLocks noGrp="1"/>
          </p:cNvSpPr>
          <p:nvPr>
            <p:ph type="title"/>
          </p:nvPr>
        </p:nvSpPr>
        <p:spPr>
          <a:xfrm>
            <a:off x="11196921" y="2675525"/>
            <a:ext cx="6489500" cy="4333002"/>
          </a:xfrm>
        </p:spPr>
        <p:txBody>
          <a:bodyPr vert="horz" lIns="91440" tIns="45720" rIns="91440" bIns="45720" rtlCol="0" anchor="b">
            <a:normAutofit fontScale="90000"/>
          </a:bodyPr>
          <a:lstStyle/>
          <a:p>
            <a:pPr algn="l" defTabSz="914400"/>
            <a:r>
              <a:rPr lang="es-PE" sz="8000" dirty="0"/>
              <a:t>Logros, avances y proyección a diciembre 2020</a:t>
            </a:r>
          </a:p>
        </p:txBody>
      </p:sp>
      <p:sp>
        <p:nvSpPr>
          <p:cNvPr id="13" name="Freeform: Shape 12">
            <a:extLst>
              <a:ext uri="{FF2B5EF4-FFF2-40B4-BE49-F238E27FC236}">
                <a16:creationId xmlns="" xmlns:a16="http://schemas.microsoft.com/office/drawing/2014/main" id="{E49CC64F-7275-4E33-961B-0C5CDC4398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1" y="0"/>
            <a:ext cx="10782077" cy="10285412"/>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Marcador de posición de imagen 7" descr="Texto&#10;&#10;Descripción generada automáticamente">
            <a:extLst>
              <a:ext uri="{FF2B5EF4-FFF2-40B4-BE49-F238E27FC236}">
                <a16:creationId xmlns="" xmlns:a16="http://schemas.microsoft.com/office/drawing/2014/main" id="{2DC2F13E-360C-4962-8BD2-D68F804F514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0723" r="21114"/>
          <a:stretch/>
        </p:blipFill>
        <p:spPr>
          <a:xfrm>
            <a:off x="1" y="10"/>
            <a:ext cx="10542743" cy="10285402"/>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00372948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 xmlns:a16="http://schemas.microsoft.com/office/drawing/2014/main" id="{488333BA-AE6E-427A-9B16-A39C8073F4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541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482346" y="479985"/>
            <a:ext cx="17323308" cy="9325441"/>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9">
            <a:extLst>
              <a:ext uri="{FF2B5EF4-FFF2-40B4-BE49-F238E27FC236}">
                <a16:creationId xmlns="" xmlns:a16="http://schemas.microsoft.com/office/drawing/2014/main" id="{E4FEC1AD-A604-4E9F-BFCF-65B7E14F60BA}"/>
              </a:ext>
            </a:extLst>
          </p:cNvPr>
          <p:cNvSpPr txBox="1">
            <a:spLocks/>
          </p:cNvSpPr>
          <p:nvPr/>
        </p:nvSpPr>
        <p:spPr>
          <a:xfrm>
            <a:off x="858284" y="4501302"/>
            <a:ext cx="3739243" cy="1988037"/>
          </a:xfrm>
          <a:prstGeom prst="rect">
            <a:avLst/>
          </a:prstGeom>
        </p:spPr>
        <p:txBody>
          <a:bodyPr vert="horz" lIns="91440" tIns="45720" rIns="91440" bIns="45720" rtlCol="0" anchor="ctr">
            <a:normAutofit fontScale="92500"/>
          </a:bodyPr>
          <a:lst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a:lstStyle>
          <a:p>
            <a:pPr defTabSz="914400">
              <a:spcAft>
                <a:spcPts val="600"/>
              </a:spcAft>
            </a:pPr>
            <a:r>
              <a:rPr lang="es-PE" sz="4400" kern="1200">
                <a:solidFill>
                  <a:schemeClr val="tx1"/>
                </a:solidFill>
                <a:latin typeface="+mj-lt"/>
                <a:ea typeface="+mj-ea"/>
                <a:cs typeface="+mj-cs"/>
              </a:rPr>
              <a:t>En Selección y Nombramiento</a:t>
            </a:r>
          </a:p>
        </p:txBody>
      </p:sp>
      <p:graphicFrame>
        <p:nvGraphicFramePr>
          <p:cNvPr id="18" name="Diagrama 17">
            <a:extLst>
              <a:ext uri="{FF2B5EF4-FFF2-40B4-BE49-F238E27FC236}">
                <a16:creationId xmlns="" xmlns:a16="http://schemas.microsoft.com/office/drawing/2014/main" id="{546C6C8E-89F8-4F25-AC24-B28B380C9E84}"/>
              </a:ext>
            </a:extLst>
          </p:cNvPr>
          <p:cNvGraphicFramePr/>
          <p:nvPr>
            <p:extLst>
              <p:ext uri="{D42A27DB-BD31-4B8C-83A1-F6EECF244321}">
                <p14:modId xmlns:p14="http://schemas.microsoft.com/office/powerpoint/2010/main" val="2880253075"/>
              </p:ext>
            </p:extLst>
          </p:nvPr>
        </p:nvGraphicFramePr>
        <p:xfrm>
          <a:off x="4973465" y="1354132"/>
          <a:ext cx="121920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3">
            <a:extLst>
              <a:ext uri="{FF2B5EF4-FFF2-40B4-BE49-F238E27FC236}">
                <a16:creationId xmlns="" xmlns:a16="http://schemas.microsoft.com/office/drawing/2014/main" id="{A926B5C5-F0BD-4578-B2B1-1096E25741E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080" y="804041"/>
            <a:ext cx="3026165" cy="105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Marcador de número de diapositiva 2">
            <a:extLst>
              <a:ext uri="{FF2B5EF4-FFF2-40B4-BE49-F238E27FC236}">
                <a16:creationId xmlns="" xmlns:a16="http://schemas.microsoft.com/office/drawing/2014/main" id="{F967BCFD-B994-4BB8-921C-CB3B4C054172}"/>
              </a:ext>
            </a:extLst>
          </p:cNvPr>
          <p:cNvSpPr>
            <a:spLocks noGrp="1"/>
          </p:cNvSpPr>
          <p:nvPr>
            <p:ph type="sldNum" sz="quarter" idx="11"/>
          </p:nvPr>
        </p:nvSpPr>
        <p:spPr>
          <a:xfrm>
            <a:off x="15100977" y="8792568"/>
            <a:ext cx="2704677" cy="1012858"/>
          </a:xfrm>
        </p:spPr>
        <p:txBody>
          <a:bodyPr/>
          <a:lstStyle/>
          <a:p>
            <a:fld id="{B54AD89C-DF1E-4948-B597-5DD47B34A9CA}" type="slidenum">
              <a:rPr kumimoji="1" lang="ja-JP" altLang="en-US" smtClean="0"/>
              <a:pPr/>
              <a:t>12</a:t>
            </a:fld>
            <a:endParaRPr kumimoji="1" lang="ja-JP" altLang="en-US" dirty="0"/>
          </a:p>
        </p:txBody>
      </p:sp>
    </p:spTree>
    <p:extLst>
      <p:ext uri="{BB962C8B-B14F-4D97-AF65-F5344CB8AC3E}">
        <p14:creationId xmlns:p14="http://schemas.microsoft.com/office/powerpoint/2010/main" val="344031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6">
            <a:extLst>
              <a:ext uri="{FF2B5EF4-FFF2-40B4-BE49-F238E27FC236}">
                <a16:creationId xmlns="" xmlns:a16="http://schemas.microsoft.com/office/drawing/2014/main" id="{4DA718D0-4865-4629-8134-44F68D41D5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7998" cy="10284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8">
            <a:extLst>
              <a:ext uri="{FF2B5EF4-FFF2-40B4-BE49-F238E27FC236}">
                <a16:creationId xmlns="" xmlns:a16="http://schemas.microsoft.com/office/drawing/2014/main" id="{65167ED7-6315-43AB-B1B6-C326D5FD8F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3509979" y="3998585"/>
            <a:ext cx="8788713" cy="791568"/>
            <a:chOff x="6081624" y="1998368"/>
            <a:chExt cx="5613457" cy="782175"/>
          </a:xfrm>
          <a:solidFill>
            <a:schemeClr val="accent4"/>
          </a:solidFill>
        </p:grpSpPr>
        <p:sp>
          <p:nvSpPr>
            <p:cNvPr id="30" name="Rectangle 19">
              <a:extLst>
                <a:ext uri="{FF2B5EF4-FFF2-40B4-BE49-F238E27FC236}">
                  <a16:creationId xmlns="" xmlns:a16="http://schemas.microsoft.com/office/drawing/2014/main" id="{EF4D8839-FB03-487D-ACC8-8BFEDD4FEBA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0">
              <a:extLst>
                <a:ext uri="{FF2B5EF4-FFF2-40B4-BE49-F238E27FC236}">
                  <a16:creationId xmlns="" xmlns:a16="http://schemas.microsoft.com/office/drawing/2014/main" id="{0EF75023-9A3B-42FC-B704-61A8F7BEF41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 xmlns:a16="http://schemas.microsoft.com/office/drawing/2014/main" id="{CBC4F608-B4B8-48C3-9572-C0F061B1CD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9292" y="1384164"/>
            <a:ext cx="16667593" cy="819061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ítulo 9">
            <a:extLst>
              <a:ext uri="{FF2B5EF4-FFF2-40B4-BE49-F238E27FC236}">
                <a16:creationId xmlns="" xmlns:a16="http://schemas.microsoft.com/office/drawing/2014/main" id="{DC91F32F-2CC5-4FB9-BE06-6413C1B22A69}"/>
              </a:ext>
            </a:extLst>
          </p:cNvPr>
          <p:cNvSpPr txBox="1">
            <a:spLocks/>
          </p:cNvSpPr>
          <p:nvPr/>
        </p:nvSpPr>
        <p:spPr>
          <a:xfrm>
            <a:off x="1924443" y="823648"/>
            <a:ext cx="14774627" cy="2024194"/>
          </a:xfrm>
          <a:prstGeom prst="rect">
            <a:avLst/>
          </a:prstGeom>
        </p:spPr>
        <p:txBody>
          <a:bodyPr vert="horz" lIns="91440" tIns="45720" rIns="91440" bIns="45720" rtlCol="0" anchor="b">
            <a:normAutofit/>
          </a:bodyPr>
          <a:lst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a:lstStyle>
          <a:p>
            <a:pPr defTabSz="914400">
              <a:spcAft>
                <a:spcPts val="600"/>
              </a:spcAft>
            </a:pPr>
            <a:r>
              <a:rPr lang="es-PE" sz="8000" kern="1200" dirty="0">
                <a:solidFill>
                  <a:schemeClr val="tx1"/>
                </a:solidFill>
                <a:latin typeface="+mj-lt"/>
                <a:ea typeface="+mj-ea"/>
                <a:cs typeface="+mj-cs"/>
              </a:rPr>
              <a:t>En Evaluación y Ratificación</a:t>
            </a:r>
          </a:p>
        </p:txBody>
      </p:sp>
      <p:pic>
        <p:nvPicPr>
          <p:cNvPr id="5" name="Picture 3">
            <a:extLst>
              <a:ext uri="{FF2B5EF4-FFF2-40B4-BE49-F238E27FC236}">
                <a16:creationId xmlns="" xmlns:a16="http://schemas.microsoft.com/office/drawing/2014/main" id="{BB52F3DF-9044-493E-80AA-4B172408CD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9680" y="424384"/>
            <a:ext cx="3026165" cy="105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Marcador de número de diapositiva 2">
            <a:extLst>
              <a:ext uri="{FF2B5EF4-FFF2-40B4-BE49-F238E27FC236}">
                <a16:creationId xmlns="" xmlns:a16="http://schemas.microsoft.com/office/drawing/2014/main" id="{4EF1E879-E661-49E6-9806-9815D0F01189}"/>
              </a:ext>
            </a:extLst>
          </p:cNvPr>
          <p:cNvSpPr>
            <a:spLocks noGrp="1"/>
          </p:cNvSpPr>
          <p:nvPr>
            <p:ph type="sldNum" sz="quarter" idx="11"/>
          </p:nvPr>
        </p:nvSpPr>
        <p:spPr>
          <a:xfrm>
            <a:off x="15583321" y="9374153"/>
            <a:ext cx="2704677" cy="1012858"/>
          </a:xfrm>
        </p:spPr>
        <p:txBody>
          <a:bodyPr/>
          <a:lstStyle/>
          <a:p>
            <a:fld id="{B54AD89C-DF1E-4948-B597-5DD47B34A9CA}" type="slidenum">
              <a:rPr kumimoji="1" lang="ja-JP" altLang="en-US" smtClean="0"/>
              <a:pPr/>
              <a:t>13</a:t>
            </a:fld>
            <a:endParaRPr kumimoji="1" lang="ja-JP" altLang="en-US" dirty="0"/>
          </a:p>
        </p:txBody>
      </p:sp>
      <p:graphicFrame>
        <p:nvGraphicFramePr>
          <p:cNvPr id="6" name="Diagrama 5">
            <a:extLst>
              <a:ext uri="{FF2B5EF4-FFF2-40B4-BE49-F238E27FC236}">
                <a16:creationId xmlns="" xmlns:a16="http://schemas.microsoft.com/office/drawing/2014/main" id="{CF5B5285-6969-45DF-8528-710C6C353C8E}"/>
              </a:ext>
            </a:extLst>
          </p:cNvPr>
          <p:cNvGraphicFramePr/>
          <p:nvPr>
            <p:extLst>
              <p:ext uri="{D42A27DB-BD31-4B8C-83A1-F6EECF244321}">
                <p14:modId xmlns:p14="http://schemas.microsoft.com/office/powerpoint/2010/main" val="53889103"/>
              </p:ext>
            </p:extLst>
          </p:nvPr>
        </p:nvGraphicFramePr>
        <p:xfrm>
          <a:off x="2148972" y="3161350"/>
          <a:ext cx="14995714" cy="58992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1918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ítulo 9">
            <a:extLst>
              <a:ext uri="{FF2B5EF4-FFF2-40B4-BE49-F238E27FC236}">
                <a16:creationId xmlns="" xmlns:a16="http://schemas.microsoft.com/office/drawing/2014/main" id="{5CC07704-BCBD-4797-B77E-170049B02115}"/>
              </a:ext>
            </a:extLst>
          </p:cNvPr>
          <p:cNvSpPr txBox="1">
            <a:spLocks/>
          </p:cNvSpPr>
          <p:nvPr/>
        </p:nvSpPr>
        <p:spPr>
          <a:xfrm>
            <a:off x="1087184" y="1055217"/>
            <a:ext cx="14599855" cy="1783150"/>
          </a:xfrm>
          <a:prstGeom prst="rect">
            <a:avLst/>
          </a:prstGeom>
        </p:spPr>
        <p:txBody>
          <a:bodyPr vert="horz" lIns="91440" tIns="45720" rIns="91440" bIns="45720" rtlCol="0" anchor="b">
            <a:normAutofit fontScale="92500"/>
          </a:bodyPr>
          <a:lst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a:lstStyle>
          <a:p>
            <a:pPr defTabSz="914400">
              <a:spcAft>
                <a:spcPts val="600"/>
              </a:spcAft>
            </a:pPr>
            <a:r>
              <a:rPr lang="es-PE" sz="8000" kern="1200" dirty="0">
                <a:solidFill>
                  <a:schemeClr val="tx1"/>
                </a:solidFill>
                <a:latin typeface="+mj-lt"/>
                <a:ea typeface="+mj-ea"/>
                <a:cs typeface="+mj-cs"/>
              </a:rPr>
              <a:t>En Procedimientos </a:t>
            </a:r>
            <a:r>
              <a:rPr lang="es-PE" sz="8000" kern="1200" dirty="0" smtClean="0">
                <a:solidFill>
                  <a:schemeClr val="tx1"/>
                </a:solidFill>
                <a:latin typeface="+mj-lt"/>
                <a:ea typeface="+mj-ea"/>
                <a:cs typeface="+mj-cs"/>
              </a:rPr>
              <a:t>Disciplinarios</a:t>
            </a:r>
            <a:endParaRPr lang="es-PE" sz="8000" kern="1200" dirty="0">
              <a:solidFill>
                <a:schemeClr val="tx1"/>
              </a:solidFill>
              <a:latin typeface="+mj-lt"/>
              <a:ea typeface="+mj-ea"/>
              <a:cs typeface="+mj-cs"/>
            </a:endParaRPr>
          </a:p>
        </p:txBody>
      </p:sp>
      <p:pic>
        <p:nvPicPr>
          <p:cNvPr id="2" name="Picture 3">
            <a:extLst>
              <a:ext uri="{FF2B5EF4-FFF2-40B4-BE49-F238E27FC236}">
                <a16:creationId xmlns="" xmlns:a16="http://schemas.microsoft.com/office/drawing/2014/main" id="{17238C92-0A4B-4F94-B874-C7711003B8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481" y="472966"/>
            <a:ext cx="2273542" cy="76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a 2">
            <a:extLst>
              <a:ext uri="{FF2B5EF4-FFF2-40B4-BE49-F238E27FC236}">
                <a16:creationId xmlns="" xmlns:a16="http://schemas.microsoft.com/office/drawing/2014/main" id="{34E1160B-8D56-4FA1-A9A2-D29012F1D323}"/>
              </a:ext>
            </a:extLst>
          </p:cNvPr>
          <p:cNvGraphicFramePr/>
          <p:nvPr>
            <p:extLst>
              <p:ext uri="{D42A27DB-BD31-4B8C-83A1-F6EECF244321}">
                <p14:modId xmlns:p14="http://schemas.microsoft.com/office/powerpoint/2010/main" val="2821680617"/>
              </p:ext>
            </p:extLst>
          </p:nvPr>
        </p:nvGraphicFramePr>
        <p:xfrm>
          <a:off x="1415302" y="4016979"/>
          <a:ext cx="14995714" cy="47611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7309741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9">
            <a:extLst>
              <a:ext uri="{FF2B5EF4-FFF2-40B4-BE49-F238E27FC236}">
                <a16:creationId xmlns="" xmlns:a16="http://schemas.microsoft.com/office/drawing/2014/main" id="{DC91F32F-2CC5-4FB9-BE06-6413C1B22A69}"/>
              </a:ext>
            </a:extLst>
          </p:cNvPr>
          <p:cNvSpPr txBox="1">
            <a:spLocks/>
          </p:cNvSpPr>
          <p:nvPr/>
        </p:nvSpPr>
        <p:spPr>
          <a:xfrm>
            <a:off x="1924443" y="823648"/>
            <a:ext cx="14774627" cy="2024194"/>
          </a:xfrm>
          <a:prstGeom prst="rect">
            <a:avLst/>
          </a:prstGeom>
        </p:spPr>
        <p:txBody>
          <a:bodyPr vert="horz" lIns="91440" tIns="45720" rIns="91440" bIns="45720" rtlCol="0" anchor="b">
            <a:normAutofit/>
          </a:bodyPr>
          <a:lst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a:lstStyle>
          <a:p>
            <a:pPr defTabSz="914400">
              <a:spcAft>
                <a:spcPts val="600"/>
              </a:spcAft>
            </a:pPr>
            <a:r>
              <a:rPr lang="es-PE" sz="8000" kern="1200" dirty="0">
                <a:solidFill>
                  <a:schemeClr val="tx1"/>
                </a:solidFill>
                <a:latin typeface="+mj-lt"/>
                <a:ea typeface="+mj-ea"/>
                <a:cs typeface="+mj-cs"/>
              </a:rPr>
              <a:t>En Gestión administrativa</a:t>
            </a:r>
          </a:p>
        </p:txBody>
      </p:sp>
      <p:pic>
        <p:nvPicPr>
          <p:cNvPr id="5" name="Picture 3">
            <a:extLst>
              <a:ext uri="{FF2B5EF4-FFF2-40B4-BE49-F238E27FC236}">
                <a16:creationId xmlns="" xmlns:a16="http://schemas.microsoft.com/office/drawing/2014/main" id="{BB52F3DF-9044-493E-80AA-4B172408CD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9680" y="424384"/>
            <a:ext cx="3026165" cy="105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Marcador de número de diapositiva 2">
            <a:extLst>
              <a:ext uri="{FF2B5EF4-FFF2-40B4-BE49-F238E27FC236}">
                <a16:creationId xmlns="" xmlns:a16="http://schemas.microsoft.com/office/drawing/2014/main" id="{4EF1E879-E661-49E6-9806-9815D0F01189}"/>
              </a:ext>
            </a:extLst>
          </p:cNvPr>
          <p:cNvSpPr>
            <a:spLocks noGrp="1"/>
          </p:cNvSpPr>
          <p:nvPr>
            <p:ph type="sldNum" sz="quarter" idx="11"/>
          </p:nvPr>
        </p:nvSpPr>
        <p:spPr>
          <a:xfrm>
            <a:off x="15583321" y="9374153"/>
            <a:ext cx="2704677" cy="1012858"/>
          </a:xfrm>
        </p:spPr>
        <p:txBody>
          <a:bodyPr/>
          <a:lstStyle/>
          <a:p>
            <a:fld id="{B54AD89C-DF1E-4948-B597-5DD47B34A9CA}" type="slidenum">
              <a:rPr kumimoji="1" lang="ja-JP" altLang="en-US" smtClean="0"/>
              <a:pPr/>
              <a:t>15</a:t>
            </a:fld>
            <a:endParaRPr kumimoji="1" lang="ja-JP" altLang="en-US" dirty="0"/>
          </a:p>
        </p:txBody>
      </p:sp>
      <p:graphicFrame>
        <p:nvGraphicFramePr>
          <p:cNvPr id="2" name="Diagrama 1">
            <a:extLst>
              <a:ext uri="{FF2B5EF4-FFF2-40B4-BE49-F238E27FC236}">
                <a16:creationId xmlns="" xmlns:a16="http://schemas.microsoft.com/office/drawing/2014/main" id="{AEA92BE2-E3C9-4FC4-AA72-7B8FC4E51F85}"/>
              </a:ext>
            </a:extLst>
          </p:cNvPr>
          <p:cNvGraphicFramePr/>
          <p:nvPr>
            <p:extLst>
              <p:ext uri="{D42A27DB-BD31-4B8C-83A1-F6EECF244321}">
                <p14:modId xmlns:p14="http://schemas.microsoft.com/office/powerpoint/2010/main" val="1748383766"/>
              </p:ext>
            </p:extLst>
          </p:nvPr>
        </p:nvGraphicFramePr>
        <p:xfrm>
          <a:off x="2077596" y="3247105"/>
          <a:ext cx="15264473" cy="6495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91907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descr="Imagen que contiene tabla, cuchillo&#10;&#10;Descripción generada automáticamente">
            <a:extLst>
              <a:ext uri="{FF2B5EF4-FFF2-40B4-BE49-F238E27FC236}">
                <a16:creationId xmlns="" xmlns:a16="http://schemas.microsoft.com/office/drawing/2014/main" id="{2512EDD5-CD5B-4282-A256-5D0F8FDFE2A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830" b="7830"/>
          <a:stretch>
            <a:fillRect/>
          </a:stretch>
        </p:blipFill>
        <p:spPr/>
      </p:pic>
      <p:sp>
        <p:nvSpPr>
          <p:cNvPr id="3" name="Marcador de texto 2">
            <a:extLst>
              <a:ext uri="{FF2B5EF4-FFF2-40B4-BE49-F238E27FC236}">
                <a16:creationId xmlns="" xmlns:a16="http://schemas.microsoft.com/office/drawing/2014/main" id="{06F0C38C-2512-477D-933B-F4990F2A37CA}"/>
              </a:ext>
            </a:extLst>
          </p:cNvPr>
          <p:cNvSpPr>
            <a:spLocks noGrp="1"/>
          </p:cNvSpPr>
          <p:nvPr>
            <p:ph type="body" sz="quarter" idx="18"/>
          </p:nvPr>
        </p:nvSpPr>
        <p:spPr/>
        <p:txBody>
          <a:bodyPr/>
          <a:lstStyle/>
          <a:p>
            <a:endParaRPr lang="es-PE"/>
          </a:p>
        </p:txBody>
      </p:sp>
      <p:sp>
        <p:nvSpPr>
          <p:cNvPr id="4" name="Marcador de texto 3">
            <a:extLst>
              <a:ext uri="{FF2B5EF4-FFF2-40B4-BE49-F238E27FC236}">
                <a16:creationId xmlns="" xmlns:a16="http://schemas.microsoft.com/office/drawing/2014/main" id="{D832EAF2-B57A-4C47-A23D-23C9F018EE58}"/>
              </a:ext>
            </a:extLst>
          </p:cNvPr>
          <p:cNvSpPr>
            <a:spLocks noGrp="1"/>
          </p:cNvSpPr>
          <p:nvPr>
            <p:ph type="body" sz="quarter" idx="19"/>
          </p:nvPr>
        </p:nvSpPr>
        <p:spPr/>
        <p:txBody>
          <a:bodyPr/>
          <a:lstStyle/>
          <a:p>
            <a:endParaRPr lang="es-PE"/>
          </a:p>
        </p:txBody>
      </p:sp>
      <p:sp>
        <p:nvSpPr>
          <p:cNvPr id="5" name="Título 4">
            <a:extLst>
              <a:ext uri="{FF2B5EF4-FFF2-40B4-BE49-F238E27FC236}">
                <a16:creationId xmlns="" xmlns:a16="http://schemas.microsoft.com/office/drawing/2014/main" id="{42ED9582-B69E-497D-AEAA-270572B2DAF6}"/>
              </a:ext>
            </a:extLst>
          </p:cNvPr>
          <p:cNvSpPr>
            <a:spLocks noGrp="1"/>
          </p:cNvSpPr>
          <p:nvPr>
            <p:ph type="title"/>
          </p:nvPr>
        </p:nvSpPr>
        <p:spPr/>
        <p:txBody>
          <a:bodyPr/>
          <a:lstStyle/>
          <a:p>
            <a:r>
              <a:rPr lang="es-MX" b="1" dirty="0">
                <a:solidFill>
                  <a:schemeClr val="tx2"/>
                </a:solidFill>
              </a:rPr>
              <a:t>Presupuesto 2020</a:t>
            </a:r>
            <a:endParaRPr lang="es-PE" b="1" dirty="0">
              <a:solidFill>
                <a:schemeClr val="tx2"/>
              </a:solidFill>
            </a:endParaRPr>
          </a:p>
        </p:txBody>
      </p:sp>
    </p:spTree>
    <p:extLst>
      <p:ext uri="{BB962C8B-B14F-4D97-AF65-F5344CB8AC3E}">
        <p14:creationId xmlns:p14="http://schemas.microsoft.com/office/powerpoint/2010/main" val="300799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own Arrow 7">
            <a:extLst>
              <a:ext uri="{FF2B5EF4-FFF2-40B4-BE49-F238E27FC236}">
                <a16:creationId xmlns=""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200536" y="2236264"/>
            <a:ext cx="4999852" cy="5248655"/>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 xmlns:a16="http://schemas.microsoft.com/office/drawing/2014/main" id="{A2763BD1-A918-4FBD-B740-02358A2ED7A5}"/>
              </a:ext>
            </a:extLst>
          </p:cNvPr>
          <p:cNvSpPr>
            <a:spLocks noGrp="1"/>
          </p:cNvSpPr>
          <p:nvPr>
            <p:ph type="title"/>
          </p:nvPr>
        </p:nvSpPr>
        <p:spPr>
          <a:xfrm>
            <a:off x="1543050" y="2950443"/>
            <a:ext cx="3943350" cy="3820296"/>
          </a:xfrm>
          <a:noFill/>
        </p:spPr>
        <p:txBody>
          <a:bodyPr vert="horz" lIns="91440" tIns="45720" rIns="91440" bIns="45720" rtlCol="0" anchor="ctr">
            <a:normAutofit fontScale="90000"/>
          </a:bodyPr>
          <a:lstStyle/>
          <a:p>
            <a:pPr algn="ctr" defTabSz="914400"/>
            <a:r>
              <a:rPr lang="es-PE" kern="1200" dirty="0">
                <a:solidFill>
                  <a:srgbClr val="FFFFFF"/>
                </a:solidFill>
              </a:rPr>
              <a:t>Presupuesto y ejecución 2020</a:t>
            </a:r>
            <a:br>
              <a:rPr lang="es-PE" kern="1200" dirty="0">
                <a:solidFill>
                  <a:srgbClr val="FFFFFF"/>
                </a:solidFill>
              </a:rPr>
            </a:br>
            <a:r>
              <a:rPr lang="es-PE" sz="3200" b="1" dirty="0">
                <a:solidFill>
                  <a:srgbClr val="FFFFFF"/>
                </a:solidFill>
              </a:rPr>
              <a:t>(En millones de soles)</a:t>
            </a:r>
            <a:endParaRPr lang="es-PE" b="1" kern="1200" dirty="0">
              <a:solidFill>
                <a:srgbClr val="FFFFFF"/>
              </a:solidFill>
            </a:endParaRPr>
          </a:p>
        </p:txBody>
      </p:sp>
      <p:graphicFrame>
        <p:nvGraphicFramePr>
          <p:cNvPr id="7" name="Tabla 6">
            <a:extLst>
              <a:ext uri="{FF2B5EF4-FFF2-40B4-BE49-F238E27FC236}">
                <a16:creationId xmlns="" xmlns:a16="http://schemas.microsoft.com/office/drawing/2014/main" id="{CFCAB136-F3C0-400A-97B8-AA990057451F}"/>
              </a:ext>
            </a:extLst>
          </p:cNvPr>
          <p:cNvGraphicFramePr>
            <a:graphicFrameLocks noGrp="1"/>
          </p:cNvGraphicFramePr>
          <p:nvPr>
            <p:extLst>
              <p:ext uri="{D42A27DB-BD31-4B8C-83A1-F6EECF244321}">
                <p14:modId xmlns:p14="http://schemas.microsoft.com/office/powerpoint/2010/main" val="2156360259"/>
              </p:ext>
            </p:extLst>
          </p:nvPr>
        </p:nvGraphicFramePr>
        <p:xfrm>
          <a:off x="7290689" y="1540225"/>
          <a:ext cx="9921177" cy="3878080"/>
        </p:xfrm>
        <a:graphic>
          <a:graphicData uri="http://schemas.openxmlformats.org/drawingml/2006/table">
            <a:tbl>
              <a:tblPr firstRow="1" bandRow="1">
                <a:noFill/>
              </a:tblPr>
              <a:tblGrid>
                <a:gridCol w="2565654">
                  <a:extLst>
                    <a:ext uri="{9D8B030D-6E8A-4147-A177-3AD203B41FA5}">
                      <a16:colId xmlns="" xmlns:a16="http://schemas.microsoft.com/office/drawing/2014/main" val="20000"/>
                    </a:ext>
                  </a:extLst>
                </a:gridCol>
                <a:gridCol w="1950720">
                  <a:extLst>
                    <a:ext uri="{9D8B030D-6E8A-4147-A177-3AD203B41FA5}">
                      <a16:colId xmlns="" xmlns:a16="http://schemas.microsoft.com/office/drawing/2014/main" val="20001"/>
                    </a:ext>
                  </a:extLst>
                </a:gridCol>
                <a:gridCol w="2042160">
                  <a:extLst>
                    <a:ext uri="{9D8B030D-6E8A-4147-A177-3AD203B41FA5}">
                      <a16:colId xmlns="" xmlns:a16="http://schemas.microsoft.com/office/drawing/2014/main" val="20002"/>
                    </a:ext>
                  </a:extLst>
                </a:gridCol>
                <a:gridCol w="1767840">
                  <a:extLst>
                    <a:ext uri="{9D8B030D-6E8A-4147-A177-3AD203B41FA5}">
                      <a16:colId xmlns="" xmlns:a16="http://schemas.microsoft.com/office/drawing/2014/main" val="20003"/>
                    </a:ext>
                  </a:extLst>
                </a:gridCol>
                <a:gridCol w="1594803">
                  <a:extLst>
                    <a:ext uri="{9D8B030D-6E8A-4147-A177-3AD203B41FA5}">
                      <a16:colId xmlns="" xmlns:a16="http://schemas.microsoft.com/office/drawing/2014/main" val="20004"/>
                    </a:ext>
                  </a:extLst>
                </a:gridCol>
              </a:tblGrid>
              <a:tr h="1064074">
                <a:tc>
                  <a:txBody>
                    <a:bodyPr/>
                    <a:lstStyle/>
                    <a:p>
                      <a:pPr algn="ctr" fontAlgn="ctr"/>
                      <a:r>
                        <a:rPr lang="es-PE" sz="1800" b="1" i="0" u="none" strike="noStrike" dirty="0">
                          <a:solidFill>
                            <a:srgbClr val="FFFFFF"/>
                          </a:solidFill>
                          <a:effectLst/>
                          <a:latin typeface="Calibri" panose="020F0502020204030204" pitchFamily="34" charset="0"/>
                        </a:rPr>
                        <a:t>FUENTE</a:t>
                      </a:r>
                    </a:p>
                  </a:txBody>
                  <a:tcPr marL="249134" marR="149480" marT="149480" marB="149480" anchor="ctr">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accent6">
                        <a:alpha val="69804"/>
                      </a:schemeClr>
                    </a:solidFill>
                  </a:tcPr>
                </a:tc>
                <a:tc>
                  <a:txBody>
                    <a:bodyPr/>
                    <a:lstStyle/>
                    <a:p>
                      <a:pPr algn="ctr" fontAlgn="ctr"/>
                      <a:r>
                        <a:rPr lang="es-PE" sz="1800" b="1" i="0" u="none" strike="noStrike" dirty="0">
                          <a:solidFill>
                            <a:srgbClr val="FFFFFF"/>
                          </a:solidFill>
                          <a:effectLst/>
                          <a:latin typeface="Calibri" panose="020F0502020204030204" pitchFamily="34" charset="0"/>
                        </a:rPr>
                        <a:t>PRESUPUESTO INSTITUCIONAL DE APERTURA                             (PIA)</a:t>
                      </a:r>
                    </a:p>
                  </a:txBody>
                  <a:tcPr marL="249134" marR="149480" marT="149480" marB="149480"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accent6">
                        <a:alpha val="69804"/>
                      </a:schemeClr>
                    </a:solidFill>
                  </a:tcPr>
                </a:tc>
                <a:tc>
                  <a:txBody>
                    <a:bodyPr/>
                    <a:lstStyle/>
                    <a:p>
                      <a:pPr algn="ctr" fontAlgn="ctr"/>
                      <a:r>
                        <a:rPr lang="es-PE" sz="1800" b="1" i="0" u="none" strike="noStrike" dirty="0">
                          <a:solidFill>
                            <a:srgbClr val="FFFFFF"/>
                          </a:solidFill>
                          <a:effectLst/>
                          <a:latin typeface="Calibri" panose="020F0502020204030204" pitchFamily="34" charset="0"/>
                        </a:rPr>
                        <a:t>PRESUPUESTO INSTITUCIONAL MODIFICADO            (PIM)</a:t>
                      </a:r>
                    </a:p>
                  </a:txBody>
                  <a:tcPr marL="249134" marR="149480" marT="149480" marB="149480"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accent6">
                        <a:alpha val="69804"/>
                      </a:schemeClr>
                    </a:solidFill>
                  </a:tcPr>
                </a:tc>
                <a:tc>
                  <a:txBody>
                    <a:bodyPr/>
                    <a:lstStyle/>
                    <a:p>
                      <a:pPr algn="ctr" fontAlgn="ctr"/>
                      <a:r>
                        <a:rPr lang="es-PE" sz="1800" b="1" i="0" u="none" strike="noStrike" dirty="0">
                          <a:solidFill>
                            <a:srgbClr val="FFFFFF"/>
                          </a:solidFill>
                          <a:effectLst/>
                          <a:latin typeface="Calibri" panose="020F0502020204030204" pitchFamily="34" charset="0"/>
                        </a:rPr>
                        <a:t>EJECUCION A SEPTIEMBRE</a:t>
                      </a:r>
                    </a:p>
                  </a:txBody>
                  <a:tcPr marL="249134" marR="149480" marT="149480" marB="149480"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accent6">
                        <a:alpha val="69804"/>
                      </a:schemeClr>
                    </a:solidFill>
                  </a:tcPr>
                </a:tc>
                <a:tc>
                  <a:txBody>
                    <a:bodyPr/>
                    <a:lstStyle/>
                    <a:p>
                      <a:pPr algn="ctr" fontAlgn="ctr"/>
                      <a:r>
                        <a:rPr lang="es-PE" sz="1800" b="1" i="0" u="none" strike="noStrike" dirty="0">
                          <a:solidFill>
                            <a:srgbClr val="FFFFFF"/>
                          </a:solidFill>
                          <a:effectLst/>
                          <a:latin typeface="Calibri" panose="020F0502020204030204" pitchFamily="34" charset="0"/>
                        </a:rPr>
                        <a:t>% EJECUCIÓN</a:t>
                      </a:r>
                    </a:p>
                  </a:txBody>
                  <a:tcPr marL="249134" marR="149480" marT="149480" marB="149480"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chemeClr val="accent6">
                        <a:alpha val="69804"/>
                      </a:schemeClr>
                    </a:solidFill>
                  </a:tcPr>
                </a:tc>
                <a:extLst>
                  <a:ext uri="{0D108BD9-81ED-4DB2-BD59-A6C34878D82A}">
                    <a16:rowId xmlns="" xmlns:a16="http://schemas.microsoft.com/office/drawing/2014/main" val="10000"/>
                  </a:ext>
                </a:extLst>
              </a:tr>
              <a:tr h="368964">
                <a:tc>
                  <a:txBody>
                    <a:bodyPr/>
                    <a:lstStyle/>
                    <a:p>
                      <a:pPr algn="just" fontAlgn="ctr"/>
                      <a:r>
                        <a:rPr lang="es-PE" sz="2400" b="1" i="0" u="none" strike="noStrike" dirty="0">
                          <a:solidFill>
                            <a:schemeClr val="tx1">
                              <a:lumMod val="85000"/>
                              <a:lumOff val="15000"/>
                            </a:schemeClr>
                          </a:solidFill>
                          <a:effectLst/>
                          <a:latin typeface="Calibri" panose="020F0502020204030204" pitchFamily="34" charset="0"/>
                        </a:rPr>
                        <a:t>Toda</a:t>
                      </a:r>
                      <a:r>
                        <a:rPr lang="es-PE" sz="2400" b="1" i="0" u="none" strike="noStrike" baseline="0" dirty="0">
                          <a:solidFill>
                            <a:schemeClr val="tx1">
                              <a:lumMod val="85000"/>
                              <a:lumOff val="15000"/>
                            </a:schemeClr>
                          </a:solidFill>
                          <a:effectLst/>
                          <a:latin typeface="Calibri" panose="020F0502020204030204" pitchFamily="34" charset="0"/>
                        </a:rPr>
                        <a:t> </a:t>
                      </a:r>
                      <a:r>
                        <a:rPr lang="es-PE" sz="2400" b="1" i="0" u="none" strike="noStrike" dirty="0">
                          <a:solidFill>
                            <a:schemeClr val="tx1">
                              <a:lumMod val="85000"/>
                              <a:lumOff val="15000"/>
                            </a:schemeClr>
                          </a:solidFill>
                          <a:effectLst/>
                          <a:latin typeface="Calibri" panose="020F0502020204030204" pitchFamily="34" charset="0"/>
                        </a:rPr>
                        <a:t> Fuente</a:t>
                      </a:r>
                    </a:p>
                  </a:txBody>
                  <a:tcPr marL="249134" marR="149480" marT="149480" marB="149480"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r" fontAlgn="ctr"/>
                      <a:r>
                        <a:rPr lang="es-PE" sz="2800" b="1" i="0" u="none" strike="noStrike" dirty="0">
                          <a:solidFill>
                            <a:schemeClr val="tx1">
                              <a:lumMod val="85000"/>
                              <a:lumOff val="15000"/>
                            </a:schemeClr>
                          </a:solidFill>
                          <a:effectLst/>
                          <a:latin typeface="Calibri" panose="020F0502020204030204" pitchFamily="34" charset="0"/>
                        </a:rPr>
                        <a:t>28.12</a:t>
                      </a:r>
                    </a:p>
                  </a:txBody>
                  <a:tcPr marL="249134" marR="149480" marT="149480" marB="149480"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r" fontAlgn="ctr"/>
                      <a:r>
                        <a:rPr lang="es-PE" sz="2800" b="1" i="0" u="none" strike="noStrike" dirty="0">
                          <a:solidFill>
                            <a:schemeClr val="tx1">
                              <a:lumMod val="85000"/>
                              <a:lumOff val="15000"/>
                            </a:schemeClr>
                          </a:solidFill>
                          <a:effectLst/>
                          <a:latin typeface="Calibri" panose="020F0502020204030204" pitchFamily="34" charset="0"/>
                        </a:rPr>
                        <a:t>28.12</a:t>
                      </a:r>
                    </a:p>
                  </a:txBody>
                  <a:tcPr marL="249134" marR="149480" marT="149480" marB="149480"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r" fontAlgn="ctr"/>
                      <a:r>
                        <a:rPr lang="es-PE" sz="2800" b="1" i="0" u="none" strike="noStrike" dirty="0">
                          <a:solidFill>
                            <a:schemeClr val="tx1">
                              <a:lumMod val="85000"/>
                              <a:lumOff val="15000"/>
                            </a:schemeClr>
                          </a:solidFill>
                          <a:effectLst/>
                          <a:latin typeface="Calibri" panose="020F0502020204030204" pitchFamily="34" charset="0"/>
                        </a:rPr>
                        <a:t>15.71</a:t>
                      </a:r>
                    </a:p>
                  </a:txBody>
                  <a:tcPr marL="249134" marR="149480" marT="149480" marB="149480"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r" fontAlgn="ctr"/>
                      <a:r>
                        <a:rPr lang="es-PE" sz="2800" b="1" i="0" u="none" strike="noStrike" dirty="0">
                          <a:solidFill>
                            <a:schemeClr val="tx1">
                              <a:lumMod val="85000"/>
                              <a:lumOff val="15000"/>
                            </a:schemeClr>
                          </a:solidFill>
                          <a:effectLst/>
                          <a:latin typeface="Calibri" panose="020F0502020204030204" pitchFamily="34" charset="0"/>
                        </a:rPr>
                        <a:t>55.9</a:t>
                      </a:r>
                    </a:p>
                  </a:txBody>
                  <a:tcPr marL="249134" marR="149480" marT="149480" marB="149480"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 xmlns:a16="http://schemas.microsoft.com/office/drawing/2014/main" val="10001"/>
                  </a:ext>
                </a:extLst>
              </a:tr>
              <a:tr h="352732">
                <a:tc>
                  <a:txBody>
                    <a:bodyPr/>
                    <a:lstStyle/>
                    <a:p>
                      <a:pPr algn="just" fontAlgn="ctr"/>
                      <a:r>
                        <a:rPr lang="es-PE" sz="2400" b="1" i="0" u="none" strike="noStrike" dirty="0">
                          <a:solidFill>
                            <a:schemeClr val="tx1">
                              <a:lumMod val="85000"/>
                              <a:lumOff val="15000"/>
                            </a:schemeClr>
                          </a:solidFill>
                          <a:effectLst/>
                          <a:latin typeface="Calibri" panose="020F0502020204030204" pitchFamily="34" charset="0"/>
                        </a:rPr>
                        <a:t>R. Ordinarios</a:t>
                      </a:r>
                    </a:p>
                  </a:txBody>
                  <a:tcPr marL="249134" marR="149480" marT="149480" marB="149480"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fontAlgn="ctr"/>
                      <a:r>
                        <a:rPr lang="es-PE" sz="2800" b="1" i="0" u="none" strike="noStrike" dirty="0">
                          <a:solidFill>
                            <a:schemeClr val="tx1">
                              <a:lumMod val="85000"/>
                              <a:lumOff val="15000"/>
                            </a:schemeClr>
                          </a:solidFill>
                          <a:effectLst/>
                          <a:latin typeface="Calibri" panose="020F0502020204030204" pitchFamily="34" charset="0"/>
                        </a:rPr>
                        <a:t>24.03</a:t>
                      </a:r>
                    </a:p>
                  </a:txBody>
                  <a:tcPr marL="249134" marR="149480" marT="149480" marB="149480"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fontAlgn="ctr"/>
                      <a:r>
                        <a:rPr lang="es-PE" sz="2800" b="1" i="0" u="none" strike="noStrike" dirty="0">
                          <a:solidFill>
                            <a:schemeClr val="tx1">
                              <a:lumMod val="85000"/>
                              <a:lumOff val="15000"/>
                            </a:schemeClr>
                          </a:solidFill>
                          <a:effectLst/>
                          <a:latin typeface="Calibri" panose="020F0502020204030204" pitchFamily="34" charset="0"/>
                        </a:rPr>
                        <a:t>24.03</a:t>
                      </a:r>
                    </a:p>
                  </a:txBody>
                  <a:tcPr marL="249134" marR="149480" marT="149480" marB="149480"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fontAlgn="ctr"/>
                      <a:r>
                        <a:rPr lang="es-PE" sz="2800" b="1" i="0" u="none" strike="noStrike" dirty="0">
                          <a:solidFill>
                            <a:schemeClr val="tx1">
                              <a:lumMod val="85000"/>
                              <a:lumOff val="15000"/>
                            </a:schemeClr>
                          </a:solidFill>
                          <a:effectLst/>
                          <a:latin typeface="Calibri" panose="020F0502020204030204" pitchFamily="34" charset="0"/>
                        </a:rPr>
                        <a:t>15.14</a:t>
                      </a:r>
                    </a:p>
                  </a:txBody>
                  <a:tcPr marL="249134" marR="149480" marT="149480" marB="149480"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fontAlgn="ctr"/>
                      <a:r>
                        <a:rPr lang="es-PE" sz="2800" b="1" i="0" u="none" strike="noStrike" dirty="0">
                          <a:solidFill>
                            <a:schemeClr val="tx1">
                              <a:lumMod val="85000"/>
                              <a:lumOff val="15000"/>
                            </a:schemeClr>
                          </a:solidFill>
                          <a:effectLst/>
                          <a:latin typeface="Calibri" panose="020F0502020204030204" pitchFamily="34" charset="0"/>
                        </a:rPr>
                        <a:t>63.0</a:t>
                      </a:r>
                    </a:p>
                  </a:txBody>
                  <a:tcPr marL="249134" marR="149480" marT="149480" marB="149480"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 xmlns:a16="http://schemas.microsoft.com/office/drawing/2014/main" val="10002"/>
                  </a:ext>
                </a:extLst>
              </a:tr>
              <a:tr h="392501">
                <a:tc>
                  <a:txBody>
                    <a:bodyPr/>
                    <a:lstStyle/>
                    <a:p>
                      <a:pPr algn="just" fontAlgn="ctr"/>
                      <a:r>
                        <a:rPr lang="es-PE" sz="2400" b="1" i="0" u="none" strike="noStrike" dirty="0">
                          <a:solidFill>
                            <a:schemeClr val="tx1">
                              <a:lumMod val="85000"/>
                              <a:lumOff val="15000"/>
                            </a:schemeClr>
                          </a:solidFill>
                          <a:effectLst/>
                          <a:latin typeface="Calibri" panose="020F0502020204030204" pitchFamily="34" charset="0"/>
                        </a:rPr>
                        <a:t>R. Directamente Recaudados</a:t>
                      </a:r>
                    </a:p>
                  </a:txBody>
                  <a:tcPr marL="249134" marR="149480" marT="149480" marB="149480"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algn="r" fontAlgn="ctr"/>
                      <a:r>
                        <a:rPr lang="es-PE" sz="2800" b="1" i="0" u="none" strike="noStrike">
                          <a:solidFill>
                            <a:schemeClr val="tx1">
                              <a:lumMod val="85000"/>
                              <a:lumOff val="15000"/>
                            </a:schemeClr>
                          </a:solidFill>
                          <a:effectLst/>
                          <a:latin typeface="Calibri" panose="020F0502020204030204" pitchFamily="34" charset="0"/>
                        </a:rPr>
                        <a:t>4.09</a:t>
                      </a:r>
                    </a:p>
                  </a:txBody>
                  <a:tcPr marL="249134" marR="149480" marT="149480" marB="149480"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algn="r" fontAlgn="ctr"/>
                      <a:r>
                        <a:rPr lang="es-PE" sz="2800" b="1" i="0" u="none" strike="noStrike">
                          <a:solidFill>
                            <a:schemeClr val="tx1">
                              <a:lumMod val="85000"/>
                              <a:lumOff val="15000"/>
                            </a:schemeClr>
                          </a:solidFill>
                          <a:effectLst/>
                          <a:latin typeface="Calibri" panose="020F0502020204030204" pitchFamily="34" charset="0"/>
                        </a:rPr>
                        <a:t>4.09</a:t>
                      </a:r>
                    </a:p>
                  </a:txBody>
                  <a:tcPr marL="249134" marR="149480" marT="149480" marB="149480"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algn="r" fontAlgn="ctr"/>
                      <a:r>
                        <a:rPr lang="es-PE" sz="2800" b="1" i="0" u="none" strike="noStrike" dirty="0">
                          <a:solidFill>
                            <a:schemeClr val="tx1">
                              <a:lumMod val="85000"/>
                              <a:lumOff val="15000"/>
                            </a:schemeClr>
                          </a:solidFill>
                          <a:effectLst/>
                          <a:latin typeface="Calibri" panose="020F0502020204030204" pitchFamily="34" charset="0"/>
                        </a:rPr>
                        <a:t>0.57</a:t>
                      </a:r>
                    </a:p>
                  </a:txBody>
                  <a:tcPr marL="249134" marR="149480" marT="149480" marB="149480"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algn="r" fontAlgn="ctr"/>
                      <a:r>
                        <a:rPr lang="es-PE" sz="2800" b="1" i="0" u="none" strike="noStrike" dirty="0">
                          <a:solidFill>
                            <a:schemeClr val="tx1">
                              <a:lumMod val="85000"/>
                              <a:lumOff val="15000"/>
                            </a:schemeClr>
                          </a:solidFill>
                          <a:effectLst/>
                          <a:latin typeface="Calibri" panose="020F0502020204030204" pitchFamily="34" charset="0"/>
                        </a:rPr>
                        <a:t>13.9</a:t>
                      </a:r>
                    </a:p>
                  </a:txBody>
                  <a:tcPr marL="249134" marR="149480" marT="149480" marB="149480"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 xmlns:a16="http://schemas.microsoft.com/office/drawing/2014/main" val="10003"/>
                  </a:ext>
                </a:extLst>
              </a:tr>
            </a:tbl>
          </a:graphicData>
        </a:graphic>
      </p:graphicFrame>
      <p:sp>
        <p:nvSpPr>
          <p:cNvPr id="13" name="Marcador de número de diapositiva 3">
            <a:extLst>
              <a:ext uri="{FF2B5EF4-FFF2-40B4-BE49-F238E27FC236}">
                <a16:creationId xmlns="" xmlns:a16="http://schemas.microsoft.com/office/drawing/2014/main" id="{2A33CC44-1E77-4F50-9E61-38F02AD8A9FD}"/>
              </a:ext>
            </a:extLst>
          </p:cNvPr>
          <p:cNvSpPr>
            <a:spLocks noGrp="1"/>
          </p:cNvSpPr>
          <p:nvPr>
            <p:ph type="sldNum" sz="quarter" idx="11"/>
          </p:nvPr>
        </p:nvSpPr>
        <p:spPr>
          <a:xfrm>
            <a:off x="15265400" y="8877368"/>
            <a:ext cx="2711450" cy="1012858"/>
          </a:xfrm>
        </p:spPr>
        <p:txBody>
          <a:bodyPr/>
          <a:lstStyle/>
          <a:p>
            <a:fld id="{B54AD89C-DF1E-4948-B597-5DD47B34A9CA}" type="slidenum">
              <a:rPr kumimoji="1" lang="ja-JP" altLang="en-US" smtClean="0"/>
              <a:pPr/>
              <a:t>17</a:t>
            </a:fld>
            <a:endParaRPr kumimoji="1" lang="ja-JP" altLang="en-US" dirty="0"/>
          </a:p>
        </p:txBody>
      </p:sp>
      <p:graphicFrame>
        <p:nvGraphicFramePr>
          <p:cNvPr id="8" name="2 Gráfico">
            <a:extLst>
              <a:ext uri="{FF2B5EF4-FFF2-40B4-BE49-F238E27FC236}">
                <a16:creationId xmlns="" xmlns:a16="http://schemas.microsoft.com/office/drawing/2014/main" id="{A81743A8-BEE1-4C17-B818-5E91C9D03C94}"/>
              </a:ext>
            </a:extLst>
          </p:cNvPr>
          <p:cNvGraphicFramePr>
            <a:graphicFrameLocks/>
          </p:cNvGraphicFramePr>
          <p:nvPr>
            <p:extLst>
              <p:ext uri="{D42A27DB-BD31-4B8C-83A1-F6EECF244321}">
                <p14:modId xmlns:p14="http://schemas.microsoft.com/office/powerpoint/2010/main" val="1249885471"/>
              </p:ext>
            </p:extLst>
          </p:nvPr>
        </p:nvGraphicFramePr>
        <p:xfrm>
          <a:off x="8068224" y="5418305"/>
          <a:ext cx="8366105" cy="4212392"/>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3">
            <a:extLst>
              <a:ext uri="{FF2B5EF4-FFF2-40B4-BE49-F238E27FC236}">
                <a16:creationId xmlns="" xmlns:a16="http://schemas.microsoft.com/office/drawing/2014/main" id="{350F4813-748E-41C8-9726-30C772E5D0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9680" y="424384"/>
            <a:ext cx="3026165" cy="105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577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 xmlns:a16="http://schemas.microsoft.com/office/drawing/2014/main" id="{53F29798-D584-4792-9B62-3F5F5C36D6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5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ítulo 10">
            <a:extLst>
              <a:ext uri="{FF2B5EF4-FFF2-40B4-BE49-F238E27FC236}">
                <a16:creationId xmlns="" xmlns:a16="http://schemas.microsoft.com/office/drawing/2014/main" id="{40CD5748-D212-4337-876B-4C905EA8DB1B}"/>
              </a:ext>
            </a:extLst>
          </p:cNvPr>
          <p:cNvSpPr txBox="1">
            <a:spLocks/>
          </p:cNvSpPr>
          <p:nvPr/>
        </p:nvSpPr>
        <p:spPr>
          <a:xfrm>
            <a:off x="1257300" y="277164"/>
            <a:ext cx="15773400" cy="2258476"/>
          </a:xfrm>
          <a:prstGeom prst="rect">
            <a:avLst/>
          </a:prstGeom>
        </p:spPr>
        <p:txBody>
          <a:bodyPr vert="horz" lIns="91440" tIns="45720" rIns="91440" bIns="45720" rtlCol="0" anchor="ctr">
            <a:normAutofit/>
          </a:bodyPr>
          <a:lst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a:lstStyle>
          <a:p>
            <a:pPr algn="ctr" defTabSz="914400">
              <a:spcAft>
                <a:spcPts val="600"/>
              </a:spcAft>
            </a:pPr>
            <a:r>
              <a:rPr lang="es-PE" sz="4800" kern="1200" dirty="0">
                <a:solidFill>
                  <a:schemeClr val="tx1"/>
                </a:solidFill>
                <a:latin typeface="+mj-lt"/>
                <a:ea typeface="+mj-ea"/>
                <a:cs typeface="+mj-cs"/>
              </a:rPr>
              <a:t>Ejecución  presupuestal por fuente y genérica de gasto</a:t>
            </a:r>
          </a:p>
          <a:p>
            <a:pPr algn="ctr" defTabSz="914400">
              <a:spcAft>
                <a:spcPts val="600"/>
              </a:spcAft>
            </a:pPr>
            <a:r>
              <a:rPr lang="es-PE" sz="4000" kern="1200" dirty="0">
                <a:solidFill>
                  <a:schemeClr val="tx1"/>
                </a:solidFill>
                <a:latin typeface="+mj-lt"/>
                <a:ea typeface="+mj-ea"/>
                <a:cs typeface="+mj-cs"/>
              </a:rPr>
              <a:t>(a setiembre y proyección al cierre 2020) </a:t>
            </a:r>
          </a:p>
        </p:txBody>
      </p:sp>
      <p:sp>
        <p:nvSpPr>
          <p:cNvPr id="2" name="Marcador de pie de página 1">
            <a:extLst>
              <a:ext uri="{FF2B5EF4-FFF2-40B4-BE49-F238E27FC236}">
                <a16:creationId xmlns="" xmlns:a16="http://schemas.microsoft.com/office/drawing/2014/main" id="{8D028470-3E83-44E9-ADFF-48F596893683}"/>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 xmlns:a16="http://schemas.microsoft.com/office/drawing/2014/main" id="{8C117A2D-2F53-4F8A-B728-B1C1B3C63404}"/>
              </a:ext>
            </a:extLst>
          </p:cNvPr>
          <p:cNvSpPr>
            <a:spLocks noGrp="1"/>
          </p:cNvSpPr>
          <p:nvPr>
            <p:ph type="sldNum" sz="quarter" idx="12"/>
          </p:nvPr>
        </p:nvSpPr>
        <p:spPr/>
        <p:txBody>
          <a:bodyPr/>
          <a:lstStyle/>
          <a:p>
            <a:pPr>
              <a:spcAft>
                <a:spcPts val="600"/>
              </a:spcAft>
              <a:defRPr/>
            </a:pPr>
            <a:fld id="{E7F47D93-08B6-4324-A9DB-EC1F35059CC3}" type="slidenum">
              <a:rPr lang="es-PE" altLang="es-PE" smtClean="0"/>
              <a:pPr>
                <a:spcAft>
                  <a:spcPts val="600"/>
                </a:spcAft>
                <a:defRPr/>
              </a:pPr>
              <a:t>18</a:t>
            </a:fld>
            <a:endParaRPr lang="es-PE" altLang="es-PE"/>
          </a:p>
        </p:txBody>
      </p:sp>
      <p:graphicFrame>
        <p:nvGraphicFramePr>
          <p:cNvPr id="7" name="Tabla 6">
            <a:extLst>
              <a:ext uri="{FF2B5EF4-FFF2-40B4-BE49-F238E27FC236}">
                <a16:creationId xmlns="" xmlns:a16="http://schemas.microsoft.com/office/drawing/2014/main" id="{1EED960D-11B4-4DAD-9EA3-5D84048ABCF7}"/>
              </a:ext>
            </a:extLst>
          </p:cNvPr>
          <p:cNvGraphicFramePr>
            <a:graphicFrameLocks noGrp="1"/>
          </p:cNvGraphicFramePr>
          <p:nvPr>
            <p:extLst>
              <p:ext uri="{D42A27DB-BD31-4B8C-83A1-F6EECF244321}">
                <p14:modId xmlns:p14="http://schemas.microsoft.com/office/powerpoint/2010/main" val="1575374121"/>
              </p:ext>
            </p:extLst>
          </p:nvPr>
        </p:nvGraphicFramePr>
        <p:xfrm>
          <a:off x="665019" y="2424060"/>
          <a:ext cx="16957963" cy="7848563"/>
        </p:xfrm>
        <a:graphic>
          <a:graphicData uri="http://schemas.openxmlformats.org/drawingml/2006/table">
            <a:tbl>
              <a:tblPr firstRow="1" bandRow="1">
                <a:tableStyleId>{9D7B26C5-4107-4FEC-AEDC-1716B250A1EF}</a:tableStyleId>
              </a:tblPr>
              <a:tblGrid>
                <a:gridCol w="3487260">
                  <a:extLst>
                    <a:ext uri="{9D8B030D-6E8A-4147-A177-3AD203B41FA5}">
                      <a16:colId xmlns="" xmlns:a16="http://schemas.microsoft.com/office/drawing/2014/main" val="20000"/>
                    </a:ext>
                  </a:extLst>
                </a:gridCol>
                <a:gridCol w="2553757">
                  <a:extLst>
                    <a:ext uri="{9D8B030D-6E8A-4147-A177-3AD203B41FA5}">
                      <a16:colId xmlns="" xmlns:a16="http://schemas.microsoft.com/office/drawing/2014/main" val="20001"/>
                    </a:ext>
                  </a:extLst>
                </a:gridCol>
                <a:gridCol w="2017554">
                  <a:extLst>
                    <a:ext uri="{9D8B030D-6E8A-4147-A177-3AD203B41FA5}">
                      <a16:colId xmlns="" xmlns:a16="http://schemas.microsoft.com/office/drawing/2014/main" val="20002"/>
                    </a:ext>
                  </a:extLst>
                </a:gridCol>
                <a:gridCol w="2616190">
                  <a:extLst>
                    <a:ext uri="{9D8B030D-6E8A-4147-A177-3AD203B41FA5}">
                      <a16:colId xmlns="" xmlns:a16="http://schemas.microsoft.com/office/drawing/2014/main" val="20003"/>
                    </a:ext>
                  </a:extLst>
                </a:gridCol>
                <a:gridCol w="1080076">
                  <a:extLst>
                    <a:ext uri="{9D8B030D-6E8A-4147-A177-3AD203B41FA5}">
                      <a16:colId xmlns="" xmlns:a16="http://schemas.microsoft.com/office/drawing/2014/main" val="20004"/>
                    </a:ext>
                  </a:extLst>
                </a:gridCol>
                <a:gridCol w="1690638">
                  <a:extLst>
                    <a:ext uri="{9D8B030D-6E8A-4147-A177-3AD203B41FA5}">
                      <a16:colId xmlns="" xmlns:a16="http://schemas.microsoft.com/office/drawing/2014/main" val="20005"/>
                    </a:ext>
                  </a:extLst>
                </a:gridCol>
                <a:gridCol w="1610511">
                  <a:extLst>
                    <a:ext uri="{9D8B030D-6E8A-4147-A177-3AD203B41FA5}">
                      <a16:colId xmlns="" xmlns:a16="http://schemas.microsoft.com/office/drawing/2014/main" val="20006"/>
                    </a:ext>
                  </a:extLst>
                </a:gridCol>
                <a:gridCol w="1901977">
                  <a:extLst>
                    <a:ext uri="{9D8B030D-6E8A-4147-A177-3AD203B41FA5}">
                      <a16:colId xmlns="" xmlns:a16="http://schemas.microsoft.com/office/drawing/2014/main" val="20007"/>
                    </a:ext>
                  </a:extLst>
                </a:gridCol>
              </a:tblGrid>
              <a:tr h="256641">
                <a:tc gridSpan="8">
                  <a:txBody>
                    <a:bodyPr/>
                    <a:lstStyle/>
                    <a:p>
                      <a:pPr algn="ctr" fontAlgn="ctr"/>
                      <a:r>
                        <a:rPr lang="es-PE" sz="1400" b="1" u="none" strike="noStrike" dirty="0">
                          <a:solidFill>
                            <a:srgbClr val="000000"/>
                          </a:solidFill>
                          <a:effectLst/>
                        </a:rPr>
                        <a:t>(EN MILLONES)</a:t>
                      </a:r>
                      <a:endParaRPr lang="es-PE" sz="1400" b="1" i="0" u="none" strike="noStrike" dirty="0">
                        <a:solidFill>
                          <a:srgbClr val="000000"/>
                        </a:solidFill>
                        <a:effectLst/>
                        <a:latin typeface="+mn-lt"/>
                      </a:endParaRPr>
                    </a:p>
                  </a:txBody>
                  <a:tcPr marL="8111" marR="8111" marT="8111" marB="0" anchor="ct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 xmlns:a16="http://schemas.microsoft.com/office/drawing/2014/main" val="10000"/>
                  </a:ext>
                </a:extLst>
              </a:tr>
              <a:tr h="914514">
                <a:tc>
                  <a:txBody>
                    <a:bodyPr/>
                    <a:lstStyle/>
                    <a:p>
                      <a:pPr algn="ctr" fontAlgn="ctr"/>
                      <a:r>
                        <a:rPr lang="es-PE" sz="1400" b="1" u="none" strike="noStrike" dirty="0">
                          <a:solidFill>
                            <a:schemeClr val="tx2"/>
                          </a:solidFill>
                          <a:effectLst/>
                        </a:rPr>
                        <a:t>FTE,FTO  /                                              GENERICA DE GASTO</a:t>
                      </a:r>
                      <a:endParaRPr lang="es-PE" sz="1400" b="1" i="0" u="none" strike="noStrike" dirty="0">
                        <a:solidFill>
                          <a:schemeClr val="tx2"/>
                        </a:solidFill>
                        <a:effectLst/>
                        <a:latin typeface="+mn-lt"/>
                      </a:endParaRPr>
                    </a:p>
                  </a:txBody>
                  <a:tcPr marL="8111" marR="8111" marT="8111" marB="0" anchor="ctr">
                    <a:solidFill>
                      <a:schemeClr val="accent6">
                        <a:lumMod val="75000"/>
                        <a:alpha val="20000"/>
                      </a:schemeClr>
                    </a:solidFill>
                  </a:tcPr>
                </a:tc>
                <a:tc>
                  <a:txBody>
                    <a:bodyPr/>
                    <a:lstStyle/>
                    <a:p>
                      <a:pPr algn="ctr" fontAlgn="ctr"/>
                      <a:r>
                        <a:rPr lang="es-PE" sz="1400" b="1" u="none" strike="noStrike" dirty="0">
                          <a:solidFill>
                            <a:schemeClr val="tx2"/>
                          </a:solidFill>
                          <a:effectLst/>
                        </a:rPr>
                        <a:t>PRESUPUESTO INSTITUCIONAL DE APERTURA                           (PIA)</a:t>
                      </a:r>
                      <a:endParaRPr lang="es-PE" sz="1400" b="1" i="0" u="none" strike="noStrike" dirty="0">
                        <a:solidFill>
                          <a:schemeClr val="tx2"/>
                        </a:solidFill>
                        <a:effectLst/>
                        <a:latin typeface="+mn-lt"/>
                      </a:endParaRPr>
                    </a:p>
                  </a:txBody>
                  <a:tcPr marL="8111" marR="8111" marT="8111" marB="0" anchor="ctr">
                    <a:solidFill>
                      <a:schemeClr val="accent6">
                        <a:lumMod val="75000"/>
                        <a:alpha val="20000"/>
                      </a:schemeClr>
                    </a:solidFill>
                  </a:tcPr>
                </a:tc>
                <a:tc>
                  <a:txBody>
                    <a:bodyPr/>
                    <a:lstStyle/>
                    <a:p>
                      <a:pPr algn="ctr" fontAlgn="ctr"/>
                      <a:r>
                        <a:rPr lang="es-PE" sz="1400" b="1" u="none" strike="noStrike" dirty="0">
                          <a:solidFill>
                            <a:schemeClr val="tx2"/>
                          </a:solidFill>
                          <a:effectLst/>
                        </a:rPr>
                        <a:t>PRESUPUESTO INSTITUCIONAL MODIFICADO            (PIM)</a:t>
                      </a:r>
                      <a:endParaRPr lang="es-PE" sz="1400" b="1" i="0" u="none" strike="noStrike" dirty="0">
                        <a:solidFill>
                          <a:schemeClr val="tx2"/>
                        </a:solidFill>
                        <a:effectLst/>
                        <a:latin typeface="+mn-lt"/>
                      </a:endParaRPr>
                    </a:p>
                  </a:txBody>
                  <a:tcPr marL="8111" marR="8111" marT="8111" marB="0" anchor="ctr">
                    <a:solidFill>
                      <a:schemeClr val="accent6">
                        <a:lumMod val="75000"/>
                        <a:alpha val="20000"/>
                      </a:schemeClr>
                    </a:solidFill>
                  </a:tcPr>
                </a:tc>
                <a:tc>
                  <a:txBody>
                    <a:bodyPr/>
                    <a:lstStyle/>
                    <a:p>
                      <a:pPr algn="ctr" fontAlgn="ctr"/>
                      <a:r>
                        <a:rPr lang="es-PE" sz="1400" b="1" u="none" strike="noStrike" dirty="0">
                          <a:solidFill>
                            <a:schemeClr val="tx2"/>
                          </a:solidFill>
                          <a:effectLst/>
                        </a:rPr>
                        <a:t>  EJECUCION  A SEPTIEMBRE                         2020</a:t>
                      </a:r>
                      <a:endParaRPr lang="es-PE" sz="1400" b="1" i="0" u="none" strike="noStrike" dirty="0">
                        <a:solidFill>
                          <a:schemeClr val="tx2"/>
                        </a:solidFill>
                        <a:effectLst/>
                        <a:latin typeface="+mn-lt"/>
                      </a:endParaRPr>
                    </a:p>
                  </a:txBody>
                  <a:tcPr marL="8111" marR="8111" marT="8111" marB="0" anchor="ctr">
                    <a:solidFill>
                      <a:schemeClr val="accent6">
                        <a:lumMod val="75000"/>
                        <a:alpha val="20000"/>
                      </a:schemeClr>
                    </a:solidFill>
                  </a:tcPr>
                </a:tc>
                <a:tc>
                  <a:txBody>
                    <a:bodyPr/>
                    <a:lstStyle/>
                    <a:p>
                      <a:pPr algn="ctr" fontAlgn="ctr"/>
                      <a:r>
                        <a:rPr lang="es-PE" sz="1400" b="1" u="none" strike="noStrike" dirty="0">
                          <a:solidFill>
                            <a:schemeClr val="tx2"/>
                          </a:solidFill>
                          <a:effectLst/>
                        </a:rPr>
                        <a:t>% EJEC.</a:t>
                      </a:r>
                      <a:endParaRPr lang="es-PE" sz="1400" b="1" i="0" u="none" strike="noStrike" dirty="0">
                        <a:solidFill>
                          <a:schemeClr val="tx2"/>
                        </a:solidFill>
                        <a:effectLst/>
                        <a:latin typeface="+mn-lt"/>
                      </a:endParaRPr>
                    </a:p>
                  </a:txBody>
                  <a:tcPr marL="8111" marR="8111" marT="8111" marB="0" anchor="ctr">
                    <a:solidFill>
                      <a:schemeClr val="accent6">
                        <a:lumMod val="75000"/>
                        <a:alpha val="20000"/>
                      </a:schemeClr>
                    </a:solidFill>
                  </a:tcPr>
                </a:tc>
                <a:tc>
                  <a:txBody>
                    <a:bodyPr/>
                    <a:lstStyle/>
                    <a:p>
                      <a:pPr algn="ctr" fontAlgn="ctr"/>
                      <a:r>
                        <a:rPr lang="es-PE" sz="1400" b="1" u="none" strike="noStrike" dirty="0">
                          <a:solidFill>
                            <a:schemeClr val="tx2"/>
                          </a:solidFill>
                          <a:effectLst/>
                        </a:rPr>
                        <a:t>PROYECCION OCTUBRE A DICIEMBRE</a:t>
                      </a:r>
                      <a:endParaRPr lang="es-PE" sz="1400" b="1" i="0" u="none" strike="noStrike" dirty="0">
                        <a:solidFill>
                          <a:schemeClr val="tx2"/>
                        </a:solidFill>
                        <a:effectLst/>
                        <a:latin typeface="+mn-lt"/>
                      </a:endParaRPr>
                    </a:p>
                  </a:txBody>
                  <a:tcPr marL="8111" marR="8111" marT="8111" marB="0" anchor="ctr">
                    <a:solidFill>
                      <a:schemeClr val="accent6">
                        <a:lumMod val="75000"/>
                        <a:alpha val="20000"/>
                      </a:schemeClr>
                    </a:solidFill>
                  </a:tcPr>
                </a:tc>
                <a:tc>
                  <a:txBody>
                    <a:bodyPr/>
                    <a:lstStyle/>
                    <a:p>
                      <a:pPr algn="ctr" fontAlgn="ctr"/>
                      <a:r>
                        <a:rPr lang="es-PE" sz="1400" b="1" u="none" strike="noStrike" dirty="0">
                          <a:solidFill>
                            <a:schemeClr val="tx2"/>
                          </a:solidFill>
                          <a:effectLst/>
                        </a:rPr>
                        <a:t>PROYECCION EJECUCION AL CIERRE 2020</a:t>
                      </a:r>
                      <a:endParaRPr lang="es-PE" sz="1400" b="1" i="0" u="none" strike="noStrike" dirty="0">
                        <a:solidFill>
                          <a:schemeClr val="tx2"/>
                        </a:solidFill>
                        <a:effectLst/>
                        <a:latin typeface="+mn-lt"/>
                      </a:endParaRPr>
                    </a:p>
                  </a:txBody>
                  <a:tcPr marL="8111" marR="8111" marT="8111" marB="0" anchor="ctr">
                    <a:solidFill>
                      <a:schemeClr val="accent6">
                        <a:lumMod val="75000"/>
                        <a:alpha val="20000"/>
                      </a:schemeClr>
                    </a:solidFill>
                  </a:tcPr>
                </a:tc>
                <a:tc>
                  <a:txBody>
                    <a:bodyPr/>
                    <a:lstStyle/>
                    <a:p>
                      <a:pPr algn="ctr" fontAlgn="ctr"/>
                      <a:r>
                        <a:rPr lang="es-PE" sz="1400" b="1" u="none" strike="noStrike" dirty="0">
                          <a:solidFill>
                            <a:schemeClr val="tx2"/>
                          </a:solidFill>
                          <a:effectLst/>
                        </a:rPr>
                        <a:t>% EJEC.                     AL CIERRE</a:t>
                      </a:r>
                      <a:endParaRPr lang="es-PE" sz="1400" b="1" i="0" u="none" strike="noStrike" dirty="0">
                        <a:solidFill>
                          <a:schemeClr val="tx2"/>
                        </a:solidFill>
                        <a:effectLst/>
                        <a:latin typeface="+mn-lt"/>
                      </a:endParaRPr>
                    </a:p>
                  </a:txBody>
                  <a:tcPr marL="8111" marR="8111" marT="8111" marB="0" anchor="ctr">
                    <a:solidFill>
                      <a:schemeClr val="accent6">
                        <a:lumMod val="75000"/>
                        <a:alpha val="20000"/>
                      </a:schemeClr>
                    </a:solidFill>
                  </a:tcPr>
                </a:tc>
                <a:extLst>
                  <a:ext uri="{0D108BD9-81ED-4DB2-BD59-A6C34878D82A}">
                    <a16:rowId xmlns="" xmlns:a16="http://schemas.microsoft.com/office/drawing/2014/main" val="10001"/>
                  </a:ext>
                </a:extLst>
              </a:tr>
              <a:tr h="500298">
                <a:tc>
                  <a:txBody>
                    <a:bodyPr/>
                    <a:lstStyle/>
                    <a:p>
                      <a:pPr algn="ctr" fontAlgn="ctr"/>
                      <a:r>
                        <a:rPr lang="es-PE" sz="1400" b="1" u="none" strike="noStrike">
                          <a:solidFill>
                            <a:srgbClr val="222B35"/>
                          </a:solidFill>
                          <a:effectLst/>
                        </a:rPr>
                        <a:t>RECURSOS ORDINARIOS</a:t>
                      </a:r>
                      <a:endParaRPr lang="es-PE" sz="1400" b="1" i="0" u="none" strike="noStrike">
                        <a:solidFill>
                          <a:srgbClr val="222B35"/>
                        </a:solidFill>
                        <a:effectLst/>
                        <a:latin typeface="+mn-lt"/>
                      </a:endParaRPr>
                    </a:p>
                  </a:txBody>
                  <a:tcPr marL="8111" marR="8111" marT="8111" marB="0" anchor="ctr"/>
                </a:tc>
                <a:tc>
                  <a:txBody>
                    <a:bodyPr/>
                    <a:lstStyle/>
                    <a:p>
                      <a:pPr algn="ctr" fontAlgn="ctr"/>
                      <a:r>
                        <a:rPr lang="es-PE" sz="2000" b="1" u="none" strike="noStrike" dirty="0">
                          <a:solidFill>
                            <a:srgbClr val="222B35"/>
                          </a:solidFill>
                          <a:effectLst/>
                        </a:rPr>
                        <a:t>                     24.03 </a:t>
                      </a:r>
                      <a:endParaRPr lang="es-PE" sz="2000" b="1" i="0" u="none" strike="noStrike" dirty="0">
                        <a:solidFill>
                          <a:srgbClr val="222B35"/>
                        </a:solidFill>
                        <a:effectLst/>
                        <a:latin typeface="+mn-lt"/>
                      </a:endParaRPr>
                    </a:p>
                  </a:txBody>
                  <a:tcPr marL="8111" marR="8111" marT="8111" marB="0" anchor="ctr"/>
                </a:tc>
                <a:tc>
                  <a:txBody>
                    <a:bodyPr/>
                    <a:lstStyle/>
                    <a:p>
                      <a:pPr algn="ctr" fontAlgn="ctr"/>
                      <a:r>
                        <a:rPr lang="es-PE" sz="2000" b="1" u="none" strike="noStrike" dirty="0">
                          <a:solidFill>
                            <a:srgbClr val="222B35"/>
                          </a:solidFill>
                          <a:effectLst/>
                        </a:rPr>
                        <a:t>                     24.03 </a:t>
                      </a:r>
                      <a:endParaRPr lang="es-PE" sz="2000" b="1" i="0" u="none" strike="noStrike" dirty="0">
                        <a:solidFill>
                          <a:srgbClr val="222B35"/>
                        </a:solidFill>
                        <a:effectLst/>
                        <a:latin typeface="+mn-lt"/>
                      </a:endParaRPr>
                    </a:p>
                  </a:txBody>
                  <a:tcPr marL="8111" marR="8111" marT="8111" marB="0" anchor="ctr"/>
                </a:tc>
                <a:tc>
                  <a:txBody>
                    <a:bodyPr/>
                    <a:lstStyle/>
                    <a:p>
                      <a:pPr algn="ctr" fontAlgn="ctr"/>
                      <a:r>
                        <a:rPr lang="es-PE" sz="2000" b="1" u="none" strike="noStrike" dirty="0">
                          <a:solidFill>
                            <a:srgbClr val="222B35"/>
                          </a:solidFill>
                          <a:effectLst/>
                        </a:rPr>
                        <a:t>                 15.14 </a:t>
                      </a:r>
                      <a:endParaRPr lang="es-PE" sz="2000" b="1" i="0" u="none" strike="noStrike" dirty="0">
                        <a:solidFill>
                          <a:srgbClr val="222B35"/>
                        </a:solidFill>
                        <a:effectLst/>
                        <a:latin typeface="+mn-lt"/>
                      </a:endParaRPr>
                    </a:p>
                  </a:txBody>
                  <a:tcPr marL="8111" marR="8111" marT="8111" marB="0" anchor="ctr"/>
                </a:tc>
                <a:tc>
                  <a:txBody>
                    <a:bodyPr/>
                    <a:lstStyle/>
                    <a:p>
                      <a:pPr algn="ctr" fontAlgn="ctr"/>
                      <a:r>
                        <a:rPr lang="es-PE" sz="2000" b="1" u="none" strike="noStrike" dirty="0">
                          <a:solidFill>
                            <a:srgbClr val="222B35"/>
                          </a:solidFill>
                          <a:effectLst/>
                        </a:rPr>
                        <a:t>        63.0 </a:t>
                      </a:r>
                      <a:endParaRPr lang="es-PE" sz="2000" b="1" i="0" u="none" strike="noStrike" dirty="0">
                        <a:solidFill>
                          <a:srgbClr val="222B35"/>
                        </a:solidFill>
                        <a:effectLst/>
                        <a:latin typeface="+mn-lt"/>
                      </a:endParaRPr>
                    </a:p>
                  </a:txBody>
                  <a:tcPr marL="8111" marR="8111" marT="8111" marB="0" anchor="ctr"/>
                </a:tc>
                <a:tc>
                  <a:txBody>
                    <a:bodyPr/>
                    <a:lstStyle/>
                    <a:p>
                      <a:pPr algn="ctr" fontAlgn="ctr"/>
                      <a:r>
                        <a:rPr lang="es-PE" sz="2000" b="1" u="none" strike="noStrike" dirty="0">
                          <a:solidFill>
                            <a:srgbClr val="222B35"/>
                          </a:solidFill>
                          <a:effectLst/>
                        </a:rPr>
                        <a:t>                   8.89 </a:t>
                      </a:r>
                      <a:endParaRPr lang="es-PE" sz="2000" b="1" i="0" u="none" strike="noStrike" dirty="0">
                        <a:solidFill>
                          <a:srgbClr val="222B35"/>
                        </a:solidFill>
                        <a:effectLst/>
                        <a:latin typeface="+mn-lt"/>
                      </a:endParaRPr>
                    </a:p>
                  </a:txBody>
                  <a:tcPr marL="8111" marR="8111" marT="8111" marB="0" anchor="ctr"/>
                </a:tc>
                <a:tc>
                  <a:txBody>
                    <a:bodyPr/>
                    <a:lstStyle/>
                    <a:p>
                      <a:pPr algn="ctr" fontAlgn="ctr"/>
                      <a:r>
                        <a:rPr lang="es-PE" sz="2000" b="1" u="none" strike="noStrike" dirty="0">
                          <a:solidFill>
                            <a:srgbClr val="222B35"/>
                          </a:solidFill>
                          <a:effectLst/>
                        </a:rPr>
                        <a:t>               24.03 </a:t>
                      </a:r>
                      <a:endParaRPr lang="es-PE" sz="2000" b="1" i="0" u="none" strike="noStrike" dirty="0">
                        <a:solidFill>
                          <a:srgbClr val="222B35"/>
                        </a:solidFill>
                        <a:effectLst/>
                        <a:latin typeface="+mn-lt"/>
                      </a:endParaRPr>
                    </a:p>
                  </a:txBody>
                  <a:tcPr marL="8111" marR="8111" marT="8111" marB="0" anchor="ctr"/>
                </a:tc>
                <a:tc>
                  <a:txBody>
                    <a:bodyPr/>
                    <a:lstStyle/>
                    <a:p>
                      <a:pPr algn="ctr" fontAlgn="ctr"/>
                      <a:r>
                        <a:rPr lang="es-PE" sz="2000" b="1" u="none" strike="noStrike" dirty="0">
                          <a:solidFill>
                            <a:srgbClr val="222B35"/>
                          </a:solidFill>
                          <a:effectLst/>
                        </a:rPr>
                        <a:t>     100.0 </a:t>
                      </a:r>
                      <a:endParaRPr lang="es-PE" sz="2000" b="1" i="0" u="none" strike="noStrike" dirty="0">
                        <a:solidFill>
                          <a:srgbClr val="222B35"/>
                        </a:solidFill>
                        <a:effectLst/>
                        <a:latin typeface="+mn-lt"/>
                      </a:endParaRPr>
                    </a:p>
                  </a:txBody>
                  <a:tcPr marL="8111" marR="8111" marT="8111" marB="0" anchor="ctr"/>
                </a:tc>
                <a:extLst>
                  <a:ext uri="{0D108BD9-81ED-4DB2-BD59-A6C34878D82A}">
                    <a16:rowId xmlns="" xmlns:a16="http://schemas.microsoft.com/office/drawing/2014/main" val="10002"/>
                  </a:ext>
                </a:extLst>
              </a:tr>
              <a:tr h="500298">
                <a:tc>
                  <a:txBody>
                    <a:bodyPr/>
                    <a:lstStyle/>
                    <a:p>
                      <a:pPr algn="ctr" fontAlgn="ctr"/>
                      <a:r>
                        <a:rPr lang="es-PE" sz="1400" b="0" u="none" strike="noStrike">
                          <a:solidFill>
                            <a:srgbClr val="000000"/>
                          </a:solidFill>
                          <a:effectLst/>
                        </a:rPr>
                        <a:t>2.1 PERSONAL Y OBLIGACIONES SOCIALES</a:t>
                      </a:r>
                      <a:endParaRPr lang="es-PE" sz="1400" b="0" i="0" u="none" strike="noStrike">
                        <a:solidFill>
                          <a:srgbClr val="000000"/>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13.20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13.20 </a:t>
                      </a:r>
                      <a:endParaRPr lang="es-PE" sz="2000" b="0" i="0" u="none" strike="noStrike" dirty="0">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10.87 </a:t>
                      </a:r>
                      <a:endParaRPr lang="es-PE" sz="2000" b="0" i="0" u="none" strike="noStrike" dirty="0">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82.4 </a:t>
                      </a:r>
                      <a:endParaRPr lang="es-PE" sz="2000" b="0" i="0" u="none" strike="noStrike" dirty="0">
                        <a:solidFill>
                          <a:srgbClr val="222B35"/>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2.33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13.20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100.0 </a:t>
                      </a:r>
                      <a:endParaRPr lang="es-PE" sz="2000" b="0" i="0" u="none" strike="noStrike" dirty="0">
                        <a:solidFill>
                          <a:srgbClr val="222B35"/>
                        </a:solidFill>
                        <a:effectLst/>
                        <a:latin typeface="+mn-lt"/>
                      </a:endParaRPr>
                    </a:p>
                  </a:txBody>
                  <a:tcPr marL="8111" marR="8111" marT="8111" marB="0" anchor="ctr"/>
                </a:tc>
                <a:extLst>
                  <a:ext uri="{0D108BD9-81ED-4DB2-BD59-A6C34878D82A}">
                    <a16:rowId xmlns="" xmlns:a16="http://schemas.microsoft.com/office/drawing/2014/main" val="10003"/>
                  </a:ext>
                </a:extLst>
              </a:tr>
              <a:tr h="500298">
                <a:tc>
                  <a:txBody>
                    <a:bodyPr/>
                    <a:lstStyle/>
                    <a:p>
                      <a:pPr algn="ctr" fontAlgn="ctr"/>
                      <a:r>
                        <a:rPr lang="es-PE" sz="1400" b="0" u="none" strike="noStrike">
                          <a:solidFill>
                            <a:srgbClr val="000000"/>
                          </a:solidFill>
                          <a:effectLst/>
                        </a:rPr>
                        <a:t>2.2  PENSIONES Y PRESTACIONES SOCIALES</a:t>
                      </a:r>
                      <a:endParaRPr lang="es-PE" sz="1400" b="0" i="0" u="none" strike="noStrike">
                        <a:solidFill>
                          <a:srgbClr val="000000"/>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0.71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1.39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0.71 </a:t>
                      </a:r>
                      <a:endParaRPr lang="es-PE" sz="2000" b="0" i="0" u="none" strike="noStrike" dirty="0">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51.4 </a:t>
                      </a:r>
                      <a:endParaRPr lang="es-PE" sz="2000" b="0" i="0" u="none" strike="noStrike" dirty="0">
                        <a:solidFill>
                          <a:srgbClr val="222B35"/>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0.67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1.39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100.0 </a:t>
                      </a:r>
                      <a:endParaRPr lang="es-PE" sz="2000" b="0" i="0" u="none" strike="noStrike" dirty="0">
                        <a:solidFill>
                          <a:srgbClr val="222B35"/>
                        </a:solidFill>
                        <a:effectLst/>
                        <a:latin typeface="+mn-lt"/>
                      </a:endParaRPr>
                    </a:p>
                  </a:txBody>
                  <a:tcPr marL="8111" marR="8111" marT="8111" marB="0" anchor="ctr"/>
                </a:tc>
                <a:extLst>
                  <a:ext uri="{0D108BD9-81ED-4DB2-BD59-A6C34878D82A}">
                    <a16:rowId xmlns="" xmlns:a16="http://schemas.microsoft.com/office/drawing/2014/main" val="10004"/>
                  </a:ext>
                </a:extLst>
              </a:tr>
              <a:tr h="500298">
                <a:tc>
                  <a:txBody>
                    <a:bodyPr/>
                    <a:lstStyle/>
                    <a:p>
                      <a:pPr algn="ctr" fontAlgn="ctr"/>
                      <a:r>
                        <a:rPr lang="es-PE" sz="1400" b="0" u="none" strike="noStrike" dirty="0">
                          <a:solidFill>
                            <a:srgbClr val="000000"/>
                          </a:solidFill>
                          <a:effectLst/>
                        </a:rPr>
                        <a:t>2.3  BIENES Y SERVICIOS</a:t>
                      </a:r>
                      <a:endParaRPr lang="es-PE" sz="1400" b="0" i="0" u="none" strike="noStrike" dirty="0">
                        <a:solidFill>
                          <a:srgbClr val="000000"/>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9.98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9.16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3.30</a:t>
                      </a:r>
                      <a:endParaRPr lang="es-PE" sz="2000" b="0" i="0" u="none" strike="noStrike" dirty="0">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36.0</a:t>
                      </a:r>
                      <a:endParaRPr lang="es-PE" sz="2000" b="0" i="0" u="none" strike="noStrike" dirty="0">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5.86</a:t>
                      </a:r>
                      <a:endParaRPr lang="es-PE" sz="2000" b="0" i="0" u="none" strike="noStrike" dirty="0">
                        <a:solidFill>
                          <a:srgbClr val="222B35"/>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9.16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100.0 </a:t>
                      </a:r>
                      <a:endParaRPr lang="es-PE" sz="2000" b="0" i="0" u="none" strike="noStrike" dirty="0">
                        <a:solidFill>
                          <a:srgbClr val="222B35"/>
                        </a:solidFill>
                        <a:effectLst/>
                        <a:latin typeface="+mn-lt"/>
                      </a:endParaRPr>
                    </a:p>
                  </a:txBody>
                  <a:tcPr marL="8111" marR="8111" marT="8111" marB="0" anchor="ctr"/>
                </a:tc>
                <a:extLst>
                  <a:ext uri="{0D108BD9-81ED-4DB2-BD59-A6C34878D82A}">
                    <a16:rowId xmlns="" xmlns:a16="http://schemas.microsoft.com/office/drawing/2014/main" val="10005"/>
                  </a:ext>
                </a:extLst>
              </a:tr>
              <a:tr h="500298">
                <a:tc>
                  <a:txBody>
                    <a:bodyPr/>
                    <a:lstStyle/>
                    <a:p>
                      <a:pPr algn="ctr" fontAlgn="ctr"/>
                      <a:r>
                        <a:rPr lang="es-PE" sz="1400" b="0" u="none" strike="noStrike">
                          <a:solidFill>
                            <a:srgbClr val="000000"/>
                          </a:solidFill>
                          <a:effectLst/>
                        </a:rPr>
                        <a:t>2.4 TRANSFERENCIA</a:t>
                      </a:r>
                      <a:endParaRPr lang="es-PE" sz="1400" b="0" i="0" u="none" strike="noStrike">
                        <a:solidFill>
                          <a:srgbClr val="000000"/>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0.06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0.06 </a:t>
                      </a:r>
                      <a:endParaRPr lang="es-PE" sz="2000" b="0" i="0" u="none" strike="noStrike" dirty="0">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100.0 </a:t>
                      </a:r>
                      <a:endParaRPr lang="es-PE" sz="2000" b="0" i="0" u="none" strike="noStrike" dirty="0">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   </a:t>
                      </a:r>
                      <a:endParaRPr lang="es-PE" sz="2000" b="0" i="0" u="none" strike="noStrike" dirty="0">
                        <a:solidFill>
                          <a:srgbClr val="222B35"/>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0.06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100.0 </a:t>
                      </a:r>
                      <a:endParaRPr lang="es-PE" sz="2000" b="0" i="0" u="none" strike="noStrike" dirty="0">
                        <a:solidFill>
                          <a:srgbClr val="222B35"/>
                        </a:solidFill>
                        <a:effectLst/>
                        <a:latin typeface="+mn-lt"/>
                      </a:endParaRPr>
                    </a:p>
                  </a:txBody>
                  <a:tcPr marL="8111" marR="8111" marT="8111" marB="0" anchor="ctr"/>
                </a:tc>
                <a:extLst>
                  <a:ext uri="{0D108BD9-81ED-4DB2-BD59-A6C34878D82A}">
                    <a16:rowId xmlns="" xmlns:a16="http://schemas.microsoft.com/office/drawing/2014/main" val="10006"/>
                  </a:ext>
                </a:extLst>
              </a:tr>
              <a:tr h="500298">
                <a:tc>
                  <a:txBody>
                    <a:bodyPr/>
                    <a:lstStyle/>
                    <a:p>
                      <a:pPr algn="ctr" fontAlgn="ctr"/>
                      <a:r>
                        <a:rPr lang="es-PE" sz="1400" b="0" u="none" strike="noStrike">
                          <a:solidFill>
                            <a:srgbClr val="000000"/>
                          </a:solidFill>
                          <a:effectLst/>
                        </a:rPr>
                        <a:t>2.5  OTROS GASTOS</a:t>
                      </a:r>
                      <a:endParaRPr lang="es-PE" sz="1400" b="0" i="0" u="none" strike="noStrike">
                        <a:solidFill>
                          <a:srgbClr val="000000"/>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0.14 </a:t>
                      </a:r>
                      <a:endParaRPr lang="es-PE" sz="2000" b="0" i="0" u="none" strike="noStrike" dirty="0">
                        <a:solidFill>
                          <a:srgbClr val="222B35"/>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0.14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0.12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88.4 </a:t>
                      </a:r>
                      <a:endParaRPr lang="es-PE" sz="2000" b="0" i="0" u="none" strike="noStrike" dirty="0">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0.02 </a:t>
                      </a:r>
                      <a:endParaRPr lang="es-PE" sz="2000" b="0" i="0" u="none" strike="noStrike" dirty="0">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0.14 </a:t>
                      </a:r>
                      <a:endParaRPr lang="es-PE" sz="2000" b="0" i="0" u="none" strike="noStrike" dirty="0">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100.0 </a:t>
                      </a:r>
                      <a:endParaRPr lang="es-PE" sz="2000" b="0" i="0" u="none" strike="noStrike" dirty="0">
                        <a:solidFill>
                          <a:srgbClr val="222B35"/>
                        </a:solidFill>
                        <a:effectLst/>
                        <a:latin typeface="+mn-lt"/>
                      </a:endParaRPr>
                    </a:p>
                  </a:txBody>
                  <a:tcPr marL="8111" marR="8111" marT="8111" marB="0" anchor="ctr"/>
                </a:tc>
                <a:extLst>
                  <a:ext uri="{0D108BD9-81ED-4DB2-BD59-A6C34878D82A}">
                    <a16:rowId xmlns="" xmlns:a16="http://schemas.microsoft.com/office/drawing/2014/main" val="10007"/>
                  </a:ext>
                </a:extLst>
              </a:tr>
              <a:tr h="500298">
                <a:tc>
                  <a:txBody>
                    <a:bodyPr/>
                    <a:lstStyle/>
                    <a:p>
                      <a:pPr algn="ctr" fontAlgn="ctr"/>
                      <a:r>
                        <a:rPr lang="es-PE" sz="1400" b="0" u="none" strike="noStrike">
                          <a:solidFill>
                            <a:srgbClr val="000000"/>
                          </a:solidFill>
                          <a:effectLst/>
                        </a:rPr>
                        <a:t>2.6 ADQUISICION DE ACTIVOS NO FINANCIEROS</a:t>
                      </a:r>
                      <a:endParaRPr lang="es-PE" sz="1400" b="0" i="0" u="none" strike="noStrike">
                        <a:solidFill>
                          <a:srgbClr val="000000"/>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0.10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0.08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88.0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0.01 </a:t>
                      </a:r>
                      <a:endParaRPr lang="es-PE" sz="2000" b="0" i="0" u="none" strike="noStrike" dirty="0">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0.10 </a:t>
                      </a:r>
                      <a:endParaRPr lang="es-PE" sz="2000" b="0" i="0" u="none" strike="noStrike" dirty="0">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100.0 </a:t>
                      </a:r>
                      <a:endParaRPr lang="es-PE" sz="2000" b="0" i="0" u="none" strike="noStrike" dirty="0">
                        <a:solidFill>
                          <a:srgbClr val="222B35"/>
                        </a:solidFill>
                        <a:effectLst/>
                        <a:latin typeface="+mn-lt"/>
                      </a:endParaRPr>
                    </a:p>
                  </a:txBody>
                  <a:tcPr marL="8111" marR="8111" marT="8111" marB="0" anchor="ctr"/>
                </a:tc>
                <a:extLst>
                  <a:ext uri="{0D108BD9-81ED-4DB2-BD59-A6C34878D82A}">
                    <a16:rowId xmlns="" xmlns:a16="http://schemas.microsoft.com/office/drawing/2014/main" val="10008"/>
                  </a:ext>
                </a:extLst>
              </a:tr>
              <a:tr h="500298">
                <a:tc>
                  <a:txBody>
                    <a:bodyPr/>
                    <a:lstStyle/>
                    <a:p>
                      <a:pPr algn="ctr" fontAlgn="ctr"/>
                      <a:r>
                        <a:rPr lang="es-PE" sz="1400" b="1" u="none" strike="noStrike">
                          <a:solidFill>
                            <a:srgbClr val="222B35"/>
                          </a:solidFill>
                          <a:effectLst/>
                        </a:rPr>
                        <a:t>RECURSOS DIRECTAMENTE RECAUDADOS</a:t>
                      </a:r>
                      <a:endParaRPr lang="es-PE" sz="1400" b="1" i="0" u="none" strike="noStrike">
                        <a:solidFill>
                          <a:srgbClr val="222B35"/>
                        </a:solidFill>
                        <a:effectLst/>
                        <a:latin typeface="+mn-lt"/>
                      </a:endParaRPr>
                    </a:p>
                  </a:txBody>
                  <a:tcPr marL="8111" marR="8111" marT="8111" marB="0" anchor="ctr"/>
                </a:tc>
                <a:tc>
                  <a:txBody>
                    <a:bodyPr/>
                    <a:lstStyle/>
                    <a:p>
                      <a:pPr algn="ctr" fontAlgn="ctr"/>
                      <a:r>
                        <a:rPr lang="es-PE" sz="2000" b="1" u="none" strike="noStrike">
                          <a:solidFill>
                            <a:srgbClr val="222B35"/>
                          </a:solidFill>
                          <a:effectLst/>
                        </a:rPr>
                        <a:t>                       4.09 </a:t>
                      </a:r>
                      <a:endParaRPr lang="es-PE" sz="2000" b="1" i="0" u="none" strike="noStrike">
                        <a:solidFill>
                          <a:srgbClr val="222B35"/>
                        </a:solidFill>
                        <a:effectLst/>
                        <a:latin typeface="+mn-lt"/>
                      </a:endParaRPr>
                    </a:p>
                  </a:txBody>
                  <a:tcPr marL="8111" marR="8111" marT="8111" marB="0" anchor="ctr"/>
                </a:tc>
                <a:tc>
                  <a:txBody>
                    <a:bodyPr/>
                    <a:lstStyle/>
                    <a:p>
                      <a:pPr algn="ctr" fontAlgn="ctr"/>
                      <a:r>
                        <a:rPr lang="es-PE" sz="2000" b="1" u="none" strike="noStrike" dirty="0">
                          <a:solidFill>
                            <a:srgbClr val="222B35"/>
                          </a:solidFill>
                          <a:effectLst/>
                        </a:rPr>
                        <a:t>                       4.09 </a:t>
                      </a:r>
                      <a:endParaRPr lang="es-PE" sz="2000" b="1" i="0" u="none" strike="noStrike" dirty="0">
                        <a:solidFill>
                          <a:srgbClr val="222B35"/>
                        </a:solidFill>
                        <a:effectLst/>
                        <a:latin typeface="+mn-lt"/>
                      </a:endParaRPr>
                    </a:p>
                  </a:txBody>
                  <a:tcPr marL="8111" marR="8111" marT="8111" marB="0" anchor="ctr"/>
                </a:tc>
                <a:tc>
                  <a:txBody>
                    <a:bodyPr/>
                    <a:lstStyle/>
                    <a:p>
                      <a:pPr algn="ctr" fontAlgn="ctr"/>
                      <a:r>
                        <a:rPr lang="es-PE" sz="2000" b="1" u="none" strike="noStrike">
                          <a:solidFill>
                            <a:srgbClr val="222B35"/>
                          </a:solidFill>
                          <a:effectLst/>
                        </a:rPr>
                        <a:t>                   0.57 </a:t>
                      </a:r>
                      <a:endParaRPr lang="es-PE" sz="2000" b="1" i="0" u="none" strike="noStrike">
                        <a:solidFill>
                          <a:srgbClr val="222B35"/>
                        </a:solidFill>
                        <a:effectLst/>
                        <a:latin typeface="+mn-lt"/>
                      </a:endParaRPr>
                    </a:p>
                  </a:txBody>
                  <a:tcPr marL="8111" marR="8111" marT="8111" marB="0" anchor="ctr"/>
                </a:tc>
                <a:tc>
                  <a:txBody>
                    <a:bodyPr/>
                    <a:lstStyle/>
                    <a:p>
                      <a:pPr algn="ctr" fontAlgn="ctr"/>
                      <a:r>
                        <a:rPr lang="es-PE" sz="2000" b="1" u="none" strike="noStrike">
                          <a:solidFill>
                            <a:srgbClr val="222B35"/>
                          </a:solidFill>
                          <a:effectLst/>
                        </a:rPr>
                        <a:t>        13.9 </a:t>
                      </a:r>
                      <a:endParaRPr lang="es-PE" sz="2000" b="1" i="0" u="none" strike="noStrike">
                        <a:solidFill>
                          <a:srgbClr val="222B35"/>
                        </a:solidFill>
                        <a:effectLst/>
                        <a:latin typeface="+mn-lt"/>
                      </a:endParaRPr>
                    </a:p>
                  </a:txBody>
                  <a:tcPr marL="8111" marR="8111" marT="8111" marB="0" anchor="ctr"/>
                </a:tc>
                <a:tc>
                  <a:txBody>
                    <a:bodyPr/>
                    <a:lstStyle/>
                    <a:p>
                      <a:pPr algn="ctr" fontAlgn="ctr"/>
                      <a:r>
                        <a:rPr lang="es-PE" sz="2000" b="1" u="none" strike="noStrike">
                          <a:solidFill>
                            <a:srgbClr val="222B35"/>
                          </a:solidFill>
                          <a:effectLst/>
                        </a:rPr>
                        <a:t>                        -   </a:t>
                      </a:r>
                      <a:endParaRPr lang="es-PE" sz="2000" b="1" i="0" u="none" strike="noStrike">
                        <a:solidFill>
                          <a:srgbClr val="222B35"/>
                        </a:solidFill>
                        <a:effectLst/>
                        <a:latin typeface="+mn-lt"/>
                      </a:endParaRPr>
                    </a:p>
                  </a:txBody>
                  <a:tcPr marL="8111" marR="8111" marT="8111" marB="0" anchor="ctr"/>
                </a:tc>
                <a:tc>
                  <a:txBody>
                    <a:bodyPr/>
                    <a:lstStyle/>
                    <a:p>
                      <a:pPr algn="ctr" fontAlgn="ctr"/>
                      <a:r>
                        <a:rPr lang="es-PE" sz="2000" b="1" u="none" strike="noStrike" dirty="0">
                          <a:solidFill>
                            <a:srgbClr val="222B35"/>
                          </a:solidFill>
                          <a:effectLst/>
                        </a:rPr>
                        <a:t>                 0.57 </a:t>
                      </a:r>
                      <a:endParaRPr lang="es-PE" sz="2000" b="1" i="0" u="none" strike="noStrike" dirty="0">
                        <a:solidFill>
                          <a:srgbClr val="222B35"/>
                        </a:solidFill>
                        <a:effectLst/>
                        <a:latin typeface="+mn-lt"/>
                      </a:endParaRPr>
                    </a:p>
                  </a:txBody>
                  <a:tcPr marL="8111" marR="8111" marT="8111" marB="0" anchor="ctr"/>
                </a:tc>
                <a:tc>
                  <a:txBody>
                    <a:bodyPr/>
                    <a:lstStyle/>
                    <a:p>
                      <a:pPr algn="ctr" fontAlgn="ctr"/>
                      <a:r>
                        <a:rPr lang="es-PE" sz="2000" b="1" u="none" strike="noStrike" dirty="0">
                          <a:solidFill>
                            <a:srgbClr val="222B35"/>
                          </a:solidFill>
                          <a:effectLst/>
                        </a:rPr>
                        <a:t>       13.9 </a:t>
                      </a:r>
                      <a:endParaRPr lang="es-PE" sz="2000" b="1" i="0" u="none" strike="noStrike" dirty="0">
                        <a:solidFill>
                          <a:srgbClr val="222B35"/>
                        </a:solidFill>
                        <a:effectLst/>
                        <a:latin typeface="+mn-lt"/>
                      </a:endParaRPr>
                    </a:p>
                  </a:txBody>
                  <a:tcPr marL="8111" marR="8111" marT="8111" marB="0" anchor="ctr"/>
                </a:tc>
                <a:extLst>
                  <a:ext uri="{0D108BD9-81ED-4DB2-BD59-A6C34878D82A}">
                    <a16:rowId xmlns="" xmlns:a16="http://schemas.microsoft.com/office/drawing/2014/main" val="10009"/>
                  </a:ext>
                </a:extLst>
              </a:tr>
              <a:tr h="500298">
                <a:tc>
                  <a:txBody>
                    <a:bodyPr/>
                    <a:lstStyle/>
                    <a:p>
                      <a:pPr algn="ctr" fontAlgn="ctr"/>
                      <a:r>
                        <a:rPr lang="es-PE" sz="1400" b="0" u="none" strike="noStrike">
                          <a:solidFill>
                            <a:srgbClr val="222B35"/>
                          </a:solidFill>
                          <a:effectLst/>
                        </a:rPr>
                        <a:t> 2.2  PENSIONES Y PRESTACIONES SOCIALES </a:t>
                      </a:r>
                      <a:endParaRPr lang="es-PE" sz="14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0.98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0.98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0.57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58.0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0.57 </a:t>
                      </a:r>
                      <a:endParaRPr lang="es-PE" sz="2000" b="0" i="0" u="none" strike="noStrike" dirty="0">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58.0 </a:t>
                      </a:r>
                      <a:endParaRPr lang="es-PE" sz="2000" b="0" i="0" u="none" strike="noStrike" dirty="0">
                        <a:solidFill>
                          <a:srgbClr val="222B35"/>
                        </a:solidFill>
                        <a:effectLst/>
                        <a:latin typeface="+mn-lt"/>
                      </a:endParaRPr>
                    </a:p>
                  </a:txBody>
                  <a:tcPr marL="8111" marR="8111" marT="8111" marB="0" anchor="ctr"/>
                </a:tc>
                <a:extLst>
                  <a:ext uri="{0D108BD9-81ED-4DB2-BD59-A6C34878D82A}">
                    <a16:rowId xmlns="" xmlns:a16="http://schemas.microsoft.com/office/drawing/2014/main" val="10010"/>
                  </a:ext>
                </a:extLst>
              </a:tr>
              <a:tr h="500298">
                <a:tc>
                  <a:txBody>
                    <a:bodyPr/>
                    <a:lstStyle/>
                    <a:p>
                      <a:pPr algn="ctr" fontAlgn="ctr"/>
                      <a:r>
                        <a:rPr lang="es-PE" sz="1400" b="0" u="none" strike="noStrike">
                          <a:solidFill>
                            <a:srgbClr val="222B35"/>
                          </a:solidFill>
                          <a:effectLst/>
                        </a:rPr>
                        <a:t> 2.3  BIENES Y SERVICIOS </a:t>
                      </a:r>
                      <a:endParaRPr lang="es-PE" sz="14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3.11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3.11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0.00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0.0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a:solidFill>
                            <a:srgbClr val="222B35"/>
                          </a:solidFill>
                          <a:effectLst/>
                        </a:rPr>
                        <a:t>                        -   </a:t>
                      </a:r>
                      <a:endParaRPr lang="es-PE" sz="2000" b="0" i="0" u="none" strike="noStrike">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0.00 </a:t>
                      </a:r>
                      <a:endParaRPr lang="es-PE" sz="2000" b="0" i="0" u="none" strike="noStrike" dirty="0">
                        <a:solidFill>
                          <a:srgbClr val="222B35"/>
                        </a:solidFill>
                        <a:effectLst/>
                        <a:latin typeface="+mn-lt"/>
                      </a:endParaRPr>
                    </a:p>
                  </a:txBody>
                  <a:tcPr marL="8111" marR="8111" marT="8111" marB="0" anchor="ctr"/>
                </a:tc>
                <a:tc>
                  <a:txBody>
                    <a:bodyPr/>
                    <a:lstStyle/>
                    <a:p>
                      <a:pPr algn="ctr" fontAlgn="ctr"/>
                      <a:r>
                        <a:rPr lang="es-PE" sz="2000" b="0" u="none" strike="noStrike" dirty="0">
                          <a:solidFill>
                            <a:srgbClr val="222B35"/>
                          </a:solidFill>
                          <a:effectLst/>
                        </a:rPr>
                        <a:t>          0.0</a:t>
                      </a:r>
                      <a:endParaRPr lang="es-PE" sz="2000" b="0" i="0" u="none" strike="noStrike" dirty="0">
                        <a:solidFill>
                          <a:srgbClr val="222B35"/>
                        </a:solidFill>
                        <a:effectLst/>
                        <a:latin typeface="+mn-lt"/>
                      </a:endParaRPr>
                    </a:p>
                  </a:txBody>
                  <a:tcPr marL="8111" marR="8111" marT="8111" marB="0" anchor="ctr"/>
                </a:tc>
                <a:extLst>
                  <a:ext uri="{0D108BD9-81ED-4DB2-BD59-A6C34878D82A}">
                    <a16:rowId xmlns="" xmlns:a16="http://schemas.microsoft.com/office/drawing/2014/main" val="10011"/>
                  </a:ext>
                </a:extLst>
              </a:tr>
              <a:tr h="500298">
                <a:tc>
                  <a:txBody>
                    <a:bodyPr/>
                    <a:lstStyle/>
                    <a:p>
                      <a:pPr algn="ctr" fontAlgn="ctr"/>
                      <a:r>
                        <a:rPr lang="es-PE" sz="1400" b="1" u="none" strike="noStrike" dirty="0">
                          <a:solidFill>
                            <a:srgbClr val="FFFFFF"/>
                          </a:solidFill>
                          <a:effectLst/>
                        </a:rPr>
                        <a:t>TOTAL</a:t>
                      </a:r>
                      <a:endParaRPr lang="es-PE" sz="1400" b="1" i="0" u="none" strike="noStrike" dirty="0">
                        <a:solidFill>
                          <a:srgbClr val="FFFFFF"/>
                        </a:solidFill>
                        <a:effectLst/>
                        <a:latin typeface="+mn-lt"/>
                      </a:endParaRPr>
                    </a:p>
                  </a:txBody>
                  <a:tcPr marL="8111" marR="8111" marT="8111" marB="0" anchor="ctr">
                    <a:solidFill>
                      <a:schemeClr val="accent6"/>
                    </a:solidFill>
                  </a:tcPr>
                </a:tc>
                <a:tc>
                  <a:txBody>
                    <a:bodyPr/>
                    <a:lstStyle/>
                    <a:p>
                      <a:pPr algn="ctr" fontAlgn="ctr"/>
                      <a:r>
                        <a:rPr lang="es-PE" sz="1500" b="1" u="none" strike="noStrike" dirty="0">
                          <a:solidFill>
                            <a:srgbClr val="FFFFFF"/>
                          </a:solidFill>
                          <a:effectLst/>
                        </a:rPr>
                        <a:t>                     28.12 </a:t>
                      </a:r>
                      <a:endParaRPr lang="es-PE" sz="1500" b="1" i="0" u="none" strike="noStrike" dirty="0">
                        <a:solidFill>
                          <a:srgbClr val="FFFFFF"/>
                        </a:solidFill>
                        <a:effectLst/>
                        <a:latin typeface="+mn-lt"/>
                      </a:endParaRPr>
                    </a:p>
                  </a:txBody>
                  <a:tcPr marL="8111" marR="8111" marT="8111" marB="0" anchor="ctr">
                    <a:solidFill>
                      <a:schemeClr val="accent6"/>
                    </a:solidFill>
                  </a:tcPr>
                </a:tc>
                <a:tc>
                  <a:txBody>
                    <a:bodyPr/>
                    <a:lstStyle/>
                    <a:p>
                      <a:pPr algn="ctr" fontAlgn="ctr"/>
                      <a:r>
                        <a:rPr lang="es-PE" sz="1500" b="1" u="none" strike="noStrike" dirty="0">
                          <a:solidFill>
                            <a:srgbClr val="FFFFFF"/>
                          </a:solidFill>
                          <a:effectLst/>
                        </a:rPr>
                        <a:t>                     28.12 </a:t>
                      </a:r>
                      <a:endParaRPr lang="es-PE" sz="1500" b="1" i="0" u="none" strike="noStrike" dirty="0">
                        <a:solidFill>
                          <a:srgbClr val="FFFFFF"/>
                        </a:solidFill>
                        <a:effectLst/>
                        <a:latin typeface="+mn-lt"/>
                      </a:endParaRPr>
                    </a:p>
                  </a:txBody>
                  <a:tcPr marL="8111" marR="8111" marT="8111" marB="0" anchor="ctr">
                    <a:solidFill>
                      <a:schemeClr val="accent6"/>
                    </a:solidFill>
                  </a:tcPr>
                </a:tc>
                <a:tc>
                  <a:txBody>
                    <a:bodyPr/>
                    <a:lstStyle/>
                    <a:p>
                      <a:pPr algn="ctr" fontAlgn="ctr"/>
                      <a:r>
                        <a:rPr lang="es-PE" sz="1500" b="1" u="none" strike="noStrike" dirty="0">
                          <a:solidFill>
                            <a:srgbClr val="FFFFFF"/>
                          </a:solidFill>
                          <a:effectLst/>
                        </a:rPr>
                        <a:t>                 15.71 </a:t>
                      </a:r>
                      <a:endParaRPr lang="es-PE" sz="1500" b="1" i="0" u="none" strike="noStrike" dirty="0">
                        <a:solidFill>
                          <a:srgbClr val="FFFFFF"/>
                        </a:solidFill>
                        <a:effectLst/>
                        <a:latin typeface="+mn-lt"/>
                      </a:endParaRPr>
                    </a:p>
                  </a:txBody>
                  <a:tcPr marL="8111" marR="8111" marT="8111" marB="0" anchor="ctr">
                    <a:solidFill>
                      <a:schemeClr val="accent6"/>
                    </a:solidFill>
                  </a:tcPr>
                </a:tc>
                <a:tc>
                  <a:txBody>
                    <a:bodyPr/>
                    <a:lstStyle/>
                    <a:p>
                      <a:pPr algn="ctr" fontAlgn="ctr"/>
                      <a:r>
                        <a:rPr lang="es-PE" sz="1500" b="1" u="none" strike="noStrike" dirty="0">
                          <a:solidFill>
                            <a:srgbClr val="FFFFFF"/>
                          </a:solidFill>
                          <a:effectLst/>
                        </a:rPr>
                        <a:t>        55.9 </a:t>
                      </a:r>
                      <a:endParaRPr lang="es-PE" sz="1500" b="1" i="0" u="none" strike="noStrike" dirty="0">
                        <a:solidFill>
                          <a:srgbClr val="FFFFFF"/>
                        </a:solidFill>
                        <a:effectLst/>
                        <a:latin typeface="+mn-lt"/>
                      </a:endParaRPr>
                    </a:p>
                  </a:txBody>
                  <a:tcPr marL="8111" marR="8111" marT="8111" marB="0" anchor="ctr">
                    <a:solidFill>
                      <a:schemeClr val="accent6"/>
                    </a:solidFill>
                  </a:tcPr>
                </a:tc>
                <a:tc>
                  <a:txBody>
                    <a:bodyPr/>
                    <a:lstStyle/>
                    <a:p>
                      <a:pPr algn="ctr" fontAlgn="ctr"/>
                      <a:r>
                        <a:rPr lang="es-PE" sz="1500" b="1" u="none" strike="noStrike" dirty="0">
                          <a:solidFill>
                            <a:srgbClr val="FFFFFF"/>
                          </a:solidFill>
                          <a:effectLst/>
                        </a:rPr>
                        <a:t>                   8.89 </a:t>
                      </a:r>
                      <a:endParaRPr lang="es-PE" sz="1500" b="1" i="0" u="none" strike="noStrike" dirty="0">
                        <a:solidFill>
                          <a:srgbClr val="FFFFFF"/>
                        </a:solidFill>
                        <a:effectLst/>
                        <a:latin typeface="+mn-lt"/>
                      </a:endParaRPr>
                    </a:p>
                  </a:txBody>
                  <a:tcPr marL="8111" marR="8111" marT="8111" marB="0" anchor="ctr">
                    <a:solidFill>
                      <a:schemeClr val="accent6"/>
                    </a:solidFill>
                  </a:tcPr>
                </a:tc>
                <a:tc>
                  <a:txBody>
                    <a:bodyPr/>
                    <a:lstStyle/>
                    <a:p>
                      <a:pPr algn="ctr" fontAlgn="ctr"/>
                      <a:r>
                        <a:rPr lang="es-PE" sz="1500" b="1" u="none" strike="noStrike" dirty="0">
                          <a:solidFill>
                            <a:srgbClr val="FFFFFF"/>
                          </a:solidFill>
                          <a:effectLst/>
                        </a:rPr>
                        <a:t>               24.60 </a:t>
                      </a:r>
                      <a:endParaRPr lang="es-PE" sz="1500" b="1" i="0" u="none" strike="noStrike" dirty="0">
                        <a:solidFill>
                          <a:srgbClr val="FFFFFF"/>
                        </a:solidFill>
                        <a:effectLst/>
                        <a:latin typeface="+mn-lt"/>
                      </a:endParaRPr>
                    </a:p>
                  </a:txBody>
                  <a:tcPr marL="8111" marR="8111" marT="8111" marB="0" anchor="ctr">
                    <a:solidFill>
                      <a:schemeClr val="accent6"/>
                    </a:solidFill>
                  </a:tcPr>
                </a:tc>
                <a:tc>
                  <a:txBody>
                    <a:bodyPr/>
                    <a:lstStyle/>
                    <a:p>
                      <a:pPr algn="ctr" fontAlgn="ctr"/>
                      <a:r>
                        <a:rPr lang="es-PE" sz="1500" b="1" u="none" strike="noStrike" dirty="0">
                          <a:solidFill>
                            <a:srgbClr val="FFFFFF"/>
                          </a:solidFill>
                          <a:effectLst/>
                        </a:rPr>
                        <a:t>       87.5 </a:t>
                      </a:r>
                      <a:endParaRPr lang="es-PE" sz="1500" b="1" i="0" u="none" strike="noStrike" dirty="0">
                        <a:solidFill>
                          <a:srgbClr val="FFFFFF"/>
                        </a:solidFill>
                        <a:effectLst/>
                        <a:latin typeface="+mn-lt"/>
                      </a:endParaRPr>
                    </a:p>
                  </a:txBody>
                  <a:tcPr marL="8111" marR="8111" marT="8111" marB="0" anchor="ctr">
                    <a:solidFill>
                      <a:schemeClr val="accent6"/>
                    </a:solidFill>
                  </a:tcPr>
                </a:tc>
                <a:extLst>
                  <a:ext uri="{0D108BD9-81ED-4DB2-BD59-A6C34878D82A}">
                    <a16:rowId xmlns="" xmlns:a16="http://schemas.microsoft.com/office/drawing/2014/main" val="10012"/>
                  </a:ext>
                </a:extLst>
              </a:tr>
            </a:tbl>
          </a:graphicData>
        </a:graphic>
      </p:graphicFrame>
      <p:sp>
        <p:nvSpPr>
          <p:cNvPr id="17" name="Marcador de número de diapositiva 3">
            <a:extLst>
              <a:ext uri="{FF2B5EF4-FFF2-40B4-BE49-F238E27FC236}">
                <a16:creationId xmlns="" xmlns:a16="http://schemas.microsoft.com/office/drawing/2014/main" id="{BA73D404-8FDC-4698-9663-9192B32E5DAA}"/>
              </a:ext>
            </a:extLst>
          </p:cNvPr>
          <p:cNvSpPr txBox="1">
            <a:spLocks/>
          </p:cNvSpPr>
          <p:nvPr/>
        </p:nvSpPr>
        <p:spPr>
          <a:xfrm>
            <a:off x="15265400" y="8877368"/>
            <a:ext cx="2711450" cy="1012858"/>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54AD89C-DF1E-4948-B597-5DD47B34A9CA}" type="slidenum">
              <a:rPr kumimoji="1" lang="ja-JP" altLang="en-US" sz="6000" smtClean="0">
                <a:solidFill>
                  <a:schemeClr val="tx2">
                    <a:lumMod val="40000"/>
                    <a:lumOff val="60000"/>
                  </a:schemeClr>
                </a:solidFill>
              </a:rPr>
              <a:pPr algn="r"/>
              <a:t>18</a:t>
            </a:fld>
            <a:endParaRPr kumimoji="1" lang="ja-JP" altLang="en-US" sz="6000" dirty="0">
              <a:solidFill>
                <a:schemeClr val="tx2">
                  <a:lumMod val="40000"/>
                  <a:lumOff val="60000"/>
                </a:schemeClr>
              </a:solidFill>
            </a:endParaRPr>
          </a:p>
        </p:txBody>
      </p:sp>
      <p:pic>
        <p:nvPicPr>
          <p:cNvPr id="4" name="Picture 3">
            <a:extLst>
              <a:ext uri="{FF2B5EF4-FFF2-40B4-BE49-F238E27FC236}">
                <a16:creationId xmlns="" xmlns:a16="http://schemas.microsoft.com/office/drawing/2014/main" id="{393E3D24-073E-4B74-BA7B-5B7CFF3673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19" y="138330"/>
            <a:ext cx="2273542" cy="76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296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00" cy="102854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020335" cy="1028541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0">
            <a:extLst>
              <a:ext uri="{FF2B5EF4-FFF2-40B4-BE49-F238E27FC236}">
                <a16:creationId xmlns="" xmlns:a16="http://schemas.microsoft.com/office/drawing/2014/main" id="{4AB85488-A059-4436-A660-EE472D0EBDC2}"/>
              </a:ext>
            </a:extLst>
          </p:cNvPr>
          <p:cNvSpPr txBox="1">
            <a:spLocks/>
          </p:cNvSpPr>
          <p:nvPr/>
        </p:nvSpPr>
        <p:spPr>
          <a:xfrm>
            <a:off x="960120" y="3111064"/>
            <a:ext cx="4128531" cy="4063285"/>
          </a:xfrm>
          <a:prstGeom prst="ellipse">
            <a:avLst/>
          </a:prstGeom>
          <a:solidFill>
            <a:srgbClr val="262626"/>
          </a:solidFill>
          <a:ln w="174625" cmpd="thinThick">
            <a:solidFill>
              <a:srgbClr val="262626"/>
            </a:solidFill>
          </a:ln>
        </p:spPr>
        <p:txBody>
          <a:bodyPr vert="horz" lIns="91440" tIns="45720" rIns="91440" bIns="45720" rtlCol="0" anchor="ctr">
            <a:normAutofit fontScale="92500"/>
          </a:bodyPr>
          <a:lst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a:lstStyle>
          <a:p>
            <a:pPr algn="ctr" defTabSz="914400">
              <a:spcAft>
                <a:spcPts val="600"/>
              </a:spcAft>
            </a:pPr>
            <a:r>
              <a:rPr lang="es-PE" sz="3900" kern="1200">
                <a:solidFill>
                  <a:srgbClr val="FFFFFF"/>
                </a:solidFill>
                <a:latin typeface="+mj-lt"/>
                <a:ea typeface="+mj-ea"/>
                <a:cs typeface="+mj-cs"/>
              </a:rPr>
              <a:t>Ejecución  presupuestal</a:t>
            </a:r>
          </a:p>
          <a:p>
            <a:pPr algn="ctr" defTabSz="914400">
              <a:spcAft>
                <a:spcPts val="600"/>
              </a:spcAft>
            </a:pPr>
            <a:r>
              <a:rPr lang="es-PE" sz="3900" kern="1200">
                <a:solidFill>
                  <a:srgbClr val="FFFFFF"/>
                </a:solidFill>
                <a:latin typeface="+mj-lt"/>
                <a:ea typeface="+mj-ea"/>
                <a:cs typeface="+mj-cs"/>
              </a:rPr>
              <a:t>(enero-setiembre 2020) </a:t>
            </a:r>
          </a:p>
        </p:txBody>
      </p:sp>
      <p:sp>
        <p:nvSpPr>
          <p:cNvPr id="2" name="Marcador de pie de página 1">
            <a:extLst>
              <a:ext uri="{FF2B5EF4-FFF2-40B4-BE49-F238E27FC236}">
                <a16:creationId xmlns="" xmlns:a16="http://schemas.microsoft.com/office/drawing/2014/main" id="{F3D34089-7647-4D0C-BDC8-C20E7D1C4220}"/>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 xmlns:a16="http://schemas.microsoft.com/office/drawing/2014/main" id="{742AA044-A0D0-4750-8418-0985B529E421}"/>
              </a:ext>
            </a:extLst>
          </p:cNvPr>
          <p:cNvSpPr>
            <a:spLocks noGrp="1"/>
          </p:cNvSpPr>
          <p:nvPr>
            <p:ph type="sldNum" sz="quarter" idx="12"/>
          </p:nvPr>
        </p:nvSpPr>
        <p:spPr/>
        <p:txBody>
          <a:bodyPr/>
          <a:lstStyle/>
          <a:p>
            <a:pPr>
              <a:spcAft>
                <a:spcPts val="600"/>
              </a:spcAft>
              <a:defRPr/>
            </a:pPr>
            <a:fld id="{E7F47D93-08B6-4324-A9DB-EC1F35059CC3}" type="slidenum">
              <a:rPr lang="es-PE" altLang="es-PE" smtClean="0"/>
              <a:pPr>
                <a:spcAft>
                  <a:spcPts val="600"/>
                </a:spcAft>
                <a:defRPr/>
              </a:pPr>
              <a:t>19</a:t>
            </a:fld>
            <a:endParaRPr lang="es-PE" altLang="es-PE"/>
          </a:p>
        </p:txBody>
      </p:sp>
      <p:graphicFrame>
        <p:nvGraphicFramePr>
          <p:cNvPr id="5" name="2 Gráfico">
            <a:extLst>
              <a:ext uri="{FF2B5EF4-FFF2-40B4-BE49-F238E27FC236}">
                <a16:creationId xmlns="" xmlns:a16="http://schemas.microsoft.com/office/drawing/2014/main" id="{A81743A8-BEE1-4C17-B818-5E91C9D03C94}"/>
              </a:ext>
            </a:extLst>
          </p:cNvPr>
          <p:cNvGraphicFramePr>
            <a:graphicFrameLocks/>
          </p:cNvGraphicFramePr>
          <p:nvPr>
            <p:extLst>
              <p:ext uri="{D42A27DB-BD31-4B8C-83A1-F6EECF244321}">
                <p14:modId xmlns:p14="http://schemas.microsoft.com/office/powerpoint/2010/main" val="2730459275"/>
              </p:ext>
            </p:extLst>
          </p:nvPr>
        </p:nvGraphicFramePr>
        <p:xfrm>
          <a:off x="6048771" y="2690942"/>
          <a:ext cx="9216629" cy="6040618"/>
        </p:xfrm>
        <a:graphic>
          <a:graphicData uri="http://schemas.openxmlformats.org/drawingml/2006/chart">
            <c:chart xmlns:c="http://schemas.openxmlformats.org/drawingml/2006/chart" xmlns:r="http://schemas.openxmlformats.org/officeDocument/2006/relationships" r:id="rId2"/>
          </a:graphicData>
        </a:graphic>
      </p:graphicFrame>
      <p:sp>
        <p:nvSpPr>
          <p:cNvPr id="8" name="Título 10">
            <a:extLst>
              <a:ext uri="{FF2B5EF4-FFF2-40B4-BE49-F238E27FC236}">
                <a16:creationId xmlns="" xmlns:a16="http://schemas.microsoft.com/office/drawing/2014/main" id="{7C44F7AE-8BD6-4F00-A9C0-B398C9C61A33}"/>
              </a:ext>
            </a:extLst>
          </p:cNvPr>
          <p:cNvSpPr txBox="1">
            <a:spLocks/>
          </p:cNvSpPr>
          <p:nvPr/>
        </p:nvSpPr>
        <p:spPr>
          <a:xfrm>
            <a:off x="3020334" y="746366"/>
            <a:ext cx="15267665" cy="2258476"/>
          </a:xfrm>
          <a:prstGeom prst="rect">
            <a:avLst/>
          </a:prstGeom>
        </p:spPr>
        <p:txBody>
          <a:bodyPr vert="horz" lIns="91440" tIns="45720" rIns="91440" bIns="45720" rtlCol="0" anchor="ctr">
            <a:normAutofit/>
          </a:bodyPr>
          <a:lst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a:lstStyle>
          <a:p>
            <a:pPr algn="ctr" defTabSz="914400">
              <a:spcAft>
                <a:spcPts val="600"/>
              </a:spcAft>
            </a:pPr>
            <a:r>
              <a:rPr lang="es-PE" sz="4800" kern="1200" dirty="0">
                <a:solidFill>
                  <a:schemeClr val="tx1"/>
                </a:solidFill>
                <a:latin typeface="+mj-lt"/>
                <a:ea typeface="+mj-ea"/>
                <a:cs typeface="+mj-cs"/>
              </a:rPr>
              <a:t>Por fuente de financiamiento</a:t>
            </a:r>
          </a:p>
          <a:p>
            <a:pPr algn="ctr" defTabSz="914400">
              <a:spcAft>
                <a:spcPts val="600"/>
              </a:spcAft>
            </a:pPr>
            <a:r>
              <a:rPr lang="es-PE" sz="4000" kern="1200" dirty="0">
                <a:solidFill>
                  <a:schemeClr val="tx1"/>
                </a:solidFill>
                <a:latin typeface="+mj-lt"/>
                <a:ea typeface="+mj-ea"/>
                <a:cs typeface="+mj-cs"/>
              </a:rPr>
              <a:t>(en millones de soles) </a:t>
            </a:r>
          </a:p>
        </p:txBody>
      </p:sp>
      <p:sp>
        <p:nvSpPr>
          <p:cNvPr id="11" name="Marcador de número de diapositiva 3">
            <a:extLst>
              <a:ext uri="{FF2B5EF4-FFF2-40B4-BE49-F238E27FC236}">
                <a16:creationId xmlns="" xmlns:a16="http://schemas.microsoft.com/office/drawing/2014/main" id="{D6BB8061-E561-4EA2-A351-30EC173E58FF}"/>
              </a:ext>
            </a:extLst>
          </p:cNvPr>
          <p:cNvSpPr txBox="1">
            <a:spLocks/>
          </p:cNvSpPr>
          <p:nvPr/>
        </p:nvSpPr>
        <p:spPr>
          <a:xfrm>
            <a:off x="15265400" y="8877368"/>
            <a:ext cx="2711450" cy="1012858"/>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54AD89C-DF1E-4948-B597-5DD47B34A9CA}" type="slidenum">
              <a:rPr kumimoji="1" lang="ja-JP" altLang="en-US" sz="6000" smtClean="0">
                <a:solidFill>
                  <a:schemeClr val="tx2">
                    <a:lumMod val="40000"/>
                    <a:lumOff val="60000"/>
                  </a:schemeClr>
                </a:solidFill>
              </a:rPr>
              <a:pPr algn="r"/>
              <a:t>19</a:t>
            </a:fld>
            <a:endParaRPr kumimoji="1" lang="ja-JP" altLang="en-US" sz="6000" dirty="0">
              <a:solidFill>
                <a:schemeClr val="tx2">
                  <a:lumMod val="40000"/>
                  <a:lumOff val="60000"/>
                </a:schemeClr>
              </a:solidFill>
            </a:endParaRPr>
          </a:p>
        </p:txBody>
      </p:sp>
      <p:pic>
        <p:nvPicPr>
          <p:cNvPr id="19" name="Picture 3">
            <a:extLst>
              <a:ext uri="{FF2B5EF4-FFF2-40B4-BE49-F238E27FC236}">
                <a16:creationId xmlns="" xmlns:a16="http://schemas.microsoft.com/office/drawing/2014/main" id="{67B4F854-F4C6-47C7-A0C9-E8D2788AFD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07505" y="9189720"/>
            <a:ext cx="1652735" cy="543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 xmlns:a16="http://schemas.microsoft.com/office/drawing/2014/main" id="{2F1E4D5E-9AC1-4439-8CE0-B207EDA60D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073" y="377087"/>
            <a:ext cx="3026165" cy="105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364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2</a:t>
            </a:fld>
            <a:endParaRPr kumimoji="1" lang="ja-JP" altLang="en-US" dirty="0"/>
          </a:p>
        </p:txBody>
      </p:sp>
      <p:sp>
        <p:nvSpPr>
          <p:cNvPr id="6" name="Title 5"/>
          <p:cNvSpPr>
            <a:spLocks noGrp="1"/>
          </p:cNvSpPr>
          <p:nvPr>
            <p:ph type="title"/>
          </p:nvPr>
        </p:nvSpPr>
        <p:spPr/>
        <p:txBody>
          <a:bodyPr/>
          <a:lstStyle/>
          <a:p>
            <a:r>
              <a:rPr kumimoji="1" lang="en-US" altLang="ja-JP" dirty="0"/>
              <a:t>Contenido</a:t>
            </a:r>
            <a:endParaRPr kumimoji="1" lang="ja-JP" altLang="en-US" dirty="0"/>
          </a:p>
        </p:txBody>
      </p:sp>
      <p:sp>
        <p:nvSpPr>
          <p:cNvPr id="9" name="Text Placeholder 8"/>
          <p:cNvSpPr>
            <a:spLocks noGrp="1"/>
          </p:cNvSpPr>
          <p:nvPr>
            <p:ph type="body" sz="quarter" idx="15"/>
          </p:nvPr>
        </p:nvSpPr>
        <p:spPr/>
        <p:txBody>
          <a:bodyPr/>
          <a:lstStyle/>
          <a:p>
            <a:r>
              <a:rPr kumimoji="1" lang="en-US" altLang="ja-JP" dirty="0"/>
              <a:t>1</a:t>
            </a:r>
            <a:endParaRPr kumimoji="1" lang="ja-JP" altLang="en-US" dirty="0"/>
          </a:p>
        </p:txBody>
      </p:sp>
      <p:sp>
        <p:nvSpPr>
          <p:cNvPr id="7" name="Text Placeholder 6"/>
          <p:cNvSpPr>
            <a:spLocks noGrp="1"/>
          </p:cNvSpPr>
          <p:nvPr>
            <p:ph type="body" sz="quarter" idx="12"/>
          </p:nvPr>
        </p:nvSpPr>
        <p:spPr/>
        <p:txBody>
          <a:bodyPr/>
          <a:lstStyle/>
          <a:p>
            <a:r>
              <a:rPr kumimoji="1" lang="en-US" altLang="ja-JP" dirty="0"/>
              <a:t>Página 3-7</a:t>
            </a:r>
            <a:endParaRPr kumimoji="1" lang="ja-JP" altLang="en-US" dirty="0"/>
          </a:p>
        </p:txBody>
      </p:sp>
      <p:sp>
        <p:nvSpPr>
          <p:cNvPr id="8" name="Text Placeholder 7"/>
          <p:cNvSpPr>
            <a:spLocks noGrp="1"/>
          </p:cNvSpPr>
          <p:nvPr>
            <p:ph type="body" sz="quarter" idx="14"/>
          </p:nvPr>
        </p:nvSpPr>
        <p:spPr/>
        <p:txBody>
          <a:bodyPr/>
          <a:lstStyle/>
          <a:p>
            <a:r>
              <a:rPr kumimoji="1" lang="en-US" altLang="ja-JP" dirty="0"/>
              <a:t>Sobre nosotros</a:t>
            </a:r>
            <a:endParaRPr kumimoji="1" lang="ja-JP" altLang="en-US" dirty="0"/>
          </a:p>
        </p:txBody>
      </p:sp>
      <p:sp>
        <p:nvSpPr>
          <p:cNvPr id="10" name="Text Placeholder 9"/>
          <p:cNvSpPr>
            <a:spLocks noGrp="1"/>
          </p:cNvSpPr>
          <p:nvPr>
            <p:ph type="body" sz="quarter" idx="16"/>
          </p:nvPr>
        </p:nvSpPr>
        <p:spPr/>
        <p:txBody>
          <a:bodyPr/>
          <a:lstStyle/>
          <a:p>
            <a:r>
              <a:rPr kumimoji="1" lang="en-US" altLang="ja-JP" dirty="0"/>
              <a:t>2</a:t>
            </a:r>
            <a:endParaRPr kumimoji="1" lang="ja-JP" altLang="en-US" dirty="0"/>
          </a:p>
        </p:txBody>
      </p:sp>
      <p:sp>
        <p:nvSpPr>
          <p:cNvPr id="11" name="Text Placeholder 10"/>
          <p:cNvSpPr>
            <a:spLocks noGrp="1"/>
          </p:cNvSpPr>
          <p:nvPr>
            <p:ph type="body" sz="quarter" idx="17"/>
          </p:nvPr>
        </p:nvSpPr>
        <p:spPr/>
        <p:txBody>
          <a:bodyPr/>
          <a:lstStyle/>
          <a:p>
            <a:r>
              <a:rPr kumimoji="1" lang="en-US" altLang="ja-JP" dirty="0"/>
              <a:t>Página 8-10</a:t>
            </a:r>
            <a:endParaRPr kumimoji="1" lang="ja-JP" altLang="en-US" dirty="0"/>
          </a:p>
        </p:txBody>
      </p:sp>
      <p:sp>
        <p:nvSpPr>
          <p:cNvPr id="12" name="Text Placeholder 11"/>
          <p:cNvSpPr>
            <a:spLocks noGrp="1"/>
          </p:cNvSpPr>
          <p:nvPr>
            <p:ph type="body" sz="quarter" idx="18"/>
          </p:nvPr>
        </p:nvSpPr>
        <p:spPr>
          <a:xfrm>
            <a:off x="8919401" y="4619228"/>
            <a:ext cx="3446252" cy="604071"/>
          </a:xfrm>
        </p:spPr>
        <p:txBody>
          <a:bodyPr/>
          <a:lstStyle/>
          <a:p>
            <a:r>
              <a:rPr kumimoji="1" lang="es-PE" altLang="ja-JP" dirty="0"/>
              <a:t>Situación encontrada</a:t>
            </a:r>
          </a:p>
        </p:txBody>
      </p:sp>
      <p:sp>
        <p:nvSpPr>
          <p:cNvPr id="13" name="Text Placeholder 12"/>
          <p:cNvSpPr>
            <a:spLocks noGrp="1"/>
          </p:cNvSpPr>
          <p:nvPr>
            <p:ph type="body" sz="quarter" idx="19"/>
          </p:nvPr>
        </p:nvSpPr>
        <p:spPr/>
        <p:txBody>
          <a:bodyPr/>
          <a:lstStyle/>
          <a:p>
            <a:r>
              <a:rPr kumimoji="1" lang="en-US" altLang="ja-JP" dirty="0"/>
              <a:t>3</a:t>
            </a:r>
            <a:endParaRPr kumimoji="1" lang="ja-JP" altLang="en-US" dirty="0"/>
          </a:p>
        </p:txBody>
      </p:sp>
      <p:sp>
        <p:nvSpPr>
          <p:cNvPr id="14" name="Text Placeholder 13"/>
          <p:cNvSpPr>
            <a:spLocks noGrp="1"/>
          </p:cNvSpPr>
          <p:nvPr>
            <p:ph type="body" sz="quarter" idx="20"/>
          </p:nvPr>
        </p:nvSpPr>
        <p:spPr/>
        <p:txBody>
          <a:bodyPr/>
          <a:lstStyle/>
          <a:p>
            <a:r>
              <a:rPr kumimoji="1" lang="en-US" altLang="ja-JP" dirty="0"/>
              <a:t>Página 11-15</a:t>
            </a:r>
            <a:endParaRPr kumimoji="1" lang="ja-JP" altLang="en-US" dirty="0"/>
          </a:p>
        </p:txBody>
      </p:sp>
      <p:sp>
        <p:nvSpPr>
          <p:cNvPr id="15" name="Text Placeholder 14"/>
          <p:cNvSpPr>
            <a:spLocks noGrp="1"/>
          </p:cNvSpPr>
          <p:nvPr>
            <p:ph type="body" sz="quarter" idx="21"/>
          </p:nvPr>
        </p:nvSpPr>
        <p:spPr/>
        <p:txBody>
          <a:bodyPr/>
          <a:lstStyle/>
          <a:p>
            <a:r>
              <a:rPr kumimoji="1" lang="es-PE" altLang="ja-JP" dirty="0"/>
              <a:t>Logros, avance</a:t>
            </a:r>
            <a:r>
              <a:rPr lang="es-PE" altLang="ja-JP" dirty="0"/>
              <a:t>s y proyección</a:t>
            </a:r>
            <a:endParaRPr kumimoji="1" lang="es-PE" altLang="ja-JP" dirty="0"/>
          </a:p>
        </p:txBody>
      </p:sp>
      <p:sp>
        <p:nvSpPr>
          <p:cNvPr id="16" name="Text Placeholder 15"/>
          <p:cNvSpPr>
            <a:spLocks noGrp="1"/>
          </p:cNvSpPr>
          <p:nvPr>
            <p:ph type="body" sz="quarter" idx="22"/>
          </p:nvPr>
        </p:nvSpPr>
        <p:spPr/>
        <p:txBody>
          <a:bodyPr/>
          <a:lstStyle/>
          <a:p>
            <a:r>
              <a:rPr kumimoji="1" lang="en-US" altLang="ja-JP" dirty="0"/>
              <a:t>4</a:t>
            </a:r>
            <a:endParaRPr kumimoji="1" lang="ja-JP" altLang="en-US" dirty="0"/>
          </a:p>
        </p:txBody>
      </p:sp>
      <p:sp>
        <p:nvSpPr>
          <p:cNvPr id="17" name="Text Placeholder 16"/>
          <p:cNvSpPr>
            <a:spLocks noGrp="1"/>
          </p:cNvSpPr>
          <p:nvPr>
            <p:ph type="body" sz="quarter" idx="23"/>
          </p:nvPr>
        </p:nvSpPr>
        <p:spPr/>
        <p:txBody>
          <a:bodyPr/>
          <a:lstStyle/>
          <a:p>
            <a:r>
              <a:rPr kumimoji="1" lang="en-US" altLang="ja-JP" dirty="0"/>
              <a:t>Página 16-21</a:t>
            </a:r>
            <a:endParaRPr kumimoji="1" lang="ja-JP" altLang="en-US" dirty="0"/>
          </a:p>
        </p:txBody>
      </p:sp>
      <p:sp>
        <p:nvSpPr>
          <p:cNvPr id="18" name="Text Placeholder 17"/>
          <p:cNvSpPr>
            <a:spLocks noGrp="1"/>
          </p:cNvSpPr>
          <p:nvPr>
            <p:ph type="body" sz="quarter" idx="24"/>
          </p:nvPr>
        </p:nvSpPr>
        <p:spPr/>
        <p:txBody>
          <a:bodyPr/>
          <a:lstStyle/>
          <a:p>
            <a:r>
              <a:rPr kumimoji="1" lang="en-US" altLang="ja-JP" dirty="0"/>
              <a:t>Presupuesto 2020</a:t>
            </a:r>
            <a:endParaRPr kumimoji="1" lang="ja-JP" altLang="en-US" dirty="0"/>
          </a:p>
        </p:txBody>
      </p:sp>
      <p:sp>
        <p:nvSpPr>
          <p:cNvPr id="19" name="Text Placeholder 18"/>
          <p:cNvSpPr>
            <a:spLocks noGrp="1"/>
          </p:cNvSpPr>
          <p:nvPr>
            <p:ph type="body" sz="quarter" idx="25"/>
          </p:nvPr>
        </p:nvSpPr>
        <p:spPr/>
        <p:txBody>
          <a:bodyPr/>
          <a:lstStyle/>
          <a:p>
            <a:r>
              <a:rPr kumimoji="1" lang="en-US" altLang="ja-JP" dirty="0"/>
              <a:t>5</a:t>
            </a:r>
            <a:endParaRPr kumimoji="1" lang="ja-JP" altLang="en-US" dirty="0"/>
          </a:p>
        </p:txBody>
      </p:sp>
      <p:sp>
        <p:nvSpPr>
          <p:cNvPr id="20" name="Text Placeholder 19"/>
          <p:cNvSpPr>
            <a:spLocks noGrp="1"/>
          </p:cNvSpPr>
          <p:nvPr>
            <p:ph type="body" sz="quarter" idx="26"/>
          </p:nvPr>
        </p:nvSpPr>
        <p:spPr/>
        <p:txBody>
          <a:bodyPr>
            <a:normAutofit/>
          </a:bodyPr>
          <a:lstStyle/>
          <a:p>
            <a:r>
              <a:rPr kumimoji="1" lang="en-US" altLang="ja-JP" dirty="0"/>
              <a:t>Página 22-26</a:t>
            </a:r>
            <a:endParaRPr kumimoji="1" lang="ja-JP" altLang="en-US" dirty="0"/>
          </a:p>
        </p:txBody>
      </p:sp>
      <p:sp>
        <p:nvSpPr>
          <p:cNvPr id="21" name="Text Placeholder 20"/>
          <p:cNvSpPr>
            <a:spLocks noGrp="1"/>
          </p:cNvSpPr>
          <p:nvPr>
            <p:ph type="body" sz="quarter" idx="27"/>
          </p:nvPr>
        </p:nvSpPr>
        <p:spPr/>
        <p:txBody>
          <a:bodyPr/>
          <a:lstStyle/>
          <a:p>
            <a:r>
              <a:rPr kumimoji="1" lang="en-US" altLang="ja-JP" dirty="0"/>
              <a:t>Metas 2021-2023</a:t>
            </a:r>
            <a:endParaRPr kumimoji="1" lang="ja-JP" altLang="en-US" dirty="0"/>
          </a:p>
        </p:txBody>
      </p:sp>
      <p:sp>
        <p:nvSpPr>
          <p:cNvPr id="2" name="Text Placeholder 1"/>
          <p:cNvSpPr>
            <a:spLocks noGrp="1"/>
          </p:cNvSpPr>
          <p:nvPr>
            <p:ph type="body" sz="quarter" idx="28"/>
          </p:nvPr>
        </p:nvSpPr>
        <p:spPr/>
        <p:txBody>
          <a:bodyPr/>
          <a:lstStyle/>
          <a:p>
            <a:r>
              <a:rPr kumimoji="1" lang="en-US" altLang="ja-JP" dirty="0"/>
              <a:t>6</a:t>
            </a:r>
            <a:endParaRPr kumimoji="1" lang="ja-JP" altLang="en-US" dirty="0"/>
          </a:p>
        </p:txBody>
      </p:sp>
      <p:sp>
        <p:nvSpPr>
          <p:cNvPr id="5" name="Text Placeholder 4"/>
          <p:cNvSpPr>
            <a:spLocks noGrp="1"/>
          </p:cNvSpPr>
          <p:nvPr>
            <p:ph type="body" sz="quarter" idx="29"/>
          </p:nvPr>
        </p:nvSpPr>
        <p:spPr/>
        <p:txBody>
          <a:bodyPr/>
          <a:lstStyle/>
          <a:p>
            <a:r>
              <a:rPr kumimoji="1" lang="en-US" altLang="ja-JP" dirty="0"/>
              <a:t>Página 27-35</a:t>
            </a:r>
            <a:endParaRPr kumimoji="1" lang="ja-JP" altLang="en-US" dirty="0"/>
          </a:p>
        </p:txBody>
      </p:sp>
      <p:sp>
        <p:nvSpPr>
          <p:cNvPr id="22" name="Text Placeholder 21"/>
          <p:cNvSpPr>
            <a:spLocks noGrp="1"/>
          </p:cNvSpPr>
          <p:nvPr>
            <p:ph type="body" sz="quarter" idx="30"/>
          </p:nvPr>
        </p:nvSpPr>
        <p:spPr/>
        <p:txBody>
          <a:bodyPr/>
          <a:lstStyle/>
          <a:p>
            <a:r>
              <a:rPr kumimoji="1" lang="en-US" altLang="ja-JP" dirty="0"/>
              <a:t>Presupuesto 2021</a:t>
            </a:r>
            <a:endParaRPr kumimoji="1" lang="ja-JP" altLang="en-US" dirty="0"/>
          </a:p>
        </p:txBody>
      </p:sp>
    </p:spTree>
    <p:extLst>
      <p:ext uri="{BB962C8B-B14F-4D97-AF65-F5344CB8AC3E}">
        <p14:creationId xmlns:p14="http://schemas.microsoft.com/office/powerpoint/2010/main" val="2936052044"/>
      </p:ext>
    </p:extLst>
  </p:cSld>
  <p:clrMapOvr>
    <a:masterClrMapping/>
  </p:clrMapOvr>
  <p:transition spd="slow" advTm="11217">
    <p:strips dir="rd"/>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ie de página 1">
            <a:extLst>
              <a:ext uri="{FF2B5EF4-FFF2-40B4-BE49-F238E27FC236}">
                <a16:creationId xmlns="" xmlns:a16="http://schemas.microsoft.com/office/drawing/2014/main" id="{1CAFC03E-8AA9-4D82-B0B2-130849E627C5}"/>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 xmlns:a16="http://schemas.microsoft.com/office/drawing/2014/main" id="{FF1B3A89-CDF2-48AE-B59F-DAFCE8B2C7D7}"/>
              </a:ext>
            </a:extLst>
          </p:cNvPr>
          <p:cNvSpPr>
            <a:spLocks noGrp="1"/>
          </p:cNvSpPr>
          <p:nvPr>
            <p:ph type="sldNum" sz="quarter" idx="12"/>
          </p:nvPr>
        </p:nvSpPr>
        <p:spPr/>
        <p:txBody>
          <a:bodyPr/>
          <a:lstStyle/>
          <a:p>
            <a:pPr>
              <a:spcAft>
                <a:spcPts val="600"/>
              </a:spcAft>
              <a:defRPr/>
            </a:pPr>
            <a:fld id="{E7F47D93-08B6-4324-A9DB-EC1F35059CC3}" type="slidenum">
              <a:rPr lang="es-PE" altLang="es-PE" smtClean="0"/>
              <a:pPr>
                <a:spcAft>
                  <a:spcPts val="600"/>
                </a:spcAft>
                <a:defRPr/>
              </a:pPr>
              <a:t>20</a:t>
            </a:fld>
            <a:endParaRPr lang="es-PE" altLang="es-PE"/>
          </a:p>
        </p:txBody>
      </p:sp>
      <p:graphicFrame>
        <p:nvGraphicFramePr>
          <p:cNvPr id="5" name="Tabla 4">
            <a:extLst>
              <a:ext uri="{FF2B5EF4-FFF2-40B4-BE49-F238E27FC236}">
                <a16:creationId xmlns="" xmlns:a16="http://schemas.microsoft.com/office/drawing/2014/main" id="{0942176D-1359-43BB-AB23-B6F40645A999}"/>
              </a:ext>
            </a:extLst>
          </p:cNvPr>
          <p:cNvGraphicFramePr>
            <a:graphicFrameLocks noGrp="1"/>
          </p:cNvGraphicFramePr>
          <p:nvPr>
            <p:extLst>
              <p:ext uri="{D42A27DB-BD31-4B8C-83A1-F6EECF244321}">
                <p14:modId xmlns:p14="http://schemas.microsoft.com/office/powerpoint/2010/main" val="3530920013"/>
              </p:ext>
            </p:extLst>
          </p:nvPr>
        </p:nvGraphicFramePr>
        <p:xfrm>
          <a:off x="1161025" y="2842411"/>
          <a:ext cx="15965950" cy="6256524"/>
        </p:xfrm>
        <a:graphic>
          <a:graphicData uri="http://schemas.openxmlformats.org/drawingml/2006/table">
            <a:tbl>
              <a:tblPr firstRow="1" bandRow="1">
                <a:noFill/>
              </a:tblPr>
              <a:tblGrid>
                <a:gridCol w="4550699">
                  <a:extLst>
                    <a:ext uri="{9D8B030D-6E8A-4147-A177-3AD203B41FA5}">
                      <a16:colId xmlns="" xmlns:a16="http://schemas.microsoft.com/office/drawing/2014/main" val="20000"/>
                    </a:ext>
                  </a:extLst>
                </a:gridCol>
                <a:gridCol w="1297858">
                  <a:extLst>
                    <a:ext uri="{9D8B030D-6E8A-4147-A177-3AD203B41FA5}">
                      <a16:colId xmlns="" xmlns:a16="http://schemas.microsoft.com/office/drawing/2014/main" val="20001"/>
                    </a:ext>
                  </a:extLst>
                </a:gridCol>
                <a:gridCol w="1875079">
                  <a:extLst>
                    <a:ext uri="{9D8B030D-6E8A-4147-A177-3AD203B41FA5}">
                      <a16:colId xmlns="" xmlns:a16="http://schemas.microsoft.com/office/drawing/2014/main" val="20002"/>
                    </a:ext>
                  </a:extLst>
                </a:gridCol>
                <a:gridCol w="1501769">
                  <a:extLst>
                    <a:ext uri="{9D8B030D-6E8A-4147-A177-3AD203B41FA5}">
                      <a16:colId xmlns="" xmlns:a16="http://schemas.microsoft.com/office/drawing/2014/main" val="20003"/>
                    </a:ext>
                  </a:extLst>
                </a:gridCol>
                <a:gridCol w="1932571">
                  <a:extLst>
                    <a:ext uri="{9D8B030D-6E8A-4147-A177-3AD203B41FA5}">
                      <a16:colId xmlns="" xmlns:a16="http://schemas.microsoft.com/office/drawing/2014/main" val="20004"/>
                    </a:ext>
                  </a:extLst>
                </a:gridCol>
                <a:gridCol w="1769807">
                  <a:extLst>
                    <a:ext uri="{9D8B030D-6E8A-4147-A177-3AD203B41FA5}">
                      <a16:colId xmlns="" xmlns:a16="http://schemas.microsoft.com/office/drawing/2014/main" val="20005"/>
                    </a:ext>
                  </a:extLst>
                </a:gridCol>
                <a:gridCol w="1563329">
                  <a:extLst>
                    <a:ext uri="{9D8B030D-6E8A-4147-A177-3AD203B41FA5}">
                      <a16:colId xmlns="" xmlns:a16="http://schemas.microsoft.com/office/drawing/2014/main" val="20006"/>
                    </a:ext>
                  </a:extLst>
                </a:gridCol>
                <a:gridCol w="1474838">
                  <a:extLst>
                    <a:ext uri="{9D8B030D-6E8A-4147-A177-3AD203B41FA5}">
                      <a16:colId xmlns="" xmlns:a16="http://schemas.microsoft.com/office/drawing/2014/main" val="20007"/>
                    </a:ext>
                  </a:extLst>
                </a:gridCol>
              </a:tblGrid>
              <a:tr h="1405556">
                <a:tc>
                  <a:txBody>
                    <a:bodyPr/>
                    <a:lstStyle/>
                    <a:p>
                      <a:pPr algn="ctr" fontAlgn="ctr"/>
                      <a:r>
                        <a:rPr lang="es-PE" sz="1800" b="1" i="0" u="none" strike="noStrike" dirty="0">
                          <a:solidFill>
                            <a:srgbClr val="FFFFFF"/>
                          </a:solidFill>
                          <a:effectLst/>
                          <a:latin typeface="Arial" panose="020B0604020202020204" pitchFamily="34" charset="0"/>
                        </a:rPr>
                        <a:t>Categoria Presupuestal / </a:t>
                      </a:r>
                      <a:r>
                        <a:rPr lang="es-PE" sz="1800" b="1" i="0" u="none" strike="noStrike" dirty="0" err="1">
                          <a:solidFill>
                            <a:srgbClr val="FFFFFF"/>
                          </a:solidFill>
                          <a:effectLst/>
                          <a:latin typeface="Arial" panose="020B0604020202020204" pitchFamily="34" charset="0"/>
                        </a:rPr>
                        <a:t>Fte</a:t>
                      </a:r>
                      <a:r>
                        <a:rPr lang="es-PE" sz="1800" b="1" i="0" u="none" strike="noStrike" dirty="0">
                          <a:solidFill>
                            <a:srgbClr val="FFFFFF"/>
                          </a:solidFill>
                          <a:effectLst/>
                          <a:latin typeface="Arial" panose="020B0604020202020204" pitchFamily="34" charset="0"/>
                        </a:rPr>
                        <a:t>. </a:t>
                      </a:r>
                      <a:r>
                        <a:rPr lang="es-PE" sz="1800" b="1" i="0" u="none" strike="noStrike" dirty="0" err="1">
                          <a:solidFill>
                            <a:srgbClr val="FFFFFF"/>
                          </a:solidFill>
                          <a:effectLst/>
                          <a:latin typeface="Arial" panose="020B0604020202020204" pitchFamily="34" charset="0"/>
                        </a:rPr>
                        <a:t>Fto</a:t>
                      </a:r>
                      <a:r>
                        <a:rPr lang="es-PE" sz="1800" b="1" i="0" u="none" strike="noStrike" dirty="0">
                          <a:solidFill>
                            <a:srgbClr val="FFFFFF"/>
                          </a:solidFill>
                          <a:effectLst/>
                          <a:latin typeface="Arial" panose="020B0604020202020204" pitchFamily="34" charset="0"/>
                        </a:rPr>
                        <a:t>.</a:t>
                      </a:r>
                    </a:p>
                  </a:txBody>
                  <a:tcPr marL="249029" marR="149417" marT="149417" marB="149417" anchor="ctr">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accent6">
                        <a:lumMod val="75000"/>
                        <a:alpha val="69804"/>
                      </a:schemeClr>
                    </a:solidFill>
                  </a:tcPr>
                </a:tc>
                <a:tc>
                  <a:txBody>
                    <a:bodyPr/>
                    <a:lstStyle/>
                    <a:p>
                      <a:pPr algn="ctr" fontAlgn="ctr"/>
                      <a:r>
                        <a:rPr lang="es-PE" sz="1800" b="1" i="0" u="none" strike="noStrike" dirty="0">
                          <a:solidFill>
                            <a:srgbClr val="FFFFFF"/>
                          </a:solidFill>
                          <a:effectLst/>
                          <a:latin typeface="Arial" panose="020B0604020202020204" pitchFamily="34" charset="0"/>
                        </a:rPr>
                        <a:t>PIA                 2020</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accent6">
                        <a:lumMod val="75000"/>
                        <a:alpha val="69804"/>
                      </a:schemeClr>
                    </a:solidFill>
                  </a:tcPr>
                </a:tc>
                <a:tc>
                  <a:txBody>
                    <a:bodyPr/>
                    <a:lstStyle/>
                    <a:p>
                      <a:pPr algn="ctr" fontAlgn="ctr"/>
                      <a:r>
                        <a:rPr lang="es-PE" sz="1800" b="1" i="0" u="none" strike="noStrike" dirty="0">
                          <a:solidFill>
                            <a:srgbClr val="FFFFFF"/>
                          </a:solidFill>
                          <a:effectLst/>
                          <a:latin typeface="Arial" panose="020B0604020202020204" pitchFamily="34" charset="0"/>
                        </a:rPr>
                        <a:t>PIM                              2020</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accent6">
                        <a:lumMod val="75000"/>
                        <a:alpha val="69804"/>
                      </a:schemeClr>
                    </a:solidFill>
                  </a:tcPr>
                </a:tc>
                <a:tc>
                  <a:txBody>
                    <a:bodyPr/>
                    <a:lstStyle/>
                    <a:p>
                      <a:pPr algn="ctr" fontAlgn="ctr"/>
                      <a:r>
                        <a:rPr lang="es-PE" sz="1800" b="1" i="0" u="none" strike="noStrike" dirty="0">
                          <a:solidFill>
                            <a:srgbClr val="FFFFFF"/>
                          </a:solidFill>
                          <a:effectLst/>
                          <a:latin typeface="Arial" panose="020B0604020202020204" pitchFamily="34" charset="0"/>
                        </a:rPr>
                        <a:t>EJECUC. A SET 2020</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accent6">
                        <a:lumMod val="75000"/>
                        <a:alpha val="69804"/>
                      </a:schemeClr>
                    </a:solidFill>
                  </a:tcPr>
                </a:tc>
                <a:tc>
                  <a:txBody>
                    <a:bodyPr/>
                    <a:lstStyle/>
                    <a:p>
                      <a:pPr algn="ctr" fontAlgn="ctr"/>
                      <a:r>
                        <a:rPr lang="es-PE" sz="1800" b="1" i="0" u="none" strike="noStrike" dirty="0">
                          <a:solidFill>
                            <a:srgbClr val="FFFFFF"/>
                          </a:solidFill>
                          <a:effectLst/>
                          <a:latin typeface="Arial" panose="020B0604020202020204" pitchFamily="34" charset="0"/>
                        </a:rPr>
                        <a:t>EJECUC. A SEPTIEMBRE     %</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accent6">
                        <a:lumMod val="75000"/>
                        <a:alpha val="69804"/>
                      </a:schemeClr>
                    </a:solidFill>
                  </a:tcPr>
                </a:tc>
                <a:tc>
                  <a:txBody>
                    <a:bodyPr/>
                    <a:lstStyle/>
                    <a:p>
                      <a:pPr algn="ctr" fontAlgn="ctr"/>
                      <a:r>
                        <a:rPr lang="es-PE" sz="1800" b="1" i="0" u="none" strike="noStrike" dirty="0">
                          <a:solidFill>
                            <a:srgbClr val="FFFFFF"/>
                          </a:solidFill>
                          <a:effectLst/>
                          <a:latin typeface="Arial" panose="020B0604020202020204" pitchFamily="34" charset="0"/>
                        </a:rPr>
                        <a:t>PROYEC. OCTUBRE AL CIERRE 2020</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accent6">
                        <a:lumMod val="75000"/>
                        <a:alpha val="69804"/>
                      </a:schemeClr>
                    </a:solidFill>
                  </a:tcPr>
                </a:tc>
                <a:tc>
                  <a:txBody>
                    <a:bodyPr/>
                    <a:lstStyle/>
                    <a:p>
                      <a:pPr algn="ctr" fontAlgn="ctr"/>
                      <a:r>
                        <a:rPr lang="es-PE" sz="1800" b="1" i="0" u="none" strike="noStrike" dirty="0">
                          <a:solidFill>
                            <a:srgbClr val="FFFFFF"/>
                          </a:solidFill>
                          <a:effectLst/>
                          <a:latin typeface="Arial" panose="020B0604020202020204" pitchFamily="34" charset="0"/>
                        </a:rPr>
                        <a:t>PROYEC. AL CIERRE 2020</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accent6">
                        <a:lumMod val="75000"/>
                        <a:alpha val="69804"/>
                      </a:schemeClr>
                    </a:solidFill>
                  </a:tcPr>
                </a:tc>
                <a:tc>
                  <a:txBody>
                    <a:bodyPr/>
                    <a:lstStyle/>
                    <a:p>
                      <a:pPr algn="ctr" fontAlgn="ctr"/>
                      <a:r>
                        <a:rPr lang="es-PE" sz="1800" b="1" i="0" u="none" strike="noStrike" dirty="0">
                          <a:solidFill>
                            <a:srgbClr val="FFFFFF"/>
                          </a:solidFill>
                          <a:effectLst/>
                          <a:latin typeface="Arial" panose="020B0604020202020204" pitchFamily="34" charset="0"/>
                        </a:rPr>
                        <a:t>EJECUC. AL CIERRE %</a:t>
                      </a:r>
                    </a:p>
                  </a:txBody>
                  <a:tcPr marL="249029" marR="149417" marT="149417" marB="149417"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chemeClr val="accent6">
                        <a:lumMod val="75000"/>
                        <a:alpha val="69804"/>
                      </a:schemeClr>
                    </a:solidFill>
                  </a:tcPr>
                </a:tc>
                <a:extLst>
                  <a:ext uri="{0D108BD9-81ED-4DB2-BD59-A6C34878D82A}">
                    <a16:rowId xmlns="" xmlns:a16="http://schemas.microsoft.com/office/drawing/2014/main" val="10000"/>
                  </a:ext>
                </a:extLst>
              </a:tr>
              <a:tr h="607440">
                <a:tc>
                  <a:txBody>
                    <a:bodyPr/>
                    <a:lstStyle/>
                    <a:p>
                      <a:pPr algn="l" fontAlgn="ctr"/>
                      <a:r>
                        <a:rPr lang="es-PE" sz="2000" b="1" i="0" u="none" strike="noStrike" dirty="0">
                          <a:solidFill>
                            <a:schemeClr val="tx1">
                              <a:lumMod val="85000"/>
                              <a:lumOff val="15000"/>
                            </a:schemeClr>
                          </a:solidFill>
                          <a:effectLst/>
                          <a:latin typeface="Arial" panose="020B0604020202020204" pitchFamily="34" charset="0"/>
                        </a:rPr>
                        <a:t>RECURSOS ORDINARIOS</a:t>
                      </a:r>
                    </a:p>
                  </a:txBody>
                  <a:tcPr marL="249029" marR="149417" marT="149417" marB="149417"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fontAlgn="ctr"/>
                      <a:r>
                        <a:rPr lang="es-PE" sz="2400" b="1" i="0" u="none" strike="noStrike" dirty="0">
                          <a:solidFill>
                            <a:schemeClr val="tx1">
                              <a:lumMod val="85000"/>
                              <a:lumOff val="15000"/>
                            </a:schemeClr>
                          </a:solidFill>
                          <a:effectLst/>
                          <a:latin typeface="Arial" panose="020B0604020202020204" pitchFamily="34" charset="0"/>
                        </a:rPr>
                        <a:t>24.0</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fontAlgn="ctr"/>
                      <a:r>
                        <a:rPr lang="es-PE" sz="2400" b="1" i="0" u="none" strike="noStrike" dirty="0">
                          <a:solidFill>
                            <a:schemeClr val="tx1">
                              <a:lumMod val="85000"/>
                              <a:lumOff val="15000"/>
                            </a:schemeClr>
                          </a:solidFill>
                          <a:effectLst/>
                          <a:latin typeface="Arial" panose="020B0604020202020204" pitchFamily="34" charset="0"/>
                        </a:rPr>
                        <a:t>24.0</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fontAlgn="ctr"/>
                      <a:r>
                        <a:rPr lang="es-PE" sz="2400" b="1" i="0" u="none" strike="noStrike">
                          <a:solidFill>
                            <a:schemeClr val="tx1">
                              <a:lumMod val="85000"/>
                              <a:lumOff val="15000"/>
                            </a:schemeClr>
                          </a:solidFill>
                          <a:effectLst/>
                          <a:latin typeface="Arial" panose="020B0604020202020204" pitchFamily="34" charset="0"/>
                        </a:rPr>
                        <a:t>15.1</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fontAlgn="ctr"/>
                      <a:r>
                        <a:rPr lang="es-PE" sz="2400" b="1" i="0" u="none" strike="noStrike">
                          <a:solidFill>
                            <a:schemeClr val="tx1">
                              <a:lumMod val="85000"/>
                              <a:lumOff val="15000"/>
                            </a:schemeClr>
                          </a:solidFill>
                          <a:effectLst/>
                          <a:latin typeface="Arial" panose="020B0604020202020204" pitchFamily="34" charset="0"/>
                        </a:rPr>
                        <a:t>63.0</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fontAlgn="ctr"/>
                      <a:r>
                        <a:rPr lang="es-PE" sz="2400" b="1" i="0" u="none" strike="noStrike">
                          <a:solidFill>
                            <a:schemeClr val="tx1">
                              <a:lumMod val="85000"/>
                              <a:lumOff val="15000"/>
                            </a:schemeClr>
                          </a:solidFill>
                          <a:effectLst/>
                          <a:latin typeface="Arial" panose="020B0604020202020204" pitchFamily="34" charset="0"/>
                        </a:rPr>
                        <a:t>8.9</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fontAlgn="ctr"/>
                      <a:r>
                        <a:rPr lang="es-PE" sz="2400" b="1" i="0" u="none" strike="noStrike" dirty="0">
                          <a:solidFill>
                            <a:schemeClr val="tx1">
                              <a:lumMod val="85000"/>
                              <a:lumOff val="15000"/>
                            </a:schemeClr>
                          </a:solidFill>
                          <a:effectLst/>
                          <a:latin typeface="Arial" panose="020B0604020202020204" pitchFamily="34" charset="0"/>
                        </a:rPr>
                        <a:t>24.03</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fontAlgn="ctr"/>
                      <a:r>
                        <a:rPr lang="es-PE" sz="2400" b="1" i="0" u="none" strike="noStrike">
                          <a:solidFill>
                            <a:schemeClr val="tx1">
                              <a:lumMod val="85000"/>
                              <a:lumOff val="15000"/>
                            </a:schemeClr>
                          </a:solidFill>
                          <a:effectLst/>
                          <a:latin typeface="Arial" panose="020B0604020202020204" pitchFamily="34" charset="0"/>
                        </a:rPr>
                        <a:t>100.0</a:t>
                      </a:r>
                    </a:p>
                  </a:txBody>
                  <a:tcPr marL="249029" marR="149417" marT="149417" marB="149417"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 xmlns:a16="http://schemas.microsoft.com/office/drawing/2014/main" val="10001"/>
                  </a:ext>
                </a:extLst>
              </a:tr>
              <a:tr h="976707">
                <a:tc>
                  <a:txBody>
                    <a:bodyPr/>
                    <a:lstStyle/>
                    <a:p>
                      <a:pPr algn="just" fontAlgn="ctr"/>
                      <a:r>
                        <a:rPr lang="es-PE" sz="2000" b="0" i="0" u="none" strike="noStrike" dirty="0">
                          <a:solidFill>
                            <a:schemeClr val="tx1">
                              <a:lumMod val="85000"/>
                              <a:lumOff val="15000"/>
                            </a:schemeClr>
                          </a:solidFill>
                          <a:effectLst/>
                          <a:latin typeface="Arial" panose="020B0604020202020204" pitchFamily="34" charset="0"/>
                        </a:rPr>
                        <a:t> 9001: ACCIONES CENTRALES</a:t>
                      </a:r>
                    </a:p>
                  </a:txBody>
                  <a:tcPr marL="249029" marR="149417" marT="149417" marB="149417"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r>
                        <a:rPr lang="es-PE" sz="2400" b="0" i="0" u="none" strike="noStrike">
                          <a:solidFill>
                            <a:schemeClr val="tx1">
                              <a:lumMod val="85000"/>
                              <a:lumOff val="15000"/>
                            </a:schemeClr>
                          </a:solidFill>
                          <a:effectLst/>
                          <a:latin typeface="Arial" panose="020B0604020202020204" pitchFamily="34" charset="0"/>
                        </a:rPr>
                        <a:t>15.44</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r>
                        <a:rPr lang="es-PE" sz="2400" b="0" i="0" u="none" strike="noStrike" dirty="0">
                          <a:solidFill>
                            <a:schemeClr val="tx1">
                              <a:lumMod val="85000"/>
                              <a:lumOff val="15000"/>
                            </a:schemeClr>
                          </a:solidFill>
                          <a:effectLst/>
                          <a:latin typeface="Arial" panose="020B0604020202020204" pitchFamily="34" charset="0"/>
                        </a:rPr>
                        <a:t>13.47</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r>
                        <a:rPr lang="es-PE" sz="2400" b="0" i="0" u="none" strike="noStrike" dirty="0">
                          <a:solidFill>
                            <a:schemeClr val="tx1">
                              <a:lumMod val="85000"/>
                              <a:lumOff val="15000"/>
                            </a:schemeClr>
                          </a:solidFill>
                          <a:effectLst/>
                          <a:latin typeface="Arial" panose="020B0604020202020204" pitchFamily="34" charset="0"/>
                        </a:rPr>
                        <a:t>7.91</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r>
                        <a:rPr lang="es-PE" sz="2400" b="0" i="0" u="none" strike="noStrike" dirty="0">
                          <a:solidFill>
                            <a:schemeClr val="tx1">
                              <a:lumMod val="85000"/>
                              <a:lumOff val="15000"/>
                            </a:schemeClr>
                          </a:solidFill>
                          <a:effectLst/>
                          <a:latin typeface="Arial" panose="020B0604020202020204" pitchFamily="34" charset="0"/>
                        </a:rPr>
                        <a:t>58.7</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r>
                        <a:rPr lang="es-PE" sz="2400" b="0" i="0" u="none" strike="noStrike" dirty="0">
                          <a:solidFill>
                            <a:schemeClr val="tx1">
                              <a:lumMod val="85000"/>
                              <a:lumOff val="15000"/>
                            </a:schemeClr>
                          </a:solidFill>
                          <a:effectLst/>
                          <a:latin typeface="Arial" panose="020B0604020202020204" pitchFamily="34" charset="0"/>
                        </a:rPr>
                        <a:t>5.56</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r>
                        <a:rPr lang="es-PE" sz="2400" b="0" i="0" u="none" strike="noStrike">
                          <a:solidFill>
                            <a:schemeClr val="tx1">
                              <a:lumMod val="85000"/>
                              <a:lumOff val="15000"/>
                            </a:schemeClr>
                          </a:solidFill>
                          <a:effectLst/>
                          <a:latin typeface="Arial" panose="020B0604020202020204" pitchFamily="34" charset="0"/>
                        </a:rPr>
                        <a:t>13.47</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r>
                        <a:rPr lang="es-PE" sz="2400" b="0" i="0" u="none" strike="noStrike">
                          <a:solidFill>
                            <a:schemeClr val="tx1">
                              <a:lumMod val="85000"/>
                              <a:lumOff val="15000"/>
                            </a:schemeClr>
                          </a:solidFill>
                          <a:effectLst/>
                          <a:latin typeface="Arial" panose="020B0604020202020204" pitchFamily="34" charset="0"/>
                        </a:rPr>
                        <a:t>100.0</a:t>
                      </a:r>
                    </a:p>
                  </a:txBody>
                  <a:tcPr marL="249029" marR="149417" marT="149417" marB="149417"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 xmlns:a16="http://schemas.microsoft.com/office/drawing/2014/main" val="10002"/>
                  </a:ext>
                </a:extLst>
              </a:tr>
              <a:tr h="1405556">
                <a:tc>
                  <a:txBody>
                    <a:bodyPr/>
                    <a:lstStyle/>
                    <a:p>
                      <a:pPr algn="just" fontAlgn="ctr"/>
                      <a:r>
                        <a:rPr lang="es-PE" sz="2000" b="0" i="0" u="none" strike="noStrike" dirty="0">
                          <a:solidFill>
                            <a:schemeClr val="tx1">
                              <a:lumMod val="85000"/>
                              <a:lumOff val="15000"/>
                            </a:schemeClr>
                          </a:solidFill>
                          <a:effectLst/>
                          <a:latin typeface="Arial" panose="020B0604020202020204" pitchFamily="34" charset="0"/>
                        </a:rPr>
                        <a:t>9002: ASIGNACIONES PRESUPUESTARIAS QUE NO RESULTAN EN PRODUCTOS</a:t>
                      </a:r>
                    </a:p>
                  </a:txBody>
                  <a:tcPr marL="249029" marR="149417" marT="149417" marB="149417"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fontAlgn="ctr"/>
                      <a:r>
                        <a:rPr lang="es-PE" sz="2400" b="0" i="0" u="none" strike="noStrike">
                          <a:solidFill>
                            <a:schemeClr val="tx1">
                              <a:lumMod val="85000"/>
                              <a:lumOff val="15000"/>
                            </a:schemeClr>
                          </a:solidFill>
                          <a:effectLst/>
                          <a:latin typeface="Arial" panose="020B0604020202020204" pitchFamily="34" charset="0"/>
                        </a:rPr>
                        <a:t>8.59</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fontAlgn="ctr"/>
                      <a:r>
                        <a:rPr lang="es-PE" sz="2400" b="0" i="0" u="none" strike="noStrike" dirty="0">
                          <a:solidFill>
                            <a:schemeClr val="tx1">
                              <a:lumMod val="85000"/>
                              <a:lumOff val="15000"/>
                            </a:schemeClr>
                          </a:solidFill>
                          <a:effectLst/>
                          <a:latin typeface="Arial" panose="020B0604020202020204" pitchFamily="34" charset="0"/>
                        </a:rPr>
                        <a:t>10.56</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fontAlgn="ctr"/>
                      <a:r>
                        <a:rPr lang="es-PE" sz="2400" b="0" i="0" u="none" strike="noStrike">
                          <a:solidFill>
                            <a:schemeClr val="tx1">
                              <a:lumMod val="85000"/>
                              <a:lumOff val="15000"/>
                            </a:schemeClr>
                          </a:solidFill>
                          <a:effectLst/>
                          <a:latin typeface="Arial" panose="020B0604020202020204" pitchFamily="34" charset="0"/>
                        </a:rPr>
                        <a:t>7.23</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fontAlgn="ctr"/>
                      <a:r>
                        <a:rPr lang="es-PE" sz="2400" b="1" i="0" u="none" strike="noStrike" dirty="0">
                          <a:solidFill>
                            <a:schemeClr val="tx1">
                              <a:lumMod val="85000"/>
                              <a:lumOff val="15000"/>
                            </a:schemeClr>
                          </a:solidFill>
                          <a:effectLst/>
                          <a:latin typeface="Arial" panose="020B0604020202020204" pitchFamily="34" charset="0"/>
                        </a:rPr>
                        <a:t>68.5</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fontAlgn="ctr"/>
                      <a:r>
                        <a:rPr lang="es-PE" sz="2400" b="0" i="0" u="none" strike="noStrike" dirty="0">
                          <a:solidFill>
                            <a:schemeClr val="tx1">
                              <a:lumMod val="85000"/>
                              <a:lumOff val="15000"/>
                            </a:schemeClr>
                          </a:solidFill>
                          <a:effectLst/>
                          <a:latin typeface="Arial" panose="020B0604020202020204" pitchFamily="34" charset="0"/>
                        </a:rPr>
                        <a:t>3.33</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fontAlgn="ctr"/>
                      <a:r>
                        <a:rPr lang="es-PE" sz="2400" b="0" i="0" u="none" strike="noStrike" dirty="0">
                          <a:solidFill>
                            <a:schemeClr val="tx1">
                              <a:lumMod val="85000"/>
                              <a:lumOff val="15000"/>
                            </a:schemeClr>
                          </a:solidFill>
                          <a:effectLst/>
                          <a:latin typeface="Arial" panose="020B0604020202020204" pitchFamily="34" charset="0"/>
                        </a:rPr>
                        <a:t>10.56</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fontAlgn="ctr"/>
                      <a:r>
                        <a:rPr lang="es-PE" sz="2400" b="0" i="0" u="none" strike="noStrike">
                          <a:solidFill>
                            <a:schemeClr val="tx1">
                              <a:lumMod val="85000"/>
                              <a:lumOff val="15000"/>
                            </a:schemeClr>
                          </a:solidFill>
                          <a:effectLst/>
                          <a:latin typeface="Arial" panose="020B0604020202020204" pitchFamily="34" charset="0"/>
                        </a:rPr>
                        <a:t>100.0</a:t>
                      </a:r>
                    </a:p>
                  </a:txBody>
                  <a:tcPr marL="249029" marR="149417" marT="149417" marB="149417"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 xmlns:a16="http://schemas.microsoft.com/office/drawing/2014/main" val="10003"/>
                  </a:ext>
                </a:extLst>
              </a:tr>
              <a:tr h="1139517">
                <a:tc>
                  <a:txBody>
                    <a:bodyPr/>
                    <a:lstStyle/>
                    <a:p>
                      <a:pPr algn="just" fontAlgn="ctr"/>
                      <a:r>
                        <a:rPr lang="es-PE" sz="2000" b="1" i="0" u="none" strike="noStrike" dirty="0">
                          <a:solidFill>
                            <a:schemeClr val="tx1">
                              <a:lumMod val="85000"/>
                              <a:lumOff val="15000"/>
                            </a:schemeClr>
                          </a:solidFill>
                          <a:effectLst/>
                          <a:latin typeface="Arial" panose="020B0604020202020204" pitchFamily="34" charset="0"/>
                        </a:rPr>
                        <a:t>RECURSOS DIRECTAMENTE RECAUDADOS</a:t>
                      </a:r>
                    </a:p>
                  </a:txBody>
                  <a:tcPr marL="249029" marR="149417" marT="149417" marB="149417"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r>
                        <a:rPr lang="es-PE" sz="2400" b="0" i="0" u="none" strike="noStrike" dirty="0">
                          <a:solidFill>
                            <a:schemeClr val="tx1">
                              <a:lumMod val="85000"/>
                              <a:lumOff val="15000"/>
                            </a:schemeClr>
                          </a:solidFill>
                          <a:effectLst/>
                          <a:latin typeface="Arial" panose="020B0604020202020204" pitchFamily="34" charset="0"/>
                        </a:rPr>
                        <a:t>4.09</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r>
                        <a:rPr lang="es-PE" sz="2400" b="0" i="0" u="none" strike="noStrike">
                          <a:solidFill>
                            <a:schemeClr val="tx1">
                              <a:lumMod val="85000"/>
                              <a:lumOff val="15000"/>
                            </a:schemeClr>
                          </a:solidFill>
                          <a:effectLst/>
                          <a:latin typeface="Arial" panose="020B0604020202020204" pitchFamily="34" charset="0"/>
                        </a:rPr>
                        <a:t>4.09</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r>
                        <a:rPr lang="es-PE" sz="2400" b="0" i="0" u="none" strike="noStrike">
                          <a:solidFill>
                            <a:schemeClr val="tx1">
                              <a:lumMod val="85000"/>
                              <a:lumOff val="15000"/>
                            </a:schemeClr>
                          </a:solidFill>
                          <a:effectLst/>
                          <a:latin typeface="Arial" panose="020B0604020202020204" pitchFamily="34" charset="0"/>
                        </a:rPr>
                        <a:t>0.57</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r>
                        <a:rPr lang="es-PE" sz="2400" b="1" i="0" u="none" strike="noStrike" dirty="0">
                          <a:solidFill>
                            <a:schemeClr val="tx1">
                              <a:lumMod val="85000"/>
                              <a:lumOff val="15000"/>
                            </a:schemeClr>
                          </a:solidFill>
                          <a:effectLst/>
                          <a:latin typeface="Arial" panose="020B0604020202020204" pitchFamily="34" charset="0"/>
                        </a:rPr>
                        <a:t>13.9</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r>
                        <a:rPr lang="es-PE" sz="2400" b="0" i="0" u="none" strike="noStrike">
                          <a:solidFill>
                            <a:schemeClr val="tx1">
                              <a:lumMod val="85000"/>
                              <a:lumOff val="15000"/>
                            </a:schemeClr>
                          </a:solidFill>
                          <a:effectLst/>
                          <a:latin typeface="Arial" panose="020B0604020202020204" pitchFamily="34" charset="0"/>
                        </a:rPr>
                        <a:t>0.00</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r>
                        <a:rPr lang="es-PE" sz="2400" b="0" i="0" u="none" strike="noStrike" dirty="0">
                          <a:solidFill>
                            <a:schemeClr val="tx1">
                              <a:lumMod val="85000"/>
                              <a:lumOff val="15000"/>
                            </a:schemeClr>
                          </a:solidFill>
                          <a:effectLst/>
                          <a:latin typeface="Arial" panose="020B0604020202020204" pitchFamily="34" charset="0"/>
                        </a:rPr>
                        <a:t>0.57</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r>
                        <a:rPr lang="es-PE" sz="2400" b="0" i="0" u="none" strike="noStrike" dirty="0">
                          <a:solidFill>
                            <a:schemeClr val="tx1">
                              <a:lumMod val="85000"/>
                              <a:lumOff val="15000"/>
                            </a:schemeClr>
                          </a:solidFill>
                          <a:effectLst/>
                          <a:latin typeface="Arial" panose="020B0604020202020204" pitchFamily="34" charset="0"/>
                        </a:rPr>
                        <a:t>13.9</a:t>
                      </a:r>
                    </a:p>
                  </a:txBody>
                  <a:tcPr marL="249029" marR="149417" marT="149417" marB="149417"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 xmlns:a16="http://schemas.microsoft.com/office/drawing/2014/main" val="10004"/>
                  </a:ext>
                </a:extLst>
              </a:tr>
              <a:tr h="607440">
                <a:tc>
                  <a:txBody>
                    <a:bodyPr/>
                    <a:lstStyle/>
                    <a:p>
                      <a:pPr algn="r" fontAlgn="ctr"/>
                      <a:r>
                        <a:rPr lang="es-PE" sz="2000" b="1" i="0" u="none" strike="noStrike" dirty="0">
                          <a:solidFill>
                            <a:schemeClr val="tx1">
                              <a:lumMod val="85000"/>
                              <a:lumOff val="15000"/>
                            </a:schemeClr>
                          </a:solidFill>
                          <a:effectLst/>
                          <a:latin typeface="Arial" panose="020B0604020202020204" pitchFamily="34" charset="0"/>
                        </a:rPr>
                        <a:t>TOTAL    S/</a:t>
                      </a:r>
                    </a:p>
                  </a:txBody>
                  <a:tcPr marL="249029" marR="149417" marT="149417" marB="149417"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chemeClr val="accent6">
                        <a:alpha val="14902"/>
                      </a:schemeClr>
                    </a:solidFill>
                  </a:tcPr>
                </a:tc>
                <a:tc>
                  <a:txBody>
                    <a:bodyPr/>
                    <a:lstStyle/>
                    <a:p>
                      <a:pPr algn="ctr" fontAlgn="ctr"/>
                      <a:r>
                        <a:rPr lang="es-PE" sz="2400" b="1" i="0" u="none" strike="noStrike" dirty="0">
                          <a:solidFill>
                            <a:schemeClr val="tx1">
                              <a:lumMod val="85000"/>
                              <a:lumOff val="15000"/>
                            </a:schemeClr>
                          </a:solidFill>
                          <a:effectLst/>
                          <a:latin typeface="Arial" panose="020B0604020202020204" pitchFamily="34" charset="0"/>
                        </a:rPr>
                        <a:t>28.12</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chemeClr val="accent6">
                        <a:alpha val="14902"/>
                      </a:schemeClr>
                    </a:solidFill>
                  </a:tcPr>
                </a:tc>
                <a:tc>
                  <a:txBody>
                    <a:bodyPr/>
                    <a:lstStyle/>
                    <a:p>
                      <a:pPr algn="ctr" fontAlgn="ctr"/>
                      <a:r>
                        <a:rPr lang="es-PE" sz="2400" b="1" i="0" u="none" strike="noStrike" dirty="0">
                          <a:solidFill>
                            <a:schemeClr val="tx1">
                              <a:lumMod val="85000"/>
                              <a:lumOff val="15000"/>
                            </a:schemeClr>
                          </a:solidFill>
                          <a:effectLst/>
                          <a:latin typeface="Arial" panose="020B0604020202020204" pitchFamily="34" charset="0"/>
                        </a:rPr>
                        <a:t>28.12</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chemeClr val="accent6">
                        <a:alpha val="14902"/>
                      </a:schemeClr>
                    </a:solidFill>
                  </a:tcPr>
                </a:tc>
                <a:tc>
                  <a:txBody>
                    <a:bodyPr/>
                    <a:lstStyle/>
                    <a:p>
                      <a:pPr algn="ctr" fontAlgn="ctr"/>
                      <a:r>
                        <a:rPr lang="es-PE" sz="2400" b="1" i="0" u="none" strike="noStrike" dirty="0">
                          <a:solidFill>
                            <a:schemeClr val="tx1">
                              <a:lumMod val="85000"/>
                              <a:lumOff val="15000"/>
                            </a:schemeClr>
                          </a:solidFill>
                          <a:effectLst/>
                          <a:latin typeface="Arial" panose="020B0604020202020204" pitchFamily="34" charset="0"/>
                        </a:rPr>
                        <a:t>15.71</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chemeClr val="accent6">
                        <a:alpha val="14902"/>
                      </a:schemeClr>
                    </a:solidFill>
                  </a:tcPr>
                </a:tc>
                <a:tc>
                  <a:txBody>
                    <a:bodyPr/>
                    <a:lstStyle/>
                    <a:p>
                      <a:pPr algn="ctr" fontAlgn="ctr"/>
                      <a:r>
                        <a:rPr lang="es-PE" sz="2400" b="1" i="0" u="none" strike="noStrike" dirty="0">
                          <a:solidFill>
                            <a:schemeClr val="tx1">
                              <a:lumMod val="85000"/>
                              <a:lumOff val="15000"/>
                            </a:schemeClr>
                          </a:solidFill>
                          <a:effectLst/>
                          <a:latin typeface="Arial" panose="020B0604020202020204" pitchFamily="34" charset="0"/>
                        </a:rPr>
                        <a:t>55.9</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chemeClr val="accent6">
                        <a:alpha val="14902"/>
                      </a:schemeClr>
                    </a:solidFill>
                  </a:tcPr>
                </a:tc>
                <a:tc>
                  <a:txBody>
                    <a:bodyPr/>
                    <a:lstStyle/>
                    <a:p>
                      <a:pPr algn="ctr" fontAlgn="ctr"/>
                      <a:r>
                        <a:rPr lang="es-PE" sz="2400" b="1" i="0" u="none" strike="noStrike" dirty="0">
                          <a:solidFill>
                            <a:schemeClr val="tx1">
                              <a:lumMod val="85000"/>
                              <a:lumOff val="15000"/>
                            </a:schemeClr>
                          </a:solidFill>
                          <a:effectLst/>
                          <a:latin typeface="Arial" panose="020B0604020202020204" pitchFamily="34" charset="0"/>
                        </a:rPr>
                        <a:t>8.89</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chemeClr val="accent6">
                        <a:alpha val="14902"/>
                      </a:schemeClr>
                    </a:solidFill>
                  </a:tcPr>
                </a:tc>
                <a:tc>
                  <a:txBody>
                    <a:bodyPr/>
                    <a:lstStyle/>
                    <a:p>
                      <a:pPr algn="ctr" fontAlgn="ctr"/>
                      <a:r>
                        <a:rPr lang="es-PE" sz="2400" b="1" i="0" u="none" strike="noStrike" dirty="0">
                          <a:solidFill>
                            <a:schemeClr val="tx1">
                              <a:lumMod val="85000"/>
                              <a:lumOff val="15000"/>
                            </a:schemeClr>
                          </a:solidFill>
                          <a:effectLst/>
                          <a:latin typeface="Arial" panose="020B0604020202020204" pitchFamily="34" charset="0"/>
                        </a:rPr>
                        <a:t>24.60</a:t>
                      </a:r>
                    </a:p>
                  </a:txBody>
                  <a:tcPr marL="249029" marR="149417" marT="149417" marB="14941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chemeClr val="accent6">
                        <a:alpha val="14902"/>
                      </a:schemeClr>
                    </a:solidFill>
                  </a:tcPr>
                </a:tc>
                <a:tc>
                  <a:txBody>
                    <a:bodyPr/>
                    <a:lstStyle/>
                    <a:p>
                      <a:pPr algn="ctr" fontAlgn="ctr"/>
                      <a:r>
                        <a:rPr lang="es-PE" sz="2400" b="1" i="0" u="none" strike="noStrike" dirty="0">
                          <a:solidFill>
                            <a:schemeClr val="tx1">
                              <a:lumMod val="85000"/>
                              <a:lumOff val="15000"/>
                            </a:schemeClr>
                          </a:solidFill>
                          <a:effectLst/>
                          <a:latin typeface="Arial" panose="020B0604020202020204" pitchFamily="34" charset="0"/>
                        </a:rPr>
                        <a:t>87.5</a:t>
                      </a:r>
                    </a:p>
                  </a:txBody>
                  <a:tcPr marL="249029" marR="149417" marT="149417" marB="149417"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chemeClr val="accent6">
                        <a:alpha val="14902"/>
                      </a:schemeClr>
                    </a:solidFill>
                  </a:tcPr>
                </a:tc>
                <a:extLst>
                  <a:ext uri="{0D108BD9-81ED-4DB2-BD59-A6C34878D82A}">
                    <a16:rowId xmlns="" xmlns:a16="http://schemas.microsoft.com/office/drawing/2014/main" val="10005"/>
                  </a:ext>
                </a:extLst>
              </a:tr>
            </a:tbl>
          </a:graphicData>
        </a:graphic>
      </p:graphicFrame>
      <p:sp>
        <p:nvSpPr>
          <p:cNvPr id="6" name="Título 10">
            <a:extLst>
              <a:ext uri="{FF2B5EF4-FFF2-40B4-BE49-F238E27FC236}">
                <a16:creationId xmlns="" xmlns:a16="http://schemas.microsoft.com/office/drawing/2014/main" id="{ADDFFBB0-93E8-427E-B240-2C77DB8EAD5A}"/>
              </a:ext>
            </a:extLst>
          </p:cNvPr>
          <p:cNvSpPr txBox="1">
            <a:spLocks/>
          </p:cNvSpPr>
          <p:nvPr/>
        </p:nvSpPr>
        <p:spPr>
          <a:xfrm>
            <a:off x="1257300" y="583935"/>
            <a:ext cx="15773400" cy="2258476"/>
          </a:xfrm>
          <a:prstGeom prst="rect">
            <a:avLst/>
          </a:prstGeom>
        </p:spPr>
        <p:txBody>
          <a:bodyPr vert="horz" lIns="91440" tIns="45720" rIns="91440" bIns="45720" rtlCol="0" anchor="ctr">
            <a:normAutofit/>
          </a:bodyPr>
          <a:lst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a:lstStyle>
          <a:p>
            <a:pPr algn="ctr" defTabSz="914400">
              <a:spcAft>
                <a:spcPts val="600"/>
              </a:spcAft>
            </a:pPr>
            <a:r>
              <a:rPr lang="es-PE" sz="4000" kern="1200" dirty="0">
                <a:solidFill>
                  <a:schemeClr val="tx1"/>
                </a:solidFill>
                <a:latin typeface="+mj-lt"/>
                <a:ea typeface="+mj-ea"/>
                <a:cs typeface="+mj-cs"/>
              </a:rPr>
              <a:t>Ejecución  presupuestal por fuente y categoría presupuestal a setiembre y proyección al cierre 2020</a:t>
            </a:r>
          </a:p>
          <a:p>
            <a:pPr algn="ctr" defTabSz="914400">
              <a:spcAft>
                <a:spcPts val="600"/>
              </a:spcAft>
            </a:pPr>
            <a:r>
              <a:rPr lang="es-PE" sz="3600" dirty="0"/>
              <a:t>(En millones de soles)</a:t>
            </a:r>
            <a:endParaRPr lang="es-PE" sz="4400" kern="1200" dirty="0">
              <a:solidFill>
                <a:schemeClr val="tx1"/>
              </a:solidFill>
              <a:latin typeface="+mj-lt"/>
              <a:ea typeface="+mj-ea"/>
              <a:cs typeface="+mj-cs"/>
            </a:endParaRPr>
          </a:p>
        </p:txBody>
      </p:sp>
      <p:sp>
        <p:nvSpPr>
          <p:cNvPr id="8" name="Marcador de número de diapositiva 3">
            <a:extLst>
              <a:ext uri="{FF2B5EF4-FFF2-40B4-BE49-F238E27FC236}">
                <a16:creationId xmlns="" xmlns:a16="http://schemas.microsoft.com/office/drawing/2014/main" id="{B84B613F-C6A0-4F9F-B672-011D9F057891}"/>
              </a:ext>
            </a:extLst>
          </p:cNvPr>
          <p:cNvSpPr txBox="1">
            <a:spLocks/>
          </p:cNvSpPr>
          <p:nvPr/>
        </p:nvSpPr>
        <p:spPr>
          <a:xfrm>
            <a:off x="15265400" y="8877368"/>
            <a:ext cx="2711450" cy="1012858"/>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54AD89C-DF1E-4948-B597-5DD47B34A9CA}" type="slidenum">
              <a:rPr kumimoji="1" lang="ja-JP" altLang="en-US" sz="6000" smtClean="0">
                <a:solidFill>
                  <a:schemeClr val="tx2">
                    <a:lumMod val="40000"/>
                    <a:lumOff val="60000"/>
                  </a:schemeClr>
                </a:solidFill>
              </a:rPr>
              <a:pPr algn="r"/>
              <a:t>20</a:t>
            </a:fld>
            <a:endParaRPr kumimoji="1" lang="ja-JP" altLang="en-US" sz="6000" dirty="0">
              <a:solidFill>
                <a:schemeClr val="tx2">
                  <a:lumMod val="40000"/>
                  <a:lumOff val="60000"/>
                </a:schemeClr>
              </a:solidFill>
            </a:endParaRPr>
          </a:p>
        </p:txBody>
      </p:sp>
      <p:pic>
        <p:nvPicPr>
          <p:cNvPr id="4" name="Picture 3">
            <a:extLst>
              <a:ext uri="{FF2B5EF4-FFF2-40B4-BE49-F238E27FC236}">
                <a16:creationId xmlns="" xmlns:a16="http://schemas.microsoft.com/office/drawing/2014/main" id="{3CE3B9BF-C075-4C9B-9448-5FAA84F2DA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481" y="202373"/>
            <a:ext cx="2273542" cy="76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005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descr="Imagen que contiene hombre, traje, persona, exterior&#10;&#10;Descripción generada automáticamente">
            <a:extLst>
              <a:ext uri="{FF2B5EF4-FFF2-40B4-BE49-F238E27FC236}">
                <a16:creationId xmlns="" xmlns:a16="http://schemas.microsoft.com/office/drawing/2014/main" id="{EB3BA257-3F5F-412E-8D65-23783B81EA4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587" b="7587"/>
          <a:stretch>
            <a:fillRect/>
          </a:stretch>
        </p:blipFill>
        <p:spPr/>
      </p:pic>
      <p:sp>
        <p:nvSpPr>
          <p:cNvPr id="14" name="Text Placeholder 13"/>
          <p:cNvSpPr>
            <a:spLocks noGrp="1"/>
          </p:cNvSpPr>
          <p:nvPr>
            <p:ph type="body" sz="quarter" idx="18"/>
          </p:nvPr>
        </p:nvSpPr>
        <p:spPr/>
        <p:txBody>
          <a:bodyPr/>
          <a:lstStyle/>
          <a:p>
            <a:endParaRPr kumimoji="1" lang="ja-JP" altLang="en-US"/>
          </a:p>
        </p:txBody>
      </p:sp>
      <p:sp>
        <p:nvSpPr>
          <p:cNvPr id="15" name="Text Placeholder 14"/>
          <p:cNvSpPr>
            <a:spLocks noGrp="1"/>
          </p:cNvSpPr>
          <p:nvPr>
            <p:ph type="body" sz="quarter" idx="19"/>
          </p:nvPr>
        </p:nvSpPr>
        <p:spPr/>
        <p:txBody>
          <a:bodyPr/>
          <a:lstStyle/>
          <a:p>
            <a:endParaRPr kumimoji="1" lang="es-MX" altLang="ja-JP" dirty="0"/>
          </a:p>
          <a:p>
            <a:endParaRPr kumimoji="1" lang="ja-JP" altLang="en-US" dirty="0"/>
          </a:p>
        </p:txBody>
      </p:sp>
      <p:sp>
        <p:nvSpPr>
          <p:cNvPr id="7" name="Title 6"/>
          <p:cNvSpPr>
            <a:spLocks noGrp="1"/>
          </p:cNvSpPr>
          <p:nvPr>
            <p:ph type="title"/>
          </p:nvPr>
        </p:nvSpPr>
        <p:spPr>
          <a:xfrm>
            <a:off x="11845555" y="3632740"/>
            <a:ext cx="4289432" cy="3018343"/>
          </a:xfrm>
        </p:spPr>
        <p:txBody>
          <a:bodyPr>
            <a:normAutofit/>
          </a:bodyPr>
          <a:lstStyle/>
          <a:p>
            <a:r>
              <a:rPr lang="en-US" altLang="ja-JP" sz="4000" dirty="0"/>
              <a:t>Metas 2021-2023</a:t>
            </a:r>
            <a:br>
              <a:rPr lang="en-US" altLang="ja-JP" sz="4000" dirty="0"/>
            </a:br>
            <a:r>
              <a:rPr lang="en-US" altLang="ja-JP" sz="4000" dirty="0"/>
              <a:t>y demanda global 2021</a:t>
            </a:r>
            <a:endParaRPr kumimoji="1" lang="ja-JP" altLang="en-US" sz="4000" dirty="0"/>
          </a:p>
        </p:txBody>
      </p:sp>
    </p:spTree>
    <p:extLst>
      <p:ext uri="{BB962C8B-B14F-4D97-AF65-F5344CB8AC3E}">
        <p14:creationId xmlns:p14="http://schemas.microsoft.com/office/powerpoint/2010/main" val="1220633294"/>
      </p:ext>
    </p:extLst>
  </p:cSld>
  <p:clrMapOvr>
    <a:masterClrMapping/>
  </p:clrMapOvr>
  <mc:AlternateContent xmlns:mc="http://schemas.openxmlformats.org/markup-compatibility/2006" xmlns:p14="http://schemas.microsoft.com/office/powerpoint/2010/main">
    <mc:Choice Requires="p14">
      <p:transition spd="slow" p14:dur="1250" advTm="3388">
        <p14:flip dir="r"/>
      </p:transition>
    </mc:Choice>
    <mc:Fallback xmlns="">
      <p:transition spd="slow" advTm="3388">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E23B620B-DC71-46B1-8483-4C043B1EE7EC}"/>
              </a:ext>
            </a:extLst>
          </p:cNvPr>
          <p:cNvSpPr>
            <a:spLocks noGrp="1"/>
          </p:cNvSpPr>
          <p:nvPr>
            <p:ph type="title"/>
          </p:nvPr>
        </p:nvSpPr>
        <p:spPr>
          <a:xfrm>
            <a:off x="960120" y="3111064"/>
            <a:ext cx="4128531" cy="406328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r>
              <a:rPr lang="en-US" sz="3900" kern="1200" dirty="0">
                <a:solidFill>
                  <a:srgbClr val="FFFFFF"/>
                </a:solidFill>
                <a:latin typeface="+mj-lt"/>
                <a:ea typeface="+mj-ea"/>
                <a:cs typeface="+mj-cs"/>
              </a:rPr>
              <a:t>Metas </a:t>
            </a:r>
            <a:br>
              <a:rPr lang="en-US" sz="3900" kern="1200" dirty="0">
                <a:solidFill>
                  <a:srgbClr val="FFFFFF"/>
                </a:solidFill>
                <a:latin typeface="+mj-lt"/>
                <a:ea typeface="+mj-ea"/>
                <a:cs typeface="+mj-cs"/>
              </a:rPr>
            </a:br>
            <a:r>
              <a:rPr lang="en-US" sz="3900" kern="1200" dirty="0">
                <a:solidFill>
                  <a:srgbClr val="FFFFFF"/>
                </a:solidFill>
                <a:latin typeface="+mj-lt"/>
                <a:ea typeface="+mj-ea"/>
                <a:cs typeface="+mj-cs"/>
              </a:rPr>
              <a:t>2021-2023</a:t>
            </a:r>
          </a:p>
        </p:txBody>
      </p:sp>
      <p:graphicFrame>
        <p:nvGraphicFramePr>
          <p:cNvPr id="7" name="Tabla 6">
            <a:extLst>
              <a:ext uri="{FF2B5EF4-FFF2-40B4-BE49-F238E27FC236}">
                <a16:creationId xmlns="" xmlns:a16="http://schemas.microsoft.com/office/drawing/2014/main" id="{EDCAF737-C47B-4CA5-BC41-D9C262E43071}"/>
              </a:ext>
            </a:extLst>
          </p:cNvPr>
          <p:cNvGraphicFramePr>
            <a:graphicFrameLocks noGrp="1"/>
          </p:cNvGraphicFramePr>
          <p:nvPr>
            <p:extLst>
              <p:ext uri="{D42A27DB-BD31-4B8C-83A1-F6EECF244321}">
                <p14:modId xmlns:p14="http://schemas.microsoft.com/office/powerpoint/2010/main" val="4079666200"/>
              </p:ext>
            </p:extLst>
          </p:nvPr>
        </p:nvGraphicFramePr>
        <p:xfrm>
          <a:off x="5390092" y="1605646"/>
          <a:ext cx="11927093" cy="7571610"/>
        </p:xfrm>
        <a:graphic>
          <a:graphicData uri="http://schemas.openxmlformats.org/drawingml/2006/table">
            <a:tbl>
              <a:tblPr firstRow="1" bandRow="1">
                <a:tableStyleId>{93296810-A885-4BE3-A3E7-6D5BEEA58F35}</a:tableStyleId>
              </a:tblPr>
              <a:tblGrid>
                <a:gridCol w="2720056">
                  <a:extLst>
                    <a:ext uri="{9D8B030D-6E8A-4147-A177-3AD203B41FA5}">
                      <a16:colId xmlns="" xmlns:a16="http://schemas.microsoft.com/office/drawing/2014/main" val="351350883"/>
                    </a:ext>
                  </a:extLst>
                </a:gridCol>
                <a:gridCol w="5072701">
                  <a:extLst>
                    <a:ext uri="{9D8B030D-6E8A-4147-A177-3AD203B41FA5}">
                      <a16:colId xmlns="" xmlns:a16="http://schemas.microsoft.com/office/drawing/2014/main" val="20000"/>
                    </a:ext>
                  </a:extLst>
                </a:gridCol>
                <a:gridCol w="1529827">
                  <a:extLst>
                    <a:ext uri="{9D8B030D-6E8A-4147-A177-3AD203B41FA5}">
                      <a16:colId xmlns="" xmlns:a16="http://schemas.microsoft.com/office/drawing/2014/main" val="20001"/>
                    </a:ext>
                  </a:extLst>
                </a:gridCol>
                <a:gridCol w="1040524">
                  <a:extLst>
                    <a:ext uri="{9D8B030D-6E8A-4147-A177-3AD203B41FA5}">
                      <a16:colId xmlns="" xmlns:a16="http://schemas.microsoft.com/office/drawing/2014/main" val="20002"/>
                    </a:ext>
                  </a:extLst>
                </a:gridCol>
                <a:gridCol w="779158">
                  <a:extLst>
                    <a:ext uri="{9D8B030D-6E8A-4147-A177-3AD203B41FA5}">
                      <a16:colId xmlns="" xmlns:a16="http://schemas.microsoft.com/office/drawing/2014/main" val="938311356"/>
                    </a:ext>
                  </a:extLst>
                </a:gridCol>
                <a:gridCol w="784827">
                  <a:extLst>
                    <a:ext uri="{9D8B030D-6E8A-4147-A177-3AD203B41FA5}">
                      <a16:colId xmlns="" xmlns:a16="http://schemas.microsoft.com/office/drawing/2014/main" val="2634583764"/>
                    </a:ext>
                  </a:extLst>
                </a:gridCol>
              </a:tblGrid>
              <a:tr h="337349">
                <a:tc rowSpan="2">
                  <a:txBody>
                    <a:bodyPr/>
                    <a:lstStyle/>
                    <a:p>
                      <a:pPr algn="ctr" fontAlgn="ctr"/>
                      <a:endParaRPr lang="es-PE" sz="2000" b="1" i="0" u="none" strike="noStrike" dirty="0">
                        <a:solidFill>
                          <a:srgbClr val="FFFFFF"/>
                        </a:solidFill>
                        <a:effectLst/>
                        <a:latin typeface="+mn-lt"/>
                      </a:endParaRPr>
                    </a:p>
                  </a:txBody>
                  <a:tcPr marL="6270" marR="6270" marT="6270" marB="0" anchor="ctr"/>
                </a:tc>
                <a:tc rowSpan="2">
                  <a:txBody>
                    <a:bodyPr/>
                    <a:lstStyle/>
                    <a:p>
                      <a:pPr algn="ctr" fontAlgn="ctr"/>
                      <a:r>
                        <a:rPr lang="es-PE" sz="2000" b="1" u="none" strike="noStrike" dirty="0">
                          <a:solidFill>
                            <a:srgbClr val="FFFFFF"/>
                          </a:solidFill>
                          <a:effectLst/>
                        </a:rPr>
                        <a:t>Actividad Operativa / Actividades y Tareas</a:t>
                      </a:r>
                      <a:endParaRPr lang="es-PE" sz="2000" b="1" i="0" u="none" strike="noStrike" dirty="0">
                        <a:solidFill>
                          <a:srgbClr val="FFFFFF"/>
                        </a:solidFill>
                        <a:effectLst/>
                        <a:latin typeface="+mn-lt"/>
                      </a:endParaRPr>
                    </a:p>
                  </a:txBody>
                  <a:tcPr marL="6270" marR="6270" marT="6270" marB="0" anchor="ctr"/>
                </a:tc>
                <a:tc gridSpan="4">
                  <a:txBody>
                    <a:bodyPr/>
                    <a:lstStyle/>
                    <a:p>
                      <a:pPr algn="ctr" fontAlgn="ctr"/>
                      <a:r>
                        <a:rPr lang="es-PE" sz="2000" b="1" u="none" strike="noStrike" dirty="0">
                          <a:solidFill>
                            <a:srgbClr val="FFFFFF"/>
                          </a:solidFill>
                          <a:effectLst/>
                        </a:rPr>
                        <a:t>Metas Anuales</a:t>
                      </a:r>
                      <a:endParaRPr lang="es-PE" sz="2000" b="1" i="0" u="none" strike="noStrike" dirty="0">
                        <a:solidFill>
                          <a:srgbClr val="FFFFFF"/>
                        </a:solidFill>
                        <a:effectLst/>
                        <a:latin typeface="+mn-lt"/>
                      </a:endParaRPr>
                    </a:p>
                  </a:txBody>
                  <a:tcPr marL="6270" marR="6270" marT="6270" marB="0" anchor="ctr"/>
                </a:tc>
                <a:tc hMerge="1">
                  <a:txBody>
                    <a:bodyPr/>
                    <a:lstStyle/>
                    <a:p>
                      <a:endParaRPr lang="es-PE"/>
                    </a:p>
                  </a:txBody>
                  <a:tcPr/>
                </a:tc>
                <a:tc hMerge="1">
                  <a:txBody>
                    <a:bodyPr/>
                    <a:lstStyle/>
                    <a:p>
                      <a:pPr algn="ctr" fontAlgn="ctr"/>
                      <a:endParaRPr lang="es-PE" sz="2000" b="1" i="0" u="none" strike="noStrike" dirty="0">
                        <a:solidFill>
                          <a:srgbClr val="FFFFFF"/>
                        </a:solidFill>
                        <a:effectLst/>
                        <a:latin typeface="+mn-lt"/>
                      </a:endParaRPr>
                    </a:p>
                  </a:txBody>
                  <a:tcPr marL="6270" marR="6270" marT="6270" marB="0" anchor="ctr"/>
                </a:tc>
                <a:tc hMerge="1">
                  <a:txBody>
                    <a:bodyPr/>
                    <a:lstStyle/>
                    <a:p>
                      <a:pPr algn="ctr" fontAlgn="ctr"/>
                      <a:endParaRPr lang="es-PE" sz="2000" b="1" i="0" u="none" strike="noStrike" dirty="0">
                        <a:solidFill>
                          <a:srgbClr val="FFFFFF"/>
                        </a:solidFill>
                        <a:effectLst/>
                        <a:latin typeface="+mn-lt"/>
                      </a:endParaRPr>
                    </a:p>
                  </a:txBody>
                  <a:tcPr marL="6270" marR="6270" marT="6270" marB="0" anchor="ctr"/>
                </a:tc>
                <a:extLst>
                  <a:ext uri="{0D108BD9-81ED-4DB2-BD59-A6C34878D82A}">
                    <a16:rowId xmlns="" xmlns:a16="http://schemas.microsoft.com/office/drawing/2014/main" val="10000"/>
                  </a:ext>
                </a:extLst>
              </a:tr>
              <a:tr h="337349">
                <a:tc vMerge="1">
                  <a:txBody>
                    <a:bodyPr/>
                    <a:lstStyle/>
                    <a:p>
                      <a:endParaRPr lang="es-PE"/>
                    </a:p>
                  </a:txBody>
                  <a:tcPr/>
                </a:tc>
                <a:tc vMerge="1">
                  <a:txBody>
                    <a:bodyPr/>
                    <a:lstStyle/>
                    <a:p>
                      <a:endParaRPr lang="es-PE"/>
                    </a:p>
                  </a:txBody>
                  <a:tcPr/>
                </a:tc>
                <a:tc>
                  <a:txBody>
                    <a:bodyPr/>
                    <a:lstStyle/>
                    <a:p>
                      <a:pPr algn="ctr" fontAlgn="ctr"/>
                      <a:r>
                        <a:rPr lang="es-PE" sz="2000" b="1" u="none" strike="noStrike" dirty="0">
                          <a:solidFill>
                            <a:schemeClr val="bg1"/>
                          </a:solidFill>
                          <a:effectLst/>
                        </a:rPr>
                        <a:t>Unid. </a:t>
                      </a:r>
                      <a:r>
                        <a:rPr lang="es-PE" sz="2000" b="1" u="none" strike="noStrike" dirty="0" err="1">
                          <a:solidFill>
                            <a:schemeClr val="bg1"/>
                          </a:solidFill>
                          <a:effectLst/>
                        </a:rPr>
                        <a:t>Med</a:t>
                      </a:r>
                      <a:r>
                        <a:rPr lang="es-PE" sz="2000" b="1" u="none" strike="noStrike" dirty="0">
                          <a:solidFill>
                            <a:schemeClr val="bg1"/>
                          </a:solidFill>
                          <a:effectLst/>
                        </a:rPr>
                        <a:t>.</a:t>
                      </a:r>
                      <a:endParaRPr lang="es-PE" sz="2000" b="1" i="0" u="none" strike="noStrike" dirty="0">
                        <a:solidFill>
                          <a:schemeClr val="bg1"/>
                        </a:solidFill>
                        <a:effectLst/>
                        <a:latin typeface="+mn-lt"/>
                      </a:endParaRPr>
                    </a:p>
                  </a:txBody>
                  <a:tcPr marL="6270" marR="6270" marT="6270" marB="0" anchor="ctr">
                    <a:solidFill>
                      <a:schemeClr val="accent6"/>
                    </a:solidFill>
                  </a:tcPr>
                </a:tc>
                <a:tc>
                  <a:txBody>
                    <a:bodyPr/>
                    <a:lstStyle/>
                    <a:p>
                      <a:pPr algn="ctr" fontAlgn="b"/>
                      <a:r>
                        <a:rPr lang="es-PE" sz="2000" b="1" u="none" strike="noStrike" dirty="0">
                          <a:solidFill>
                            <a:schemeClr val="bg1"/>
                          </a:solidFill>
                          <a:effectLst/>
                        </a:rPr>
                        <a:t>2021</a:t>
                      </a:r>
                      <a:endParaRPr lang="es-PE" sz="2000" b="1" i="0" u="none" strike="noStrike" dirty="0">
                        <a:solidFill>
                          <a:schemeClr val="bg1"/>
                        </a:solidFill>
                        <a:effectLst/>
                        <a:latin typeface="+mn-lt"/>
                      </a:endParaRPr>
                    </a:p>
                  </a:txBody>
                  <a:tcPr marL="6270" marR="6270" marT="6270" marB="0" anchor="ctr">
                    <a:solidFill>
                      <a:schemeClr val="accent6"/>
                    </a:solidFill>
                  </a:tcPr>
                </a:tc>
                <a:tc>
                  <a:txBody>
                    <a:bodyPr/>
                    <a:lstStyle/>
                    <a:p>
                      <a:pPr algn="ctr" fontAlgn="b"/>
                      <a:r>
                        <a:rPr lang="es-MX" sz="2000" b="1" i="0" u="none" strike="noStrike" dirty="0">
                          <a:solidFill>
                            <a:schemeClr val="bg1"/>
                          </a:solidFill>
                          <a:effectLst/>
                          <a:latin typeface="+mn-lt"/>
                        </a:rPr>
                        <a:t>2022</a:t>
                      </a:r>
                      <a:endParaRPr lang="es-PE" sz="2000" b="1" i="0" u="none" strike="noStrike" dirty="0">
                        <a:solidFill>
                          <a:schemeClr val="bg1"/>
                        </a:solidFill>
                        <a:effectLst/>
                        <a:latin typeface="+mn-lt"/>
                      </a:endParaRPr>
                    </a:p>
                  </a:txBody>
                  <a:tcPr marL="6270" marR="6270" marT="6270" marB="0" anchor="ctr">
                    <a:solidFill>
                      <a:schemeClr val="accent6"/>
                    </a:solidFill>
                  </a:tcPr>
                </a:tc>
                <a:tc>
                  <a:txBody>
                    <a:bodyPr/>
                    <a:lstStyle/>
                    <a:p>
                      <a:pPr algn="ctr" fontAlgn="b"/>
                      <a:r>
                        <a:rPr lang="es-MX" sz="2000" b="1" i="0" u="none" strike="noStrike" dirty="0">
                          <a:solidFill>
                            <a:schemeClr val="bg1"/>
                          </a:solidFill>
                          <a:effectLst/>
                          <a:latin typeface="+mn-lt"/>
                        </a:rPr>
                        <a:t>2023</a:t>
                      </a:r>
                      <a:endParaRPr lang="es-PE" sz="2000" b="1" i="0" u="none" strike="noStrike" dirty="0">
                        <a:solidFill>
                          <a:schemeClr val="bg1"/>
                        </a:solidFill>
                        <a:effectLst/>
                        <a:latin typeface="+mn-lt"/>
                      </a:endParaRPr>
                    </a:p>
                  </a:txBody>
                  <a:tcPr marL="6270" marR="6270" marT="6270" marB="0" anchor="ctr">
                    <a:solidFill>
                      <a:schemeClr val="accent6"/>
                    </a:solidFill>
                  </a:tcPr>
                </a:tc>
                <a:extLst>
                  <a:ext uri="{0D108BD9-81ED-4DB2-BD59-A6C34878D82A}">
                    <a16:rowId xmlns="" xmlns:a16="http://schemas.microsoft.com/office/drawing/2014/main" val="10001"/>
                  </a:ext>
                </a:extLst>
              </a:tr>
              <a:tr h="126135">
                <a:tc rowSpan="2">
                  <a:txBody>
                    <a:bodyPr/>
                    <a:lstStyle/>
                    <a:p>
                      <a:pPr marL="0" algn="just" defTabSz="1371509" rtl="0" eaLnBrk="1" fontAlgn="ctr" latinLnBrk="0" hangingPunct="1"/>
                      <a:r>
                        <a:rPr lang="es-PE" sz="2000" b="1" u="none" strike="noStrike" kern="1200" dirty="0">
                          <a:solidFill>
                            <a:schemeClr val="accent3"/>
                          </a:solidFill>
                          <a:effectLst/>
                        </a:rPr>
                        <a:t>Selección y Nombramiento</a:t>
                      </a:r>
                      <a:endParaRPr lang="es-PE" sz="2000" b="1" u="none" strike="noStrike" kern="1200" dirty="0">
                        <a:solidFill>
                          <a:schemeClr val="accent3"/>
                        </a:solidFill>
                        <a:effectLst/>
                        <a:latin typeface="+mn-lt"/>
                        <a:ea typeface="+mn-ea"/>
                        <a:cs typeface="+mn-cs"/>
                      </a:endParaRPr>
                    </a:p>
                  </a:txBody>
                  <a:tcPr marL="6270" marR="6270" marT="6270" marB="0" anchor="ctr"/>
                </a:tc>
                <a:tc>
                  <a:txBody>
                    <a:bodyPr/>
                    <a:lstStyle/>
                    <a:p>
                      <a:pPr algn="just" fontAlgn="ctr"/>
                      <a:r>
                        <a:rPr lang="es-PE" sz="2000" b="0" u="none" strike="noStrike" dirty="0">
                          <a:solidFill>
                            <a:srgbClr val="000000"/>
                          </a:solidFill>
                          <a:effectLst/>
                        </a:rPr>
                        <a:t>Selección y nombramiento de jueces</a:t>
                      </a:r>
                      <a:endParaRPr lang="es-PE" sz="2000" b="0" i="0" u="none" strike="noStrike" dirty="0">
                        <a:solidFill>
                          <a:srgbClr val="000000"/>
                        </a:solidFill>
                        <a:effectLst/>
                        <a:latin typeface="+mn-lt"/>
                      </a:endParaRPr>
                    </a:p>
                  </a:txBody>
                  <a:tcPr marL="6270" marR="6270" marT="6270" marB="0" anchor="ctr">
                    <a:solidFill>
                      <a:schemeClr val="accent5">
                        <a:lumMod val="40000"/>
                        <a:lumOff val="60000"/>
                      </a:schemeClr>
                    </a:solidFill>
                  </a:tcPr>
                </a:tc>
                <a:tc rowSpan="2">
                  <a:txBody>
                    <a:bodyPr/>
                    <a:lstStyle/>
                    <a:p>
                      <a:pPr algn="ctr" fontAlgn="ctr"/>
                      <a:r>
                        <a:rPr lang="es-PE" sz="2000" b="1" u="none" strike="noStrike" dirty="0">
                          <a:solidFill>
                            <a:srgbClr val="000000"/>
                          </a:solidFill>
                          <a:effectLst/>
                        </a:rPr>
                        <a:t>Plaza convocada</a:t>
                      </a:r>
                      <a:endParaRPr lang="es-PE" sz="2000" b="1" i="0" u="none" strike="noStrike" dirty="0">
                        <a:solidFill>
                          <a:srgbClr val="000000"/>
                        </a:solidFill>
                        <a:effectLst/>
                        <a:latin typeface="+mn-lt"/>
                      </a:endParaRPr>
                    </a:p>
                  </a:txBody>
                  <a:tcPr marL="6270" marR="6270" marT="6270" marB="0" anchor="ctr">
                    <a:solidFill>
                      <a:schemeClr val="accent5">
                        <a:lumMod val="40000"/>
                        <a:lumOff val="60000"/>
                      </a:schemeClr>
                    </a:solidFill>
                  </a:tcPr>
                </a:tc>
                <a:tc>
                  <a:txBody>
                    <a:bodyPr/>
                    <a:lstStyle/>
                    <a:p>
                      <a:pPr algn="ctr" fontAlgn="ctr"/>
                      <a:r>
                        <a:rPr lang="es-PE" sz="2000" b="1" u="none" strike="noStrike" dirty="0">
                          <a:solidFill>
                            <a:srgbClr val="000000"/>
                          </a:solidFill>
                          <a:effectLst/>
                        </a:rPr>
                        <a:t>495</a:t>
                      </a:r>
                      <a:endParaRPr lang="es-PE" sz="2000" b="1" i="0" u="none" strike="noStrike" dirty="0">
                        <a:solidFill>
                          <a:srgbClr val="000000"/>
                        </a:solidFill>
                        <a:effectLst/>
                        <a:latin typeface="+mn-lt"/>
                      </a:endParaRPr>
                    </a:p>
                  </a:txBody>
                  <a:tcPr marL="6270" marR="6270" marT="6270" marB="0" anchor="ctr">
                    <a:solidFill>
                      <a:schemeClr val="accent5">
                        <a:lumMod val="40000"/>
                        <a:lumOff val="60000"/>
                      </a:schemeClr>
                    </a:solidFill>
                  </a:tcPr>
                </a:tc>
                <a:tc>
                  <a:txBody>
                    <a:bodyPr/>
                    <a:lstStyle/>
                    <a:p>
                      <a:pPr marL="0" algn="ctr" defTabSz="1371509" rtl="0" eaLnBrk="1" fontAlgn="ctr" latinLnBrk="0" hangingPunct="1"/>
                      <a:r>
                        <a:rPr lang="es-PE" sz="2000" b="0" u="none" strike="noStrike" kern="1200" dirty="0">
                          <a:solidFill>
                            <a:schemeClr val="tx1"/>
                          </a:solidFill>
                          <a:effectLst/>
                        </a:rPr>
                        <a:t>131</a:t>
                      </a:r>
                      <a:endParaRPr lang="es-PE" sz="2000" b="0" u="none" strike="noStrike" kern="1200" dirty="0">
                        <a:solidFill>
                          <a:schemeClr val="tx1"/>
                        </a:solidFill>
                        <a:effectLst/>
                        <a:latin typeface="+mn-lt"/>
                        <a:ea typeface="+mn-ea"/>
                        <a:cs typeface="+mn-cs"/>
                      </a:endParaRPr>
                    </a:p>
                  </a:txBody>
                  <a:tcPr marL="7709" marR="7709" marT="7709" marB="0" anchor="ctr">
                    <a:solidFill>
                      <a:schemeClr val="accent5">
                        <a:lumMod val="40000"/>
                        <a:lumOff val="60000"/>
                      </a:schemeClr>
                    </a:solidFill>
                  </a:tcPr>
                </a:tc>
                <a:tc>
                  <a:txBody>
                    <a:bodyPr/>
                    <a:lstStyle/>
                    <a:p>
                      <a:pPr marL="0" algn="ctr" defTabSz="1371509" rtl="0" eaLnBrk="1" fontAlgn="ctr" latinLnBrk="0" hangingPunct="1"/>
                      <a:r>
                        <a:rPr lang="es-PE" sz="2000" b="0" u="none" strike="noStrike" kern="1200" dirty="0">
                          <a:solidFill>
                            <a:schemeClr val="tx1"/>
                          </a:solidFill>
                          <a:effectLst/>
                        </a:rPr>
                        <a:t>87</a:t>
                      </a:r>
                      <a:endParaRPr lang="es-PE" sz="2000" b="0" u="none" strike="noStrike" kern="1200" dirty="0">
                        <a:solidFill>
                          <a:schemeClr val="tx1"/>
                        </a:solidFill>
                        <a:effectLst/>
                        <a:latin typeface="+mn-lt"/>
                        <a:ea typeface="+mn-ea"/>
                        <a:cs typeface="+mn-cs"/>
                      </a:endParaRPr>
                    </a:p>
                  </a:txBody>
                  <a:tcPr marL="7709" marR="7709" marT="7709" marB="0" anchor="ctr">
                    <a:solidFill>
                      <a:schemeClr val="accent5">
                        <a:lumMod val="40000"/>
                        <a:lumOff val="60000"/>
                      </a:schemeClr>
                    </a:solidFill>
                  </a:tcPr>
                </a:tc>
                <a:extLst>
                  <a:ext uri="{0D108BD9-81ED-4DB2-BD59-A6C34878D82A}">
                    <a16:rowId xmlns="" xmlns:a16="http://schemas.microsoft.com/office/drawing/2014/main" val="10002"/>
                  </a:ext>
                </a:extLst>
              </a:tr>
              <a:tr h="436857">
                <a:tc vMerge="1">
                  <a:txBody>
                    <a:bodyPr/>
                    <a:lstStyle/>
                    <a:p>
                      <a:pPr marL="0" algn="just" defTabSz="1371509" rtl="0" eaLnBrk="1" fontAlgn="ctr" latinLnBrk="0" hangingPunct="1"/>
                      <a:endParaRPr lang="es-PE" sz="2400" b="0" u="none" strike="noStrike" kern="1200" dirty="0">
                        <a:solidFill>
                          <a:srgbClr val="000000"/>
                        </a:solidFill>
                        <a:effectLst/>
                        <a:latin typeface="+mn-lt"/>
                        <a:ea typeface="+mn-ea"/>
                        <a:cs typeface="+mn-cs"/>
                      </a:endParaRPr>
                    </a:p>
                  </a:txBody>
                  <a:tcPr marL="7620" marR="7620" marT="7620" marB="0"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just" fontAlgn="ctr"/>
                      <a:r>
                        <a:rPr lang="es-PE" sz="2000" b="0" u="none" strike="noStrike" dirty="0">
                          <a:solidFill>
                            <a:srgbClr val="000000"/>
                          </a:solidFill>
                          <a:effectLst/>
                        </a:rPr>
                        <a:t>Selección y nombramiento de fiscales</a:t>
                      </a:r>
                      <a:endParaRPr lang="es-PE" sz="2000" b="0" i="0" u="none" strike="noStrike" dirty="0">
                        <a:solidFill>
                          <a:srgbClr val="000000"/>
                        </a:solidFill>
                        <a:effectLst/>
                        <a:latin typeface="+mn-lt"/>
                      </a:endParaRPr>
                    </a:p>
                  </a:txBody>
                  <a:tcPr marL="6270" marR="6270" marT="6270" marB="0" anchor="ctr">
                    <a:solidFill>
                      <a:schemeClr val="accent5">
                        <a:lumMod val="40000"/>
                        <a:lumOff val="60000"/>
                      </a:schemeClr>
                    </a:solidFill>
                  </a:tcPr>
                </a:tc>
                <a:tc vMerge="1">
                  <a:txBody>
                    <a:bodyPr/>
                    <a:lstStyle/>
                    <a:p>
                      <a:pPr algn="ctr" fontAlgn="ctr"/>
                      <a:endParaRPr lang="es-PE" sz="2400" b="1" i="0" u="none" strike="noStrike" dirty="0">
                        <a:solidFill>
                          <a:srgbClr val="000000"/>
                        </a:solidFill>
                        <a:effectLst/>
                        <a:latin typeface="+mn-lt"/>
                      </a:endParaRPr>
                    </a:p>
                  </a:txBody>
                  <a:tcPr marL="7620" marR="7620" marT="7620" marB="0" anchor="ct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PE" sz="2000" b="1" u="none" strike="noStrike" dirty="0">
                          <a:solidFill>
                            <a:srgbClr val="000000"/>
                          </a:solidFill>
                          <a:effectLst/>
                        </a:rPr>
                        <a:t>1,041</a:t>
                      </a:r>
                      <a:endParaRPr lang="es-PE" sz="2400" b="1" i="0" u="none" strike="noStrike" dirty="0">
                        <a:solidFill>
                          <a:srgbClr val="000000"/>
                        </a:solidFill>
                        <a:effectLst/>
                        <a:latin typeface="+mn-lt"/>
                      </a:endParaRPr>
                    </a:p>
                  </a:txBody>
                  <a:tcPr marL="6270" marR="6270" marT="6270" marB="0" anchor="ctr">
                    <a:solidFill>
                      <a:schemeClr val="accent5">
                        <a:lumMod val="40000"/>
                        <a:lumOff val="60000"/>
                      </a:schemeClr>
                    </a:solidFill>
                  </a:tcPr>
                </a:tc>
                <a:tc>
                  <a:txBody>
                    <a:bodyPr/>
                    <a:lstStyle/>
                    <a:p>
                      <a:pPr marL="0" algn="ctr" defTabSz="1371509" rtl="0" eaLnBrk="1" fontAlgn="ctr" latinLnBrk="0" hangingPunct="1"/>
                      <a:r>
                        <a:rPr lang="es-PE" sz="2000" b="0" u="none" strike="noStrike" kern="1200" dirty="0">
                          <a:solidFill>
                            <a:srgbClr val="000000"/>
                          </a:solidFill>
                          <a:effectLst/>
                        </a:rPr>
                        <a:t>275</a:t>
                      </a:r>
                      <a:endParaRPr lang="es-PE" sz="2000" b="0" u="none" strike="noStrike" kern="1200" dirty="0">
                        <a:solidFill>
                          <a:srgbClr val="000000"/>
                        </a:solidFill>
                        <a:effectLst/>
                        <a:latin typeface="+mn-lt"/>
                        <a:ea typeface="+mn-ea"/>
                        <a:cs typeface="+mn-cs"/>
                      </a:endParaRPr>
                    </a:p>
                  </a:txBody>
                  <a:tcPr marL="7709" marR="7709" marT="7709" marB="0" anchor="ctr">
                    <a:solidFill>
                      <a:schemeClr val="accent5">
                        <a:lumMod val="40000"/>
                        <a:lumOff val="60000"/>
                      </a:schemeClr>
                    </a:solidFill>
                  </a:tcPr>
                </a:tc>
                <a:tc>
                  <a:txBody>
                    <a:bodyPr/>
                    <a:lstStyle/>
                    <a:p>
                      <a:pPr marL="0" algn="ctr" defTabSz="1371509" rtl="0" eaLnBrk="1" fontAlgn="ctr" latinLnBrk="0" hangingPunct="1"/>
                      <a:r>
                        <a:rPr lang="es-PE" sz="2000" b="0" u="none" strike="noStrike" kern="1200" dirty="0">
                          <a:solidFill>
                            <a:srgbClr val="000000"/>
                          </a:solidFill>
                          <a:effectLst/>
                        </a:rPr>
                        <a:t>181</a:t>
                      </a:r>
                      <a:endParaRPr lang="es-PE" sz="2000" b="0" u="none" strike="noStrike" kern="1200" dirty="0">
                        <a:solidFill>
                          <a:srgbClr val="000000"/>
                        </a:solidFill>
                        <a:effectLst/>
                        <a:latin typeface="+mn-lt"/>
                        <a:ea typeface="+mn-ea"/>
                        <a:cs typeface="+mn-cs"/>
                      </a:endParaRPr>
                    </a:p>
                  </a:txBody>
                  <a:tcPr marL="7709" marR="7709" marT="7709" marB="0" anchor="ctr">
                    <a:solidFill>
                      <a:schemeClr val="accent5">
                        <a:lumMod val="40000"/>
                        <a:lumOff val="60000"/>
                      </a:schemeClr>
                    </a:solidFill>
                  </a:tcPr>
                </a:tc>
                <a:extLst>
                  <a:ext uri="{0D108BD9-81ED-4DB2-BD59-A6C34878D82A}">
                    <a16:rowId xmlns="" xmlns:a16="http://schemas.microsoft.com/office/drawing/2014/main" val="585936752"/>
                  </a:ext>
                </a:extLst>
              </a:tr>
              <a:tr h="159650">
                <a:tc rowSpan="3">
                  <a:txBody>
                    <a:bodyPr/>
                    <a:lstStyle/>
                    <a:p>
                      <a:pPr algn="just" fontAlgn="ctr"/>
                      <a:r>
                        <a:rPr lang="es-PE" sz="2000" b="1" u="none" strike="noStrike" dirty="0">
                          <a:solidFill>
                            <a:schemeClr val="accent3"/>
                          </a:solidFill>
                          <a:effectLst/>
                        </a:rPr>
                        <a:t>Evaluación y Ratificación</a:t>
                      </a:r>
                      <a:endParaRPr lang="es-PE" sz="2000" b="1" i="0" u="none" strike="noStrike" dirty="0">
                        <a:solidFill>
                          <a:schemeClr val="accent3"/>
                        </a:solidFill>
                        <a:effectLst/>
                        <a:latin typeface="+mn-lt"/>
                      </a:endParaRPr>
                    </a:p>
                  </a:txBody>
                  <a:tcPr marL="6270" marR="6270" marT="6270" marB="0" anchor="ctr">
                    <a:solidFill>
                      <a:schemeClr val="accent5">
                        <a:lumMod val="60000"/>
                        <a:lumOff val="40000"/>
                      </a:schemeClr>
                    </a:solidFill>
                  </a:tcPr>
                </a:tc>
                <a:tc>
                  <a:txBody>
                    <a:bodyPr/>
                    <a:lstStyle/>
                    <a:p>
                      <a:pPr marL="0" marR="0" lvl="0" indent="0" algn="just" defTabSz="1371509" rtl="0" eaLnBrk="1" fontAlgn="ctr" latinLnBrk="0" hangingPunct="1">
                        <a:lnSpc>
                          <a:spcPct val="100000"/>
                        </a:lnSpc>
                        <a:spcBef>
                          <a:spcPts val="0"/>
                        </a:spcBef>
                        <a:spcAft>
                          <a:spcPts val="0"/>
                        </a:spcAft>
                        <a:buClrTx/>
                        <a:buSzTx/>
                        <a:buFontTx/>
                        <a:buNone/>
                        <a:tabLst/>
                        <a:defRPr/>
                      </a:pPr>
                      <a:r>
                        <a:rPr lang="es-PE" sz="2000" b="0" u="none" strike="noStrike" dirty="0">
                          <a:solidFill>
                            <a:srgbClr val="000000"/>
                          </a:solidFill>
                          <a:effectLst/>
                        </a:rPr>
                        <a:t>Evaluación parcial del desempeño de jueces y fiscales</a:t>
                      </a:r>
                      <a:endParaRPr lang="es-PE" sz="2000" b="0" i="0" u="none" strike="noStrike" dirty="0">
                        <a:solidFill>
                          <a:srgbClr val="000000"/>
                        </a:solidFill>
                        <a:effectLst/>
                        <a:latin typeface="+mn-lt"/>
                      </a:endParaRPr>
                    </a:p>
                  </a:txBody>
                  <a:tcPr marL="6270" marR="6270" marT="6270" marB="0" anchor="ctr">
                    <a:solidFill>
                      <a:schemeClr val="accent5">
                        <a:lumMod val="60000"/>
                        <a:lumOff val="40000"/>
                      </a:schemeClr>
                    </a:solidFill>
                  </a:tcPr>
                </a:tc>
                <a:tc rowSpan="3">
                  <a:txBody>
                    <a:bodyPr/>
                    <a:lstStyle/>
                    <a:p>
                      <a:pPr algn="ctr" fontAlgn="ctr"/>
                      <a:r>
                        <a:rPr lang="es-PE" sz="2000" b="1" u="none" strike="noStrike" dirty="0">
                          <a:solidFill>
                            <a:srgbClr val="000000"/>
                          </a:solidFill>
                          <a:effectLst/>
                        </a:rPr>
                        <a:t>Magistrado Evaluado</a:t>
                      </a:r>
                      <a:endParaRPr lang="es-PE" sz="2000" b="1" i="0" u="none" strike="noStrike" dirty="0">
                        <a:solidFill>
                          <a:srgbClr val="000000"/>
                        </a:solidFill>
                        <a:effectLst/>
                        <a:latin typeface="+mn-lt"/>
                      </a:endParaRPr>
                    </a:p>
                  </a:txBody>
                  <a:tcPr marL="6270" marR="6270" marT="6270" marB="0" anchor="ctr">
                    <a:solidFill>
                      <a:schemeClr val="accent5">
                        <a:lumMod val="60000"/>
                        <a:lumOff val="40000"/>
                      </a:schemeClr>
                    </a:solidFill>
                  </a:tcPr>
                </a:tc>
                <a:tc>
                  <a:txBody>
                    <a:bodyPr/>
                    <a:lstStyle/>
                    <a:p>
                      <a:pPr algn="ctr" fontAlgn="ctr"/>
                      <a:r>
                        <a:rPr lang="es-PE" sz="2000" b="1" dirty="0">
                          <a:solidFill>
                            <a:srgbClr val="000000"/>
                          </a:solidFill>
                        </a:rPr>
                        <a:t>1,355</a:t>
                      </a:r>
                      <a:endParaRPr lang="es-PE" sz="2000" b="1" dirty="0">
                        <a:solidFill>
                          <a:srgbClr val="000000"/>
                        </a:solidFill>
                        <a:latin typeface="+mn-lt"/>
                      </a:endParaRPr>
                    </a:p>
                  </a:txBody>
                  <a:tcPr marL="6270" marR="6270" marT="6270" marB="0" anchor="ctr">
                    <a:solidFill>
                      <a:schemeClr val="accent5">
                        <a:lumMod val="60000"/>
                        <a:lumOff val="40000"/>
                      </a:schemeClr>
                    </a:solidFill>
                  </a:tcPr>
                </a:tc>
                <a:tc>
                  <a:txBody>
                    <a:bodyPr/>
                    <a:lstStyle/>
                    <a:p>
                      <a:pPr algn="ctr" fontAlgn="ctr"/>
                      <a:r>
                        <a:rPr lang="es-PE" sz="2000" b="0" dirty="0">
                          <a:solidFill>
                            <a:schemeClr val="tx1"/>
                          </a:solidFill>
                        </a:rPr>
                        <a:t>1,105</a:t>
                      </a:r>
                      <a:endParaRPr lang="es-PE" sz="2000" b="0" dirty="0">
                        <a:solidFill>
                          <a:schemeClr val="tx1"/>
                        </a:solidFill>
                        <a:latin typeface="+mn-lt"/>
                      </a:endParaRPr>
                    </a:p>
                  </a:txBody>
                  <a:tcPr marL="7656" marR="7656" marT="7656" marB="0" anchor="ctr">
                    <a:solidFill>
                      <a:schemeClr val="accent5">
                        <a:lumMod val="60000"/>
                        <a:lumOff val="40000"/>
                      </a:schemeClr>
                    </a:solidFill>
                  </a:tcPr>
                </a:tc>
                <a:tc>
                  <a:txBody>
                    <a:bodyPr/>
                    <a:lstStyle/>
                    <a:p>
                      <a:pPr algn="ctr" fontAlgn="ctr"/>
                      <a:r>
                        <a:rPr lang="es-PE" sz="2000" b="0" dirty="0">
                          <a:solidFill>
                            <a:schemeClr val="tx1"/>
                          </a:solidFill>
                        </a:rPr>
                        <a:t>419</a:t>
                      </a:r>
                      <a:endParaRPr lang="es-PE" sz="2000" b="0" dirty="0">
                        <a:solidFill>
                          <a:schemeClr val="tx1"/>
                        </a:solidFill>
                        <a:latin typeface="+mn-lt"/>
                      </a:endParaRPr>
                    </a:p>
                  </a:txBody>
                  <a:tcPr marL="7656" marR="7656" marT="7656" marB="0" anchor="ctr">
                    <a:solidFill>
                      <a:schemeClr val="accent5">
                        <a:lumMod val="60000"/>
                        <a:lumOff val="40000"/>
                      </a:schemeClr>
                    </a:solidFill>
                  </a:tcPr>
                </a:tc>
                <a:extLst>
                  <a:ext uri="{0D108BD9-81ED-4DB2-BD59-A6C34878D82A}">
                    <a16:rowId xmlns="" xmlns:a16="http://schemas.microsoft.com/office/drawing/2014/main" val="3966322845"/>
                  </a:ext>
                </a:extLst>
              </a:tr>
              <a:tr h="202542">
                <a:tc vMerge="1">
                  <a:txBody>
                    <a:bodyPr/>
                    <a:lstStyle/>
                    <a:p>
                      <a:endParaRPr lang="es-PE"/>
                    </a:p>
                  </a:txBody>
                  <a:tcPr/>
                </a:tc>
                <a:tc>
                  <a:txBody>
                    <a:bodyPr/>
                    <a:lstStyle/>
                    <a:p>
                      <a:pPr marL="0" marR="0" lvl="0" indent="0" algn="just" defTabSz="1371509" rtl="0" eaLnBrk="1" fontAlgn="ctr" latinLnBrk="0" hangingPunct="1">
                        <a:lnSpc>
                          <a:spcPct val="100000"/>
                        </a:lnSpc>
                        <a:spcBef>
                          <a:spcPts val="0"/>
                        </a:spcBef>
                        <a:spcAft>
                          <a:spcPts val="0"/>
                        </a:spcAft>
                        <a:buClrTx/>
                        <a:buSzTx/>
                        <a:buFontTx/>
                        <a:buNone/>
                        <a:tabLst/>
                        <a:defRPr/>
                      </a:pPr>
                      <a:r>
                        <a:rPr lang="es-MX" sz="2000" b="0" dirty="0"/>
                        <a:t>Evaluación y ratificación de jueces y fiscales </a:t>
                      </a:r>
                      <a:endParaRPr lang="es-PE" sz="2000" b="0" i="0" u="none" strike="noStrike" dirty="0">
                        <a:solidFill>
                          <a:srgbClr val="000000"/>
                        </a:solidFill>
                        <a:effectLst/>
                        <a:latin typeface="+mn-lt"/>
                      </a:endParaRPr>
                    </a:p>
                  </a:txBody>
                  <a:tcPr marL="6270" marR="6270" marT="6270" marB="0" anchor="ctr">
                    <a:solidFill>
                      <a:schemeClr val="accent5">
                        <a:lumMod val="60000"/>
                        <a:lumOff val="40000"/>
                      </a:schemeClr>
                    </a:solidFill>
                  </a:tcPr>
                </a:tc>
                <a:tc vMerge="1">
                  <a:txBody>
                    <a:bodyPr/>
                    <a:lstStyle/>
                    <a:p>
                      <a:endParaRPr lang="es-PE"/>
                    </a:p>
                  </a:txBody>
                  <a:tcPr/>
                </a:tc>
                <a:tc>
                  <a:txBody>
                    <a:bodyPr/>
                    <a:lstStyle/>
                    <a:p>
                      <a:pPr algn="ctr" fontAlgn="ctr"/>
                      <a:r>
                        <a:rPr lang="es-PE" sz="2000" b="1" u="none" strike="noStrike" dirty="0">
                          <a:solidFill>
                            <a:srgbClr val="000000"/>
                          </a:solidFill>
                          <a:effectLst/>
                        </a:rPr>
                        <a:t>401</a:t>
                      </a:r>
                      <a:endParaRPr lang="es-PE" sz="2000" b="1" dirty="0">
                        <a:solidFill>
                          <a:srgbClr val="000000"/>
                        </a:solidFill>
                        <a:latin typeface="+mn-lt"/>
                      </a:endParaRPr>
                    </a:p>
                  </a:txBody>
                  <a:tcPr marL="6270" marR="6270" marT="6270" marB="0" anchor="ctr">
                    <a:solidFill>
                      <a:schemeClr val="accent5">
                        <a:lumMod val="60000"/>
                        <a:lumOff val="40000"/>
                      </a:schemeClr>
                    </a:solidFill>
                  </a:tcPr>
                </a:tc>
                <a:tc>
                  <a:txBody>
                    <a:bodyPr/>
                    <a:lstStyle/>
                    <a:p>
                      <a:pPr algn="ctr" fontAlgn="ctr"/>
                      <a:r>
                        <a:rPr lang="es-PE" sz="2000" b="0" u="none" strike="noStrike">
                          <a:solidFill>
                            <a:schemeClr val="tx1"/>
                          </a:solidFill>
                          <a:effectLst/>
                        </a:rPr>
                        <a:t>1,135</a:t>
                      </a:r>
                      <a:endParaRPr lang="es-PE" sz="2000" b="0" i="0" u="none" strike="noStrike">
                        <a:solidFill>
                          <a:schemeClr val="tx1"/>
                        </a:solidFill>
                        <a:effectLst/>
                        <a:latin typeface="+mn-lt"/>
                      </a:endParaRPr>
                    </a:p>
                  </a:txBody>
                  <a:tcPr marL="7656" marR="7656" marT="7656" marB="0" anchor="ctr">
                    <a:solidFill>
                      <a:schemeClr val="accent5">
                        <a:lumMod val="60000"/>
                        <a:lumOff val="40000"/>
                      </a:schemeClr>
                    </a:solidFill>
                  </a:tcPr>
                </a:tc>
                <a:tc>
                  <a:txBody>
                    <a:bodyPr/>
                    <a:lstStyle/>
                    <a:p>
                      <a:pPr algn="ctr" fontAlgn="ctr"/>
                      <a:r>
                        <a:rPr lang="es-PE" sz="2000" b="0" u="none" strike="noStrike" dirty="0">
                          <a:solidFill>
                            <a:schemeClr val="tx1"/>
                          </a:solidFill>
                          <a:effectLst/>
                        </a:rPr>
                        <a:t>0</a:t>
                      </a:r>
                      <a:endParaRPr lang="es-PE" sz="2000" b="0" i="0" u="none" strike="noStrike" dirty="0">
                        <a:solidFill>
                          <a:schemeClr val="tx1"/>
                        </a:solidFill>
                        <a:effectLst/>
                        <a:latin typeface="+mn-lt"/>
                      </a:endParaRPr>
                    </a:p>
                  </a:txBody>
                  <a:tcPr marL="7656" marR="7656" marT="7656" marB="0" anchor="ctr">
                    <a:solidFill>
                      <a:schemeClr val="accent5">
                        <a:lumMod val="60000"/>
                        <a:lumOff val="40000"/>
                      </a:schemeClr>
                    </a:solidFill>
                  </a:tcPr>
                </a:tc>
                <a:extLst>
                  <a:ext uri="{0D108BD9-81ED-4DB2-BD59-A6C34878D82A}">
                    <a16:rowId xmlns="" xmlns:a16="http://schemas.microsoft.com/office/drawing/2014/main" val="1581473078"/>
                  </a:ext>
                </a:extLst>
              </a:tr>
              <a:tr h="170340">
                <a:tc vMerge="1">
                  <a:txBody>
                    <a:bodyPr/>
                    <a:lstStyle/>
                    <a:p>
                      <a:endParaRPr lang="es-PE"/>
                    </a:p>
                  </a:txBody>
                  <a:tcPr/>
                </a:tc>
                <a:tc>
                  <a:txBody>
                    <a:bodyPr/>
                    <a:lstStyle/>
                    <a:p>
                      <a:r>
                        <a:rPr lang="es-MX" sz="2000" b="0" dirty="0"/>
                        <a:t>Evaluación y ratificación de jueces y fiscales con procesos embalsados del año 2018, 2019 y 2020</a:t>
                      </a:r>
                      <a:endParaRPr lang="es-PE" dirty="0"/>
                    </a:p>
                  </a:txBody>
                  <a:tcPr marL="6270" marR="6270" marT="6270" marB="0" anchor="ctr">
                    <a:solidFill>
                      <a:schemeClr val="accent5">
                        <a:lumMod val="60000"/>
                        <a:lumOff val="40000"/>
                      </a:schemeClr>
                    </a:solidFill>
                  </a:tcPr>
                </a:tc>
                <a:tc vMerge="1">
                  <a:txBody>
                    <a:bodyPr/>
                    <a:lstStyle/>
                    <a:p>
                      <a:endParaRPr lang="es-PE"/>
                    </a:p>
                  </a:txBody>
                  <a:tcPr/>
                </a:tc>
                <a:tc>
                  <a:txBody>
                    <a:bodyPr/>
                    <a:lstStyle/>
                    <a:p>
                      <a:pPr algn="ctr" fontAlgn="ctr"/>
                      <a:r>
                        <a:rPr lang="es-PE" sz="2000" b="1" u="none" strike="noStrike" dirty="0">
                          <a:solidFill>
                            <a:srgbClr val="000000"/>
                          </a:solidFill>
                          <a:effectLst/>
                        </a:rPr>
                        <a:t>1,730</a:t>
                      </a:r>
                      <a:endParaRPr lang="es-PE" sz="2000" b="1" dirty="0">
                        <a:solidFill>
                          <a:srgbClr val="000000"/>
                        </a:solidFill>
                        <a:latin typeface="+mn-lt"/>
                      </a:endParaRPr>
                    </a:p>
                  </a:txBody>
                  <a:tcPr marL="6270" marR="6270" marT="6270" marB="0" anchor="ctr">
                    <a:solidFill>
                      <a:schemeClr val="accent5">
                        <a:lumMod val="60000"/>
                        <a:lumOff val="40000"/>
                      </a:schemeClr>
                    </a:solidFill>
                  </a:tcPr>
                </a:tc>
                <a:tc>
                  <a:txBody>
                    <a:bodyPr/>
                    <a:lstStyle/>
                    <a:p>
                      <a:pPr algn="ctr" fontAlgn="ctr"/>
                      <a:r>
                        <a:rPr lang="es-PE" sz="2000" b="0" u="none" strike="noStrike">
                          <a:solidFill>
                            <a:schemeClr val="tx1"/>
                          </a:solidFill>
                          <a:effectLst/>
                        </a:rPr>
                        <a:t>895</a:t>
                      </a:r>
                      <a:endParaRPr lang="es-PE" sz="2000" b="0" i="0" u="none" strike="noStrike">
                        <a:solidFill>
                          <a:schemeClr val="tx1"/>
                        </a:solidFill>
                        <a:effectLst/>
                        <a:latin typeface="+mn-lt"/>
                      </a:endParaRPr>
                    </a:p>
                  </a:txBody>
                  <a:tcPr marL="7656" marR="7656" marT="7656" marB="0" anchor="ctr">
                    <a:solidFill>
                      <a:schemeClr val="accent5">
                        <a:lumMod val="60000"/>
                        <a:lumOff val="40000"/>
                      </a:schemeClr>
                    </a:solidFill>
                  </a:tcPr>
                </a:tc>
                <a:tc>
                  <a:txBody>
                    <a:bodyPr/>
                    <a:lstStyle/>
                    <a:p>
                      <a:pPr algn="ctr" fontAlgn="ctr"/>
                      <a:r>
                        <a:rPr lang="es-PE" sz="2000" b="0" u="none" strike="noStrike" dirty="0">
                          <a:solidFill>
                            <a:schemeClr val="tx1"/>
                          </a:solidFill>
                          <a:effectLst/>
                        </a:rPr>
                        <a:t>0</a:t>
                      </a:r>
                      <a:endParaRPr lang="es-PE" sz="2000" b="0" i="0" u="none" strike="noStrike" dirty="0">
                        <a:solidFill>
                          <a:schemeClr val="tx1"/>
                        </a:solidFill>
                        <a:effectLst/>
                        <a:latin typeface="+mn-lt"/>
                      </a:endParaRPr>
                    </a:p>
                  </a:txBody>
                  <a:tcPr marL="7656" marR="7656" marT="7656" marB="0" anchor="ctr">
                    <a:solidFill>
                      <a:schemeClr val="accent5">
                        <a:lumMod val="60000"/>
                        <a:lumOff val="40000"/>
                      </a:schemeClr>
                    </a:solidFill>
                  </a:tcPr>
                </a:tc>
                <a:extLst>
                  <a:ext uri="{0D108BD9-81ED-4DB2-BD59-A6C34878D82A}">
                    <a16:rowId xmlns="" xmlns:a16="http://schemas.microsoft.com/office/drawing/2014/main" val="1587476546"/>
                  </a:ext>
                </a:extLst>
              </a:tr>
              <a:tr h="52310">
                <a:tc rowSpan="4">
                  <a:txBody>
                    <a:bodyPr/>
                    <a:lstStyle/>
                    <a:p>
                      <a:pPr marL="0" algn="just" defTabSz="1371509" rtl="0" eaLnBrk="1" fontAlgn="ctr" latinLnBrk="0" hangingPunct="1"/>
                      <a:r>
                        <a:rPr lang="es-PE" sz="2000" b="1" u="none" strike="noStrike" kern="1200" dirty="0">
                          <a:solidFill>
                            <a:schemeClr val="accent3"/>
                          </a:solidFill>
                          <a:effectLst/>
                        </a:rPr>
                        <a:t>Procesos </a:t>
                      </a:r>
                      <a:r>
                        <a:rPr lang="es-PE" sz="2000" b="1" u="none" strike="noStrike" kern="1200" dirty="0" smtClean="0">
                          <a:solidFill>
                            <a:schemeClr val="accent3"/>
                          </a:solidFill>
                          <a:effectLst/>
                        </a:rPr>
                        <a:t>Disciplinarios (incluye denuncias e investigaciones preliminares)</a:t>
                      </a:r>
                      <a:endParaRPr lang="es-PE" sz="2000" b="1" i="0" u="none" strike="noStrike" kern="1200" dirty="0">
                        <a:solidFill>
                          <a:schemeClr val="accent3"/>
                        </a:solidFill>
                        <a:effectLst/>
                        <a:latin typeface="+mn-lt"/>
                        <a:ea typeface="+mn-ea"/>
                        <a:cs typeface="+mn-cs"/>
                      </a:endParaRPr>
                    </a:p>
                  </a:txBody>
                  <a:tcPr marL="6270" marR="6270" marT="6270" marB="0" anchor="ctr">
                    <a:solidFill>
                      <a:schemeClr val="accent5">
                        <a:lumMod val="40000"/>
                        <a:lumOff val="60000"/>
                      </a:schemeClr>
                    </a:solidFill>
                  </a:tcPr>
                </a:tc>
                <a:tc>
                  <a:txBody>
                    <a:bodyPr/>
                    <a:lstStyle/>
                    <a:p>
                      <a:pPr algn="just" fontAlgn="ctr"/>
                      <a:r>
                        <a:rPr lang="es-MX" sz="2000" b="0" u="none" strike="noStrike">
                          <a:solidFill>
                            <a:srgbClr val="1E2A26"/>
                          </a:solidFill>
                          <a:effectLst/>
                        </a:rPr>
                        <a:t>Procesos de acciones de control disciplinarios de jueces y fiscales supremos. </a:t>
                      </a:r>
                      <a:endParaRPr lang="es-PE" sz="2000" b="0" i="0" u="none" strike="noStrike">
                        <a:solidFill>
                          <a:srgbClr val="000000"/>
                        </a:solidFill>
                        <a:effectLst/>
                        <a:latin typeface="+mn-lt"/>
                      </a:endParaRPr>
                    </a:p>
                  </a:txBody>
                  <a:tcPr marL="6270" marR="6270" marT="6270" marB="0" anchor="ctr">
                    <a:solidFill>
                      <a:schemeClr val="accent5">
                        <a:lumMod val="40000"/>
                        <a:lumOff val="60000"/>
                      </a:schemeClr>
                    </a:solidFill>
                  </a:tcPr>
                </a:tc>
                <a:tc rowSpan="4">
                  <a:txBody>
                    <a:bodyPr/>
                    <a:lstStyle/>
                    <a:p>
                      <a:pPr algn="ctr" fontAlgn="ctr"/>
                      <a:r>
                        <a:rPr lang="es-PE" sz="2000" b="1" u="none" strike="noStrike">
                          <a:solidFill>
                            <a:srgbClr val="000000"/>
                          </a:solidFill>
                          <a:effectLst/>
                        </a:rPr>
                        <a:t>Expediente</a:t>
                      </a:r>
                      <a:endParaRPr lang="es-PE" sz="2000" b="1" i="0" u="none" strike="noStrike">
                        <a:solidFill>
                          <a:srgbClr val="000000"/>
                        </a:solidFill>
                        <a:effectLst/>
                        <a:latin typeface="+mn-lt"/>
                      </a:endParaRPr>
                    </a:p>
                  </a:txBody>
                  <a:tcPr marL="6270" marR="6270" marT="6270" marB="0" anchor="ctr">
                    <a:solidFill>
                      <a:schemeClr val="accent5">
                        <a:lumMod val="40000"/>
                        <a:lumOff val="60000"/>
                      </a:schemeClr>
                    </a:solidFill>
                  </a:tcPr>
                </a:tc>
                <a:tc>
                  <a:txBody>
                    <a:bodyPr/>
                    <a:lstStyle/>
                    <a:p>
                      <a:pPr algn="ctr" fontAlgn="ctr"/>
                      <a:r>
                        <a:rPr lang="es-PE" sz="2000" b="1" u="none" strike="noStrike" dirty="0">
                          <a:solidFill>
                            <a:srgbClr val="000000"/>
                          </a:solidFill>
                          <a:effectLst/>
                        </a:rPr>
                        <a:t>148</a:t>
                      </a:r>
                      <a:endParaRPr lang="es-PE" sz="2000" b="1" i="0" u="none" strike="noStrike" dirty="0">
                        <a:solidFill>
                          <a:srgbClr val="000000"/>
                        </a:solidFill>
                        <a:effectLst/>
                        <a:latin typeface="+mn-lt"/>
                      </a:endParaRPr>
                    </a:p>
                  </a:txBody>
                  <a:tcPr marL="6270" marR="6270" marT="6270" marB="0" anchor="ctr">
                    <a:solidFill>
                      <a:schemeClr val="accent5">
                        <a:lumMod val="40000"/>
                        <a:lumOff val="60000"/>
                      </a:schemeClr>
                    </a:solidFill>
                  </a:tcPr>
                </a:tc>
                <a:tc>
                  <a:txBody>
                    <a:bodyPr/>
                    <a:lstStyle/>
                    <a:p>
                      <a:pPr marL="0" algn="ctr" defTabSz="1371509" rtl="0" eaLnBrk="1" fontAlgn="ctr" latinLnBrk="0" hangingPunct="1"/>
                      <a:r>
                        <a:rPr lang="es-PE" sz="2000" b="0" u="none" strike="noStrike" kern="1200" dirty="0">
                          <a:solidFill>
                            <a:schemeClr val="tx1"/>
                          </a:solidFill>
                          <a:effectLst/>
                        </a:rPr>
                        <a:t>180</a:t>
                      </a:r>
                      <a:endParaRPr lang="es-PE" sz="2000" b="0" u="none" strike="noStrike" kern="1200" dirty="0">
                        <a:solidFill>
                          <a:schemeClr val="tx1"/>
                        </a:solidFill>
                        <a:effectLst/>
                        <a:latin typeface="+mn-lt"/>
                        <a:ea typeface="+mn-ea"/>
                        <a:cs typeface="+mn-cs"/>
                      </a:endParaRPr>
                    </a:p>
                  </a:txBody>
                  <a:tcPr marL="8529" marR="8529" marT="8529" marB="0" anchor="ctr">
                    <a:solidFill>
                      <a:schemeClr val="accent5">
                        <a:lumMod val="40000"/>
                        <a:lumOff val="60000"/>
                      </a:schemeClr>
                    </a:solidFill>
                  </a:tcPr>
                </a:tc>
                <a:tc>
                  <a:txBody>
                    <a:bodyPr/>
                    <a:lstStyle/>
                    <a:p>
                      <a:pPr algn="ctr" fontAlgn="ctr"/>
                      <a:r>
                        <a:rPr lang="es-PE" sz="2000" b="0" u="none" strike="noStrike" dirty="0">
                          <a:solidFill>
                            <a:schemeClr val="tx1"/>
                          </a:solidFill>
                          <a:effectLst/>
                        </a:rPr>
                        <a:t>210</a:t>
                      </a:r>
                      <a:endParaRPr lang="es-PE" sz="2000" b="0" i="0" u="none" strike="noStrike" dirty="0">
                        <a:solidFill>
                          <a:schemeClr val="tx1"/>
                        </a:solidFill>
                        <a:effectLst/>
                        <a:latin typeface="+mn-lt"/>
                      </a:endParaRPr>
                    </a:p>
                  </a:txBody>
                  <a:tcPr marL="8529" marR="8529" marT="8529" marB="0" anchor="ctr">
                    <a:solidFill>
                      <a:schemeClr val="accent5">
                        <a:lumMod val="40000"/>
                        <a:lumOff val="60000"/>
                      </a:schemeClr>
                    </a:solidFill>
                  </a:tcPr>
                </a:tc>
                <a:extLst>
                  <a:ext uri="{0D108BD9-81ED-4DB2-BD59-A6C34878D82A}">
                    <a16:rowId xmlns="" xmlns:a16="http://schemas.microsoft.com/office/drawing/2014/main" val="2682900549"/>
                  </a:ext>
                </a:extLst>
              </a:tr>
              <a:tr h="381320">
                <a:tc vMerge="1">
                  <a:txBody>
                    <a:bodyPr/>
                    <a:lstStyle/>
                    <a:p>
                      <a:endParaRPr lang="es-PE"/>
                    </a:p>
                  </a:txBody>
                  <a:tcPr/>
                </a:tc>
                <a:tc>
                  <a:txBody>
                    <a:bodyPr/>
                    <a:lstStyle/>
                    <a:p>
                      <a:pPr algn="just" fontAlgn="ctr"/>
                      <a:r>
                        <a:rPr lang="es-MX" sz="2000" b="0" u="none" strike="noStrike" dirty="0">
                          <a:solidFill>
                            <a:srgbClr val="1E2A26"/>
                          </a:solidFill>
                          <a:effectLst/>
                        </a:rPr>
                        <a:t>Procesos de acciones de control disciplinarios de jueces y fiscales de nivel inferior al supremo</a:t>
                      </a:r>
                      <a:endParaRPr lang="es-PE" sz="2000" b="0" i="0" u="none" strike="noStrike" dirty="0">
                        <a:solidFill>
                          <a:srgbClr val="000000"/>
                        </a:solidFill>
                        <a:effectLst/>
                        <a:latin typeface="+mn-lt"/>
                      </a:endParaRPr>
                    </a:p>
                  </a:txBody>
                  <a:tcPr marL="6270" marR="6270" marT="6270" marB="0" anchor="ctr">
                    <a:solidFill>
                      <a:schemeClr val="accent5">
                        <a:lumMod val="40000"/>
                        <a:lumOff val="60000"/>
                      </a:schemeClr>
                    </a:solidFill>
                  </a:tcPr>
                </a:tc>
                <a:tc vMerge="1">
                  <a:txBody>
                    <a:bodyPr/>
                    <a:lstStyle/>
                    <a:p>
                      <a:endParaRPr lang="es-PE"/>
                    </a:p>
                  </a:txBody>
                  <a:tcPr/>
                </a:tc>
                <a:tc>
                  <a:txBody>
                    <a:bodyPr/>
                    <a:lstStyle/>
                    <a:p>
                      <a:pPr algn="ctr" fontAlgn="ctr"/>
                      <a:r>
                        <a:rPr lang="es-PE" sz="2000" b="1" u="none" strike="noStrike" dirty="0">
                          <a:solidFill>
                            <a:srgbClr val="000000"/>
                          </a:solidFill>
                          <a:effectLst/>
                        </a:rPr>
                        <a:t>120</a:t>
                      </a:r>
                      <a:endParaRPr lang="es-PE" sz="2000" b="1" i="0" u="none" strike="noStrike" dirty="0">
                        <a:solidFill>
                          <a:srgbClr val="000000"/>
                        </a:solidFill>
                        <a:effectLst/>
                        <a:latin typeface="+mn-lt"/>
                      </a:endParaRPr>
                    </a:p>
                  </a:txBody>
                  <a:tcPr marL="6270" marR="6270" marT="6270" marB="0" anchor="ctr">
                    <a:solidFill>
                      <a:schemeClr val="accent5">
                        <a:lumMod val="40000"/>
                        <a:lumOff val="60000"/>
                      </a:schemeClr>
                    </a:solidFill>
                  </a:tcPr>
                </a:tc>
                <a:tc>
                  <a:txBody>
                    <a:bodyPr/>
                    <a:lstStyle/>
                    <a:p>
                      <a:pPr marL="0" algn="ctr" defTabSz="1371509" rtl="0" eaLnBrk="1" fontAlgn="ctr" latinLnBrk="0" hangingPunct="1"/>
                      <a:r>
                        <a:rPr lang="es-PE" sz="2000" b="0" u="none" strike="noStrike" kern="1200" dirty="0">
                          <a:solidFill>
                            <a:schemeClr val="tx1"/>
                          </a:solidFill>
                          <a:effectLst/>
                        </a:rPr>
                        <a:t>200</a:t>
                      </a:r>
                      <a:endParaRPr lang="es-PE" sz="2000" b="0" u="none" strike="noStrike" kern="1200" dirty="0">
                        <a:solidFill>
                          <a:schemeClr val="tx1"/>
                        </a:solidFill>
                        <a:effectLst/>
                        <a:latin typeface="+mn-lt"/>
                        <a:ea typeface="+mn-ea"/>
                        <a:cs typeface="+mn-cs"/>
                      </a:endParaRPr>
                    </a:p>
                  </a:txBody>
                  <a:tcPr marL="8529" marR="8529" marT="8529" marB="0" anchor="ctr">
                    <a:solidFill>
                      <a:schemeClr val="accent5">
                        <a:lumMod val="40000"/>
                        <a:lumOff val="60000"/>
                      </a:schemeClr>
                    </a:solidFill>
                  </a:tcPr>
                </a:tc>
                <a:tc>
                  <a:txBody>
                    <a:bodyPr/>
                    <a:lstStyle/>
                    <a:p>
                      <a:pPr algn="ctr" fontAlgn="ctr"/>
                      <a:r>
                        <a:rPr lang="es-PE" sz="2000" b="0" u="none" strike="noStrike" dirty="0">
                          <a:solidFill>
                            <a:schemeClr val="tx1"/>
                          </a:solidFill>
                          <a:effectLst/>
                        </a:rPr>
                        <a:t>260</a:t>
                      </a:r>
                      <a:endParaRPr lang="es-PE" sz="2000" b="0" i="0" u="none" strike="noStrike" dirty="0">
                        <a:solidFill>
                          <a:schemeClr val="tx1"/>
                        </a:solidFill>
                        <a:effectLst/>
                        <a:latin typeface="+mn-lt"/>
                      </a:endParaRPr>
                    </a:p>
                  </a:txBody>
                  <a:tcPr marL="8529" marR="8529" marT="8529" marB="0" anchor="ctr">
                    <a:solidFill>
                      <a:schemeClr val="accent5">
                        <a:lumMod val="40000"/>
                        <a:lumOff val="60000"/>
                      </a:schemeClr>
                    </a:solidFill>
                  </a:tcPr>
                </a:tc>
                <a:extLst>
                  <a:ext uri="{0D108BD9-81ED-4DB2-BD59-A6C34878D82A}">
                    <a16:rowId xmlns="" xmlns:a16="http://schemas.microsoft.com/office/drawing/2014/main" val="3529878796"/>
                  </a:ext>
                </a:extLst>
              </a:tr>
              <a:tr h="415690">
                <a:tc vMerge="1">
                  <a:txBody>
                    <a:bodyPr/>
                    <a:lstStyle/>
                    <a:p>
                      <a:endParaRPr lang="es-PE"/>
                    </a:p>
                  </a:txBody>
                  <a:tcPr/>
                </a:tc>
                <a:tc>
                  <a:txBody>
                    <a:bodyPr/>
                    <a:lstStyle/>
                    <a:p>
                      <a:pPr algn="just" fontAlgn="ctr"/>
                      <a:r>
                        <a:rPr lang="es-MX" sz="2000" b="0" u="none" strike="noStrike" dirty="0">
                          <a:solidFill>
                            <a:srgbClr val="000000"/>
                          </a:solidFill>
                          <a:effectLst/>
                        </a:rPr>
                        <a:t>Procesos de acciones de control disciplinarios de jefes de la ONPE y el RENIEC</a:t>
                      </a:r>
                      <a:endParaRPr lang="es-PE" sz="2000" b="0" i="0" u="none" strike="noStrike" dirty="0">
                        <a:solidFill>
                          <a:srgbClr val="000000"/>
                        </a:solidFill>
                        <a:effectLst/>
                        <a:latin typeface="+mn-lt"/>
                      </a:endParaRPr>
                    </a:p>
                  </a:txBody>
                  <a:tcPr marL="6270" marR="6270" marT="6270" marB="0" anchor="ctr">
                    <a:solidFill>
                      <a:schemeClr val="accent5">
                        <a:lumMod val="40000"/>
                        <a:lumOff val="60000"/>
                      </a:schemeClr>
                    </a:solidFill>
                  </a:tcPr>
                </a:tc>
                <a:tc vMerge="1">
                  <a:txBody>
                    <a:bodyPr/>
                    <a:lstStyle/>
                    <a:p>
                      <a:endParaRPr lang="es-PE"/>
                    </a:p>
                  </a:txBody>
                  <a:tcPr/>
                </a:tc>
                <a:tc>
                  <a:txBody>
                    <a:bodyPr/>
                    <a:lstStyle/>
                    <a:p>
                      <a:pPr algn="ctr" fontAlgn="ctr"/>
                      <a:r>
                        <a:rPr lang="es-PE" sz="2000" b="1" u="none" strike="noStrike" dirty="0">
                          <a:solidFill>
                            <a:srgbClr val="000000"/>
                          </a:solidFill>
                          <a:effectLst/>
                        </a:rPr>
                        <a:t>12</a:t>
                      </a:r>
                      <a:endParaRPr lang="es-PE" sz="2000" b="1" i="0" u="none" strike="noStrike" dirty="0">
                        <a:solidFill>
                          <a:srgbClr val="000000"/>
                        </a:solidFill>
                        <a:effectLst/>
                        <a:latin typeface="+mn-lt"/>
                      </a:endParaRPr>
                    </a:p>
                  </a:txBody>
                  <a:tcPr marL="6270" marR="6270" marT="6270" marB="0" anchor="ctr">
                    <a:solidFill>
                      <a:schemeClr val="accent5">
                        <a:lumMod val="40000"/>
                        <a:lumOff val="60000"/>
                      </a:schemeClr>
                    </a:solidFill>
                  </a:tcPr>
                </a:tc>
                <a:tc>
                  <a:txBody>
                    <a:bodyPr/>
                    <a:lstStyle/>
                    <a:p>
                      <a:pPr algn="ctr" fontAlgn="ctr"/>
                      <a:r>
                        <a:rPr lang="es-MX" sz="2000" b="1" i="0" u="none" strike="noStrike" dirty="0">
                          <a:solidFill>
                            <a:srgbClr val="000000"/>
                          </a:solidFill>
                          <a:effectLst/>
                          <a:latin typeface="+mn-lt"/>
                        </a:rPr>
                        <a:t>16</a:t>
                      </a:r>
                      <a:endParaRPr lang="es-PE" sz="2000" b="1" i="0" u="none" strike="noStrike" dirty="0">
                        <a:solidFill>
                          <a:srgbClr val="000000"/>
                        </a:solidFill>
                        <a:effectLst/>
                        <a:latin typeface="+mn-lt"/>
                      </a:endParaRPr>
                    </a:p>
                  </a:txBody>
                  <a:tcPr marL="6270" marR="6270" marT="6270" marB="0" anchor="ctr">
                    <a:solidFill>
                      <a:schemeClr val="accent5">
                        <a:lumMod val="40000"/>
                        <a:lumOff val="60000"/>
                      </a:schemeClr>
                    </a:solidFill>
                  </a:tcPr>
                </a:tc>
                <a:tc>
                  <a:txBody>
                    <a:bodyPr/>
                    <a:lstStyle/>
                    <a:p>
                      <a:pPr algn="ctr" fontAlgn="ctr"/>
                      <a:r>
                        <a:rPr lang="es-MX" sz="2000" b="1" i="0" u="none" strike="noStrike" dirty="0">
                          <a:solidFill>
                            <a:srgbClr val="000000"/>
                          </a:solidFill>
                          <a:effectLst/>
                          <a:latin typeface="+mn-lt"/>
                        </a:rPr>
                        <a:t>20</a:t>
                      </a:r>
                      <a:endParaRPr lang="es-PE" sz="2000" b="1" i="0" u="none" strike="noStrike" dirty="0">
                        <a:solidFill>
                          <a:srgbClr val="000000"/>
                        </a:solidFill>
                        <a:effectLst/>
                        <a:latin typeface="+mn-lt"/>
                      </a:endParaRPr>
                    </a:p>
                  </a:txBody>
                  <a:tcPr marL="6270" marR="6270" marT="6270" marB="0" anchor="ctr">
                    <a:solidFill>
                      <a:schemeClr val="accent5">
                        <a:lumMod val="40000"/>
                        <a:lumOff val="60000"/>
                      </a:schemeClr>
                    </a:solidFill>
                  </a:tcPr>
                </a:tc>
                <a:extLst>
                  <a:ext uri="{0D108BD9-81ED-4DB2-BD59-A6C34878D82A}">
                    <a16:rowId xmlns="" xmlns:a16="http://schemas.microsoft.com/office/drawing/2014/main" val="2843328279"/>
                  </a:ext>
                </a:extLst>
              </a:tr>
              <a:tr h="328140">
                <a:tc vMerge="1">
                  <a:txBody>
                    <a:bodyPr/>
                    <a:lstStyle/>
                    <a:p>
                      <a:endParaRPr lang="es-PE"/>
                    </a:p>
                  </a:txBody>
                  <a:tcPr/>
                </a:tc>
                <a:tc>
                  <a:txBody>
                    <a:bodyPr/>
                    <a:lstStyle/>
                    <a:p>
                      <a:pPr algn="just" fontAlgn="ctr"/>
                      <a:r>
                        <a:rPr lang="es-MX" sz="2000" b="0" u="none" strike="noStrike" dirty="0">
                          <a:solidFill>
                            <a:srgbClr val="1E2A26"/>
                          </a:solidFill>
                          <a:effectLst/>
                        </a:rPr>
                        <a:t>Procesos de acciones de control disciplinarios de jefes de la Autoridad Nacional de Control del PJ y del MP.     </a:t>
                      </a:r>
                      <a:endParaRPr lang="es-PE" sz="2000" b="0" i="0" u="none" strike="noStrike" dirty="0">
                        <a:solidFill>
                          <a:srgbClr val="000000"/>
                        </a:solidFill>
                        <a:effectLst/>
                        <a:latin typeface="+mn-lt"/>
                      </a:endParaRPr>
                    </a:p>
                  </a:txBody>
                  <a:tcPr marL="6270" marR="6270" marT="6270" marB="0" anchor="ctr">
                    <a:solidFill>
                      <a:schemeClr val="accent5">
                        <a:lumMod val="40000"/>
                        <a:lumOff val="60000"/>
                      </a:schemeClr>
                    </a:solidFill>
                  </a:tcPr>
                </a:tc>
                <a:tc vMerge="1">
                  <a:txBody>
                    <a:bodyPr/>
                    <a:lstStyle/>
                    <a:p>
                      <a:endParaRPr lang="es-PE"/>
                    </a:p>
                  </a:txBody>
                  <a:tcPr/>
                </a:tc>
                <a:tc>
                  <a:txBody>
                    <a:bodyPr/>
                    <a:lstStyle/>
                    <a:p>
                      <a:pPr algn="ctr" fontAlgn="ctr"/>
                      <a:r>
                        <a:rPr lang="es-PE" sz="2000" b="1" u="none" strike="noStrike" dirty="0">
                          <a:solidFill>
                            <a:srgbClr val="000000"/>
                          </a:solidFill>
                          <a:effectLst/>
                        </a:rPr>
                        <a:t>12</a:t>
                      </a:r>
                      <a:endParaRPr lang="es-PE" sz="2000" b="1" i="0" u="none" strike="noStrike" dirty="0">
                        <a:solidFill>
                          <a:srgbClr val="000000"/>
                        </a:solidFill>
                        <a:effectLst/>
                        <a:latin typeface="+mn-lt"/>
                      </a:endParaRPr>
                    </a:p>
                  </a:txBody>
                  <a:tcPr marL="6270" marR="6270" marT="6270" marB="0" anchor="ctr">
                    <a:solidFill>
                      <a:schemeClr val="accent5">
                        <a:lumMod val="40000"/>
                        <a:lumOff val="60000"/>
                      </a:schemeClr>
                    </a:solidFill>
                  </a:tcPr>
                </a:tc>
                <a:tc>
                  <a:txBody>
                    <a:bodyPr/>
                    <a:lstStyle/>
                    <a:p>
                      <a:pPr algn="ctr" fontAlgn="ctr"/>
                      <a:r>
                        <a:rPr lang="es-MX" sz="2000" b="1" i="0" u="none" strike="noStrike" dirty="0">
                          <a:solidFill>
                            <a:srgbClr val="000000"/>
                          </a:solidFill>
                          <a:effectLst/>
                          <a:latin typeface="+mn-lt"/>
                        </a:rPr>
                        <a:t>20</a:t>
                      </a:r>
                      <a:endParaRPr lang="es-PE" sz="2000" b="1" i="0" u="none" strike="noStrike" dirty="0">
                        <a:solidFill>
                          <a:srgbClr val="000000"/>
                        </a:solidFill>
                        <a:effectLst/>
                        <a:latin typeface="+mn-lt"/>
                      </a:endParaRPr>
                    </a:p>
                  </a:txBody>
                  <a:tcPr marL="6270" marR="6270" marT="6270" marB="0" anchor="ctr">
                    <a:solidFill>
                      <a:schemeClr val="accent5">
                        <a:lumMod val="40000"/>
                        <a:lumOff val="60000"/>
                      </a:schemeClr>
                    </a:solidFill>
                  </a:tcPr>
                </a:tc>
                <a:tc>
                  <a:txBody>
                    <a:bodyPr/>
                    <a:lstStyle/>
                    <a:p>
                      <a:pPr algn="ctr" fontAlgn="ctr"/>
                      <a:r>
                        <a:rPr lang="es-MX" sz="2000" b="1" i="0" u="none" strike="noStrike" dirty="0">
                          <a:solidFill>
                            <a:srgbClr val="000000"/>
                          </a:solidFill>
                          <a:effectLst/>
                          <a:latin typeface="+mn-lt"/>
                        </a:rPr>
                        <a:t>28</a:t>
                      </a:r>
                      <a:endParaRPr lang="es-PE" sz="2000" b="1" i="0" u="none" strike="noStrike" dirty="0">
                        <a:solidFill>
                          <a:srgbClr val="000000"/>
                        </a:solidFill>
                        <a:effectLst/>
                        <a:latin typeface="+mn-lt"/>
                      </a:endParaRPr>
                    </a:p>
                  </a:txBody>
                  <a:tcPr marL="6270" marR="6270" marT="6270" marB="0" anchor="ctr">
                    <a:solidFill>
                      <a:schemeClr val="accent5">
                        <a:lumMod val="40000"/>
                        <a:lumOff val="60000"/>
                      </a:schemeClr>
                    </a:solidFill>
                  </a:tcPr>
                </a:tc>
                <a:extLst>
                  <a:ext uri="{0D108BD9-81ED-4DB2-BD59-A6C34878D82A}">
                    <a16:rowId xmlns="" xmlns:a16="http://schemas.microsoft.com/office/drawing/2014/main" val="3134708639"/>
                  </a:ext>
                </a:extLst>
              </a:tr>
              <a:tr h="638330">
                <a:tc>
                  <a:txBody>
                    <a:bodyPr/>
                    <a:lstStyle/>
                    <a:p>
                      <a:pPr algn="just" fontAlgn="ctr"/>
                      <a:r>
                        <a:rPr lang="es-PE" sz="2000" b="1" u="none" strike="noStrike">
                          <a:solidFill>
                            <a:schemeClr val="accent3"/>
                          </a:solidFill>
                          <a:effectLst/>
                        </a:rPr>
                        <a:t>Registro de Información Funcional</a:t>
                      </a:r>
                      <a:endParaRPr lang="es-PE" sz="2000" b="1" i="0" u="none" strike="noStrike">
                        <a:solidFill>
                          <a:schemeClr val="accent3"/>
                        </a:solidFill>
                        <a:effectLst/>
                        <a:latin typeface="+mn-lt"/>
                      </a:endParaRPr>
                    </a:p>
                  </a:txBody>
                  <a:tcPr marL="6270" marR="6270" marT="6270" marB="0" anchor="ctr"/>
                </a:tc>
                <a:tc>
                  <a:txBody>
                    <a:bodyPr/>
                    <a:lstStyle/>
                    <a:p>
                      <a:pPr marL="0" marR="0" lvl="0" indent="0" algn="just" defTabSz="1371509" rtl="0" eaLnBrk="1" fontAlgn="ctr" latinLnBrk="0" hangingPunct="1">
                        <a:lnSpc>
                          <a:spcPct val="100000"/>
                        </a:lnSpc>
                        <a:spcBef>
                          <a:spcPts val="0"/>
                        </a:spcBef>
                        <a:spcAft>
                          <a:spcPts val="0"/>
                        </a:spcAft>
                        <a:buClrTx/>
                        <a:buSzTx/>
                        <a:buFontTx/>
                        <a:buNone/>
                        <a:tabLst/>
                        <a:defRPr/>
                      </a:pPr>
                      <a:r>
                        <a:rPr lang="es-MX" sz="2000" b="0" u="none" strike="noStrike" dirty="0">
                          <a:solidFill>
                            <a:srgbClr val="1E2A26"/>
                          </a:solidFill>
                          <a:effectLst/>
                        </a:rPr>
                        <a:t>Actualización de la base de datos del registro de jueces y fiscales</a:t>
                      </a:r>
                      <a:endParaRPr lang="es-MX" sz="2000" b="0" i="0" u="none" strike="noStrike" dirty="0">
                        <a:solidFill>
                          <a:srgbClr val="1E2A26"/>
                        </a:solidFill>
                        <a:effectLst/>
                        <a:latin typeface="+mn-lt"/>
                      </a:endParaRPr>
                    </a:p>
                  </a:txBody>
                  <a:tcPr marL="6270" marR="6270" marT="6270" marB="0" anchor="ctr"/>
                </a:tc>
                <a:tc>
                  <a:txBody>
                    <a:bodyPr/>
                    <a:lstStyle/>
                    <a:p>
                      <a:pPr algn="ctr" fontAlgn="ctr"/>
                      <a:r>
                        <a:rPr lang="es-PE" sz="2000" b="1" u="none" strike="noStrike">
                          <a:solidFill>
                            <a:srgbClr val="000000"/>
                          </a:solidFill>
                          <a:effectLst/>
                        </a:rPr>
                        <a:t>Registro actualizado</a:t>
                      </a:r>
                      <a:endParaRPr lang="es-PE" sz="2000" b="1" i="0" u="none" strike="noStrike">
                        <a:solidFill>
                          <a:srgbClr val="000000"/>
                        </a:solidFill>
                        <a:effectLst/>
                        <a:latin typeface="+mn-lt"/>
                      </a:endParaRPr>
                    </a:p>
                  </a:txBody>
                  <a:tcPr marL="6270" marR="6270" marT="6270" marB="0" anchor="ctr"/>
                </a:tc>
                <a:tc>
                  <a:txBody>
                    <a:bodyPr/>
                    <a:lstStyle/>
                    <a:p>
                      <a:pPr algn="ctr" fontAlgn="ctr"/>
                      <a:r>
                        <a:rPr lang="es-PE" sz="2000" b="1" u="none" strike="noStrike" dirty="0">
                          <a:solidFill>
                            <a:srgbClr val="000000"/>
                          </a:solidFill>
                          <a:effectLst/>
                        </a:rPr>
                        <a:t>12,960</a:t>
                      </a:r>
                      <a:endParaRPr lang="es-PE" sz="2000" b="1" i="0" u="none" strike="noStrike" dirty="0">
                        <a:solidFill>
                          <a:srgbClr val="000000"/>
                        </a:solidFill>
                        <a:effectLst/>
                        <a:latin typeface="+mn-lt"/>
                      </a:endParaRPr>
                    </a:p>
                  </a:txBody>
                  <a:tcPr marL="6270" marR="6270" marT="6270" marB="0" anchor="ctr"/>
                </a:tc>
                <a:tc>
                  <a:txBody>
                    <a:bodyPr/>
                    <a:lstStyle/>
                    <a:p>
                      <a:pPr marL="0" marR="0" lvl="0" indent="0" algn="ctr" defTabSz="1371509" rtl="0" eaLnBrk="1" fontAlgn="ctr" latinLnBrk="0" hangingPunct="1">
                        <a:lnSpc>
                          <a:spcPct val="100000"/>
                        </a:lnSpc>
                        <a:spcBef>
                          <a:spcPts val="0"/>
                        </a:spcBef>
                        <a:spcAft>
                          <a:spcPts val="0"/>
                        </a:spcAft>
                        <a:buClrTx/>
                        <a:buSzTx/>
                        <a:buFontTx/>
                        <a:buNone/>
                        <a:tabLst/>
                        <a:defRPr/>
                      </a:pPr>
                      <a:r>
                        <a:rPr kumimoji="0" lang="es-PE" sz="2000" b="0" u="none" strike="noStrike" kern="1200" cap="none" spc="0" normalizeH="0" baseline="0" noProof="0" dirty="0">
                          <a:ln>
                            <a:noFill/>
                          </a:ln>
                          <a:solidFill>
                            <a:srgbClr val="1E2A26"/>
                          </a:solidFill>
                          <a:effectLst/>
                          <a:uLnTx/>
                          <a:uFillTx/>
                        </a:rPr>
                        <a:t>12,960</a:t>
                      </a:r>
                      <a:endParaRPr kumimoji="0" lang="es-PE" sz="2000" b="0" i="0" u="none" strike="noStrike" kern="1200" cap="none" spc="0" normalizeH="0" baseline="0" noProof="0" dirty="0">
                        <a:ln>
                          <a:noFill/>
                        </a:ln>
                        <a:solidFill>
                          <a:srgbClr val="1E2A26"/>
                        </a:solidFill>
                        <a:effectLst/>
                        <a:uLnTx/>
                        <a:uFillTx/>
                        <a:latin typeface="Aileron Light"/>
                        <a:cs typeface="+mn-cs"/>
                      </a:endParaRPr>
                    </a:p>
                  </a:txBody>
                  <a:tcPr marL="7785" marR="7785" marT="7785" marB="0" anchor="ctr"/>
                </a:tc>
                <a:tc>
                  <a:txBody>
                    <a:bodyPr/>
                    <a:lstStyle/>
                    <a:p>
                      <a:pPr marL="0" marR="0" lvl="0" indent="0" algn="ctr" defTabSz="1371509" rtl="0" eaLnBrk="1" fontAlgn="ctr" latinLnBrk="0" hangingPunct="1">
                        <a:lnSpc>
                          <a:spcPct val="100000"/>
                        </a:lnSpc>
                        <a:spcBef>
                          <a:spcPts val="0"/>
                        </a:spcBef>
                        <a:spcAft>
                          <a:spcPts val="0"/>
                        </a:spcAft>
                        <a:buClrTx/>
                        <a:buSzTx/>
                        <a:buFontTx/>
                        <a:buNone/>
                        <a:tabLst/>
                        <a:defRPr/>
                      </a:pPr>
                      <a:r>
                        <a:rPr kumimoji="0" lang="es-PE" sz="2000" b="0" u="none" strike="noStrike" kern="1200" cap="none" spc="0" normalizeH="0" baseline="0" noProof="0" dirty="0">
                          <a:ln>
                            <a:noFill/>
                          </a:ln>
                          <a:solidFill>
                            <a:srgbClr val="1E2A26"/>
                          </a:solidFill>
                          <a:effectLst/>
                          <a:uLnTx/>
                          <a:uFillTx/>
                        </a:rPr>
                        <a:t>12,960</a:t>
                      </a:r>
                      <a:endParaRPr kumimoji="0" lang="es-PE" sz="2000" b="0" i="0" u="none" strike="noStrike" kern="1200" cap="none" spc="0" normalizeH="0" baseline="0" noProof="0" dirty="0">
                        <a:ln>
                          <a:noFill/>
                        </a:ln>
                        <a:solidFill>
                          <a:srgbClr val="1E2A26"/>
                        </a:solidFill>
                        <a:effectLst/>
                        <a:uLnTx/>
                        <a:uFillTx/>
                        <a:latin typeface="Aileron Light"/>
                        <a:cs typeface="+mn-cs"/>
                      </a:endParaRPr>
                    </a:p>
                  </a:txBody>
                  <a:tcPr marL="7785" marR="7785" marT="7785" marB="0" anchor="ctr"/>
                </a:tc>
                <a:extLst>
                  <a:ext uri="{0D108BD9-81ED-4DB2-BD59-A6C34878D82A}">
                    <a16:rowId xmlns="" xmlns:a16="http://schemas.microsoft.com/office/drawing/2014/main" val="3987832416"/>
                  </a:ext>
                </a:extLst>
              </a:tr>
            </a:tbl>
          </a:graphicData>
        </a:graphic>
      </p:graphicFrame>
      <p:pic>
        <p:nvPicPr>
          <p:cNvPr id="9" name="Picture 3">
            <a:extLst>
              <a:ext uri="{FF2B5EF4-FFF2-40B4-BE49-F238E27FC236}">
                <a16:creationId xmlns="" xmlns:a16="http://schemas.microsoft.com/office/drawing/2014/main" id="{187BA3D2-3BA9-4C22-AE52-8A3ABDA8E0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9680" y="361322"/>
            <a:ext cx="3026165" cy="105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Marcador de número de diapositiva 3">
            <a:extLst>
              <a:ext uri="{FF2B5EF4-FFF2-40B4-BE49-F238E27FC236}">
                <a16:creationId xmlns="" xmlns:a16="http://schemas.microsoft.com/office/drawing/2014/main" id="{2D37B8C0-A9BC-41A4-8DF2-98EDD06CF484}"/>
              </a:ext>
            </a:extLst>
          </p:cNvPr>
          <p:cNvSpPr txBox="1">
            <a:spLocks/>
          </p:cNvSpPr>
          <p:nvPr/>
        </p:nvSpPr>
        <p:spPr>
          <a:xfrm>
            <a:off x="15265400" y="8904717"/>
            <a:ext cx="2711450" cy="1012858"/>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54AD89C-DF1E-4948-B597-5DD47B34A9CA}" type="slidenum">
              <a:rPr kumimoji="1" lang="ja-JP" altLang="en-US" sz="6000" smtClean="0">
                <a:solidFill>
                  <a:schemeClr val="tx2">
                    <a:lumMod val="40000"/>
                    <a:lumOff val="60000"/>
                  </a:schemeClr>
                </a:solidFill>
              </a:rPr>
              <a:pPr algn="r"/>
              <a:t>22</a:t>
            </a:fld>
            <a:endParaRPr kumimoji="1" lang="ja-JP" altLang="en-US" sz="6000" dirty="0">
              <a:solidFill>
                <a:schemeClr val="tx2">
                  <a:lumMod val="40000"/>
                  <a:lumOff val="60000"/>
                </a:schemeClr>
              </a:solidFill>
            </a:endParaRPr>
          </a:p>
        </p:txBody>
      </p:sp>
    </p:spTree>
    <p:extLst>
      <p:ext uri="{BB962C8B-B14F-4D97-AF65-F5344CB8AC3E}">
        <p14:creationId xmlns:p14="http://schemas.microsoft.com/office/powerpoint/2010/main" val="2943671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 xmlns:a16="http://schemas.microsoft.com/office/drawing/2014/main" id="{61B91595-DF01-4E8B-80BF-B812BA9BFD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8018803"/>
            <a:ext cx="15670877" cy="2266609"/>
          </a:xfrm>
          <a:custGeom>
            <a:avLst/>
            <a:gdLst>
              <a:gd name="connsiteX0" fmla="*/ 0 w 10447252"/>
              <a:gd name="connsiteY0" fmla="*/ 0 h 1511306"/>
              <a:gd name="connsiteX1" fmla="*/ 3100647 w 10447252"/>
              <a:gd name="connsiteY1" fmla="*/ 0 h 1511306"/>
              <a:gd name="connsiteX2" fmla="*/ 3292695 w 10447252"/>
              <a:gd name="connsiteY2" fmla="*/ 0 h 1511306"/>
              <a:gd name="connsiteX3" fmla="*/ 3340133 w 10447252"/>
              <a:gd name="connsiteY3" fmla="*/ 0 h 1511306"/>
              <a:gd name="connsiteX4" fmla="*/ 4310215 w 10447252"/>
              <a:gd name="connsiteY4" fmla="*/ 0 h 1511306"/>
              <a:gd name="connsiteX5" fmla="*/ 5506390 w 10447252"/>
              <a:gd name="connsiteY5" fmla="*/ 0 h 1511306"/>
              <a:gd name="connsiteX6" fmla="*/ 5506390 w 10447252"/>
              <a:gd name="connsiteY6" fmla="*/ 2544 h 1511306"/>
              <a:gd name="connsiteX7" fmla="*/ 5901778 w 10447252"/>
              <a:gd name="connsiteY7" fmla="*/ 2544 h 1511306"/>
              <a:gd name="connsiteX8" fmla="*/ 5901778 w 10447252"/>
              <a:gd name="connsiteY8" fmla="*/ 0 h 1511306"/>
              <a:gd name="connsiteX9" fmla="*/ 10447252 w 10447252"/>
              <a:gd name="connsiteY9" fmla="*/ 0 h 1511306"/>
              <a:gd name="connsiteX10" fmla="*/ 9749635 w 10447252"/>
              <a:gd name="connsiteY10" fmla="*/ 1511301 h 1511306"/>
              <a:gd name="connsiteX11" fmla="*/ 5901779 w 10447252"/>
              <a:gd name="connsiteY11" fmla="*/ 1511301 h 1511306"/>
              <a:gd name="connsiteX12" fmla="*/ 5901779 w 10447252"/>
              <a:gd name="connsiteY12" fmla="*/ 1511304 h 1511306"/>
              <a:gd name="connsiteX13" fmla="*/ 5506390 w 10447252"/>
              <a:gd name="connsiteY13" fmla="*/ 1511304 h 1511306"/>
              <a:gd name="connsiteX14" fmla="*/ 5506390 w 10447252"/>
              <a:gd name="connsiteY14" fmla="*/ 1511306 h 1511306"/>
              <a:gd name="connsiteX15" fmla="*/ 4434058 w 10447252"/>
              <a:gd name="connsiteY15" fmla="*/ 1511306 h 1511306"/>
              <a:gd name="connsiteX16" fmla="*/ 4319855 w 10447252"/>
              <a:gd name="connsiteY16" fmla="*/ 1511306 h 1511306"/>
              <a:gd name="connsiteX17" fmla="*/ 4310215 w 10447252"/>
              <a:gd name="connsiteY17" fmla="*/ 1511306 h 1511306"/>
              <a:gd name="connsiteX18" fmla="*/ 3340133 w 10447252"/>
              <a:gd name="connsiteY18" fmla="*/ 1511306 h 1511306"/>
              <a:gd name="connsiteX19" fmla="*/ 3292695 w 10447252"/>
              <a:gd name="connsiteY19" fmla="*/ 1511306 h 1511306"/>
              <a:gd name="connsiteX20" fmla="*/ 3100647 w 10447252"/>
              <a:gd name="connsiteY20" fmla="*/ 1511306 h 1511306"/>
              <a:gd name="connsiteX21" fmla="*/ 0 w 10447252"/>
              <a:gd name="connsiteY21"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47252" h="1511306">
                <a:moveTo>
                  <a:pt x="0" y="0"/>
                </a:moveTo>
                <a:lnTo>
                  <a:pt x="3100647" y="0"/>
                </a:lnTo>
                <a:lnTo>
                  <a:pt x="3292695" y="0"/>
                </a:lnTo>
                <a:lnTo>
                  <a:pt x="3340133" y="0"/>
                </a:lnTo>
                <a:lnTo>
                  <a:pt x="4310215" y="0"/>
                </a:lnTo>
                <a:lnTo>
                  <a:pt x="5506390" y="0"/>
                </a:lnTo>
                <a:lnTo>
                  <a:pt x="5506390" y="2544"/>
                </a:lnTo>
                <a:lnTo>
                  <a:pt x="5901778" y="2544"/>
                </a:lnTo>
                <a:lnTo>
                  <a:pt x="5901778" y="0"/>
                </a:lnTo>
                <a:lnTo>
                  <a:pt x="10447252" y="0"/>
                </a:lnTo>
                <a:lnTo>
                  <a:pt x="9749635" y="1511301"/>
                </a:lnTo>
                <a:lnTo>
                  <a:pt x="5901779" y="1511301"/>
                </a:lnTo>
                <a:lnTo>
                  <a:pt x="5901779" y="1511304"/>
                </a:lnTo>
                <a:lnTo>
                  <a:pt x="5506390" y="1511304"/>
                </a:lnTo>
                <a:lnTo>
                  <a:pt x="5506390" y="1511306"/>
                </a:lnTo>
                <a:lnTo>
                  <a:pt x="4434058" y="1511306"/>
                </a:lnTo>
                <a:lnTo>
                  <a:pt x="4319855" y="1511306"/>
                </a:lnTo>
                <a:lnTo>
                  <a:pt x="4310215" y="1511306"/>
                </a:lnTo>
                <a:lnTo>
                  <a:pt x="3340133" y="1511306"/>
                </a:lnTo>
                <a:lnTo>
                  <a:pt x="3292695" y="1511306"/>
                </a:lnTo>
                <a:lnTo>
                  <a:pt x="3100647" y="1511306"/>
                </a:lnTo>
                <a:lnTo>
                  <a:pt x="0" y="1511306"/>
                </a:lnTo>
                <a:close/>
              </a:path>
            </a:pathLst>
          </a:custGeom>
          <a:solidFill>
            <a:srgbClr val="DD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 xmlns:a16="http://schemas.microsoft.com/office/drawing/2014/main" id="{8AC533DD-1CF6-4A33-852D-3877441533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794336" y="8018812"/>
            <a:ext cx="3493664" cy="2266601"/>
          </a:xfrm>
          <a:custGeom>
            <a:avLst/>
            <a:gdLst>
              <a:gd name="connsiteX0" fmla="*/ 697617 w 2329109"/>
              <a:gd name="connsiteY0" fmla="*/ 0 h 1511301"/>
              <a:gd name="connsiteX1" fmla="*/ 2329109 w 2329109"/>
              <a:gd name="connsiteY1" fmla="*/ 0 h 1511301"/>
              <a:gd name="connsiteX2" fmla="*/ 2329109 w 2329109"/>
              <a:gd name="connsiteY2" fmla="*/ 1511301 h 1511301"/>
              <a:gd name="connsiteX3" fmla="*/ 0 w 2329109"/>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2329109" h="1511301">
                <a:moveTo>
                  <a:pt x="697617" y="0"/>
                </a:moveTo>
                <a:lnTo>
                  <a:pt x="2329109" y="0"/>
                </a:lnTo>
                <a:lnTo>
                  <a:pt x="2329109"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ítulo 10">
            <a:extLst>
              <a:ext uri="{FF2B5EF4-FFF2-40B4-BE49-F238E27FC236}">
                <a16:creationId xmlns="" xmlns:a16="http://schemas.microsoft.com/office/drawing/2014/main" id="{CC110593-0743-4A17-B9E3-4F0F5C23B5B5}"/>
              </a:ext>
            </a:extLst>
          </p:cNvPr>
          <p:cNvSpPr txBox="1">
            <a:spLocks/>
          </p:cNvSpPr>
          <p:nvPr/>
        </p:nvSpPr>
        <p:spPr>
          <a:xfrm>
            <a:off x="1150860" y="8529530"/>
            <a:ext cx="13643476" cy="1245154"/>
          </a:xfrm>
          <a:prstGeom prst="rect">
            <a:avLst/>
          </a:prstGeom>
        </p:spPr>
        <p:txBody>
          <a:bodyPr vert="horz" lIns="91440" tIns="45720" rIns="91440" bIns="45720" rtlCol="0" anchor="b">
            <a:normAutofit fontScale="92500" lnSpcReduction="10000"/>
          </a:bodyPr>
          <a:lst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a:lstStyle>
          <a:p>
            <a:pPr defTabSz="914400">
              <a:spcAft>
                <a:spcPts val="600"/>
              </a:spcAft>
            </a:pPr>
            <a:r>
              <a:rPr lang="es-PE" sz="5100" kern="1200" dirty="0">
                <a:solidFill>
                  <a:srgbClr val="000000"/>
                </a:solidFill>
                <a:latin typeface="+mj-lt"/>
                <a:ea typeface="+mj-ea"/>
                <a:cs typeface="+mj-cs"/>
              </a:rPr>
              <a:t>Demanda Global y asignación presupuestal 2021</a:t>
            </a:r>
          </a:p>
          <a:p>
            <a:pPr defTabSz="914400">
              <a:spcAft>
                <a:spcPts val="600"/>
              </a:spcAft>
            </a:pPr>
            <a:r>
              <a:rPr lang="es-PE" sz="4300" dirty="0">
                <a:solidFill>
                  <a:srgbClr val="000000"/>
                </a:solidFill>
              </a:rPr>
              <a:t>(En millones de soles)</a:t>
            </a:r>
            <a:endParaRPr lang="es-PE" sz="4300" kern="1200" dirty="0">
              <a:solidFill>
                <a:srgbClr val="000000"/>
              </a:solidFill>
              <a:latin typeface="+mj-lt"/>
              <a:ea typeface="+mj-ea"/>
              <a:cs typeface="+mj-cs"/>
            </a:endParaRPr>
          </a:p>
        </p:txBody>
      </p:sp>
      <p:sp>
        <p:nvSpPr>
          <p:cNvPr id="2" name="Marcador de pie de página 1">
            <a:extLst>
              <a:ext uri="{FF2B5EF4-FFF2-40B4-BE49-F238E27FC236}">
                <a16:creationId xmlns="" xmlns:a16="http://schemas.microsoft.com/office/drawing/2014/main" id="{E449DD86-C4F1-4DAE-8961-6BBCF1629B10}"/>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 xmlns:a16="http://schemas.microsoft.com/office/drawing/2014/main" id="{ED48F9FE-E91C-4B21-8F6E-E78B1253C7FB}"/>
              </a:ext>
            </a:extLst>
          </p:cNvPr>
          <p:cNvSpPr>
            <a:spLocks noGrp="1"/>
          </p:cNvSpPr>
          <p:nvPr>
            <p:ph type="sldNum" sz="quarter" idx="12"/>
          </p:nvPr>
        </p:nvSpPr>
        <p:spPr/>
        <p:txBody>
          <a:bodyPr/>
          <a:lstStyle/>
          <a:p>
            <a:pPr>
              <a:spcAft>
                <a:spcPts val="600"/>
              </a:spcAft>
              <a:defRPr/>
            </a:pPr>
            <a:fld id="{E7F47D93-08B6-4324-A9DB-EC1F35059CC3}" type="slidenum">
              <a:rPr lang="es-PE" altLang="es-PE" smtClean="0"/>
              <a:pPr>
                <a:spcAft>
                  <a:spcPts val="600"/>
                </a:spcAft>
                <a:defRPr/>
              </a:pPr>
              <a:t>23</a:t>
            </a:fld>
            <a:endParaRPr lang="es-PE" altLang="es-PE"/>
          </a:p>
        </p:txBody>
      </p:sp>
      <p:graphicFrame>
        <p:nvGraphicFramePr>
          <p:cNvPr id="5" name="Tabla 4">
            <a:extLst>
              <a:ext uri="{FF2B5EF4-FFF2-40B4-BE49-F238E27FC236}">
                <a16:creationId xmlns="" xmlns:a16="http://schemas.microsoft.com/office/drawing/2014/main" id="{742F8B0B-8369-4E22-A00E-820D5AD83093}"/>
              </a:ext>
            </a:extLst>
          </p:cNvPr>
          <p:cNvGraphicFramePr>
            <a:graphicFrameLocks noGrp="1"/>
          </p:cNvGraphicFramePr>
          <p:nvPr>
            <p:extLst>
              <p:ext uri="{D42A27DB-BD31-4B8C-83A1-F6EECF244321}">
                <p14:modId xmlns:p14="http://schemas.microsoft.com/office/powerpoint/2010/main" val="337536474"/>
              </p:ext>
            </p:extLst>
          </p:nvPr>
        </p:nvGraphicFramePr>
        <p:xfrm>
          <a:off x="3374190" y="1120202"/>
          <a:ext cx="11539620" cy="6024335"/>
        </p:xfrm>
        <a:graphic>
          <a:graphicData uri="http://schemas.openxmlformats.org/drawingml/2006/table">
            <a:tbl>
              <a:tblPr firstRow="1" bandRow="1">
                <a:tableStyleId>{2A488322-F2BA-4B5B-9748-0D474271808F}</a:tableStyleId>
              </a:tblPr>
              <a:tblGrid>
                <a:gridCol w="678455">
                  <a:extLst>
                    <a:ext uri="{9D8B030D-6E8A-4147-A177-3AD203B41FA5}">
                      <a16:colId xmlns="" xmlns:a16="http://schemas.microsoft.com/office/drawing/2014/main" val="20000"/>
                    </a:ext>
                  </a:extLst>
                </a:gridCol>
                <a:gridCol w="4150782">
                  <a:extLst>
                    <a:ext uri="{9D8B030D-6E8A-4147-A177-3AD203B41FA5}">
                      <a16:colId xmlns="" xmlns:a16="http://schemas.microsoft.com/office/drawing/2014/main" val="20001"/>
                    </a:ext>
                  </a:extLst>
                </a:gridCol>
                <a:gridCol w="2012027">
                  <a:extLst>
                    <a:ext uri="{9D8B030D-6E8A-4147-A177-3AD203B41FA5}">
                      <a16:colId xmlns="" xmlns:a16="http://schemas.microsoft.com/office/drawing/2014/main" val="20002"/>
                    </a:ext>
                  </a:extLst>
                </a:gridCol>
                <a:gridCol w="2330245">
                  <a:extLst>
                    <a:ext uri="{9D8B030D-6E8A-4147-A177-3AD203B41FA5}">
                      <a16:colId xmlns="" xmlns:a16="http://schemas.microsoft.com/office/drawing/2014/main" val="20003"/>
                    </a:ext>
                  </a:extLst>
                </a:gridCol>
                <a:gridCol w="2368111">
                  <a:extLst>
                    <a:ext uri="{9D8B030D-6E8A-4147-A177-3AD203B41FA5}">
                      <a16:colId xmlns="" xmlns:a16="http://schemas.microsoft.com/office/drawing/2014/main" val="20004"/>
                    </a:ext>
                  </a:extLst>
                </a:gridCol>
              </a:tblGrid>
              <a:tr h="978885">
                <a:tc>
                  <a:txBody>
                    <a:bodyPr/>
                    <a:lstStyle/>
                    <a:p>
                      <a:pPr algn="ctr" fontAlgn="ctr"/>
                      <a:r>
                        <a:rPr lang="es-PE" sz="2000" b="1" u="none" strike="noStrike" dirty="0" err="1">
                          <a:solidFill>
                            <a:schemeClr val="bg1"/>
                          </a:solidFill>
                          <a:effectLst/>
                        </a:rPr>
                        <a:t>N°</a:t>
                      </a:r>
                      <a:endParaRPr lang="es-PE" sz="2000" b="1" i="0" u="none" strike="noStrike" dirty="0">
                        <a:solidFill>
                          <a:schemeClr val="bg1"/>
                        </a:solidFill>
                        <a:effectLst/>
                        <a:latin typeface="Calibri" panose="020F0502020204030204" pitchFamily="34" charset="0"/>
                      </a:endParaRPr>
                    </a:p>
                  </a:txBody>
                  <a:tcPr marL="0" marR="0" marT="0" marB="0" anchor="ctr"/>
                </a:tc>
                <a:tc>
                  <a:txBody>
                    <a:bodyPr/>
                    <a:lstStyle/>
                    <a:p>
                      <a:pPr algn="ctr" fontAlgn="ctr"/>
                      <a:r>
                        <a:rPr lang="es-PE" sz="2000" b="1" u="none" strike="noStrike" dirty="0">
                          <a:solidFill>
                            <a:schemeClr val="bg1"/>
                          </a:solidFill>
                          <a:effectLst/>
                        </a:rPr>
                        <a:t>LÍNEAS DE ACCIÓN</a:t>
                      </a:r>
                      <a:endParaRPr lang="es-PE" sz="2000" b="1" i="0" u="none" strike="noStrike" dirty="0">
                        <a:solidFill>
                          <a:schemeClr val="bg1"/>
                        </a:solidFill>
                        <a:effectLst/>
                        <a:latin typeface="Calibri" panose="020F0502020204030204" pitchFamily="34" charset="0"/>
                      </a:endParaRPr>
                    </a:p>
                  </a:txBody>
                  <a:tcPr marL="0" marR="0" marT="0" marB="0" anchor="ctr"/>
                </a:tc>
                <a:tc>
                  <a:txBody>
                    <a:bodyPr/>
                    <a:lstStyle/>
                    <a:p>
                      <a:pPr algn="ctr" fontAlgn="ctr"/>
                      <a:r>
                        <a:rPr lang="es-PE" sz="2000" b="1" u="none" strike="noStrike" dirty="0">
                          <a:solidFill>
                            <a:schemeClr val="bg1"/>
                          </a:solidFill>
                          <a:effectLst/>
                        </a:rPr>
                        <a:t>Demanda Global</a:t>
                      </a:r>
                      <a:endParaRPr lang="es-PE" sz="2000" b="1" i="0" u="none" strike="noStrike" dirty="0">
                        <a:solidFill>
                          <a:schemeClr val="bg1"/>
                        </a:solidFill>
                        <a:effectLst/>
                        <a:latin typeface="Calibri" panose="020F0502020204030204" pitchFamily="34" charset="0"/>
                      </a:endParaRPr>
                    </a:p>
                  </a:txBody>
                  <a:tcPr marL="0" marR="0" marT="0" marB="0" anchor="ctr"/>
                </a:tc>
                <a:tc>
                  <a:txBody>
                    <a:bodyPr/>
                    <a:lstStyle/>
                    <a:p>
                      <a:pPr algn="ctr" fontAlgn="ctr"/>
                      <a:r>
                        <a:rPr lang="es-PE" sz="2000" b="1" u="none" strike="noStrike" dirty="0">
                          <a:solidFill>
                            <a:schemeClr val="bg1"/>
                          </a:solidFill>
                          <a:effectLst/>
                        </a:rPr>
                        <a:t>Asignación Presupuestal 2021</a:t>
                      </a:r>
                      <a:endParaRPr lang="es-PE" sz="2000" b="1" i="0" u="none" strike="noStrike" dirty="0">
                        <a:solidFill>
                          <a:schemeClr val="bg1"/>
                        </a:solidFill>
                        <a:effectLst/>
                        <a:latin typeface="Calibri" panose="020F0502020204030204" pitchFamily="34" charset="0"/>
                      </a:endParaRPr>
                    </a:p>
                  </a:txBody>
                  <a:tcPr marL="0" marR="0" marT="0" marB="0" anchor="ctr"/>
                </a:tc>
                <a:tc>
                  <a:txBody>
                    <a:bodyPr/>
                    <a:lstStyle/>
                    <a:p>
                      <a:pPr algn="ctr" fontAlgn="ctr"/>
                      <a:r>
                        <a:rPr lang="es-PE" sz="2000" b="1" u="none" strike="noStrike" dirty="0">
                          <a:solidFill>
                            <a:schemeClr val="bg1"/>
                          </a:solidFill>
                          <a:effectLst/>
                        </a:rPr>
                        <a:t>Porcentaje de atención</a:t>
                      </a:r>
                      <a:br>
                        <a:rPr lang="es-PE" sz="2000" b="1" u="none" strike="noStrike" dirty="0">
                          <a:solidFill>
                            <a:schemeClr val="bg1"/>
                          </a:solidFill>
                          <a:effectLst/>
                        </a:rPr>
                      </a:br>
                      <a:r>
                        <a:rPr lang="es-PE" sz="2000" b="1" u="none" strike="noStrike" dirty="0">
                          <a:solidFill>
                            <a:schemeClr val="bg1"/>
                          </a:solidFill>
                          <a:effectLst/>
                        </a:rPr>
                        <a:t>(%)</a:t>
                      </a:r>
                      <a:endParaRPr lang="es-PE" sz="2000" b="1" i="0" u="none" strike="noStrike" dirty="0">
                        <a:solidFill>
                          <a:schemeClr val="bg1"/>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0"/>
                  </a:ext>
                </a:extLst>
              </a:tr>
              <a:tr h="399565">
                <a:tc>
                  <a:txBody>
                    <a:bodyPr/>
                    <a:lstStyle/>
                    <a:p>
                      <a:pPr algn="ctr" fontAlgn="ctr"/>
                      <a:r>
                        <a:rPr lang="es-PE" sz="2000" b="0" u="none" strike="noStrike">
                          <a:solidFill>
                            <a:srgbClr val="000000"/>
                          </a:solidFill>
                          <a:effectLst/>
                        </a:rPr>
                        <a:t>1</a:t>
                      </a:r>
                      <a:endParaRPr lang="es-PE" sz="2000" b="0" i="0" u="none" strike="noStrike">
                        <a:solidFill>
                          <a:srgbClr val="000000"/>
                        </a:solidFill>
                        <a:effectLst/>
                        <a:latin typeface="Calibri" panose="020F0502020204030204" pitchFamily="34" charset="0"/>
                      </a:endParaRPr>
                    </a:p>
                  </a:txBody>
                  <a:tcPr marL="0" marR="0" marT="0" marB="0" anchor="ctr"/>
                </a:tc>
                <a:tc>
                  <a:txBody>
                    <a:bodyPr/>
                    <a:lstStyle/>
                    <a:p>
                      <a:pPr algn="just" fontAlgn="ctr"/>
                      <a:r>
                        <a:rPr lang="es-PE" sz="2000" b="0" u="none" strike="noStrike" dirty="0">
                          <a:solidFill>
                            <a:srgbClr val="000000"/>
                          </a:solidFill>
                          <a:effectLst/>
                        </a:rPr>
                        <a:t>Selección y nombramiento de Jueces y fiscales</a:t>
                      </a:r>
                      <a:endParaRPr lang="es-PE"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PE" sz="2000" b="0" u="none" strike="noStrike">
                          <a:solidFill>
                            <a:srgbClr val="000000"/>
                          </a:solidFill>
                          <a:effectLst/>
                        </a:rPr>
                        <a:t>11.60</a:t>
                      </a:r>
                      <a:endParaRPr lang="es-PE" sz="2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PE" sz="2000" b="0" u="none" strike="noStrike">
                          <a:solidFill>
                            <a:srgbClr val="000000"/>
                          </a:solidFill>
                          <a:effectLst/>
                        </a:rPr>
                        <a:t>5.69</a:t>
                      </a:r>
                      <a:endParaRPr lang="es-PE" sz="2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PE" sz="2000" b="0" u="none" strike="noStrike">
                          <a:solidFill>
                            <a:srgbClr val="000000"/>
                          </a:solidFill>
                          <a:effectLst/>
                        </a:rPr>
                        <a:t>49.0</a:t>
                      </a:r>
                      <a:endParaRPr lang="es-PE"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1"/>
                  </a:ext>
                </a:extLst>
              </a:tr>
              <a:tr h="361570">
                <a:tc>
                  <a:txBody>
                    <a:bodyPr/>
                    <a:lstStyle/>
                    <a:p>
                      <a:pPr algn="ctr" fontAlgn="ctr"/>
                      <a:r>
                        <a:rPr lang="es-PE" sz="2000" b="0" u="none" strike="noStrike">
                          <a:solidFill>
                            <a:srgbClr val="000000"/>
                          </a:solidFill>
                          <a:effectLst/>
                        </a:rPr>
                        <a:t>2</a:t>
                      </a:r>
                      <a:endParaRPr lang="es-PE" sz="2000" b="0" i="0" u="none" strike="noStrike">
                        <a:solidFill>
                          <a:srgbClr val="000000"/>
                        </a:solidFill>
                        <a:effectLst/>
                        <a:latin typeface="Calibri" panose="020F0502020204030204" pitchFamily="34" charset="0"/>
                      </a:endParaRPr>
                    </a:p>
                  </a:txBody>
                  <a:tcPr marL="0" marR="0" marT="0" marB="0" anchor="ctr"/>
                </a:tc>
                <a:tc>
                  <a:txBody>
                    <a:bodyPr/>
                    <a:lstStyle/>
                    <a:p>
                      <a:pPr algn="just" fontAlgn="ctr"/>
                      <a:r>
                        <a:rPr lang="es-PE" sz="2000" b="0" u="none" strike="noStrike" dirty="0">
                          <a:solidFill>
                            <a:srgbClr val="000000"/>
                          </a:solidFill>
                          <a:effectLst/>
                        </a:rPr>
                        <a:t>Evaluación y ratificación de jueces </a:t>
                      </a:r>
                      <a:endParaRPr lang="es-PE"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PE" sz="2000" b="0" u="none" strike="noStrike" dirty="0">
                          <a:solidFill>
                            <a:srgbClr val="000000"/>
                          </a:solidFill>
                          <a:effectLst/>
                        </a:rPr>
                        <a:t>18.45</a:t>
                      </a:r>
                      <a:endParaRPr lang="es-PE"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PE" sz="2000" b="0" u="none" strike="noStrike">
                          <a:solidFill>
                            <a:srgbClr val="000000"/>
                          </a:solidFill>
                          <a:effectLst/>
                        </a:rPr>
                        <a:t>10.20</a:t>
                      </a:r>
                      <a:endParaRPr lang="es-PE" sz="2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PE" sz="2000" b="0" u="none" strike="noStrike">
                          <a:solidFill>
                            <a:srgbClr val="000000"/>
                          </a:solidFill>
                          <a:effectLst/>
                        </a:rPr>
                        <a:t>55.3</a:t>
                      </a:r>
                      <a:endParaRPr lang="es-PE"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2"/>
                  </a:ext>
                </a:extLst>
              </a:tr>
              <a:tr h="670228">
                <a:tc>
                  <a:txBody>
                    <a:bodyPr/>
                    <a:lstStyle/>
                    <a:p>
                      <a:pPr algn="ctr" fontAlgn="ctr"/>
                      <a:r>
                        <a:rPr lang="es-PE" sz="2000" b="0" u="none" strike="noStrike">
                          <a:solidFill>
                            <a:srgbClr val="000000"/>
                          </a:solidFill>
                          <a:effectLst/>
                        </a:rPr>
                        <a:t>3</a:t>
                      </a:r>
                      <a:endParaRPr lang="es-PE" sz="2000" b="0" i="0" u="none" strike="noStrike">
                        <a:solidFill>
                          <a:srgbClr val="000000"/>
                        </a:solidFill>
                        <a:effectLst/>
                        <a:latin typeface="Calibri" panose="020F0502020204030204" pitchFamily="34" charset="0"/>
                      </a:endParaRPr>
                    </a:p>
                  </a:txBody>
                  <a:tcPr marL="0" marR="0" marT="0" marB="0" anchor="ctr"/>
                </a:tc>
                <a:tc>
                  <a:txBody>
                    <a:bodyPr/>
                    <a:lstStyle/>
                    <a:p>
                      <a:pPr algn="just" fontAlgn="ctr"/>
                      <a:r>
                        <a:rPr lang="es-PE" sz="2000" b="0" u="none" strike="noStrike" dirty="0">
                          <a:solidFill>
                            <a:srgbClr val="000000"/>
                          </a:solidFill>
                          <a:effectLst/>
                        </a:rPr>
                        <a:t>Procesos de acciones de control disciplinario </a:t>
                      </a:r>
                      <a:endParaRPr lang="es-PE"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PE" sz="2000" b="0" u="none" strike="noStrike">
                          <a:solidFill>
                            <a:srgbClr val="000000"/>
                          </a:solidFill>
                          <a:effectLst/>
                        </a:rPr>
                        <a:t>4.63</a:t>
                      </a:r>
                      <a:endParaRPr lang="es-PE" sz="2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PE" sz="2000" b="0" u="none" strike="noStrike">
                          <a:solidFill>
                            <a:srgbClr val="000000"/>
                          </a:solidFill>
                          <a:effectLst/>
                        </a:rPr>
                        <a:t>4.53</a:t>
                      </a:r>
                      <a:endParaRPr lang="es-PE" sz="2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PE" sz="2000" b="0" u="none" strike="noStrike">
                          <a:solidFill>
                            <a:srgbClr val="000000"/>
                          </a:solidFill>
                          <a:effectLst/>
                        </a:rPr>
                        <a:t>97.7</a:t>
                      </a:r>
                      <a:endParaRPr lang="es-PE"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3"/>
                  </a:ext>
                </a:extLst>
              </a:tr>
              <a:tr h="670228">
                <a:tc>
                  <a:txBody>
                    <a:bodyPr/>
                    <a:lstStyle/>
                    <a:p>
                      <a:pPr algn="ctr" fontAlgn="ctr"/>
                      <a:r>
                        <a:rPr lang="es-PE" sz="2000" b="0" u="none" strike="noStrike">
                          <a:solidFill>
                            <a:srgbClr val="000000"/>
                          </a:solidFill>
                          <a:effectLst/>
                        </a:rPr>
                        <a:t>4</a:t>
                      </a:r>
                      <a:endParaRPr lang="es-PE" sz="2000" b="0" i="0" u="none" strike="noStrike">
                        <a:solidFill>
                          <a:srgbClr val="000000"/>
                        </a:solidFill>
                        <a:effectLst/>
                        <a:latin typeface="Calibri" panose="020F0502020204030204" pitchFamily="34" charset="0"/>
                      </a:endParaRPr>
                    </a:p>
                  </a:txBody>
                  <a:tcPr marL="0" marR="0" marT="0" marB="0" anchor="ctr"/>
                </a:tc>
                <a:tc>
                  <a:txBody>
                    <a:bodyPr/>
                    <a:lstStyle/>
                    <a:p>
                      <a:pPr algn="just" fontAlgn="ctr"/>
                      <a:r>
                        <a:rPr lang="es-PE" sz="2000" b="0" u="none" strike="noStrike" dirty="0">
                          <a:solidFill>
                            <a:srgbClr val="000000"/>
                          </a:solidFill>
                          <a:effectLst/>
                        </a:rPr>
                        <a:t>Actualización de la Base de datos del registro de jueces y fiscales</a:t>
                      </a:r>
                      <a:endParaRPr lang="es-PE"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PE" sz="2000" b="0" u="none" strike="noStrike">
                          <a:solidFill>
                            <a:srgbClr val="000000"/>
                          </a:solidFill>
                          <a:effectLst/>
                        </a:rPr>
                        <a:t>1.22</a:t>
                      </a:r>
                      <a:endParaRPr lang="es-PE" sz="2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PE" sz="2000" b="0" u="none" strike="noStrike">
                          <a:solidFill>
                            <a:srgbClr val="000000"/>
                          </a:solidFill>
                          <a:effectLst/>
                        </a:rPr>
                        <a:t>0.76</a:t>
                      </a:r>
                      <a:endParaRPr lang="es-PE" sz="2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PE" sz="2000" b="0" u="none" strike="noStrike">
                          <a:solidFill>
                            <a:srgbClr val="000000"/>
                          </a:solidFill>
                          <a:effectLst/>
                        </a:rPr>
                        <a:t>61.9</a:t>
                      </a:r>
                      <a:endParaRPr lang="es-PE"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4"/>
                  </a:ext>
                </a:extLst>
              </a:tr>
              <a:tr h="670228">
                <a:tc>
                  <a:txBody>
                    <a:bodyPr/>
                    <a:lstStyle/>
                    <a:p>
                      <a:pPr algn="ctr" fontAlgn="ctr"/>
                      <a:r>
                        <a:rPr lang="es-PE" sz="2000" b="0" u="none" strike="noStrike">
                          <a:solidFill>
                            <a:srgbClr val="000000"/>
                          </a:solidFill>
                          <a:effectLst/>
                        </a:rPr>
                        <a:t>5</a:t>
                      </a:r>
                      <a:endParaRPr lang="es-PE" sz="2000" b="0" i="0" u="none" strike="noStrike">
                        <a:solidFill>
                          <a:srgbClr val="000000"/>
                        </a:solidFill>
                        <a:effectLst/>
                        <a:latin typeface="Calibri" panose="020F0502020204030204" pitchFamily="34" charset="0"/>
                      </a:endParaRPr>
                    </a:p>
                  </a:txBody>
                  <a:tcPr marL="0" marR="0" marT="0" marB="0" anchor="ctr"/>
                </a:tc>
                <a:tc>
                  <a:txBody>
                    <a:bodyPr/>
                    <a:lstStyle/>
                    <a:p>
                      <a:pPr algn="just" fontAlgn="ctr"/>
                      <a:r>
                        <a:rPr lang="es-PE" sz="2000" b="0" u="none" strike="noStrike" dirty="0">
                          <a:solidFill>
                            <a:srgbClr val="000000"/>
                          </a:solidFill>
                          <a:effectLst/>
                        </a:rPr>
                        <a:t> Implementación de Sistemas de Información para los procesos</a:t>
                      </a:r>
                      <a:endParaRPr lang="es-PE"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PE" sz="2000" b="0" u="none" strike="noStrike" dirty="0">
                          <a:solidFill>
                            <a:srgbClr val="000000"/>
                          </a:solidFill>
                          <a:effectLst/>
                        </a:rPr>
                        <a:t>2.87</a:t>
                      </a:r>
                      <a:endParaRPr lang="es-PE"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PE" sz="2000" b="0" u="none" strike="noStrike">
                          <a:solidFill>
                            <a:srgbClr val="000000"/>
                          </a:solidFill>
                          <a:effectLst/>
                        </a:rPr>
                        <a:t>1.24</a:t>
                      </a:r>
                      <a:endParaRPr lang="es-PE" sz="2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PE" sz="2000" b="0" u="none" strike="noStrike">
                          <a:solidFill>
                            <a:srgbClr val="000000"/>
                          </a:solidFill>
                          <a:effectLst/>
                        </a:rPr>
                        <a:t>43.1</a:t>
                      </a:r>
                      <a:endParaRPr lang="es-PE"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5"/>
                  </a:ext>
                </a:extLst>
              </a:tr>
              <a:tr h="670228">
                <a:tc>
                  <a:txBody>
                    <a:bodyPr/>
                    <a:lstStyle/>
                    <a:p>
                      <a:pPr algn="ctr" fontAlgn="ctr"/>
                      <a:r>
                        <a:rPr lang="es-PE" sz="2000" b="0" u="none" strike="noStrike">
                          <a:solidFill>
                            <a:srgbClr val="000000"/>
                          </a:solidFill>
                          <a:effectLst/>
                        </a:rPr>
                        <a:t>6</a:t>
                      </a:r>
                      <a:endParaRPr lang="es-PE" sz="2000" b="0" i="0" u="none" strike="noStrike">
                        <a:solidFill>
                          <a:srgbClr val="000000"/>
                        </a:solidFill>
                        <a:effectLst/>
                        <a:latin typeface="Calibri" panose="020F0502020204030204" pitchFamily="34" charset="0"/>
                      </a:endParaRPr>
                    </a:p>
                  </a:txBody>
                  <a:tcPr marL="0" marR="0" marT="0" marB="0" anchor="ctr"/>
                </a:tc>
                <a:tc>
                  <a:txBody>
                    <a:bodyPr/>
                    <a:lstStyle/>
                    <a:p>
                      <a:pPr algn="just" fontAlgn="ctr"/>
                      <a:r>
                        <a:rPr lang="es-PE" sz="2000" b="0" u="none" strike="noStrike" dirty="0">
                          <a:solidFill>
                            <a:srgbClr val="000000"/>
                          </a:solidFill>
                          <a:effectLst/>
                        </a:rPr>
                        <a:t>Proyecto con código Unificado         </a:t>
                      </a:r>
                      <a:r>
                        <a:rPr lang="es-PE" sz="2000" b="0" u="none" strike="noStrike" dirty="0" err="1">
                          <a:solidFill>
                            <a:srgbClr val="000000"/>
                          </a:solidFill>
                          <a:effectLst/>
                        </a:rPr>
                        <a:t>N°</a:t>
                      </a:r>
                      <a:r>
                        <a:rPr lang="es-PE" sz="2000" b="0" u="none" strike="noStrike" dirty="0">
                          <a:solidFill>
                            <a:srgbClr val="000000"/>
                          </a:solidFill>
                          <a:effectLst/>
                        </a:rPr>
                        <a:t> 2171549</a:t>
                      </a:r>
                      <a:endParaRPr lang="es-PE"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PE" sz="2000" b="0" u="none" strike="noStrike" dirty="0">
                          <a:solidFill>
                            <a:srgbClr val="000000"/>
                          </a:solidFill>
                          <a:effectLst/>
                        </a:rPr>
                        <a:t>11.12</a:t>
                      </a:r>
                      <a:endParaRPr lang="es-PE"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PE" sz="2000" b="0" u="none" strike="noStrike">
                          <a:solidFill>
                            <a:srgbClr val="000000"/>
                          </a:solidFill>
                          <a:effectLst/>
                        </a:rPr>
                        <a:t>11.12</a:t>
                      </a:r>
                      <a:endParaRPr lang="es-PE" sz="2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PE" sz="2000" b="0" u="none" strike="noStrike">
                          <a:solidFill>
                            <a:srgbClr val="000000"/>
                          </a:solidFill>
                          <a:effectLst/>
                        </a:rPr>
                        <a:t>100.0</a:t>
                      </a:r>
                      <a:endParaRPr lang="es-PE"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6"/>
                  </a:ext>
                </a:extLst>
              </a:tr>
              <a:tr h="670228">
                <a:tc>
                  <a:txBody>
                    <a:bodyPr/>
                    <a:lstStyle/>
                    <a:p>
                      <a:pPr algn="ctr" fontAlgn="ctr"/>
                      <a:r>
                        <a:rPr lang="es-PE" sz="2000" b="0" u="none" strike="noStrike">
                          <a:solidFill>
                            <a:srgbClr val="000000"/>
                          </a:solidFill>
                          <a:effectLst/>
                        </a:rPr>
                        <a:t>7</a:t>
                      </a:r>
                      <a:endParaRPr lang="es-PE" sz="2000" b="0" i="0" u="none" strike="noStrike">
                        <a:solidFill>
                          <a:srgbClr val="000000"/>
                        </a:solidFill>
                        <a:effectLst/>
                        <a:latin typeface="Calibri" panose="020F0502020204030204" pitchFamily="34" charset="0"/>
                      </a:endParaRPr>
                    </a:p>
                  </a:txBody>
                  <a:tcPr marL="0" marR="0" marT="0" marB="0" anchor="ctr"/>
                </a:tc>
                <a:tc>
                  <a:txBody>
                    <a:bodyPr/>
                    <a:lstStyle/>
                    <a:p>
                      <a:pPr algn="just" fontAlgn="ctr"/>
                      <a:r>
                        <a:rPr lang="es-PE" sz="2000" b="0" u="none" strike="noStrike" dirty="0">
                          <a:solidFill>
                            <a:srgbClr val="000000"/>
                          </a:solidFill>
                          <a:effectLst/>
                        </a:rPr>
                        <a:t>Proyecto con código Unificado         </a:t>
                      </a:r>
                      <a:r>
                        <a:rPr lang="es-PE" sz="2000" b="0" u="none" strike="noStrike" dirty="0" err="1">
                          <a:solidFill>
                            <a:srgbClr val="000000"/>
                          </a:solidFill>
                          <a:effectLst/>
                        </a:rPr>
                        <a:t>N°</a:t>
                      </a:r>
                      <a:r>
                        <a:rPr lang="es-PE" sz="2000" b="0" u="none" strike="noStrike" dirty="0">
                          <a:solidFill>
                            <a:srgbClr val="000000"/>
                          </a:solidFill>
                          <a:effectLst/>
                        </a:rPr>
                        <a:t> 2412541</a:t>
                      </a:r>
                      <a:endParaRPr lang="es-PE"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PE" sz="2000" b="0" u="none" strike="noStrike">
                          <a:solidFill>
                            <a:srgbClr val="000000"/>
                          </a:solidFill>
                          <a:effectLst/>
                        </a:rPr>
                        <a:t>0.39</a:t>
                      </a:r>
                      <a:endParaRPr lang="es-PE" sz="2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PE" sz="2000" b="0" u="none" strike="noStrike">
                          <a:solidFill>
                            <a:srgbClr val="000000"/>
                          </a:solidFill>
                          <a:effectLst/>
                        </a:rPr>
                        <a:t>0.00</a:t>
                      </a:r>
                      <a:endParaRPr lang="es-PE" sz="2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PE" sz="2000" b="0" u="none" strike="noStrike">
                          <a:solidFill>
                            <a:srgbClr val="000000"/>
                          </a:solidFill>
                          <a:effectLst/>
                        </a:rPr>
                        <a:t>0.0</a:t>
                      </a:r>
                      <a:endParaRPr lang="es-PE"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7"/>
                  </a:ext>
                </a:extLst>
              </a:tr>
              <a:tr h="361570">
                <a:tc>
                  <a:txBody>
                    <a:bodyPr/>
                    <a:lstStyle/>
                    <a:p>
                      <a:pPr algn="ctr" fontAlgn="ctr"/>
                      <a:r>
                        <a:rPr lang="es-PE" sz="2000" b="0" u="none" strike="noStrike">
                          <a:solidFill>
                            <a:srgbClr val="000000"/>
                          </a:solidFill>
                          <a:effectLst/>
                        </a:rPr>
                        <a:t>8</a:t>
                      </a:r>
                      <a:endParaRPr lang="es-PE" sz="2000" b="0" i="0" u="none" strike="noStrike">
                        <a:solidFill>
                          <a:srgbClr val="000000"/>
                        </a:solidFill>
                        <a:effectLst/>
                        <a:latin typeface="Calibri" panose="020F0502020204030204" pitchFamily="34" charset="0"/>
                      </a:endParaRPr>
                    </a:p>
                  </a:txBody>
                  <a:tcPr marL="0" marR="0" marT="0" marB="0" anchor="ctr"/>
                </a:tc>
                <a:tc>
                  <a:txBody>
                    <a:bodyPr/>
                    <a:lstStyle/>
                    <a:p>
                      <a:pPr algn="just" fontAlgn="ctr"/>
                      <a:r>
                        <a:rPr lang="es-PE" sz="2000" b="0" u="none" strike="noStrike" dirty="0">
                          <a:solidFill>
                            <a:srgbClr val="000000"/>
                          </a:solidFill>
                          <a:effectLst/>
                        </a:rPr>
                        <a:t>Gestión Administrativa</a:t>
                      </a:r>
                      <a:endParaRPr lang="es-PE"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PE" sz="2000" b="0" u="none" strike="noStrike">
                          <a:solidFill>
                            <a:srgbClr val="000000"/>
                          </a:solidFill>
                          <a:effectLst/>
                        </a:rPr>
                        <a:t>19.66</a:t>
                      </a:r>
                      <a:endParaRPr lang="es-PE" sz="2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PE" sz="2000" b="0" u="none" strike="noStrike">
                          <a:solidFill>
                            <a:srgbClr val="000000"/>
                          </a:solidFill>
                          <a:effectLst/>
                        </a:rPr>
                        <a:t>16.51</a:t>
                      </a:r>
                      <a:endParaRPr lang="es-PE" sz="2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PE" sz="2000" b="0" u="none" strike="noStrike">
                          <a:solidFill>
                            <a:srgbClr val="000000"/>
                          </a:solidFill>
                          <a:effectLst/>
                        </a:rPr>
                        <a:t>84.0</a:t>
                      </a:r>
                      <a:endParaRPr lang="es-PE"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8"/>
                  </a:ext>
                </a:extLst>
              </a:tr>
              <a:tr h="361570">
                <a:tc>
                  <a:txBody>
                    <a:bodyPr/>
                    <a:lstStyle/>
                    <a:p>
                      <a:pPr algn="ctr" fontAlgn="ctr"/>
                      <a:endParaRPr lang="es-PE" sz="20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MX" sz="2000" b="1" i="0" u="none" strike="noStrike" dirty="0">
                          <a:solidFill>
                            <a:srgbClr val="000000"/>
                          </a:solidFill>
                          <a:effectLst/>
                          <a:latin typeface="Calibri" panose="020F0502020204030204" pitchFamily="34" charset="0"/>
                        </a:rPr>
                        <a:t>TOTAL (En millones de soles)</a:t>
                      </a:r>
                      <a:endParaRPr lang="es-PE" sz="2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PE" sz="2000" b="1" u="none" strike="noStrike" dirty="0">
                          <a:solidFill>
                            <a:srgbClr val="3A3838"/>
                          </a:solidFill>
                          <a:effectLst/>
                        </a:rPr>
                        <a:t>69.95</a:t>
                      </a:r>
                      <a:endParaRPr lang="es-PE" sz="2000" b="1" i="0" u="none" strike="noStrike" dirty="0">
                        <a:solidFill>
                          <a:srgbClr val="3A3838"/>
                        </a:solidFill>
                        <a:effectLst/>
                        <a:latin typeface="Calibri" panose="020F0502020204030204" pitchFamily="34" charset="0"/>
                      </a:endParaRPr>
                    </a:p>
                  </a:txBody>
                  <a:tcPr marL="0" marR="0" marT="0" marB="0" anchor="ctr"/>
                </a:tc>
                <a:tc>
                  <a:txBody>
                    <a:bodyPr/>
                    <a:lstStyle/>
                    <a:p>
                      <a:pPr algn="ctr" fontAlgn="ctr"/>
                      <a:r>
                        <a:rPr lang="es-PE" sz="2000" b="1" u="none" strike="noStrike">
                          <a:solidFill>
                            <a:srgbClr val="3A3838"/>
                          </a:solidFill>
                          <a:effectLst/>
                        </a:rPr>
                        <a:t>50.05</a:t>
                      </a:r>
                      <a:endParaRPr lang="es-PE" sz="2000" b="1" i="0" u="none" strike="noStrike">
                        <a:solidFill>
                          <a:srgbClr val="3A3838"/>
                        </a:solidFill>
                        <a:effectLst/>
                        <a:latin typeface="Calibri" panose="020F0502020204030204" pitchFamily="34" charset="0"/>
                      </a:endParaRPr>
                    </a:p>
                  </a:txBody>
                  <a:tcPr marL="0" marR="0" marT="0" marB="0" anchor="ctr"/>
                </a:tc>
                <a:tc>
                  <a:txBody>
                    <a:bodyPr/>
                    <a:lstStyle/>
                    <a:p>
                      <a:pPr algn="ctr" fontAlgn="ctr"/>
                      <a:r>
                        <a:rPr lang="es-PE" sz="2000" b="1" u="none" strike="noStrike" dirty="0">
                          <a:solidFill>
                            <a:srgbClr val="3A3838"/>
                          </a:solidFill>
                          <a:effectLst/>
                        </a:rPr>
                        <a:t>71.5</a:t>
                      </a:r>
                      <a:endParaRPr lang="es-PE" sz="2000" b="1" i="0" u="none" strike="noStrike" dirty="0">
                        <a:solidFill>
                          <a:srgbClr val="3A3838"/>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9"/>
                  </a:ext>
                </a:extLst>
              </a:tr>
            </a:tbl>
          </a:graphicData>
        </a:graphic>
      </p:graphicFrame>
      <p:sp>
        <p:nvSpPr>
          <p:cNvPr id="9" name="Marcador de número de diapositiva 3">
            <a:extLst>
              <a:ext uri="{FF2B5EF4-FFF2-40B4-BE49-F238E27FC236}">
                <a16:creationId xmlns="" xmlns:a16="http://schemas.microsoft.com/office/drawing/2014/main" id="{40A9C972-0BB3-48FA-A540-02D534095344}"/>
              </a:ext>
            </a:extLst>
          </p:cNvPr>
          <p:cNvSpPr txBox="1">
            <a:spLocks/>
          </p:cNvSpPr>
          <p:nvPr/>
        </p:nvSpPr>
        <p:spPr>
          <a:xfrm>
            <a:off x="15265400" y="8904717"/>
            <a:ext cx="2711450" cy="1012858"/>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54AD89C-DF1E-4948-B597-5DD47B34A9CA}" type="slidenum">
              <a:rPr kumimoji="1" lang="ja-JP" altLang="en-US" sz="6000" smtClean="0">
                <a:solidFill>
                  <a:schemeClr val="tx2">
                    <a:lumMod val="40000"/>
                    <a:lumOff val="60000"/>
                  </a:schemeClr>
                </a:solidFill>
              </a:rPr>
              <a:pPr algn="r"/>
              <a:t>23</a:t>
            </a:fld>
            <a:endParaRPr kumimoji="1" lang="ja-JP" altLang="en-US" sz="6000" dirty="0">
              <a:solidFill>
                <a:schemeClr val="tx2">
                  <a:lumMod val="40000"/>
                  <a:lumOff val="60000"/>
                </a:schemeClr>
              </a:solidFill>
            </a:endParaRPr>
          </a:p>
        </p:txBody>
      </p:sp>
      <p:pic>
        <p:nvPicPr>
          <p:cNvPr id="4" name="Picture 3">
            <a:extLst>
              <a:ext uri="{FF2B5EF4-FFF2-40B4-BE49-F238E27FC236}">
                <a16:creationId xmlns="" xmlns:a16="http://schemas.microsoft.com/office/drawing/2014/main" id="{76173644-D5CA-405D-837E-8325984F5D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481" y="44721"/>
            <a:ext cx="2273542" cy="76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841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 xmlns:a16="http://schemas.microsoft.com/office/drawing/2014/main" id="{D2E961F1-4A28-4A5F-BBD4-6E400E5E6C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bwMode="white">
          <a:xfrm>
            <a:off x="0" y="408472"/>
            <a:ext cx="18283236"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 xmlns:a16="http://schemas.microsoft.com/office/drawing/2014/main" id="{7F57BEA8-497D-4AA8-8A18-BDCD696B25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52808"/>
            <a:ext cx="18288000" cy="26029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ítulo 10">
            <a:extLst>
              <a:ext uri="{FF2B5EF4-FFF2-40B4-BE49-F238E27FC236}">
                <a16:creationId xmlns="" xmlns:a16="http://schemas.microsoft.com/office/drawing/2014/main" id="{CB7782E1-A0A9-4935-9C16-1D5FC7A285EA}"/>
              </a:ext>
            </a:extLst>
          </p:cNvPr>
          <p:cNvSpPr txBox="1">
            <a:spLocks/>
          </p:cNvSpPr>
          <p:nvPr/>
        </p:nvSpPr>
        <p:spPr>
          <a:xfrm>
            <a:off x="789109" y="734045"/>
            <a:ext cx="16709781" cy="1395455"/>
          </a:xfrm>
          <a:prstGeom prst="rect">
            <a:avLst/>
          </a:prstGeom>
        </p:spPr>
        <p:txBody>
          <a:bodyPr vert="horz" lIns="91440" tIns="45720" rIns="91440" bIns="45720" rtlCol="0" anchor="b">
            <a:normAutofit/>
          </a:bodyPr>
          <a:lst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a:lstStyle>
          <a:p>
            <a:pPr algn="ctr" defTabSz="914400">
              <a:spcAft>
                <a:spcPts val="600"/>
              </a:spcAft>
            </a:pPr>
            <a:r>
              <a:rPr lang="en-US" sz="6000" kern="1200" dirty="0">
                <a:solidFill>
                  <a:schemeClr val="bg1"/>
                </a:solidFill>
                <a:latin typeface="+mj-lt"/>
                <a:ea typeface="+mj-ea"/>
                <a:cs typeface="+mj-cs"/>
              </a:rPr>
              <a:t>Propuesta de artículo en la Ley de Presupuesto</a:t>
            </a:r>
          </a:p>
        </p:txBody>
      </p:sp>
      <p:cxnSp>
        <p:nvCxnSpPr>
          <p:cNvPr id="18" name="Straight Connector 17">
            <a:extLst>
              <a:ext uri="{FF2B5EF4-FFF2-40B4-BE49-F238E27FC236}">
                <a16:creationId xmlns="" xmlns:a16="http://schemas.microsoft.com/office/drawing/2014/main" id="{A82415D3-DDE5-4D63-8CB3-23A5EC581B2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086600" y="2219256"/>
            <a:ext cx="41148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AD7193FB-6AE6-4B3B-8F89-56B55DD63B4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bwMode="white">
          <a:xfrm>
            <a:off x="0" y="3301593"/>
            <a:ext cx="18283236"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 xmlns:a16="http://schemas.microsoft.com/office/drawing/2014/main" id="{D5B347F7-E549-429F-91B9-678063FD4B18}"/>
              </a:ext>
            </a:extLst>
          </p:cNvPr>
          <p:cNvPicPr>
            <a:picLocks noChangeAspect="1"/>
          </p:cNvPicPr>
          <p:nvPr/>
        </p:nvPicPr>
        <p:blipFill>
          <a:blip r:embed="rId2">
            <a:grayscl/>
          </a:blip>
          <a:stretch>
            <a:fillRect/>
          </a:stretch>
        </p:blipFill>
        <p:spPr>
          <a:xfrm>
            <a:off x="480060" y="4297675"/>
            <a:ext cx="17245231" cy="4681677"/>
          </a:xfrm>
          <a:prstGeom prst="rect">
            <a:avLst/>
          </a:prstGeom>
        </p:spPr>
      </p:pic>
      <p:sp>
        <p:nvSpPr>
          <p:cNvPr id="2" name="Marcador de pie de página 1">
            <a:extLst>
              <a:ext uri="{FF2B5EF4-FFF2-40B4-BE49-F238E27FC236}">
                <a16:creationId xmlns="" xmlns:a16="http://schemas.microsoft.com/office/drawing/2014/main" id="{07874E5D-1710-4B52-A340-217CB424DD85}"/>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 xmlns:a16="http://schemas.microsoft.com/office/drawing/2014/main" id="{5401DFD1-9562-4EF6-8D3E-1E6123738DF5}"/>
              </a:ext>
            </a:extLst>
          </p:cNvPr>
          <p:cNvSpPr>
            <a:spLocks noGrp="1"/>
          </p:cNvSpPr>
          <p:nvPr>
            <p:ph type="sldNum" sz="quarter" idx="12"/>
          </p:nvPr>
        </p:nvSpPr>
        <p:spPr/>
        <p:txBody>
          <a:bodyPr/>
          <a:lstStyle/>
          <a:p>
            <a:pPr>
              <a:spcAft>
                <a:spcPts val="600"/>
              </a:spcAft>
              <a:defRPr/>
            </a:pPr>
            <a:fld id="{E7F47D93-08B6-4324-A9DB-EC1F35059CC3}" type="slidenum">
              <a:rPr lang="es-PE" altLang="es-PE" smtClean="0"/>
              <a:pPr>
                <a:spcAft>
                  <a:spcPts val="600"/>
                </a:spcAft>
                <a:defRPr/>
              </a:pPr>
              <a:t>24</a:t>
            </a:fld>
            <a:endParaRPr lang="es-PE" altLang="es-PE"/>
          </a:p>
        </p:txBody>
      </p:sp>
      <p:sp>
        <p:nvSpPr>
          <p:cNvPr id="10" name="Marcador de número de diapositiva 3">
            <a:extLst>
              <a:ext uri="{FF2B5EF4-FFF2-40B4-BE49-F238E27FC236}">
                <a16:creationId xmlns="" xmlns:a16="http://schemas.microsoft.com/office/drawing/2014/main" id="{808E9627-2A55-496D-B70D-EBF56E7855D9}"/>
              </a:ext>
            </a:extLst>
          </p:cNvPr>
          <p:cNvSpPr txBox="1">
            <a:spLocks/>
          </p:cNvSpPr>
          <p:nvPr/>
        </p:nvSpPr>
        <p:spPr>
          <a:xfrm>
            <a:off x="15265400" y="8877368"/>
            <a:ext cx="2711450" cy="1012858"/>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54AD89C-DF1E-4948-B597-5DD47B34A9CA}" type="slidenum">
              <a:rPr kumimoji="1" lang="ja-JP" altLang="en-US" sz="6000" smtClean="0">
                <a:solidFill>
                  <a:schemeClr val="tx2">
                    <a:lumMod val="40000"/>
                    <a:lumOff val="60000"/>
                  </a:schemeClr>
                </a:solidFill>
              </a:rPr>
              <a:pPr algn="r"/>
              <a:t>24</a:t>
            </a:fld>
            <a:endParaRPr kumimoji="1" lang="ja-JP" altLang="en-US" sz="6000" dirty="0">
              <a:solidFill>
                <a:schemeClr val="tx2">
                  <a:lumMod val="40000"/>
                  <a:lumOff val="60000"/>
                </a:schemeClr>
              </a:solidFill>
            </a:endParaRPr>
          </a:p>
        </p:txBody>
      </p:sp>
      <p:pic>
        <p:nvPicPr>
          <p:cNvPr id="11" name="Picture 3">
            <a:extLst>
              <a:ext uri="{FF2B5EF4-FFF2-40B4-BE49-F238E27FC236}">
                <a16:creationId xmlns="" xmlns:a16="http://schemas.microsoft.com/office/drawing/2014/main" id="{55FBA440-B300-4686-B2D3-53FFFD4694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07505" y="9189720"/>
            <a:ext cx="1652735" cy="543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4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6">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977477"/>
            <a:ext cx="18288000" cy="11046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0">
            <a:extLst>
              <a:ext uri="{FF2B5EF4-FFF2-40B4-BE49-F238E27FC236}">
                <a16:creationId xmlns="" xmlns:a16="http://schemas.microsoft.com/office/drawing/2014/main" id="{D3F1572A-ADFF-40AC-9A6B-60C5047D043D}"/>
              </a:ext>
            </a:extLst>
          </p:cNvPr>
          <p:cNvSpPr txBox="1">
            <a:spLocks/>
          </p:cNvSpPr>
          <p:nvPr/>
        </p:nvSpPr>
        <p:spPr>
          <a:xfrm>
            <a:off x="834798" y="965050"/>
            <a:ext cx="16816387" cy="1117083"/>
          </a:xfrm>
          <a:prstGeom prst="rect">
            <a:avLst/>
          </a:prstGeom>
        </p:spPr>
        <p:txBody>
          <a:bodyPr vert="horz" lIns="91440" tIns="45720" rIns="91440" bIns="45720" rtlCol="0" anchor="ctr">
            <a:normAutofit fontScale="92500" lnSpcReduction="20000"/>
          </a:bodyPr>
          <a:lst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a:lstStyle>
          <a:p>
            <a:pPr algn="ctr" defTabSz="914400">
              <a:spcAft>
                <a:spcPts val="600"/>
              </a:spcAft>
            </a:pPr>
            <a:r>
              <a:rPr lang="en-US" sz="4800" kern="1200" dirty="0">
                <a:solidFill>
                  <a:schemeClr val="bg1"/>
                </a:solidFill>
                <a:latin typeface="+mj-lt"/>
                <a:ea typeface="+mj-ea"/>
                <a:cs typeface="+mj-cs"/>
              </a:rPr>
              <a:t>Demanda Global 2021 </a:t>
            </a:r>
            <a:endParaRPr lang="en-US" sz="4200" kern="1200" dirty="0">
              <a:solidFill>
                <a:schemeClr val="bg1"/>
              </a:solidFill>
              <a:latin typeface="+mj-lt"/>
              <a:ea typeface="+mj-ea"/>
              <a:cs typeface="+mj-cs"/>
            </a:endParaRPr>
          </a:p>
          <a:p>
            <a:pPr algn="ctr" defTabSz="914400">
              <a:spcAft>
                <a:spcPts val="600"/>
              </a:spcAft>
            </a:pPr>
            <a:r>
              <a:rPr lang="en-US" sz="4200" kern="1200" dirty="0">
                <a:solidFill>
                  <a:schemeClr val="bg1"/>
                </a:solidFill>
                <a:latin typeface="+mj-lt"/>
                <a:ea typeface="+mj-ea"/>
                <a:cs typeface="+mj-cs"/>
              </a:rPr>
              <a:t>(</a:t>
            </a:r>
            <a:r>
              <a:rPr lang="es-PE" sz="4200" kern="1200" dirty="0">
                <a:solidFill>
                  <a:schemeClr val="bg1"/>
                </a:solidFill>
                <a:latin typeface="+mj-lt"/>
                <a:ea typeface="+mj-ea"/>
                <a:cs typeface="+mj-cs"/>
              </a:rPr>
              <a:t>En millones de soles)</a:t>
            </a:r>
          </a:p>
        </p:txBody>
      </p:sp>
      <p:sp>
        <p:nvSpPr>
          <p:cNvPr id="2" name="Marcador de pie de página 1">
            <a:extLst>
              <a:ext uri="{FF2B5EF4-FFF2-40B4-BE49-F238E27FC236}">
                <a16:creationId xmlns="" xmlns:a16="http://schemas.microsoft.com/office/drawing/2014/main" id="{02E8B28C-B0FF-4B6D-ACFF-9C29928B3ECF}"/>
              </a:ext>
            </a:extLst>
          </p:cNvPr>
          <p:cNvSpPr>
            <a:spLocks noGrp="1"/>
          </p:cNvSpPr>
          <p:nvPr>
            <p:ph type="ftr" sz="quarter" idx="11"/>
          </p:nvPr>
        </p:nvSpPr>
        <p:spPr/>
        <p:txBody>
          <a:bodyPr/>
          <a:lstStyle/>
          <a:p>
            <a:pPr>
              <a:defRPr/>
            </a:pPr>
            <a:endParaRPr lang="es-ES" dirty="0"/>
          </a:p>
        </p:txBody>
      </p:sp>
      <p:sp>
        <p:nvSpPr>
          <p:cNvPr id="3" name="Marcador de número de diapositiva 2">
            <a:extLst>
              <a:ext uri="{FF2B5EF4-FFF2-40B4-BE49-F238E27FC236}">
                <a16:creationId xmlns="" xmlns:a16="http://schemas.microsoft.com/office/drawing/2014/main" id="{4D9F4D10-2396-4DDF-A3A7-577E4F636384}"/>
              </a:ext>
            </a:extLst>
          </p:cNvPr>
          <p:cNvSpPr>
            <a:spLocks noGrp="1"/>
          </p:cNvSpPr>
          <p:nvPr>
            <p:ph type="sldNum" sz="quarter" idx="12"/>
          </p:nvPr>
        </p:nvSpPr>
        <p:spPr/>
        <p:txBody>
          <a:bodyPr/>
          <a:lstStyle/>
          <a:p>
            <a:pPr>
              <a:spcAft>
                <a:spcPts val="600"/>
              </a:spcAft>
              <a:defRPr/>
            </a:pPr>
            <a:fld id="{E7F47D93-08B6-4324-A9DB-EC1F35059CC3}" type="slidenum">
              <a:rPr lang="es-PE" altLang="es-PE" smtClean="0"/>
              <a:pPr>
                <a:spcAft>
                  <a:spcPts val="600"/>
                </a:spcAft>
                <a:defRPr/>
              </a:pPr>
              <a:t>25</a:t>
            </a:fld>
            <a:endParaRPr lang="es-PE" altLang="es-PE"/>
          </a:p>
        </p:txBody>
      </p:sp>
      <p:graphicFrame>
        <p:nvGraphicFramePr>
          <p:cNvPr id="5" name="Tabla 4">
            <a:extLst>
              <a:ext uri="{FF2B5EF4-FFF2-40B4-BE49-F238E27FC236}">
                <a16:creationId xmlns="" xmlns:a16="http://schemas.microsoft.com/office/drawing/2014/main" id="{F64E8A7D-6D35-4A9C-88B4-6A6B21A69596}"/>
              </a:ext>
            </a:extLst>
          </p:cNvPr>
          <p:cNvGraphicFramePr>
            <a:graphicFrameLocks noGrp="1"/>
          </p:cNvGraphicFramePr>
          <p:nvPr>
            <p:extLst>
              <p:ext uri="{D42A27DB-BD31-4B8C-83A1-F6EECF244321}">
                <p14:modId xmlns:p14="http://schemas.microsoft.com/office/powerpoint/2010/main" val="3946207434"/>
              </p:ext>
            </p:extLst>
          </p:nvPr>
        </p:nvGraphicFramePr>
        <p:xfrm>
          <a:off x="1617980" y="2735069"/>
          <a:ext cx="15052040" cy="7006634"/>
        </p:xfrm>
        <a:graphic>
          <a:graphicData uri="http://schemas.openxmlformats.org/drawingml/2006/table">
            <a:tbl>
              <a:tblPr firstRow="1" bandRow="1">
                <a:tableStyleId>{2A488322-F2BA-4B5B-9748-0D474271808F}</a:tableStyleId>
              </a:tblPr>
              <a:tblGrid>
                <a:gridCol w="717330">
                  <a:extLst>
                    <a:ext uri="{9D8B030D-6E8A-4147-A177-3AD203B41FA5}">
                      <a16:colId xmlns="" xmlns:a16="http://schemas.microsoft.com/office/drawing/2014/main" val="20000"/>
                    </a:ext>
                  </a:extLst>
                </a:gridCol>
                <a:gridCol w="4542844">
                  <a:extLst>
                    <a:ext uri="{9D8B030D-6E8A-4147-A177-3AD203B41FA5}">
                      <a16:colId xmlns="" xmlns:a16="http://schemas.microsoft.com/office/drawing/2014/main" val="20001"/>
                    </a:ext>
                  </a:extLst>
                </a:gridCol>
                <a:gridCol w="2309026">
                  <a:extLst>
                    <a:ext uri="{9D8B030D-6E8A-4147-A177-3AD203B41FA5}">
                      <a16:colId xmlns="" xmlns:a16="http://schemas.microsoft.com/office/drawing/2014/main" val="20002"/>
                    </a:ext>
                  </a:extLst>
                </a:gridCol>
                <a:gridCol w="2667000">
                  <a:extLst>
                    <a:ext uri="{9D8B030D-6E8A-4147-A177-3AD203B41FA5}">
                      <a16:colId xmlns="" xmlns:a16="http://schemas.microsoft.com/office/drawing/2014/main" val="20003"/>
                    </a:ext>
                  </a:extLst>
                </a:gridCol>
                <a:gridCol w="2651760">
                  <a:extLst>
                    <a:ext uri="{9D8B030D-6E8A-4147-A177-3AD203B41FA5}">
                      <a16:colId xmlns="" xmlns:a16="http://schemas.microsoft.com/office/drawing/2014/main" val="20004"/>
                    </a:ext>
                  </a:extLst>
                </a:gridCol>
                <a:gridCol w="2164080">
                  <a:extLst>
                    <a:ext uri="{9D8B030D-6E8A-4147-A177-3AD203B41FA5}">
                      <a16:colId xmlns="" xmlns:a16="http://schemas.microsoft.com/office/drawing/2014/main" val="20005"/>
                    </a:ext>
                  </a:extLst>
                </a:gridCol>
              </a:tblGrid>
              <a:tr h="1084225">
                <a:tc>
                  <a:txBody>
                    <a:bodyPr/>
                    <a:lstStyle/>
                    <a:p>
                      <a:pPr algn="ctr" fontAlgn="ctr"/>
                      <a:r>
                        <a:rPr lang="es-PE" sz="2300" b="1" u="none" strike="noStrike" dirty="0" err="1">
                          <a:solidFill>
                            <a:schemeClr val="bg1"/>
                          </a:solidFill>
                          <a:effectLst/>
                        </a:rPr>
                        <a:t>N°</a:t>
                      </a:r>
                      <a:endParaRPr lang="es-PE" sz="2300" b="1" i="0" u="none" strike="noStrike" dirty="0">
                        <a:solidFill>
                          <a:schemeClr val="bg1"/>
                        </a:solidFill>
                        <a:effectLst/>
                        <a:latin typeface="Calibri" panose="020F0502020204030204" pitchFamily="34" charset="0"/>
                      </a:endParaRPr>
                    </a:p>
                  </a:txBody>
                  <a:tcPr marL="11866" marR="11866" marT="11866" marB="0" anchor="ctr"/>
                </a:tc>
                <a:tc>
                  <a:txBody>
                    <a:bodyPr/>
                    <a:lstStyle/>
                    <a:p>
                      <a:pPr algn="ctr" fontAlgn="ctr"/>
                      <a:r>
                        <a:rPr lang="es-PE" sz="2300" b="1" u="none" strike="noStrike" dirty="0">
                          <a:solidFill>
                            <a:schemeClr val="bg1"/>
                          </a:solidFill>
                          <a:effectLst/>
                        </a:rPr>
                        <a:t>LÍNEAS DE ACCIÓN</a:t>
                      </a:r>
                      <a:endParaRPr lang="es-PE" sz="2300" b="1" i="0" u="none" strike="noStrike" dirty="0">
                        <a:solidFill>
                          <a:schemeClr val="bg1"/>
                        </a:solidFill>
                        <a:effectLst/>
                        <a:latin typeface="Calibri" panose="020F0502020204030204" pitchFamily="34" charset="0"/>
                      </a:endParaRPr>
                    </a:p>
                  </a:txBody>
                  <a:tcPr marL="11866" marR="11866" marT="11866" marB="0" anchor="ctr"/>
                </a:tc>
                <a:tc>
                  <a:txBody>
                    <a:bodyPr/>
                    <a:lstStyle/>
                    <a:p>
                      <a:pPr algn="ctr" fontAlgn="ctr"/>
                      <a:r>
                        <a:rPr lang="es-PE" sz="2300" b="1" u="none" strike="noStrike">
                          <a:solidFill>
                            <a:schemeClr val="bg1"/>
                          </a:solidFill>
                          <a:effectLst/>
                        </a:rPr>
                        <a:t>Demanda Global</a:t>
                      </a:r>
                      <a:endParaRPr lang="es-PE" sz="2300" b="1" i="0" u="none" strike="noStrike">
                        <a:solidFill>
                          <a:schemeClr val="bg1"/>
                        </a:solidFill>
                        <a:effectLst/>
                        <a:latin typeface="Calibri" panose="020F0502020204030204" pitchFamily="34" charset="0"/>
                      </a:endParaRPr>
                    </a:p>
                  </a:txBody>
                  <a:tcPr marL="11866" marR="11866" marT="11866" marB="0" anchor="ctr"/>
                </a:tc>
                <a:tc>
                  <a:txBody>
                    <a:bodyPr/>
                    <a:lstStyle/>
                    <a:p>
                      <a:pPr algn="ctr" fontAlgn="ctr"/>
                      <a:r>
                        <a:rPr lang="es-PE" sz="2300" b="1" u="none" strike="noStrike">
                          <a:solidFill>
                            <a:schemeClr val="bg1"/>
                          </a:solidFill>
                          <a:effectLst/>
                        </a:rPr>
                        <a:t>Asignación Presupuestal</a:t>
                      </a:r>
                      <a:endParaRPr lang="es-PE" sz="2300" b="1" i="0" u="none" strike="noStrike">
                        <a:solidFill>
                          <a:schemeClr val="bg1"/>
                        </a:solidFill>
                        <a:effectLst/>
                        <a:latin typeface="Calibri" panose="020F0502020204030204" pitchFamily="34" charset="0"/>
                      </a:endParaRPr>
                    </a:p>
                  </a:txBody>
                  <a:tcPr marL="11866" marR="11866" marT="11866" marB="0" anchor="ctr"/>
                </a:tc>
                <a:tc>
                  <a:txBody>
                    <a:bodyPr/>
                    <a:lstStyle/>
                    <a:p>
                      <a:pPr algn="ctr" fontAlgn="ctr"/>
                      <a:r>
                        <a:rPr lang="es-PE" sz="2300" b="1" u="none" strike="noStrike">
                          <a:solidFill>
                            <a:schemeClr val="bg1"/>
                          </a:solidFill>
                          <a:effectLst/>
                        </a:rPr>
                        <a:t>Demanda  a atender con Reserva de contingencia</a:t>
                      </a:r>
                      <a:endParaRPr lang="es-PE" sz="2300" b="1" i="0" u="none" strike="noStrike">
                        <a:solidFill>
                          <a:schemeClr val="bg1"/>
                        </a:solidFill>
                        <a:effectLst/>
                        <a:latin typeface="Calibri" panose="020F0502020204030204" pitchFamily="34" charset="0"/>
                      </a:endParaRPr>
                    </a:p>
                  </a:txBody>
                  <a:tcPr marL="11866" marR="11866" marT="11866" marB="0" anchor="ctr"/>
                </a:tc>
                <a:tc>
                  <a:txBody>
                    <a:bodyPr/>
                    <a:lstStyle/>
                    <a:p>
                      <a:pPr algn="ctr" fontAlgn="ctr"/>
                      <a:r>
                        <a:rPr lang="es-PE" sz="2300" b="1" u="none" strike="noStrike" dirty="0">
                          <a:solidFill>
                            <a:schemeClr val="bg1"/>
                          </a:solidFill>
                          <a:effectLst/>
                        </a:rPr>
                        <a:t>Demanda adicional 2021</a:t>
                      </a:r>
                      <a:endParaRPr lang="es-PE" sz="2300" b="1" i="0" u="none" strike="noStrike" dirty="0">
                        <a:solidFill>
                          <a:schemeClr val="bg1"/>
                        </a:solidFill>
                        <a:effectLst/>
                        <a:latin typeface="Calibri" panose="020F0502020204030204" pitchFamily="34" charset="0"/>
                      </a:endParaRPr>
                    </a:p>
                  </a:txBody>
                  <a:tcPr marL="11866" marR="11866" marT="11866" marB="0" anchor="ctr"/>
                </a:tc>
                <a:extLst>
                  <a:ext uri="{0D108BD9-81ED-4DB2-BD59-A6C34878D82A}">
                    <a16:rowId xmlns="" xmlns:a16="http://schemas.microsoft.com/office/drawing/2014/main" val="10000"/>
                  </a:ext>
                </a:extLst>
              </a:tr>
              <a:tr h="394404">
                <a:tc>
                  <a:txBody>
                    <a:bodyPr/>
                    <a:lstStyle/>
                    <a:p>
                      <a:pPr algn="ctr" fontAlgn="ctr"/>
                      <a:r>
                        <a:rPr lang="es-PE" sz="2300" b="0" u="none" strike="noStrike">
                          <a:solidFill>
                            <a:srgbClr val="000000"/>
                          </a:solidFill>
                          <a:effectLst/>
                        </a:rPr>
                        <a:t>1</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just" fontAlgn="ctr"/>
                      <a:r>
                        <a:rPr lang="es-PE" sz="2300" b="0" u="none" strike="noStrike" dirty="0">
                          <a:solidFill>
                            <a:srgbClr val="000000"/>
                          </a:solidFill>
                          <a:effectLst/>
                        </a:rPr>
                        <a:t>Selección y nombramiento de Jueces</a:t>
                      </a:r>
                      <a:endParaRPr lang="es-PE" sz="2300" b="0" i="0" u="none" strike="noStrike" dirty="0">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dirty="0">
                          <a:solidFill>
                            <a:srgbClr val="000000"/>
                          </a:solidFill>
                          <a:effectLst/>
                        </a:rPr>
                        <a:t>11.60</a:t>
                      </a:r>
                      <a:endParaRPr lang="es-PE" sz="2300" b="0" i="0" u="none" strike="noStrike" dirty="0">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5.69</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dirty="0">
                          <a:solidFill>
                            <a:srgbClr val="000000"/>
                          </a:solidFill>
                          <a:effectLst/>
                        </a:rPr>
                        <a:t>5.91</a:t>
                      </a:r>
                      <a:endParaRPr lang="es-PE" sz="2300" b="0" i="0" u="none" strike="noStrike" dirty="0">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dirty="0">
                          <a:solidFill>
                            <a:srgbClr val="000000"/>
                          </a:solidFill>
                          <a:effectLst/>
                        </a:rPr>
                        <a:t>0.00</a:t>
                      </a:r>
                      <a:endParaRPr lang="es-PE" sz="2300" b="0" i="0" u="none" strike="noStrike" dirty="0">
                        <a:solidFill>
                          <a:srgbClr val="000000"/>
                        </a:solidFill>
                        <a:effectLst/>
                        <a:latin typeface="Calibri" panose="020F0502020204030204" pitchFamily="34" charset="0"/>
                      </a:endParaRPr>
                    </a:p>
                  </a:txBody>
                  <a:tcPr marL="11866" marR="11866" marT="11866" marB="0" anchor="ctr"/>
                </a:tc>
                <a:extLst>
                  <a:ext uri="{0D108BD9-81ED-4DB2-BD59-A6C34878D82A}">
                    <a16:rowId xmlns="" xmlns:a16="http://schemas.microsoft.com/office/drawing/2014/main" val="10001"/>
                  </a:ext>
                </a:extLst>
              </a:tr>
              <a:tr h="394404">
                <a:tc>
                  <a:txBody>
                    <a:bodyPr/>
                    <a:lstStyle/>
                    <a:p>
                      <a:pPr algn="ctr" fontAlgn="ctr"/>
                      <a:r>
                        <a:rPr lang="es-PE" sz="2300" b="0" u="none" strike="noStrike">
                          <a:solidFill>
                            <a:srgbClr val="000000"/>
                          </a:solidFill>
                          <a:effectLst/>
                        </a:rPr>
                        <a:t>2</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just" fontAlgn="ctr"/>
                      <a:r>
                        <a:rPr lang="es-PE" sz="2300" b="0" u="none" strike="noStrike">
                          <a:solidFill>
                            <a:srgbClr val="000000"/>
                          </a:solidFill>
                          <a:effectLst/>
                        </a:rPr>
                        <a:t>Evaluación y ratificación de jueces </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dirty="0">
                          <a:solidFill>
                            <a:srgbClr val="000000"/>
                          </a:solidFill>
                          <a:effectLst/>
                        </a:rPr>
                        <a:t>18.45</a:t>
                      </a:r>
                      <a:endParaRPr lang="es-PE" sz="2300" b="0" i="0" u="none" strike="noStrike" dirty="0">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dirty="0">
                          <a:solidFill>
                            <a:srgbClr val="000000"/>
                          </a:solidFill>
                          <a:effectLst/>
                        </a:rPr>
                        <a:t>10.20</a:t>
                      </a:r>
                      <a:endParaRPr lang="es-PE" sz="2300" b="0" i="0" u="none" strike="noStrike" dirty="0">
                        <a:solidFill>
                          <a:srgbClr val="000000"/>
                        </a:solidFill>
                        <a:effectLst/>
                        <a:latin typeface="Calibri" panose="020F0502020204030204" pitchFamily="34" charset="0"/>
                      </a:endParaRPr>
                    </a:p>
                  </a:txBody>
                  <a:tcPr marL="11866" marR="11866" marT="11866" marB="0" anchor="ctr"/>
                </a:tc>
                <a:tc>
                  <a:txBody>
                    <a:bodyPr/>
                    <a:lstStyle/>
                    <a:p>
                      <a:pPr algn="ctr" fontAlgn="b"/>
                      <a:endParaRPr lang="es-PE" sz="2300" b="0" i="0" u="none" strike="noStrike" dirty="0">
                        <a:solidFill>
                          <a:srgbClr val="000000"/>
                        </a:solidFill>
                        <a:effectLst/>
                        <a:latin typeface="Calibri" panose="020F0502020204030204" pitchFamily="34" charset="0"/>
                      </a:endParaRPr>
                    </a:p>
                  </a:txBody>
                  <a:tcPr marL="11866" marR="11866" marT="11866" marB="0" anchor="b"/>
                </a:tc>
                <a:tc>
                  <a:txBody>
                    <a:bodyPr/>
                    <a:lstStyle/>
                    <a:p>
                      <a:pPr algn="ctr" fontAlgn="ctr"/>
                      <a:r>
                        <a:rPr lang="es-PE" sz="2300" b="0" u="none" strike="noStrike">
                          <a:solidFill>
                            <a:srgbClr val="000000"/>
                          </a:solidFill>
                          <a:effectLst/>
                        </a:rPr>
                        <a:t>8.24</a:t>
                      </a:r>
                      <a:endParaRPr lang="es-PE" sz="2300" b="0" i="0" u="none" strike="noStrike">
                        <a:solidFill>
                          <a:srgbClr val="000000"/>
                        </a:solidFill>
                        <a:effectLst/>
                        <a:latin typeface="Calibri" panose="020F0502020204030204" pitchFamily="34" charset="0"/>
                      </a:endParaRPr>
                    </a:p>
                  </a:txBody>
                  <a:tcPr marL="11866" marR="11866" marT="11866" marB="0" anchor="ctr"/>
                </a:tc>
                <a:extLst>
                  <a:ext uri="{0D108BD9-81ED-4DB2-BD59-A6C34878D82A}">
                    <a16:rowId xmlns="" xmlns:a16="http://schemas.microsoft.com/office/drawing/2014/main" val="10002"/>
                  </a:ext>
                </a:extLst>
              </a:tr>
              <a:tr h="739314">
                <a:tc>
                  <a:txBody>
                    <a:bodyPr/>
                    <a:lstStyle/>
                    <a:p>
                      <a:pPr algn="ctr" fontAlgn="ctr"/>
                      <a:r>
                        <a:rPr lang="es-PE" sz="2300" b="0" u="none" strike="noStrike">
                          <a:solidFill>
                            <a:srgbClr val="000000"/>
                          </a:solidFill>
                          <a:effectLst/>
                        </a:rPr>
                        <a:t>3</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just" fontAlgn="ctr"/>
                      <a:r>
                        <a:rPr lang="es-PE" sz="2300" b="0" u="none" strike="noStrike">
                          <a:solidFill>
                            <a:srgbClr val="000000"/>
                          </a:solidFill>
                          <a:effectLst/>
                        </a:rPr>
                        <a:t>Procesos de acciones de control disciplinario </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4.63</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4.53</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 </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0.10</a:t>
                      </a:r>
                      <a:endParaRPr lang="es-PE" sz="2300" b="0" i="0" u="none" strike="noStrike">
                        <a:solidFill>
                          <a:srgbClr val="000000"/>
                        </a:solidFill>
                        <a:effectLst/>
                        <a:latin typeface="Calibri" panose="020F0502020204030204" pitchFamily="34" charset="0"/>
                      </a:endParaRPr>
                    </a:p>
                  </a:txBody>
                  <a:tcPr marL="11866" marR="11866" marT="11866" marB="0" anchor="ctr"/>
                </a:tc>
                <a:extLst>
                  <a:ext uri="{0D108BD9-81ED-4DB2-BD59-A6C34878D82A}">
                    <a16:rowId xmlns="" xmlns:a16="http://schemas.microsoft.com/office/drawing/2014/main" val="10003"/>
                  </a:ext>
                </a:extLst>
              </a:tr>
              <a:tr h="739314">
                <a:tc>
                  <a:txBody>
                    <a:bodyPr/>
                    <a:lstStyle/>
                    <a:p>
                      <a:pPr algn="ctr" fontAlgn="ctr"/>
                      <a:r>
                        <a:rPr lang="es-PE" sz="2300" b="0" u="none" strike="noStrike">
                          <a:solidFill>
                            <a:srgbClr val="000000"/>
                          </a:solidFill>
                          <a:effectLst/>
                        </a:rPr>
                        <a:t>4</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just" fontAlgn="ctr"/>
                      <a:r>
                        <a:rPr lang="es-PE" sz="2300" b="0" u="none" strike="noStrike">
                          <a:solidFill>
                            <a:srgbClr val="000000"/>
                          </a:solidFill>
                          <a:effectLst/>
                        </a:rPr>
                        <a:t>Actualización de la Base de datos del registro de jueces y fiscales</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1.22</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0.76</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 </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0.47</a:t>
                      </a:r>
                      <a:endParaRPr lang="es-PE" sz="2300" b="0" i="0" u="none" strike="noStrike">
                        <a:solidFill>
                          <a:srgbClr val="000000"/>
                        </a:solidFill>
                        <a:effectLst/>
                        <a:latin typeface="Calibri" panose="020F0502020204030204" pitchFamily="34" charset="0"/>
                      </a:endParaRPr>
                    </a:p>
                  </a:txBody>
                  <a:tcPr marL="11866" marR="11866" marT="11866" marB="0" anchor="ctr"/>
                </a:tc>
                <a:extLst>
                  <a:ext uri="{0D108BD9-81ED-4DB2-BD59-A6C34878D82A}">
                    <a16:rowId xmlns="" xmlns:a16="http://schemas.microsoft.com/office/drawing/2014/main" val="10004"/>
                  </a:ext>
                </a:extLst>
              </a:tr>
              <a:tr h="739314">
                <a:tc>
                  <a:txBody>
                    <a:bodyPr/>
                    <a:lstStyle/>
                    <a:p>
                      <a:pPr algn="ctr" fontAlgn="ctr"/>
                      <a:r>
                        <a:rPr lang="es-PE" sz="2300" b="0" u="none" strike="noStrike">
                          <a:solidFill>
                            <a:srgbClr val="000000"/>
                          </a:solidFill>
                          <a:effectLst/>
                        </a:rPr>
                        <a:t>5</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l" fontAlgn="ctr"/>
                      <a:r>
                        <a:rPr lang="es-PE" sz="2300" b="0" u="none" strike="noStrike">
                          <a:solidFill>
                            <a:srgbClr val="000000"/>
                          </a:solidFill>
                          <a:effectLst/>
                        </a:rPr>
                        <a:t> Implementacion de Sistemas de Informacion para los procesos.</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2.87</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1.24</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 </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1.33</a:t>
                      </a:r>
                      <a:endParaRPr lang="es-PE" sz="2300" b="0" i="0" u="none" strike="noStrike">
                        <a:solidFill>
                          <a:srgbClr val="000000"/>
                        </a:solidFill>
                        <a:effectLst/>
                        <a:latin typeface="Calibri" panose="020F0502020204030204" pitchFamily="34" charset="0"/>
                      </a:endParaRPr>
                    </a:p>
                  </a:txBody>
                  <a:tcPr marL="11866" marR="11866" marT="11866" marB="0" anchor="ctr"/>
                </a:tc>
                <a:extLst>
                  <a:ext uri="{0D108BD9-81ED-4DB2-BD59-A6C34878D82A}">
                    <a16:rowId xmlns="" xmlns:a16="http://schemas.microsoft.com/office/drawing/2014/main" val="10005"/>
                  </a:ext>
                </a:extLst>
              </a:tr>
              <a:tr h="739314">
                <a:tc>
                  <a:txBody>
                    <a:bodyPr/>
                    <a:lstStyle/>
                    <a:p>
                      <a:pPr algn="ctr" fontAlgn="ctr"/>
                      <a:r>
                        <a:rPr lang="es-PE" sz="2300" b="0" u="none" strike="noStrike">
                          <a:solidFill>
                            <a:srgbClr val="000000"/>
                          </a:solidFill>
                          <a:effectLst/>
                        </a:rPr>
                        <a:t>6</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just" fontAlgn="ctr"/>
                      <a:r>
                        <a:rPr lang="es-PE" sz="2300" b="0" u="none" strike="noStrike">
                          <a:solidFill>
                            <a:srgbClr val="000000"/>
                          </a:solidFill>
                          <a:effectLst/>
                        </a:rPr>
                        <a:t>Proyecto con código Unificado N° 2171549</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11.12</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11.12</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 </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0.00</a:t>
                      </a:r>
                      <a:endParaRPr lang="es-PE" sz="2300" b="0" i="0" u="none" strike="noStrike">
                        <a:solidFill>
                          <a:srgbClr val="000000"/>
                        </a:solidFill>
                        <a:effectLst/>
                        <a:latin typeface="Calibri" panose="020F0502020204030204" pitchFamily="34" charset="0"/>
                      </a:endParaRPr>
                    </a:p>
                  </a:txBody>
                  <a:tcPr marL="11866" marR="11866" marT="11866" marB="0" anchor="ctr"/>
                </a:tc>
                <a:extLst>
                  <a:ext uri="{0D108BD9-81ED-4DB2-BD59-A6C34878D82A}">
                    <a16:rowId xmlns="" xmlns:a16="http://schemas.microsoft.com/office/drawing/2014/main" val="10006"/>
                  </a:ext>
                </a:extLst>
              </a:tr>
              <a:tr h="739314">
                <a:tc>
                  <a:txBody>
                    <a:bodyPr/>
                    <a:lstStyle/>
                    <a:p>
                      <a:pPr algn="ctr" fontAlgn="ctr"/>
                      <a:r>
                        <a:rPr lang="es-PE" sz="2300" b="0" u="none" strike="noStrike">
                          <a:solidFill>
                            <a:srgbClr val="000000"/>
                          </a:solidFill>
                          <a:effectLst/>
                        </a:rPr>
                        <a:t>7</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just" fontAlgn="ctr"/>
                      <a:r>
                        <a:rPr lang="es-PE" sz="2300" b="0" u="none" strike="noStrike">
                          <a:solidFill>
                            <a:srgbClr val="000000"/>
                          </a:solidFill>
                          <a:effectLst/>
                        </a:rPr>
                        <a:t>Proyecto con código Unificado N° 2412541</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0.39</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0.00</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 </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0.39</a:t>
                      </a:r>
                      <a:endParaRPr lang="es-PE" sz="2300" b="0" i="0" u="none" strike="noStrike">
                        <a:solidFill>
                          <a:srgbClr val="000000"/>
                        </a:solidFill>
                        <a:effectLst/>
                        <a:latin typeface="Calibri" panose="020F0502020204030204" pitchFamily="34" charset="0"/>
                      </a:endParaRPr>
                    </a:p>
                  </a:txBody>
                  <a:tcPr marL="11866" marR="11866" marT="11866" marB="0" anchor="ctr"/>
                </a:tc>
                <a:extLst>
                  <a:ext uri="{0D108BD9-81ED-4DB2-BD59-A6C34878D82A}">
                    <a16:rowId xmlns="" xmlns:a16="http://schemas.microsoft.com/office/drawing/2014/main" val="10007"/>
                  </a:ext>
                </a:extLst>
              </a:tr>
              <a:tr h="394404">
                <a:tc>
                  <a:txBody>
                    <a:bodyPr/>
                    <a:lstStyle/>
                    <a:p>
                      <a:pPr algn="ctr" fontAlgn="ctr"/>
                      <a:r>
                        <a:rPr lang="es-PE" sz="2300" b="0" u="none" strike="noStrike">
                          <a:solidFill>
                            <a:srgbClr val="000000"/>
                          </a:solidFill>
                          <a:effectLst/>
                        </a:rPr>
                        <a:t>8</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l" fontAlgn="ctr"/>
                      <a:r>
                        <a:rPr lang="es-PE" sz="2300" b="0" u="none" strike="noStrike">
                          <a:solidFill>
                            <a:srgbClr val="000000"/>
                          </a:solidFill>
                          <a:effectLst/>
                        </a:rPr>
                        <a:t>Gestión Administrativa</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19.66</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16.51</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 </a:t>
                      </a: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0" u="none" strike="noStrike">
                          <a:solidFill>
                            <a:srgbClr val="000000"/>
                          </a:solidFill>
                          <a:effectLst/>
                        </a:rPr>
                        <a:t>3.15</a:t>
                      </a:r>
                      <a:endParaRPr lang="es-PE" sz="2300" b="0" i="0" u="none" strike="noStrike">
                        <a:solidFill>
                          <a:srgbClr val="000000"/>
                        </a:solidFill>
                        <a:effectLst/>
                        <a:latin typeface="Calibri" panose="020F0502020204030204" pitchFamily="34" charset="0"/>
                      </a:endParaRPr>
                    </a:p>
                  </a:txBody>
                  <a:tcPr marL="11866" marR="11866" marT="11866" marB="0" anchor="ctr"/>
                </a:tc>
                <a:extLst>
                  <a:ext uri="{0D108BD9-81ED-4DB2-BD59-A6C34878D82A}">
                    <a16:rowId xmlns="" xmlns:a16="http://schemas.microsoft.com/office/drawing/2014/main" val="10008"/>
                  </a:ext>
                </a:extLst>
              </a:tr>
              <a:tr h="394404">
                <a:tc>
                  <a:txBody>
                    <a:bodyPr/>
                    <a:lstStyle/>
                    <a:p>
                      <a:pPr algn="ctr" fontAlgn="ctr"/>
                      <a:endParaRPr lang="es-PE" sz="2300" b="0" i="0" u="none" strike="noStrike">
                        <a:solidFill>
                          <a:srgbClr val="000000"/>
                        </a:solidFill>
                        <a:effectLst/>
                        <a:latin typeface="Calibri" panose="020F0502020204030204" pitchFamily="34" charset="0"/>
                      </a:endParaRPr>
                    </a:p>
                  </a:txBody>
                  <a:tcPr marL="11866" marR="11866" marT="11866" marB="0" anchor="ctr"/>
                </a:tc>
                <a:tc>
                  <a:txBody>
                    <a:bodyPr/>
                    <a:lstStyle/>
                    <a:p>
                      <a:pPr algn="l" fontAlgn="ctr"/>
                      <a:r>
                        <a:rPr lang="es-MX" sz="2300" b="1" i="0" u="none" strike="noStrike" dirty="0">
                          <a:solidFill>
                            <a:srgbClr val="000000"/>
                          </a:solidFill>
                          <a:effectLst/>
                          <a:latin typeface="Calibri" panose="020F0502020204030204" pitchFamily="34" charset="0"/>
                        </a:rPr>
                        <a:t>TOTAL  (En millones de soles)</a:t>
                      </a:r>
                      <a:endParaRPr lang="es-PE" sz="2300" b="1" i="0" u="none" strike="noStrike" dirty="0">
                        <a:solidFill>
                          <a:srgbClr val="000000"/>
                        </a:solidFill>
                        <a:effectLst/>
                        <a:latin typeface="Calibri" panose="020F0502020204030204" pitchFamily="34" charset="0"/>
                      </a:endParaRPr>
                    </a:p>
                  </a:txBody>
                  <a:tcPr marL="11866" marR="11866" marT="11866" marB="0" anchor="ctr"/>
                </a:tc>
                <a:tc>
                  <a:txBody>
                    <a:bodyPr/>
                    <a:lstStyle/>
                    <a:p>
                      <a:pPr algn="ctr" fontAlgn="ctr"/>
                      <a:r>
                        <a:rPr lang="es-PE" sz="2300" b="1" u="none" strike="noStrike">
                          <a:solidFill>
                            <a:srgbClr val="3A3838"/>
                          </a:solidFill>
                          <a:effectLst/>
                        </a:rPr>
                        <a:t>69.95</a:t>
                      </a:r>
                      <a:endParaRPr lang="es-PE" sz="2300" b="1" i="0" u="none" strike="noStrike">
                        <a:solidFill>
                          <a:srgbClr val="3A3838"/>
                        </a:solidFill>
                        <a:effectLst/>
                        <a:latin typeface="Calibri" panose="020F0502020204030204" pitchFamily="34" charset="0"/>
                      </a:endParaRPr>
                    </a:p>
                  </a:txBody>
                  <a:tcPr marL="11866" marR="11866" marT="11866" marB="0" anchor="ctr"/>
                </a:tc>
                <a:tc>
                  <a:txBody>
                    <a:bodyPr/>
                    <a:lstStyle/>
                    <a:p>
                      <a:pPr algn="ctr" fontAlgn="ctr"/>
                      <a:r>
                        <a:rPr lang="es-PE" sz="2300" b="1" u="none" strike="noStrike">
                          <a:solidFill>
                            <a:srgbClr val="3A3838"/>
                          </a:solidFill>
                          <a:effectLst/>
                        </a:rPr>
                        <a:t>50.05</a:t>
                      </a:r>
                      <a:endParaRPr lang="es-PE" sz="2300" b="1" i="0" u="none" strike="noStrike">
                        <a:solidFill>
                          <a:srgbClr val="3A3838"/>
                        </a:solidFill>
                        <a:effectLst/>
                        <a:latin typeface="Calibri" panose="020F0502020204030204" pitchFamily="34" charset="0"/>
                      </a:endParaRPr>
                    </a:p>
                  </a:txBody>
                  <a:tcPr marL="11866" marR="11866" marT="11866" marB="0" anchor="ctr"/>
                </a:tc>
                <a:tc>
                  <a:txBody>
                    <a:bodyPr/>
                    <a:lstStyle/>
                    <a:p>
                      <a:pPr algn="ctr" fontAlgn="ctr"/>
                      <a:r>
                        <a:rPr lang="es-PE" sz="2300" b="1" u="none" strike="noStrike">
                          <a:solidFill>
                            <a:srgbClr val="3A3838"/>
                          </a:solidFill>
                          <a:effectLst/>
                        </a:rPr>
                        <a:t>5.91</a:t>
                      </a:r>
                      <a:endParaRPr lang="es-PE" sz="2300" b="1" i="0" u="none" strike="noStrike">
                        <a:solidFill>
                          <a:srgbClr val="3A3838"/>
                        </a:solidFill>
                        <a:effectLst/>
                        <a:latin typeface="Calibri" panose="020F0502020204030204" pitchFamily="34" charset="0"/>
                      </a:endParaRPr>
                    </a:p>
                  </a:txBody>
                  <a:tcPr marL="11866" marR="11866" marT="11866" marB="0" anchor="ctr"/>
                </a:tc>
                <a:tc>
                  <a:txBody>
                    <a:bodyPr/>
                    <a:lstStyle/>
                    <a:p>
                      <a:pPr algn="ctr" fontAlgn="ctr"/>
                      <a:r>
                        <a:rPr lang="es-PE" sz="2300" b="1" u="none" strike="noStrike" dirty="0">
                          <a:solidFill>
                            <a:srgbClr val="3A3838"/>
                          </a:solidFill>
                          <a:effectLst/>
                        </a:rPr>
                        <a:t>13.68</a:t>
                      </a:r>
                      <a:endParaRPr lang="es-PE" sz="2300" b="1" i="0" u="none" strike="noStrike" dirty="0">
                        <a:solidFill>
                          <a:srgbClr val="3A3838"/>
                        </a:solidFill>
                        <a:effectLst/>
                        <a:latin typeface="Calibri" panose="020F0502020204030204" pitchFamily="34" charset="0"/>
                      </a:endParaRPr>
                    </a:p>
                  </a:txBody>
                  <a:tcPr marL="11866" marR="11866" marT="11866" marB="0" anchor="ctr"/>
                </a:tc>
                <a:extLst>
                  <a:ext uri="{0D108BD9-81ED-4DB2-BD59-A6C34878D82A}">
                    <a16:rowId xmlns="" xmlns:a16="http://schemas.microsoft.com/office/drawing/2014/main" val="10009"/>
                  </a:ext>
                </a:extLst>
              </a:tr>
            </a:tbl>
          </a:graphicData>
        </a:graphic>
      </p:graphicFrame>
      <p:sp>
        <p:nvSpPr>
          <p:cNvPr id="8" name="Marcador de número de diapositiva 3">
            <a:extLst>
              <a:ext uri="{FF2B5EF4-FFF2-40B4-BE49-F238E27FC236}">
                <a16:creationId xmlns="" xmlns:a16="http://schemas.microsoft.com/office/drawing/2014/main" id="{249331C0-89F7-4377-8B3E-C4712F007786}"/>
              </a:ext>
            </a:extLst>
          </p:cNvPr>
          <p:cNvSpPr txBox="1">
            <a:spLocks/>
          </p:cNvSpPr>
          <p:nvPr/>
        </p:nvSpPr>
        <p:spPr>
          <a:xfrm>
            <a:off x="15265400" y="8877368"/>
            <a:ext cx="2711450" cy="1012858"/>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54AD89C-DF1E-4948-B597-5DD47B34A9CA}" type="slidenum">
              <a:rPr kumimoji="1" lang="ja-JP" altLang="en-US" sz="6000" smtClean="0">
                <a:solidFill>
                  <a:schemeClr val="tx2">
                    <a:lumMod val="40000"/>
                    <a:lumOff val="60000"/>
                  </a:schemeClr>
                </a:solidFill>
              </a:rPr>
              <a:pPr algn="r"/>
              <a:t>25</a:t>
            </a:fld>
            <a:endParaRPr kumimoji="1" lang="ja-JP" altLang="en-US" sz="6000" dirty="0">
              <a:solidFill>
                <a:schemeClr val="tx2">
                  <a:lumMod val="40000"/>
                  <a:lumOff val="60000"/>
                </a:schemeClr>
              </a:solidFill>
            </a:endParaRPr>
          </a:p>
        </p:txBody>
      </p:sp>
      <p:pic>
        <p:nvPicPr>
          <p:cNvPr id="4" name="Picture 3">
            <a:extLst>
              <a:ext uri="{FF2B5EF4-FFF2-40B4-BE49-F238E27FC236}">
                <a16:creationId xmlns="" xmlns:a16="http://schemas.microsoft.com/office/drawing/2014/main" id="{C4A721A8-72DA-4237-BA4B-86D8118468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481" y="78835"/>
            <a:ext cx="2273542" cy="758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368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descr="Imagen que contiene cepillo&#10;&#10;Descripción generada automáticamente">
            <a:extLst>
              <a:ext uri="{FF2B5EF4-FFF2-40B4-BE49-F238E27FC236}">
                <a16:creationId xmlns="" xmlns:a16="http://schemas.microsoft.com/office/drawing/2014/main" id="{7AA0FA6B-2B6F-49E6-91FA-3AAC7F90717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3" b="23"/>
          <a:stretch>
            <a:fillRect/>
          </a:stretch>
        </p:blipFill>
        <p:spPr/>
      </p:pic>
      <p:sp>
        <p:nvSpPr>
          <p:cNvPr id="3" name="Marcador de texto 2">
            <a:extLst>
              <a:ext uri="{FF2B5EF4-FFF2-40B4-BE49-F238E27FC236}">
                <a16:creationId xmlns="" xmlns:a16="http://schemas.microsoft.com/office/drawing/2014/main" id="{B6F2EE78-6AAC-4B3B-AF7A-5A69DADCF5A5}"/>
              </a:ext>
            </a:extLst>
          </p:cNvPr>
          <p:cNvSpPr>
            <a:spLocks noGrp="1"/>
          </p:cNvSpPr>
          <p:nvPr>
            <p:ph type="body" sz="quarter" idx="18"/>
          </p:nvPr>
        </p:nvSpPr>
        <p:spPr/>
        <p:txBody>
          <a:bodyPr/>
          <a:lstStyle/>
          <a:p>
            <a:endParaRPr lang="es-PE"/>
          </a:p>
        </p:txBody>
      </p:sp>
      <p:sp>
        <p:nvSpPr>
          <p:cNvPr id="4" name="Marcador de texto 3">
            <a:extLst>
              <a:ext uri="{FF2B5EF4-FFF2-40B4-BE49-F238E27FC236}">
                <a16:creationId xmlns="" xmlns:a16="http://schemas.microsoft.com/office/drawing/2014/main" id="{62972C8F-42CE-4771-9D43-872601EB90F8}"/>
              </a:ext>
            </a:extLst>
          </p:cNvPr>
          <p:cNvSpPr>
            <a:spLocks noGrp="1"/>
          </p:cNvSpPr>
          <p:nvPr>
            <p:ph type="body" sz="quarter" idx="19"/>
          </p:nvPr>
        </p:nvSpPr>
        <p:spPr/>
        <p:txBody>
          <a:bodyPr/>
          <a:lstStyle/>
          <a:p>
            <a:endParaRPr lang="es-PE"/>
          </a:p>
        </p:txBody>
      </p:sp>
      <p:sp>
        <p:nvSpPr>
          <p:cNvPr id="5" name="Título 4">
            <a:extLst>
              <a:ext uri="{FF2B5EF4-FFF2-40B4-BE49-F238E27FC236}">
                <a16:creationId xmlns="" xmlns:a16="http://schemas.microsoft.com/office/drawing/2014/main" id="{017B8731-B46E-4CB7-B79F-594BD4699652}"/>
              </a:ext>
            </a:extLst>
          </p:cNvPr>
          <p:cNvSpPr>
            <a:spLocks noGrp="1"/>
          </p:cNvSpPr>
          <p:nvPr>
            <p:ph type="title"/>
          </p:nvPr>
        </p:nvSpPr>
        <p:spPr/>
        <p:txBody>
          <a:bodyPr/>
          <a:lstStyle/>
          <a:p>
            <a:r>
              <a:rPr lang="es-PE" b="1" dirty="0"/>
              <a:t>Presupuesto 2021</a:t>
            </a:r>
          </a:p>
        </p:txBody>
      </p:sp>
    </p:spTree>
    <p:extLst>
      <p:ext uri="{BB962C8B-B14F-4D97-AF65-F5344CB8AC3E}">
        <p14:creationId xmlns:p14="http://schemas.microsoft.com/office/powerpoint/2010/main" val="3698023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707FC24-6981-43D9-B525-C7832BA22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505326" y="467101"/>
            <a:ext cx="6498460" cy="926789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0">
            <a:extLst>
              <a:ext uri="{FF2B5EF4-FFF2-40B4-BE49-F238E27FC236}">
                <a16:creationId xmlns="" xmlns:a16="http://schemas.microsoft.com/office/drawing/2014/main" id="{14D6268B-F2F2-4090-AF00-34EB20B65CCA}"/>
              </a:ext>
            </a:extLst>
          </p:cNvPr>
          <p:cNvSpPr txBox="1">
            <a:spLocks/>
          </p:cNvSpPr>
          <p:nvPr/>
        </p:nvSpPr>
        <p:spPr>
          <a:xfrm>
            <a:off x="1114425" y="1114254"/>
            <a:ext cx="5214937" cy="7442637"/>
          </a:xfrm>
          <a:prstGeom prst="rect">
            <a:avLst/>
          </a:prstGeom>
        </p:spPr>
        <p:txBody>
          <a:bodyPr vert="horz" lIns="91440" tIns="45720" rIns="91440" bIns="45720" rtlCol="0" anchor="ctr">
            <a:normAutofit/>
          </a:bodyPr>
          <a:lst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a:lstStyle>
          <a:p>
            <a:pPr algn="ctr" defTabSz="914400">
              <a:spcAft>
                <a:spcPts val="600"/>
              </a:spcAft>
            </a:pPr>
            <a:r>
              <a:rPr lang="es-PE" sz="6100" kern="1200" dirty="0">
                <a:solidFill>
                  <a:srgbClr val="FFFFFF"/>
                </a:solidFill>
                <a:latin typeface="+mj-lt"/>
                <a:ea typeface="+mj-ea"/>
                <a:cs typeface="+mj-cs"/>
              </a:rPr>
              <a:t>Presupuesto asignado para el 2021</a:t>
            </a:r>
          </a:p>
          <a:p>
            <a:pPr algn="ctr" defTabSz="914400">
              <a:spcAft>
                <a:spcPts val="600"/>
              </a:spcAft>
            </a:pPr>
            <a:r>
              <a:rPr lang="es-PE" sz="4400" dirty="0">
                <a:solidFill>
                  <a:srgbClr val="FFFFFF"/>
                </a:solidFill>
              </a:rPr>
              <a:t>(En millones de soles)</a:t>
            </a:r>
            <a:endParaRPr lang="es-PE" sz="6100" kern="1200" dirty="0">
              <a:solidFill>
                <a:srgbClr val="FFFFFF"/>
              </a:solidFill>
              <a:latin typeface="+mj-lt"/>
              <a:ea typeface="+mj-ea"/>
              <a:cs typeface="+mj-cs"/>
            </a:endParaRPr>
          </a:p>
        </p:txBody>
      </p:sp>
      <p:sp>
        <p:nvSpPr>
          <p:cNvPr id="2" name="Marcador de pie de página 1">
            <a:extLst>
              <a:ext uri="{FF2B5EF4-FFF2-40B4-BE49-F238E27FC236}">
                <a16:creationId xmlns="" xmlns:a16="http://schemas.microsoft.com/office/drawing/2014/main" id="{3AE67BCC-0CF5-4E50-A4A5-7681C0275206}"/>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 xmlns:a16="http://schemas.microsoft.com/office/drawing/2014/main" id="{9C797858-A76C-4B0E-8F4A-EE11FB821829}"/>
              </a:ext>
            </a:extLst>
          </p:cNvPr>
          <p:cNvSpPr>
            <a:spLocks noGrp="1"/>
          </p:cNvSpPr>
          <p:nvPr>
            <p:ph type="sldNum" sz="quarter" idx="12"/>
          </p:nvPr>
        </p:nvSpPr>
        <p:spPr/>
        <p:txBody>
          <a:bodyPr/>
          <a:lstStyle/>
          <a:p>
            <a:pPr>
              <a:spcAft>
                <a:spcPts val="600"/>
              </a:spcAft>
              <a:defRPr/>
            </a:pPr>
            <a:fld id="{E7F47D93-08B6-4324-A9DB-EC1F35059CC3}" type="slidenum">
              <a:rPr lang="es-PE" altLang="es-PE" smtClean="0"/>
              <a:pPr>
                <a:spcAft>
                  <a:spcPts val="600"/>
                </a:spcAft>
                <a:defRPr/>
              </a:pPr>
              <a:t>27</a:t>
            </a:fld>
            <a:endParaRPr lang="es-PE" altLang="es-PE"/>
          </a:p>
        </p:txBody>
      </p:sp>
      <p:sp>
        <p:nvSpPr>
          <p:cNvPr id="10" name="Marcador de número de diapositiva 3">
            <a:extLst>
              <a:ext uri="{FF2B5EF4-FFF2-40B4-BE49-F238E27FC236}">
                <a16:creationId xmlns="" xmlns:a16="http://schemas.microsoft.com/office/drawing/2014/main" id="{152A755C-6B34-48D7-914E-B789BE78EB50}"/>
              </a:ext>
            </a:extLst>
          </p:cNvPr>
          <p:cNvSpPr txBox="1">
            <a:spLocks/>
          </p:cNvSpPr>
          <p:nvPr/>
        </p:nvSpPr>
        <p:spPr>
          <a:xfrm>
            <a:off x="15265400" y="8877368"/>
            <a:ext cx="2711450" cy="1012858"/>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54AD89C-DF1E-4948-B597-5DD47B34A9CA}" type="slidenum">
              <a:rPr kumimoji="1" lang="ja-JP" altLang="en-US" sz="6000" smtClean="0">
                <a:solidFill>
                  <a:schemeClr val="tx2">
                    <a:lumMod val="40000"/>
                    <a:lumOff val="60000"/>
                  </a:schemeClr>
                </a:solidFill>
              </a:rPr>
              <a:pPr algn="r"/>
              <a:t>27</a:t>
            </a:fld>
            <a:endParaRPr kumimoji="1" lang="ja-JP" altLang="en-US" sz="6000" dirty="0">
              <a:solidFill>
                <a:schemeClr val="tx2">
                  <a:lumMod val="40000"/>
                  <a:lumOff val="60000"/>
                </a:schemeClr>
              </a:solidFill>
            </a:endParaRPr>
          </a:p>
        </p:txBody>
      </p:sp>
      <p:pic>
        <p:nvPicPr>
          <p:cNvPr id="14" name="Picture 3">
            <a:extLst>
              <a:ext uri="{FF2B5EF4-FFF2-40B4-BE49-F238E27FC236}">
                <a16:creationId xmlns="" xmlns:a16="http://schemas.microsoft.com/office/drawing/2014/main" id="{ECF621F0-0E51-4E76-A889-71E6727647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07505" y="9189720"/>
            <a:ext cx="1652735" cy="543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Tabla 8"/>
          <p:cNvGraphicFramePr>
            <a:graphicFrameLocks noGrp="1"/>
          </p:cNvGraphicFramePr>
          <p:nvPr/>
        </p:nvGraphicFramePr>
        <p:xfrm>
          <a:off x="8897573" y="1552385"/>
          <a:ext cx="7436299" cy="3116580"/>
        </p:xfrm>
        <a:graphic>
          <a:graphicData uri="http://schemas.openxmlformats.org/drawingml/2006/table">
            <a:tbl>
              <a:tblPr>
                <a:tableStyleId>{10A1B5D5-9B99-4C35-A422-299274C87663}</a:tableStyleId>
              </a:tblPr>
              <a:tblGrid>
                <a:gridCol w="4020696">
                  <a:extLst>
                    <a:ext uri="{9D8B030D-6E8A-4147-A177-3AD203B41FA5}">
                      <a16:colId xmlns="" xmlns:a16="http://schemas.microsoft.com/office/drawing/2014/main" val="20000"/>
                    </a:ext>
                  </a:extLst>
                </a:gridCol>
                <a:gridCol w="1434403">
                  <a:extLst>
                    <a:ext uri="{9D8B030D-6E8A-4147-A177-3AD203B41FA5}">
                      <a16:colId xmlns="" xmlns:a16="http://schemas.microsoft.com/office/drawing/2014/main" val="20001"/>
                    </a:ext>
                  </a:extLst>
                </a:gridCol>
                <a:gridCol w="1981200">
                  <a:extLst>
                    <a:ext uri="{9D8B030D-6E8A-4147-A177-3AD203B41FA5}">
                      <a16:colId xmlns="" xmlns:a16="http://schemas.microsoft.com/office/drawing/2014/main" val="20002"/>
                    </a:ext>
                  </a:extLst>
                </a:gridCol>
              </a:tblGrid>
              <a:tr h="533400">
                <a:tc>
                  <a:txBody>
                    <a:bodyPr/>
                    <a:lstStyle/>
                    <a:p>
                      <a:pPr algn="ctr" fontAlgn="ctr"/>
                      <a:r>
                        <a:rPr lang="es-PE" sz="1800" b="1" u="none" strike="noStrike" dirty="0">
                          <a:solidFill>
                            <a:schemeClr val="bg1"/>
                          </a:solidFill>
                          <a:effectLst/>
                        </a:rPr>
                        <a:t>FUENTE DE FINANCIAMIENTO</a:t>
                      </a:r>
                      <a:endParaRPr lang="es-PE" sz="1800" b="1" i="0" u="none" strike="noStrike" dirty="0">
                        <a:solidFill>
                          <a:schemeClr val="bg1"/>
                        </a:solidFill>
                        <a:effectLst/>
                        <a:latin typeface="Arial Narrow" panose="020B0606020202030204" pitchFamily="34" charset="0"/>
                      </a:endParaRPr>
                    </a:p>
                  </a:txBody>
                  <a:tcPr marL="7620" marR="7620" marT="7620" marB="0" anchor="ctr">
                    <a:solidFill>
                      <a:schemeClr val="accent6"/>
                    </a:solidFill>
                  </a:tcPr>
                </a:tc>
                <a:tc>
                  <a:txBody>
                    <a:bodyPr/>
                    <a:lstStyle/>
                    <a:p>
                      <a:pPr algn="ctr" fontAlgn="ctr"/>
                      <a:r>
                        <a:rPr lang="es-PE" sz="1800" b="1" u="none" strike="noStrike" dirty="0">
                          <a:solidFill>
                            <a:schemeClr val="bg1"/>
                          </a:solidFill>
                          <a:effectLst/>
                        </a:rPr>
                        <a:t>ASIGNACIÓN 2021</a:t>
                      </a:r>
                      <a:endParaRPr lang="es-PE" sz="1800" b="1" i="0" u="none" strike="noStrike" dirty="0">
                        <a:solidFill>
                          <a:schemeClr val="bg1"/>
                        </a:solidFill>
                        <a:effectLst/>
                        <a:latin typeface="Arial Narrow" panose="020B0606020202030204" pitchFamily="34" charset="0"/>
                      </a:endParaRPr>
                    </a:p>
                  </a:txBody>
                  <a:tcPr marL="7620" marR="7620" marT="7620" marB="0" anchor="ctr">
                    <a:solidFill>
                      <a:schemeClr val="accent6"/>
                    </a:solidFill>
                  </a:tcPr>
                </a:tc>
                <a:tc>
                  <a:txBody>
                    <a:bodyPr/>
                    <a:lstStyle/>
                    <a:p>
                      <a:pPr algn="ctr" fontAlgn="ctr"/>
                      <a:r>
                        <a:rPr lang="es-PE" sz="1800" b="1" u="none" strike="noStrike" dirty="0">
                          <a:solidFill>
                            <a:schemeClr val="bg1"/>
                          </a:solidFill>
                          <a:effectLst/>
                        </a:rPr>
                        <a:t>% PARTIC.</a:t>
                      </a:r>
                      <a:endParaRPr lang="es-PE" sz="1800" b="1" i="0" u="none" strike="noStrike" dirty="0">
                        <a:solidFill>
                          <a:schemeClr val="bg1"/>
                        </a:solidFill>
                        <a:effectLst/>
                        <a:latin typeface="Arial Narrow" panose="020B0606020202030204" pitchFamily="34" charset="0"/>
                      </a:endParaRPr>
                    </a:p>
                  </a:txBody>
                  <a:tcPr marL="7620" marR="7620" marT="7620" marB="0" anchor="ctr">
                    <a:solidFill>
                      <a:schemeClr val="accent6"/>
                    </a:solidFill>
                  </a:tcPr>
                </a:tc>
                <a:extLst>
                  <a:ext uri="{0D108BD9-81ED-4DB2-BD59-A6C34878D82A}">
                    <a16:rowId xmlns="" xmlns:a16="http://schemas.microsoft.com/office/drawing/2014/main" val="10000"/>
                  </a:ext>
                </a:extLst>
              </a:tr>
              <a:tr h="373380">
                <a:tc>
                  <a:txBody>
                    <a:bodyPr/>
                    <a:lstStyle/>
                    <a:p>
                      <a:pPr algn="l" fontAlgn="ctr"/>
                      <a:r>
                        <a:rPr lang="es-PE" sz="1800" b="0" u="none" strike="noStrike">
                          <a:solidFill>
                            <a:srgbClr val="000000"/>
                          </a:solidFill>
                          <a:effectLst/>
                        </a:rPr>
                        <a:t> RECURSOS ORDINARIOS </a:t>
                      </a:r>
                      <a:endParaRPr lang="es-PE" sz="1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PE" sz="1800" b="0" u="none" strike="noStrike" dirty="0">
                          <a:solidFill>
                            <a:srgbClr val="000000"/>
                          </a:solidFill>
                          <a:effectLst/>
                        </a:rPr>
                        <a:t>                36.99 </a:t>
                      </a:r>
                      <a:endParaRPr lang="es-PE"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PE" sz="1800" b="0" u="none" strike="noStrike" dirty="0">
                          <a:solidFill>
                            <a:srgbClr val="000000"/>
                          </a:solidFill>
                          <a:effectLst/>
                        </a:rPr>
                        <a:t>      73.9 </a:t>
                      </a:r>
                      <a:endParaRPr lang="es-PE"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1"/>
                  </a:ext>
                </a:extLst>
              </a:tr>
              <a:tr h="617220">
                <a:tc>
                  <a:txBody>
                    <a:bodyPr/>
                    <a:lstStyle/>
                    <a:p>
                      <a:pPr algn="l" fontAlgn="ctr"/>
                      <a:r>
                        <a:rPr lang="es-PE" sz="1800" b="0" u="none" strike="noStrike">
                          <a:solidFill>
                            <a:srgbClr val="000000"/>
                          </a:solidFill>
                          <a:effectLst/>
                        </a:rPr>
                        <a:t> RECURSOS DIRECTAMENTE RECAUDADOS </a:t>
                      </a:r>
                      <a:endParaRPr lang="es-PE" sz="1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PE" sz="1800" b="0" u="none" strike="noStrike">
                          <a:solidFill>
                            <a:srgbClr val="000000"/>
                          </a:solidFill>
                          <a:effectLst/>
                        </a:rPr>
                        <a:t>                  1.93 </a:t>
                      </a:r>
                      <a:endParaRPr lang="es-PE" sz="1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PE" sz="1800" b="0" u="none" strike="noStrike" dirty="0">
                          <a:solidFill>
                            <a:srgbClr val="000000"/>
                          </a:solidFill>
                          <a:effectLst/>
                        </a:rPr>
                        <a:t>        3.9 </a:t>
                      </a:r>
                      <a:endParaRPr lang="es-PE"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2"/>
                  </a:ext>
                </a:extLst>
              </a:tr>
              <a:tr h="617220">
                <a:tc>
                  <a:txBody>
                    <a:bodyPr/>
                    <a:lstStyle/>
                    <a:p>
                      <a:pPr algn="l" fontAlgn="ctr"/>
                      <a:r>
                        <a:rPr lang="es-PE" sz="1800" b="0" u="none" strike="noStrike">
                          <a:solidFill>
                            <a:srgbClr val="000000"/>
                          </a:solidFill>
                          <a:effectLst/>
                        </a:rPr>
                        <a:t> RECURSOS POR OPERACIONES OFICIALES                              DE CREDITO </a:t>
                      </a:r>
                      <a:endParaRPr lang="es-PE" sz="1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PE" sz="1800" b="0" u="none" strike="noStrike" dirty="0">
                          <a:solidFill>
                            <a:srgbClr val="000000"/>
                          </a:solidFill>
                          <a:effectLst/>
                        </a:rPr>
                        <a:t>                11.12 </a:t>
                      </a:r>
                      <a:endParaRPr lang="es-PE"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PE" sz="1800" b="0" u="none" strike="noStrike" dirty="0">
                          <a:solidFill>
                            <a:srgbClr val="000000"/>
                          </a:solidFill>
                          <a:effectLst/>
                        </a:rPr>
                        <a:t>      22.2 </a:t>
                      </a:r>
                      <a:endParaRPr lang="es-PE"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3"/>
                  </a:ext>
                </a:extLst>
              </a:tr>
              <a:tr h="349872">
                <a:tc>
                  <a:txBody>
                    <a:bodyPr/>
                    <a:lstStyle/>
                    <a:p>
                      <a:pPr algn="ctr" fontAlgn="ctr"/>
                      <a:r>
                        <a:rPr lang="es-PE" sz="1800" b="1" u="none" strike="noStrike" dirty="0">
                          <a:solidFill>
                            <a:srgbClr val="000000"/>
                          </a:solidFill>
                          <a:effectLst/>
                        </a:rPr>
                        <a:t>              TOTAL      S/</a:t>
                      </a:r>
                      <a:endParaRPr lang="es-PE" sz="1800" b="1" i="0" u="none" strike="noStrike" dirty="0">
                        <a:solidFill>
                          <a:srgbClr val="000000"/>
                        </a:solidFill>
                        <a:effectLst/>
                        <a:latin typeface="Arial Narrow" panose="020B0606020202030204" pitchFamily="34" charset="0"/>
                      </a:endParaRPr>
                    </a:p>
                  </a:txBody>
                  <a:tcPr marL="7620" marR="7620" marT="7620" marB="0" anchor="ctr">
                    <a:solidFill>
                      <a:schemeClr val="accent5">
                        <a:lumMod val="60000"/>
                        <a:lumOff val="40000"/>
                      </a:schemeClr>
                    </a:solidFill>
                  </a:tcPr>
                </a:tc>
                <a:tc>
                  <a:txBody>
                    <a:bodyPr/>
                    <a:lstStyle/>
                    <a:p>
                      <a:pPr algn="ctr" fontAlgn="ctr"/>
                      <a:r>
                        <a:rPr lang="es-PE" sz="1800" b="1" u="none" strike="noStrike" dirty="0">
                          <a:solidFill>
                            <a:srgbClr val="000000"/>
                          </a:solidFill>
                          <a:effectLst/>
                        </a:rPr>
                        <a:t>                 50.05 </a:t>
                      </a:r>
                      <a:endParaRPr lang="es-PE" sz="1800" b="1" i="0" u="none" strike="noStrike" dirty="0">
                        <a:solidFill>
                          <a:srgbClr val="000000"/>
                        </a:solidFill>
                        <a:effectLst/>
                        <a:latin typeface="Arial Narrow" panose="020B0606020202030204" pitchFamily="34" charset="0"/>
                      </a:endParaRPr>
                    </a:p>
                  </a:txBody>
                  <a:tcPr marL="7620" marR="7620" marT="7620" marB="0" anchor="ctr">
                    <a:solidFill>
                      <a:schemeClr val="accent5">
                        <a:lumMod val="60000"/>
                        <a:lumOff val="40000"/>
                      </a:schemeClr>
                    </a:solidFill>
                  </a:tcPr>
                </a:tc>
                <a:tc>
                  <a:txBody>
                    <a:bodyPr/>
                    <a:lstStyle/>
                    <a:p>
                      <a:pPr algn="ctr" fontAlgn="ctr"/>
                      <a:r>
                        <a:rPr lang="es-PE" sz="1800" b="1" u="none" strike="noStrike" dirty="0">
                          <a:solidFill>
                            <a:srgbClr val="000000"/>
                          </a:solidFill>
                          <a:effectLst/>
                        </a:rPr>
                        <a:t>   100.00 </a:t>
                      </a:r>
                      <a:endParaRPr lang="es-PE" sz="1800" b="1" i="0" u="none" strike="noStrike" dirty="0">
                        <a:solidFill>
                          <a:srgbClr val="000000"/>
                        </a:solidFill>
                        <a:effectLst/>
                        <a:latin typeface="Arial Narrow" panose="020B0606020202030204" pitchFamily="34" charset="0"/>
                      </a:endParaRPr>
                    </a:p>
                  </a:txBody>
                  <a:tcPr marL="7620" marR="7620" marT="7620" marB="0" anchor="ctr">
                    <a:solidFill>
                      <a:schemeClr val="accent5">
                        <a:lumMod val="60000"/>
                        <a:lumOff val="40000"/>
                      </a:schemeClr>
                    </a:solidFill>
                  </a:tcPr>
                </a:tc>
                <a:extLst>
                  <a:ext uri="{0D108BD9-81ED-4DB2-BD59-A6C34878D82A}">
                    <a16:rowId xmlns="" xmlns:a16="http://schemas.microsoft.com/office/drawing/2014/main" val="10004"/>
                  </a:ext>
                </a:extLst>
              </a:tr>
            </a:tbl>
          </a:graphicData>
        </a:graphic>
      </p:graphicFrame>
      <p:graphicFrame>
        <p:nvGraphicFramePr>
          <p:cNvPr id="4" name="Gráfico 3">
            <a:extLst>
              <a:ext uri="{FF2B5EF4-FFF2-40B4-BE49-F238E27FC236}">
                <a16:creationId xmlns="" xmlns:a16="http://schemas.microsoft.com/office/drawing/2014/main" id="{B81D8278-3DAC-4AC2-89C1-76B0100C7773}"/>
              </a:ext>
            </a:extLst>
          </p:cNvPr>
          <p:cNvGraphicFramePr>
            <a:graphicFrameLocks/>
          </p:cNvGraphicFramePr>
          <p:nvPr/>
        </p:nvGraphicFramePr>
        <p:xfrm>
          <a:off x="9144000" y="4532801"/>
          <a:ext cx="6681872" cy="46569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8832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 name="Tabla 10"/>
          <p:cNvGraphicFramePr>
            <a:graphicFrameLocks noGrp="1"/>
          </p:cNvGraphicFramePr>
          <p:nvPr>
            <p:extLst>
              <p:ext uri="{D42A27DB-BD31-4B8C-83A1-F6EECF244321}">
                <p14:modId xmlns:p14="http://schemas.microsoft.com/office/powerpoint/2010/main" val="714750130"/>
              </p:ext>
            </p:extLst>
          </p:nvPr>
        </p:nvGraphicFramePr>
        <p:xfrm>
          <a:off x="1468694" y="3112149"/>
          <a:ext cx="13796706" cy="5982978"/>
        </p:xfrm>
        <a:graphic>
          <a:graphicData uri="http://schemas.openxmlformats.org/drawingml/2006/table">
            <a:tbl>
              <a:tblPr firstRow="1" bandRow="1">
                <a:tableStyleId>{9D7B26C5-4107-4FEC-AEDC-1716B250A1EF}</a:tableStyleId>
              </a:tblPr>
              <a:tblGrid>
                <a:gridCol w="1111269">
                  <a:extLst>
                    <a:ext uri="{9D8B030D-6E8A-4147-A177-3AD203B41FA5}">
                      <a16:colId xmlns="" xmlns:a16="http://schemas.microsoft.com/office/drawing/2014/main" val="20000"/>
                    </a:ext>
                  </a:extLst>
                </a:gridCol>
                <a:gridCol w="7853078">
                  <a:extLst>
                    <a:ext uri="{9D8B030D-6E8A-4147-A177-3AD203B41FA5}">
                      <a16:colId xmlns="" xmlns:a16="http://schemas.microsoft.com/office/drawing/2014/main" val="20001"/>
                    </a:ext>
                  </a:extLst>
                </a:gridCol>
                <a:gridCol w="2058762">
                  <a:extLst>
                    <a:ext uri="{9D8B030D-6E8A-4147-A177-3AD203B41FA5}">
                      <a16:colId xmlns="" xmlns:a16="http://schemas.microsoft.com/office/drawing/2014/main" val="20002"/>
                    </a:ext>
                  </a:extLst>
                </a:gridCol>
                <a:gridCol w="2773597">
                  <a:extLst>
                    <a:ext uri="{9D8B030D-6E8A-4147-A177-3AD203B41FA5}">
                      <a16:colId xmlns="" xmlns:a16="http://schemas.microsoft.com/office/drawing/2014/main" val="20003"/>
                    </a:ext>
                  </a:extLst>
                </a:gridCol>
              </a:tblGrid>
              <a:tr h="423679">
                <a:tc gridSpan="2">
                  <a:txBody>
                    <a:bodyPr/>
                    <a:lstStyle/>
                    <a:p>
                      <a:pPr algn="ctr" fontAlgn="ctr"/>
                      <a:r>
                        <a:rPr lang="es-PE" sz="2500" b="1" u="none" strike="noStrike" dirty="0">
                          <a:solidFill>
                            <a:srgbClr val="FFFFFF"/>
                          </a:solidFill>
                          <a:effectLst/>
                        </a:rPr>
                        <a:t>FTE. FTE.  /   GENERICA DE GASTOS</a:t>
                      </a:r>
                      <a:endParaRPr lang="es-PE" sz="2500" b="1" i="0" u="none" strike="noStrike" dirty="0">
                        <a:solidFill>
                          <a:srgbClr val="FFFFFF"/>
                        </a:solidFill>
                        <a:effectLst/>
                        <a:latin typeface="Calibri" panose="020F0502020204030204" pitchFamily="34" charset="0"/>
                      </a:endParaRPr>
                    </a:p>
                  </a:txBody>
                  <a:tcPr marL="9590" marR="9590" marT="9590" marB="0" anchor="ctr">
                    <a:solidFill>
                      <a:schemeClr val="accent6"/>
                    </a:solidFill>
                  </a:tcPr>
                </a:tc>
                <a:tc hMerge="1">
                  <a:txBody>
                    <a:bodyPr/>
                    <a:lstStyle/>
                    <a:p>
                      <a:endParaRPr lang="es-PE"/>
                    </a:p>
                  </a:txBody>
                  <a:tcPr/>
                </a:tc>
                <a:tc>
                  <a:txBody>
                    <a:bodyPr/>
                    <a:lstStyle/>
                    <a:p>
                      <a:pPr algn="ctr" fontAlgn="ctr"/>
                      <a:r>
                        <a:rPr lang="es-PE" sz="2500" b="1" u="none" strike="noStrike" dirty="0">
                          <a:solidFill>
                            <a:srgbClr val="FFFFFF"/>
                          </a:solidFill>
                          <a:effectLst/>
                        </a:rPr>
                        <a:t>MONTO</a:t>
                      </a:r>
                      <a:endParaRPr lang="es-PE" sz="2500" b="1" i="0" u="none" strike="noStrike" dirty="0">
                        <a:solidFill>
                          <a:srgbClr val="FFFFFF"/>
                        </a:solidFill>
                        <a:effectLst/>
                        <a:latin typeface="Calibri" panose="020F0502020204030204" pitchFamily="34" charset="0"/>
                      </a:endParaRPr>
                    </a:p>
                  </a:txBody>
                  <a:tcPr marL="9590" marR="9590" marT="9590" marB="0" anchor="ctr">
                    <a:solidFill>
                      <a:schemeClr val="accent6"/>
                    </a:solidFill>
                  </a:tcPr>
                </a:tc>
                <a:tc>
                  <a:txBody>
                    <a:bodyPr/>
                    <a:lstStyle/>
                    <a:p>
                      <a:pPr algn="ctr" fontAlgn="ctr"/>
                      <a:r>
                        <a:rPr lang="es-PE" sz="2500" b="1" u="none" strike="noStrike" dirty="0">
                          <a:solidFill>
                            <a:srgbClr val="FFFFFF"/>
                          </a:solidFill>
                          <a:effectLst/>
                        </a:rPr>
                        <a:t>% PARTIC.</a:t>
                      </a:r>
                      <a:endParaRPr lang="es-PE" sz="2500" b="1" i="0" u="none" strike="noStrike" dirty="0">
                        <a:solidFill>
                          <a:srgbClr val="FFFFFF"/>
                        </a:solidFill>
                        <a:effectLst/>
                        <a:latin typeface="Calibri" panose="020F0502020204030204" pitchFamily="34" charset="0"/>
                      </a:endParaRPr>
                    </a:p>
                  </a:txBody>
                  <a:tcPr marL="9590" marR="9590" marT="9590" marB="0" anchor="ctr">
                    <a:solidFill>
                      <a:schemeClr val="accent6"/>
                    </a:solidFill>
                  </a:tcPr>
                </a:tc>
                <a:extLst>
                  <a:ext uri="{0D108BD9-81ED-4DB2-BD59-A6C34878D82A}">
                    <a16:rowId xmlns="" xmlns:a16="http://schemas.microsoft.com/office/drawing/2014/main" val="10000"/>
                  </a:ext>
                </a:extLst>
              </a:tr>
              <a:tr h="423679">
                <a:tc gridSpan="2">
                  <a:txBody>
                    <a:bodyPr/>
                    <a:lstStyle/>
                    <a:p>
                      <a:pPr algn="l" fontAlgn="ctr"/>
                      <a:r>
                        <a:rPr lang="es-PE" sz="2500" b="1" u="none" strike="noStrike">
                          <a:solidFill>
                            <a:srgbClr val="000000"/>
                          </a:solidFill>
                          <a:effectLst/>
                        </a:rPr>
                        <a:t>00  RECURSOS ORDINARIOS</a:t>
                      </a:r>
                      <a:endParaRPr lang="es-PE" sz="2500" b="1" i="0" u="none" strike="noStrike">
                        <a:solidFill>
                          <a:srgbClr val="000000"/>
                        </a:solidFill>
                        <a:effectLst/>
                        <a:latin typeface="Calibri" panose="020F0502020204030204" pitchFamily="34" charset="0"/>
                      </a:endParaRPr>
                    </a:p>
                  </a:txBody>
                  <a:tcPr marL="9590" marR="9590" marT="9590" marB="0" anchor="ctr"/>
                </a:tc>
                <a:tc hMerge="1">
                  <a:txBody>
                    <a:bodyPr/>
                    <a:lstStyle/>
                    <a:p>
                      <a:endParaRPr lang="es-PE"/>
                    </a:p>
                  </a:txBody>
                  <a:tcPr/>
                </a:tc>
                <a:tc>
                  <a:txBody>
                    <a:bodyPr/>
                    <a:lstStyle/>
                    <a:p>
                      <a:pPr algn="ctr" fontAlgn="ctr"/>
                      <a:r>
                        <a:rPr lang="es-PE" sz="2500" b="1" u="none" strike="noStrike" dirty="0">
                          <a:solidFill>
                            <a:srgbClr val="000000"/>
                          </a:solidFill>
                          <a:effectLst/>
                        </a:rPr>
                        <a:t>36.99</a:t>
                      </a:r>
                      <a:endParaRPr lang="es-PE" sz="2500" b="1" i="0" u="none" strike="noStrike" dirty="0">
                        <a:solidFill>
                          <a:srgbClr val="000000"/>
                        </a:solidFill>
                        <a:effectLst/>
                        <a:latin typeface="Calibri" panose="020F0502020204030204" pitchFamily="34" charset="0"/>
                      </a:endParaRPr>
                    </a:p>
                  </a:txBody>
                  <a:tcPr marL="9590" marR="9590" marT="9590" marB="0" anchor="ctr"/>
                </a:tc>
                <a:tc>
                  <a:txBody>
                    <a:bodyPr/>
                    <a:lstStyle/>
                    <a:p>
                      <a:pPr algn="ctr" fontAlgn="ctr"/>
                      <a:r>
                        <a:rPr lang="es-PE" sz="2500" b="1" u="none" strike="noStrike">
                          <a:solidFill>
                            <a:srgbClr val="000000"/>
                          </a:solidFill>
                          <a:effectLst/>
                        </a:rPr>
                        <a:t>73.9</a:t>
                      </a:r>
                      <a:endParaRPr lang="es-PE" sz="2500" b="1" i="0" u="none" strike="noStrike">
                        <a:solidFill>
                          <a:srgbClr val="000000"/>
                        </a:solidFill>
                        <a:effectLst/>
                        <a:latin typeface="Calibri" panose="020F0502020204030204" pitchFamily="34" charset="0"/>
                      </a:endParaRPr>
                    </a:p>
                  </a:txBody>
                  <a:tcPr marL="9590" marR="9590" marT="9590" marB="0" anchor="ctr"/>
                </a:tc>
                <a:extLst>
                  <a:ext uri="{0D108BD9-81ED-4DB2-BD59-A6C34878D82A}">
                    <a16:rowId xmlns="" xmlns:a16="http://schemas.microsoft.com/office/drawing/2014/main" val="10001"/>
                  </a:ext>
                </a:extLst>
              </a:tr>
              <a:tr h="422867">
                <a:tc>
                  <a:txBody>
                    <a:bodyPr/>
                    <a:lstStyle/>
                    <a:p>
                      <a:pPr algn="ctr" fontAlgn="ctr"/>
                      <a:r>
                        <a:rPr lang="es-PE" sz="2500" b="0" u="none" strike="noStrike">
                          <a:solidFill>
                            <a:srgbClr val="000000"/>
                          </a:solidFill>
                          <a:effectLst/>
                        </a:rPr>
                        <a:t>21</a:t>
                      </a:r>
                      <a:endParaRPr lang="es-PE" sz="2500" b="0" i="0" u="none" strike="noStrike">
                        <a:solidFill>
                          <a:srgbClr val="000000"/>
                        </a:solidFill>
                        <a:effectLst/>
                        <a:latin typeface="Calibri" panose="020F0502020204030204" pitchFamily="34" charset="0"/>
                      </a:endParaRPr>
                    </a:p>
                  </a:txBody>
                  <a:tcPr marL="9590" marR="9590" marT="9590" marB="0" anchor="ctr"/>
                </a:tc>
                <a:tc>
                  <a:txBody>
                    <a:bodyPr/>
                    <a:lstStyle/>
                    <a:p>
                      <a:pPr algn="just" fontAlgn="ctr"/>
                      <a:r>
                        <a:rPr lang="es-PE" sz="2500" b="0" u="none" strike="noStrike">
                          <a:solidFill>
                            <a:srgbClr val="000000"/>
                          </a:solidFill>
                          <a:effectLst/>
                        </a:rPr>
                        <a:t>PERSONAL Y OBLIGACIONES SOCIALES</a:t>
                      </a:r>
                      <a:endParaRPr lang="es-PE" sz="2500" b="0" i="0" u="none" strike="noStrike">
                        <a:solidFill>
                          <a:srgbClr val="000000"/>
                        </a:solidFill>
                        <a:effectLst/>
                        <a:latin typeface="Calibri" panose="020F0502020204030204" pitchFamily="34" charset="0"/>
                      </a:endParaRPr>
                    </a:p>
                  </a:txBody>
                  <a:tcPr marL="9590" marR="9590" marT="9590" marB="0" anchor="ctr"/>
                </a:tc>
                <a:tc>
                  <a:txBody>
                    <a:bodyPr/>
                    <a:lstStyle/>
                    <a:p>
                      <a:pPr algn="ctr" fontAlgn="ctr"/>
                      <a:r>
                        <a:rPr lang="es-PE" sz="2500" b="0" u="none" strike="noStrike" dirty="0">
                          <a:solidFill>
                            <a:srgbClr val="000000"/>
                          </a:solidFill>
                          <a:effectLst/>
                        </a:rPr>
                        <a:t>16.97</a:t>
                      </a:r>
                      <a:endParaRPr lang="es-PE" sz="2500" b="0" i="0" u="none" strike="noStrike" dirty="0">
                        <a:solidFill>
                          <a:srgbClr val="000000"/>
                        </a:solidFill>
                        <a:effectLst/>
                        <a:latin typeface="Calibri" panose="020F0502020204030204" pitchFamily="34" charset="0"/>
                      </a:endParaRPr>
                    </a:p>
                  </a:txBody>
                  <a:tcPr marL="9590" marR="9590" marT="9590" marB="0" anchor="ctr"/>
                </a:tc>
                <a:tc>
                  <a:txBody>
                    <a:bodyPr/>
                    <a:lstStyle/>
                    <a:p>
                      <a:pPr algn="ctr" fontAlgn="ctr"/>
                      <a:r>
                        <a:rPr lang="es-PE" sz="2500" b="0" u="none" strike="noStrike" dirty="0">
                          <a:solidFill>
                            <a:srgbClr val="000000"/>
                          </a:solidFill>
                          <a:effectLst/>
                        </a:rPr>
                        <a:t>33.9</a:t>
                      </a:r>
                      <a:endParaRPr lang="es-PE" sz="2500" b="0" i="0" u="none" strike="noStrike" dirty="0">
                        <a:solidFill>
                          <a:srgbClr val="000000"/>
                        </a:solidFill>
                        <a:effectLst/>
                        <a:latin typeface="Calibri" panose="020F0502020204030204" pitchFamily="34" charset="0"/>
                      </a:endParaRPr>
                    </a:p>
                  </a:txBody>
                  <a:tcPr marL="9590" marR="9590" marT="9590" marB="0" anchor="ctr"/>
                </a:tc>
                <a:extLst>
                  <a:ext uri="{0D108BD9-81ED-4DB2-BD59-A6C34878D82A}">
                    <a16:rowId xmlns="" xmlns:a16="http://schemas.microsoft.com/office/drawing/2014/main" val="10002"/>
                  </a:ext>
                </a:extLst>
              </a:tr>
              <a:tr h="609600">
                <a:tc>
                  <a:txBody>
                    <a:bodyPr/>
                    <a:lstStyle/>
                    <a:p>
                      <a:pPr algn="ctr" fontAlgn="ctr"/>
                      <a:r>
                        <a:rPr lang="es-PE" sz="2500" b="0" u="none" strike="noStrike">
                          <a:solidFill>
                            <a:srgbClr val="000000"/>
                          </a:solidFill>
                          <a:effectLst/>
                        </a:rPr>
                        <a:t>22</a:t>
                      </a:r>
                      <a:endParaRPr lang="es-PE" sz="2500" b="0" i="0" u="none" strike="noStrike">
                        <a:solidFill>
                          <a:srgbClr val="000000"/>
                        </a:solidFill>
                        <a:effectLst/>
                        <a:latin typeface="Calibri" panose="020F0502020204030204" pitchFamily="34" charset="0"/>
                      </a:endParaRPr>
                    </a:p>
                  </a:txBody>
                  <a:tcPr marL="9590" marR="9590" marT="9590" marB="0" anchor="ctr"/>
                </a:tc>
                <a:tc>
                  <a:txBody>
                    <a:bodyPr/>
                    <a:lstStyle/>
                    <a:p>
                      <a:pPr algn="just" fontAlgn="ctr"/>
                      <a:r>
                        <a:rPr lang="es-PE" sz="2500" b="0" u="none" strike="noStrike" dirty="0">
                          <a:solidFill>
                            <a:srgbClr val="000000"/>
                          </a:solidFill>
                          <a:effectLst/>
                        </a:rPr>
                        <a:t>PENSIONES Y OTRAS PRESTACIONES SOCIALES</a:t>
                      </a:r>
                      <a:endParaRPr lang="es-PE" sz="2500" b="0" i="0" u="none" strike="noStrike" dirty="0">
                        <a:solidFill>
                          <a:srgbClr val="000000"/>
                        </a:solidFill>
                        <a:effectLst/>
                        <a:latin typeface="Calibri" panose="020F0502020204030204" pitchFamily="34" charset="0"/>
                      </a:endParaRPr>
                    </a:p>
                  </a:txBody>
                  <a:tcPr marL="9590" marR="9590" marT="9590" marB="0" anchor="ctr"/>
                </a:tc>
                <a:tc>
                  <a:txBody>
                    <a:bodyPr/>
                    <a:lstStyle/>
                    <a:p>
                      <a:pPr algn="ctr" fontAlgn="ctr"/>
                      <a:r>
                        <a:rPr lang="es-PE" sz="2500" b="0" u="none" strike="noStrike">
                          <a:solidFill>
                            <a:srgbClr val="000000"/>
                          </a:solidFill>
                          <a:effectLst/>
                        </a:rPr>
                        <a:t>0.72</a:t>
                      </a:r>
                      <a:endParaRPr lang="es-PE" sz="2500" b="0" i="0" u="none" strike="noStrike">
                        <a:solidFill>
                          <a:srgbClr val="000000"/>
                        </a:solidFill>
                        <a:effectLst/>
                        <a:latin typeface="Calibri" panose="020F0502020204030204" pitchFamily="34" charset="0"/>
                      </a:endParaRPr>
                    </a:p>
                  </a:txBody>
                  <a:tcPr marL="9590" marR="9590" marT="9590" marB="0" anchor="ctr"/>
                </a:tc>
                <a:tc>
                  <a:txBody>
                    <a:bodyPr/>
                    <a:lstStyle/>
                    <a:p>
                      <a:pPr algn="ctr" fontAlgn="ctr"/>
                      <a:r>
                        <a:rPr lang="es-PE" sz="2500" b="0" u="none" strike="noStrike" dirty="0">
                          <a:solidFill>
                            <a:srgbClr val="000000"/>
                          </a:solidFill>
                          <a:effectLst/>
                        </a:rPr>
                        <a:t>1.4</a:t>
                      </a:r>
                      <a:endParaRPr lang="es-PE" sz="2500" b="0" i="0" u="none" strike="noStrike" dirty="0">
                        <a:solidFill>
                          <a:srgbClr val="000000"/>
                        </a:solidFill>
                        <a:effectLst/>
                        <a:latin typeface="Calibri" panose="020F0502020204030204" pitchFamily="34" charset="0"/>
                      </a:endParaRPr>
                    </a:p>
                  </a:txBody>
                  <a:tcPr marL="9590" marR="9590" marT="9590" marB="0" anchor="ctr"/>
                </a:tc>
                <a:extLst>
                  <a:ext uri="{0D108BD9-81ED-4DB2-BD59-A6C34878D82A}">
                    <a16:rowId xmlns="" xmlns:a16="http://schemas.microsoft.com/office/drawing/2014/main" val="10003"/>
                  </a:ext>
                </a:extLst>
              </a:tr>
              <a:tr h="423679">
                <a:tc>
                  <a:txBody>
                    <a:bodyPr/>
                    <a:lstStyle/>
                    <a:p>
                      <a:pPr algn="ctr" fontAlgn="ctr"/>
                      <a:r>
                        <a:rPr lang="es-PE" sz="2500" b="0" u="none" strike="noStrike">
                          <a:solidFill>
                            <a:srgbClr val="000000"/>
                          </a:solidFill>
                          <a:effectLst/>
                        </a:rPr>
                        <a:t>23</a:t>
                      </a:r>
                      <a:endParaRPr lang="es-PE" sz="2500" b="0" i="0" u="none" strike="noStrike">
                        <a:solidFill>
                          <a:srgbClr val="000000"/>
                        </a:solidFill>
                        <a:effectLst/>
                        <a:latin typeface="Calibri" panose="020F0502020204030204" pitchFamily="34" charset="0"/>
                      </a:endParaRPr>
                    </a:p>
                  </a:txBody>
                  <a:tcPr marL="9590" marR="9590" marT="9590" marB="0" anchor="ctr"/>
                </a:tc>
                <a:tc>
                  <a:txBody>
                    <a:bodyPr/>
                    <a:lstStyle/>
                    <a:p>
                      <a:pPr algn="just" fontAlgn="ctr"/>
                      <a:r>
                        <a:rPr lang="es-PE" sz="2500" b="0" u="none" strike="noStrike">
                          <a:solidFill>
                            <a:srgbClr val="000000"/>
                          </a:solidFill>
                          <a:effectLst/>
                        </a:rPr>
                        <a:t>BIENES Y SERVICIOS</a:t>
                      </a:r>
                      <a:endParaRPr lang="es-PE" sz="2500" b="0" i="0" u="none" strike="noStrike">
                        <a:solidFill>
                          <a:srgbClr val="000000"/>
                        </a:solidFill>
                        <a:effectLst/>
                        <a:latin typeface="Calibri" panose="020F0502020204030204" pitchFamily="34" charset="0"/>
                      </a:endParaRPr>
                    </a:p>
                  </a:txBody>
                  <a:tcPr marL="9590" marR="9590" marT="9590" marB="0" anchor="ctr"/>
                </a:tc>
                <a:tc>
                  <a:txBody>
                    <a:bodyPr/>
                    <a:lstStyle/>
                    <a:p>
                      <a:pPr algn="ctr" fontAlgn="ctr"/>
                      <a:r>
                        <a:rPr lang="es-PE" sz="2500" b="0" u="none" strike="noStrike">
                          <a:solidFill>
                            <a:srgbClr val="000000"/>
                          </a:solidFill>
                          <a:effectLst/>
                        </a:rPr>
                        <a:t>19.14</a:t>
                      </a:r>
                      <a:endParaRPr lang="es-PE" sz="2500" b="0" i="0" u="none" strike="noStrike">
                        <a:solidFill>
                          <a:srgbClr val="000000"/>
                        </a:solidFill>
                        <a:effectLst/>
                        <a:latin typeface="Calibri" panose="020F0502020204030204" pitchFamily="34" charset="0"/>
                      </a:endParaRPr>
                    </a:p>
                  </a:txBody>
                  <a:tcPr marL="9590" marR="9590" marT="9590" marB="0" anchor="ctr"/>
                </a:tc>
                <a:tc>
                  <a:txBody>
                    <a:bodyPr/>
                    <a:lstStyle/>
                    <a:p>
                      <a:pPr algn="ctr" fontAlgn="ctr"/>
                      <a:r>
                        <a:rPr lang="es-PE" sz="2500" b="0" u="none" strike="noStrike" dirty="0">
                          <a:solidFill>
                            <a:srgbClr val="000000"/>
                          </a:solidFill>
                          <a:effectLst/>
                        </a:rPr>
                        <a:t>38.2</a:t>
                      </a:r>
                      <a:endParaRPr lang="es-PE" sz="2500" b="0" i="0" u="none" strike="noStrike" dirty="0">
                        <a:solidFill>
                          <a:srgbClr val="000000"/>
                        </a:solidFill>
                        <a:effectLst/>
                        <a:latin typeface="Calibri" panose="020F0502020204030204" pitchFamily="34" charset="0"/>
                      </a:endParaRPr>
                    </a:p>
                  </a:txBody>
                  <a:tcPr marL="9590" marR="9590" marT="9590" marB="0" anchor="ctr"/>
                </a:tc>
                <a:extLst>
                  <a:ext uri="{0D108BD9-81ED-4DB2-BD59-A6C34878D82A}">
                    <a16:rowId xmlns="" xmlns:a16="http://schemas.microsoft.com/office/drawing/2014/main" val="10004"/>
                  </a:ext>
                </a:extLst>
              </a:tr>
              <a:tr h="423679">
                <a:tc>
                  <a:txBody>
                    <a:bodyPr/>
                    <a:lstStyle/>
                    <a:p>
                      <a:pPr algn="ctr" fontAlgn="ctr"/>
                      <a:r>
                        <a:rPr lang="es-PE" sz="2500" b="0" u="none" strike="noStrike">
                          <a:solidFill>
                            <a:srgbClr val="000000"/>
                          </a:solidFill>
                          <a:effectLst/>
                        </a:rPr>
                        <a:t>25</a:t>
                      </a:r>
                      <a:endParaRPr lang="es-PE" sz="2500" b="0" i="0" u="none" strike="noStrike">
                        <a:solidFill>
                          <a:srgbClr val="000000"/>
                        </a:solidFill>
                        <a:effectLst/>
                        <a:latin typeface="Calibri" panose="020F0502020204030204" pitchFamily="34" charset="0"/>
                      </a:endParaRPr>
                    </a:p>
                  </a:txBody>
                  <a:tcPr marL="9590" marR="9590" marT="9590" marB="0" anchor="ctr"/>
                </a:tc>
                <a:tc>
                  <a:txBody>
                    <a:bodyPr/>
                    <a:lstStyle/>
                    <a:p>
                      <a:pPr algn="just" fontAlgn="ctr"/>
                      <a:r>
                        <a:rPr lang="es-PE" sz="2500" b="0" u="none" strike="noStrike">
                          <a:solidFill>
                            <a:srgbClr val="000000"/>
                          </a:solidFill>
                          <a:effectLst/>
                        </a:rPr>
                        <a:t>OTROS GASTOS</a:t>
                      </a:r>
                      <a:endParaRPr lang="es-PE" sz="2500" b="0" i="0" u="none" strike="noStrike">
                        <a:solidFill>
                          <a:srgbClr val="000000"/>
                        </a:solidFill>
                        <a:effectLst/>
                        <a:latin typeface="Calibri" panose="020F0502020204030204" pitchFamily="34" charset="0"/>
                      </a:endParaRPr>
                    </a:p>
                  </a:txBody>
                  <a:tcPr marL="9590" marR="9590" marT="9590" marB="0" anchor="ctr"/>
                </a:tc>
                <a:tc>
                  <a:txBody>
                    <a:bodyPr/>
                    <a:lstStyle/>
                    <a:p>
                      <a:pPr algn="ctr" fontAlgn="ctr"/>
                      <a:r>
                        <a:rPr lang="es-PE" sz="2500" b="0" u="none" strike="noStrike">
                          <a:solidFill>
                            <a:srgbClr val="000000"/>
                          </a:solidFill>
                          <a:effectLst/>
                        </a:rPr>
                        <a:t>0.17</a:t>
                      </a:r>
                      <a:endParaRPr lang="es-PE" sz="2500" b="0" i="0" u="none" strike="noStrike">
                        <a:solidFill>
                          <a:srgbClr val="000000"/>
                        </a:solidFill>
                        <a:effectLst/>
                        <a:latin typeface="Calibri" panose="020F0502020204030204" pitchFamily="34" charset="0"/>
                      </a:endParaRPr>
                    </a:p>
                  </a:txBody>
                  <a:tcPr marL="9590" marR="9590" marT="9590" marB="0" anchor="ctr"/>
                </a:tc>
                <a:tc>
                  <a:txBody>
                    <a:bodyPr/>
                    <a:lstStyle/>
                    <a:p>
                      <a:pPr algn="ctr" fontAlgn="ctr"/>
                      <a:r>
                        <a:rPr lang="es-PE" sz="2500" b="0" u="none" strike="noStrike" dirty="0">
                          <a:solidFill>
                            <a:srgbClr val="000000"/>
                          </a:solidFill>
                          <a:effectLst/>
                        </a:rPr>
                        <a:t>0.3</a:t>
                      </a:r>
                      <a:endParaRPr lang="es-PE" sz="2500" b="0" i="0" u="none" strike="noStrike" dirty="0">
                        <a:solidFill>
                          <a:srgbClr val="000000"/>
                        </a:solidFill>
                        <a:effectLst/>
                        <a:latin typeface="Calibri" panose="020F0502020204030204" pitchFamily="34" charset="0"/>
                      </a:endParaRPr>
                    </a:p>
                  </a:txBody>
                  <a:tcPr marL="9590" marR="9590" marT="9590" marB="0" anchor="ctr"/>
                </a:tc>
                <a:extLst>
                  <a:ext uri="{0D108BD9-81ED-4DB2-BD59-A6C34878D82A}">
                    <a16:rowId xmlns="" xmlns:a16="http://schemas.microsoft.com/office/drawing/2014/main" val="10005"/>
                  </a:ext>
                </a:extLst>
              </a:tr>
              <a:tr h="808878">
                <a:tc gridSpan="2">
                  <a:txBody>
                    <a:bodyPr/>
                    <a:lstStyle/>
                    <a:p>
                      <a:pPr algn="just" fontAlgn="ctr"/>
                      <a:r>
                        <a:rPr lang="es-PE" sz="2500" b="1" u="none" strike="noStrike" dirty="0">
                          <a:solidFill>
                            <a:srgbClr val="000000"/>
                          </a:solidFill>
                          <a:effectLst/>
                        </a:rPr>
                        <a:t>09 RECURSOS DIRECTAMENTE RECAUDADOS</a:t>
                      </a:r>
                      <a:endParaRPr lang="es-PE" sz="2500" b="1" i="0" u="none" strike="noStrike" dirty="0">
                        <a:solidFill>
                          <a:srgbClr val="000000"/>
                        </a:solidFill>
                        <a:effectLst/>
                        <a:latin typeface="Calibri" panose="020F0502020204030204" pitchFamily="34" charset="0"/>
                      </a:endParaRPr>
                    </a:p>
                  </a:txBody>
                  <a:tcPr marL="9590" marR="9590" marT="9590" marB="0" anchor="ctr"/>
                </a:tc>
                <a:tc hMerge="1">
                  <a:txBody>
                    <a:bodyPr/>
                    <a:lstStyle/>
                    <a:p>
                      <a:endParaRPr lang="es-PE"/>
                    </a:p>
                  </a:txBody>
                  <a:tcPr/>
                </a:tc>
                <a:tc>
                  <a:txBody>
                    <a:bodyPr/>
                    <a:lstStyle/>
                    <a:p>
                      <a:pPr algn="ctr" fontAlgn="ctr"/>
                      <a:r>
                        <a:rPr lang="es-PE" sz="2500" b="1" u="none" strike="noStrike">
                          <a:solidFill>
                            <a:srgbClr val="000000"/>
                          </a:solidFill>
                          <a:effectLst/>
                        </a:rPr>
                        <a:t>1.93</a:t>
                      </a:r>
                      <a:endParaRPr lang="es-PE" sz="2500" b="1" i="0" u="none" strike="noStrike">
                        <a:solidFill>
                          <a:srgbClr val="000000"/>
                        </a:solidFill>
                        <a:effectLst/>
                        <a:latin typeface="Calibri" panose="020F0502020204030204" pitchFamily="34" charset="0"/>
                      </a:endParaRPr>
                    </a:p>
                  </a:txBody>
                  <a:tcPr marL="9590" marR="9590" marT="9590" marB="0" anchor="ctr"/>
                </a:tc>
                <a:tc>
                  <a:txBody>
                    <a:bodyPr/>
                    <a:lstStyle/>
                    <a:p>
                      <a:pPr algn="ctr" fontAlgn="ctr"/>
                      <a:r>
                        <a:rPr lang="es-PE" sz="2500" b="1" u="none" strike="noStrike" dirty="0">
                          <a:solidFill>
                            <a:srgbClr val="000000"/>
                          </a:solidFill>
                          <a:effectLst/>
                        </a:rPr>
                        <a:t>3.9</a:t>
                      </a:r>
                      <a:endParaRPr lang="es-PE" sz="2500" b="1" i="0" u="none" strike="noStrike" dirty="0">
                        <a:solidFill>
                          <a:srgbClr val="000000"/>
                        </a:solidFill>
                        <a:effectLst/>
                        <a:latin typeface="Calibri" panose="020F0502020204030204" pitchFamily="34" charset="0"/>
                      </a:endParaRPr>
                    </a:p>
                  </a:txBody>
                  <a:tcPr marL="9590" marR="9590" marT="9590" marB="0" anchor="ctr"/>
                </a:tc>
                <a:extLst>
                  <a:ext uri="{0D108BD9-81ED-4DB2-BD59-A6C34878D82A}">
                    <a16:rowId xmlns="" xmlns:a16="http://schemas.microsoft.com/office/drawing/2014/main" val="10006"/>
                  </a:ext>
                </a:extLst>
              </a:tr>
              <a:tr h="396654">
                <a:tc>
                  <a:txBody>
                    <a:bodyPr/>
                    <a:lstStyle/>
                    <a:p>
                      <a:pPr algn="ctr" fontAlgn="ctr"/>
                      <a:r>
                        <a:rPr lang="es-PE" sz="2500" b="0" u="none" strike="noStrike">
                          <a:solidFill>
                            <a:srgbClr val="000000"/>
                          </a:solidFill>
                          <a:effectLst/>
                        </a:rPr>
                        <a:t>22</a:t>
                      </a:r>
                      <a:endParaRPr lang="es-PE" sz="2500" b="0" i="0" u="none" strike="noStrike">
                        <a:solidFill>
                          <a:srgbClr val="000000"/>
                        </a:solidFill>
                        <a:effectLst/>
                        <a:latin typeface="Calibri" panose="020F0502020204030204" pitchFamily="34" charset="0"/>
                      </a:endParaRPr>
                    </a:p>
                  </a:txBody>
                  <a:tcPr marL="9590" marR="9590" marT="9590" marB="0" anchor="ctr"/>
                </a:tc>
                <a:tc>
                  <a:txBody>
                    <a:bodyPr/>
                    <a:lstStyle/>
                    <a:p>
                      <a:pPr algn="just" fontAlgn="ctr"/>
                      <a:r>
                        <a:rPr lang="es-PE" sz="2500" b="0" u="none" strike="noStrike">
                          <a:solidFill>
                            <a:srgbClr val="000000"/>
                          </a:solidFill>
                          <a:effectLst/>
                        </a:rPr>
                        <a:t>PENSIONES Y OTRAS PRESTACIONES SOCIALES</a:t>
                      </a:r>
                      <a:endParaRPr lang="es-PE" sz="2500" b="0" i="0" u="none" strike="noStrike">
                        <a:solidFill>
                          <a:srgbClr val="000000"/>
                        </a:solidFill>
                        <a:effectLst/>
                        <a:latin typeface="Calibri" panose="020F0502020204030204" pitchFamily="34" charset="0"/>
                      </a:endParaRPr>
                    </a:p>
                  </a:txBody>
                  <a:tcPr marL="9590" marR="9590" marT="9590" marB="0" anchor="ctr"/>
                </a:tc>
                <a:tc>
                  <a:txBody>
                    <a:bodyPr/>
                    <a:lstStyle/>
                    <a:p>
                      <a:pPr algn="ctr" fontAlgn="ctr"/>
                      <a:r>
                        <a:rPr lang="es-PE" sz="2500" b="0" u="none" strike="noStrike">
                          <a:solidFill>
                            <a:srgbClr val="000000"/>
                          </a:solidFill>
                          <a:effectLst/>
                        </a:rPr>
                        <a:t>0.98</a:t>
                      </a:r>
                      <a:endParaRPr lang="es-PE" sz="2500" b="0" i="0" u="none" strike="noStrike">
                        <a:solidFill>
                          <a:srgbClr val="000000"/>
                        </a:solidFill>
                        <a:effectLst/>
                        <a:latin typeface="Calibri" panose="020F0502020204030204" pitchFamily="34" charset="0"/>
                      </a:endParaRPr>
                    </a:p>
                  </a:txBody>
                  <a:tcPr marL="9590" marR="9590" marT="9590" marB="0" anchor="ctr"/>
                </a:tc>
                <a:tc>
                  <a:txBody>
                    <a:bodyPr/>
                    <a:lstStyle/>
                    <a:p>
                      <a:pPr algn="ctr" fontAlgn="ctr"/>
                      <a:r>
                        <a:rPr lang="es-PE" sz="2500" b="0" u="none" strike="noStrike" dirty="0">
                          <a:solidFill>
                            <a:srgbClr val="000000"/>
                          </a:solidFill>
                          <a:effectLst/>
                        </a:rPr>
                        <a:t>2.0</a:t>
                      </a:r>
                      <a:endParaRPr lang="es-PE" sz="2500" b="0" i="0" u="none" strike="noStrike" dirty="0">
                        <a:solidFill>
                          <a:srgbClr val="000000"/>
                        </a:solidFill>
                        <a:effectLst/>
                        <a:latin typeface="Calibri" panose="020F0502020204030204" pitchFamily="34" charset="0"/>
                      </a:endParaRPr>
                    </a:p>
                  </a:txBody>
                  <a:tcPr marL="9590" marR="9590" marT="9590" marB="0" anchor="ctr"/>
                </a:tc>
                <a:extLst>
                  <a:ext uri="{0D108BD9-81ED-4DB2-BD59-A6C34878D82A}">
                    <a16:rowId xmlns="" xmlns:a16="http://schemas.microsoft.com/office/drawing/2014/main" val="10007"/>
                  </a:ext>
                </a:extLst>
              </a:tr>
              <a:tr h="423679">
                <a:tc>
                  <a:txBody>
                    <a:bodyPr/>
                    <a:lstStyle/>
                    <a:p>
                      <a:pPr algn="ctr" fontAlgn="ctr"/>
                      <a:r>
                        <a:rPr lang="es-PE" sz="2500" b="0" u="none" strike="noStrike">
                          <a:solidFill>
                            <a:srgbClr val="000000"/>
                          </a:solidFill>
                          <a:effectLst/>
                        </a:rPr>
                        <a:t>23</a:t>
                      </a:r>
                      <a:endParaRPr lang="es-PE" sz="2500" b="0" i="0" u="none" strike="noStrike">
                        <a:solidFill>
                          <a:srgbClr val="000000"/>
                        </a:solidFill>
                        <a:effectLst/>
                        <a:latin typeface="Calibri" panose="020F0502020204030204" pitchFamily="34" charset="0"/>
                      </a:endParaRPr>
                    </a:p>
                  </a:txBody>
                  <a:tcPr marL="9590" marR="9590" marT="9590" marB="0" anchor="ctr"/>
                </a:tc>
                <a:tc>
                  <a:txBody>
                    <a:bodyPr/>
                    <a:lstStyle/>
                    <a:p>
                      <a:pPr algn="just" fontAlgn="ctr"/>
                      <a:r>
                        <a:rPr lang="es-PE" sz="2500" b="0" u="none" strike="noStrike">
                          <a:solidFill>
                            <a:srgbClr val="000000"/>
                          </a:solidFill>
                          <a:effectLst/>
                        </a:rPr>
                        <a:t>BIENES Y SERVICIOS</a:t>
                      </a:r>
                      <a:endParaRPr lang="es-PE" sz="2500" b="0" i="0" u="none" strike="noStrike">
                        <a:solidFill>
                          <a:srgbClr val="000000"/>
                        </a:solidFill>
                        <a:effectLst/>
                        <a:latin typeface="Calibri" panose="020F0502020204030204" pitchFamily="34" charset="0"/>
                      </a:endParaRPr>
                    </a:p>
                  </a:txBody>
                  <a:tcPr marL="9590" marR="9590" marT="9590" marB="0" anchor="ctr"/>
                </a:tc>
                <a:tc>
                  <a:txBody>
                    <a:bodyPr/>
                    <a:lstStyle/>
                    <a:p>
                      <a:pPr algn="ctr" fontAlgn="ctr"/>
                      <a:r>
                        <a:rPr lang="es-PE" sz="2500" b="0" u="none" strike="noStrike">
                          <a:solidFill>
                            <a:srgbClr val="000000"/>
                          </a:solidFill>
                          <a:effectLst/>
                        </a:rPr>
                        <a:t>0.95</a:t>
                      </a:r>
                      <a:endParaRPr lang="es-PE" sz="2500" b="0" i="0" u="none" strike="noStrike">
                        <a:solidFill>
                          <a:srgbClr val="000000"/>
                        </a:solidFill>
                        <a:effectLst/>
                        <a:latin typeface="Calibri" panose="020F0502020204030204" pitchFamily="34" charset="0"/>
                      </a:endParaRPr>
                    </a:p>
                  </a:txBody>
                  <a:tcPr marL="9590" marR="9590" marT="9590" marB="0" anchor="ctr"/>
                </a:tc>
                <a:tc>
                  <a:txBody>
                    <a:bodyPr/>
                    <a:lstStyle/>
                    <a:p>
                      <a:pPr algn="ctr" fontAlgn="ctr"/>
                      <a:r>
                        <a:rPr lang="es-PE" sz="2500" b="0" u="none" strike="noStrike" dirty="0">
                          <a:solidFill>
                            <a:srgbClr val="000000"/>
                          </a:solidFill>
                          <a:effectLst/>
                        </a:rPr>
                        <a:t>1.9</a:t>
                      </a:r>
                      <a:endParaRPr lang="es-PE" sz="2500" b="0" i="0" u="none" strike="noStrike" dirty="0">
                        <a:solidFill>
                          <a:srgbClr val="000000"/>
                        </a:solidFill>
                        <a:effectLst/>
                        <a:latin typeface="Calibri" panose="020F0502020204030204" pitchFamily="34" charset="0"/>
                      </a:endParaRPr>
                    </a:p>
                  </a:txBody>
                  <a:tcPr marL="9590" marR="9590" marT="9590" marB="0" anchor="ctr"/>
                </a:tc>
                <a:extLst>
                  <a:ext uri="{0D108BD9-81ED-4DB2-BD59-A6C34878D82A}">
                    <a16:rowId xmlns="" xmlns:a16="http://schemas.microsoft.com/office/drawing/2014/main" val="10008"/>
                  </a:ext>
                </a:extLst>
              </a:tr>
              <a:tr h="501865">
                <a:tc gridSpan="2">
                  <a:txBody>
                    <a:bodyPr/>
                    <a:lstStyle/>
                    <a:p>
                      <a:pPr algn="just" fontAlgn="ctr"/>
                      <a:r>
                        <a:rPr lang="es-PE" sz="2500" b="1" u="none" strike="noStrike" dirty="0">
                          <a:solidFill>
                            <a:srgbClr val="000000"/>
                          </a:solidFill>
                          <a:effectLst/>
                        </a:rPr>
                        <a:t>19 RECURSOS POR OPERACIONES OFICIALES DE CRÉDITO</a:t>
                      </a:r>
                      <a:endParaRPr lang="es-PE" sz="2500" b="1" i="0" u="none" strike="noStrike" dirty="0">
                        <a:solidFill>
                          <a:srgbClr val="000000"/>
                        </a:solidFill>
                        <a:effectLst/>
                        <a:latin typeface="Calibri" panose="020F0502020204030204" pitchFamily="34" charset="0"/>
                      </a:endParaRPr>
                    </a:p>
                  </a:txBody>
                  <a:tcPr marL="9590" marR="9590" marT="9590" marB="0" anchor="ctr"/>
                </a:tc>
                <a:tc hMerge="1">
                  <a:txBody>
                    <a:bodyPr/>
                    <a:lstStyle/>
                    <a:p>
                      <a:endParaRPr lang="es-PE"/>
                    </a:p>
                  </a:txBody>
                  <a:tcPr/>
                </a:tc>
                <a:tc>
                  <a:txBody>
                    <a:bodyPr/>
                    <a:lstStyle/>
                    <a:p>
                      <a:pPr algn="ctr" fontAlgn="ctr"/>
                      <a:r>
                        <a:rPr lang="es-PE" sz="2500" b="1" u="none" strike="noStrike">
                          <a:solidFill>
                            <a:srgbClr val="000000"/>
                          </a:solidFill>
                          <a:effectLst/>
                        </a:rPr>
                        <a:t>11.12</a:t>
                      </a:r>
                      <a:endParaRPr lang="es-PE" sz="2500" b="1" i="0" u="none" strike="noStrike">
                        <a:solidFill>
                          <a:srgbClr val="000000"/>
                        </a:solidFill>
                        <a:effectLst/>
                        <a:latin typeface="Calibri" panose="020F0502020204030204" pitchFamily="34" charset="0"/>
                      </a:endParaRPr>
                    </a:p>
                  </a:txBody>
                  <a:tcPr marL="9590" marR="9590" marT="9590" marB="0" anchor="ctr"/>
                </a:tc>
                <a:tc>
                  <a:txBody>
                    <a:bodyPr/>
                    <a:lstStyle/>
                    <a:p>
                      <a:pPr algn="ctr" fontAlgn="ctr"/>
                      <a:r>
                        <a:rPr lang="es-PE" sz="2500" b="1" u="none" strike="noStrike" dirty="0">
                          <a:solidFill>
                            <a:srgbClr val="000000"/>
                          </a:solidFill>
                          <a:effectLst/>
                        </a:rPr>
                        <a:t>22.2</a:t>
                      </a:r>
                      <a:endParaRPr lang="es-PE" sz="2500" b="1" i="0" u="none" strike="noStrike" dirty="0">
                        <a:solidFill>
                          <a:srgbClr val="000000"/>
                        </a:solidFill>
                        <a:effectLst/>
                        <a:latin typeface="Calibri" panose="020F0502020204030204" pitchFamily="34" charset="0"/>
                      </a:endParaRPr>
                    </a:p>
                  </a:txBody>
                  <a:tcPr marL="9590" marR="9590" marT="9590" marB="0" anchor="ctr"/>
                </a:tc>
                <a:extLst>
                  <a:ext uri="{0D108BD9-81ED-4DB2-BD59-A6C34878D82A}">
                    <a16:rowId xmlns="" xmlns:a16="http://schemas.microsoft.com/office/drawing/2014/main" val="10009"/>
                  </a:ext>
                </a:extLst>
              </a:tr>
              <a:tr h="431315">
                <a:tc>
                  <a:txBody>
                    <a:bodyPr/>
                    <a:lstStyle/>
                    <a:p>
                      <a:pPr algn="ctr" fontAlgn="ctr"/>
                      <a:r>
                        <a:rPr lang="es-PE" sz="2500" b="0" u="none" strike="noStrike">
                          <a:solidFill>
                            <a:srgbClr val="000000"/>
                          </a:solidFill>
                          <a:effectLst/>
                        </a:rPr>
                        <a:t>26</a:t>
                      </a:r>
                      <a:endParaRPr lang="es-PE" sz="2500" b="0" i="0" u="none" strike="noStrike">
                        <a:solidFill>
                          <a:srgbClr val="000000"/>
                        </a:solidFill>
                        <a:effectLst/>
                        <a:latin typeface="Calibri" panose="020F0502020204030204" pitchFamily="34" charset="0"/>
                      </a:endParaRPr>
                    </a:p>
                  </a:txBody>
                  <a:tcPr marL="9590" marR="9590" marT="9590" marB="0" anchor="ctr"/>
                </a:tc>
                <a:tc>
                  <a:txBody>
                    <a:bodyPr/>
                    <a:lstStyle/>
                    <a:p>
                      <a:pPr algn="just" fontAlgn="ctr"/>
                      <a:r>
                        <a:rPr lang="es-PE" sz="2500" b="0" u="none" strike="noStrike" dirty="0">
                          <a:solidFill>
                            <a:srgbClr val="000000"/>
                          </a:solidFill>
                          <a:effectLst/>
                        </a:rPr>
                        <a:t>ADQUISICION DE ACTIVOS NO FINANCIEROS</a:t>
                      </a:r>
                      <a:endParaRPr lang="es-PE" sz="2500" b="0" i="0" u="none" strike="noStrike" dirty="0">
                        <a:solidFill>
                          <a:srgbClr val="000000"/>
                        </a:solidFill>
                        <a:effectLst/>
                        <a:latin typeface="Calibri" panose="020F0502020204030204" pitchFamily="34" charset="0"/>
                      </a:endParaRPr>
                    </a:p>
                  </a:txBody>
                  <a:tcPr marL="9590" marR="9590" marT="9590" marB="0" anchor="ctr"/>
                </a:tc>
                <a:tc>
                  <a:txBody>
                    <a:bodyPr/>
                    <a:lstStyle/>
                    <a:p>
                      <a:pPr algn="ctr" fontAlgn="ctr"/>
                      <a:r>
                        <a:rPr lang="es-PE" sz="2500" b="0" u="none" strike="noStrike">
                          <a:solidFill>
                            <a:srgbClr val="000000"/>
                          </a:solidFill>
                          <a:effectLst/>
                        </a:rPr>
                        <a:t>11.12</a:t>
                      </a:r>
                      <a:endParaRPr lang="es-PE" sz="2500" b="0" i="0" u="none" strike="noStrike">
                        <a:solidFill>
                          <a:srgbClr val="000000"/>
                        </a:solidFill>
                        <a:effectLst/>
                        <a:latin typeface="Calibri" panose="020F0502020204030204" pitchFamily="34" charset="0"/>
                      </a:endParaRPr>
                    </a:p>
                  </a:txBody>
                  <a:tcPr marL="9590" marR="9590" marT="9590" marB="0" anchor="ctr"/>
                </a:tc>
                <a:tc>
                  <a:txBody>
                    <a:bodyPr/>
                    <a:lstStyle/>
                    <a:p>
                      <a:pPr algn="ctr" fontAlgn="ctr"/>
                      <a:r>
                        <a:rPr lang="es-PE" sz="2500" b="0" u="none" strike="noStrike">
                          <a:solidFill>
                            <a:srgbClr val="000000"/>
                          </a:solidFill>
                          <a:effectLst/>
                        </a:rPr>
                        <a:t>22.2</a:t>
                      </a:r>
                      <a:endParaRPr lang="es-PE" sz="2500" b="0" i="0" u="none" strike="noStrike">
                        <a:solidFill>
                          <a:srgbClr val="000000"/>
                        </a:solidFill>
                        <a:effectLst/>
                        <a:latin typeface="Calibri" panose="020F0502020204030204" pitchFamily="34" charset="0"/>
                      </a:endParaRPr>
                    </a:p>
                  </a:txBody>
                  <a:tcPr marL="9590" marR="9590" marT="9590" marB="0" anchor="ctr"/>
                </a:tc>
                <a:extLst>
                  <a:ext uri="{0D108BD9-81ED-4DB2-BD59-A6C34878D82A}">
                    <a16:rowId xmlns="" xmlns:a16="http://schemas.microsoft.com/office/drawing/2014/main" val="10010"/>
                  </a:ext>
                </a:extLst>
              </a:tr>
              <a:tr h="423679">
                <a:tc gridSpan="2">
                  <a:txBody>
                    <a:bodyPr/>
                    <a:lstStyle/>
                    <a:p>
                      <a:pPr algn="l" fontAlgn="ctr"/>
                      <a:r>
                        <a:rPr lang="es-PE" sz="2500" b="1" u="none" strike="noStrike" dirty="0">
                          <a:solidFill>
                            <a:schemeClr val="tx1"/>
                          </a:solidFill>
                          <a:effectLst/>
                        </a:rPr>
                        <a:t>TOTAL  (En millones de soles)</a:t>
                      </a:r>
                      <a:endParaRPr lang="es-PE" sz="2500" b="1" i="0" u="none" strike="noStrike" dirty="0">
                        <a:solidFill>
                          <a:schemeClr val="tx1"/>
                        </a:solidFill>
                        <a:effectLst/>
                        <a:latin typeface="Calibri" panose="020F0502020204030204" pitchFamily="34" charset="0"/>
                      </a:endParaRPr>
                    </a:p>
                  </a:txBody>
                  <a:tcPr marL="9590" marR="9590" marT="9590" marB="0" anchor="ctr">
                    <a:solidFill>
                      <a:schemeClr val="accent6">
                        <a:lumMod val="75000"/>
                        <a:alpha val="20000"/>
                      </a:schemeClr>
                    </a:solidFill>
                  </a:tcPr>
                </a:tc>
                <a:tc hMerge="1">
                  <a:txBody>
                    <a:bodyPr/>
                    <a:lstStyle/>
                    <a:p>
                      <a:endParaRPr lang="es-PE"/>
                    </a:p>
                  </a:txBody>
                  <a:tcPr/>
                </a:tc>
                <a:tc>
                  <a:txBody>
                    <a:bodyPr/>
                    <a:lstStyle/>
                    <a:p>
                      <a:pPr algn="ctr" fontAlgn="ctr"/>
                      <a:r>
                        <a:rPr lang="es-PE" sz="2500" b="1" u="none" strike="noStrike" dirty="0">
                          <a:solidFill>
                            <a:schemeClr val="tx1"/>
                          </a:solidFill>
                          <a:effectLst/>
                        </a:rPr>
                        <a:t>50.05</a:t>
                      </a:r>
                      <a:endParaRPr lang="es-PE" sz="2500" b="1" i="0" u="none" strike="noStrike" dirty="0">
                        <a:solidFill>
                          <a:schemeClr val="tx1"/>
                        </a:solidFill>
                        <a:effectLst/>
                        <a:latin typeface="Calibri" panose="020F0502020204030204" pitchFamily="34" charset="0"/>
                      </a:endParaRPr>
                    </a:p>
                  </a:txBody>
                  <a:tcPr marL="9590" marR="9590" marT="9590" marB="0" anchor="ctr">
                    <a:solidFill>
                      <a:schemeClr val="accent6">
                        <a:lumMod val="75000"/>
                        <a:alpha val="20000"/>
                      </a:schemeClr>
                    </a:solidFill>
                  </a:tcPr>
                </a:tc>
                <a:tc>
                  <a:txBody>
                    <a:bodyPr/>
                    <a:lstStyle/>
                    <a:p>
                      <a:pPr algn="ctr" fontAlgn="ctr"/>
                      <a:r>
                        <a:rPr lang="es-PE" sz="2500" b="1" u="none" strike="noStrike" dirty="0">
                          <a:solidFill>
                            <a:schemeClr val="tx1"/>
                          </a:solidFill>
                          <a:effectLst/>
                        </a:rPr>
                        <a:t>100.0</a:t>
                      </a:r>
                      <a:endParaRPr lang="es-PE" sz="2500" b="1" i="0" u="none" strike="noStrike" dirty="0">
                        <a:solidFill>
                          <a:schemeClr val="tx1"/>
                        </a:solidFill>
                        <a:effectLst/>
                        <a:latin typeface="Calibri" panose="020F0502020204030204" pitchFamily="34" charset="0"/>
                      </a:endParaRPr>
                    </a:p>
                  </a:txBody>
                  <a:tcPr marL="9590" marR="9590" marT="9590" marB="0" anchor="ctr">
                    <a:solidFill>
                      <a:schemeClr val="accent6">
                        <a:lumMod val="75000"/>
                        <a:alpha val="20000"/>
                      </a:schemeClr>
                    </a:solidFill>
                  </a:tcPr>
                </a:tc>
                <a:extLst>
                  <a:ext uri="{0D108BD9-81ED-4DB2-BD59-A6C34878D82A}">
                    <a16:rowId xmlns="" xmlns:a16="http://schemas.microsoft.com/office/drawing/2014/main" val="10011"/>
                  </a:ext>
                </a:extLst>
              </a:tr>
            </a:tbl>
          </a:graphicData>
        </a:graphic>
      </p:graphicFrame>
      <p:sp>
        <p:nvSpPr>
          <p:cNvPr id="8" name="Marcador de número de diapositiva 3">
            <a:extLst>
              <a:ext uri="{FF2B5EF4-FFF2-40B4-BE49-F238E27FC236}">
                <a16:creationId xmlns="" xmlns:a16="http://schemas.microsoft.com/office/drawing/2014/main" id="{39053A54-9166-4BF8-9B5B-2AD8BBDC890F}"/>
              </a:ext>
            </a:extLst>
          </p:cNvPr>
          <p:cNvSpPr txBox="1">
            <a:spLocks/>
          </p:cNvSpPr>
          <p:nvPr/>
        </p:nvSpPr>
        <p:spPr>
          <a:xfrm>
            <a:off x="15265400" y="8877368"/>
            <a:ext cx="2711450" cy="1012858"/>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54AD89C-DF1E-4948-B597-5DD47B34A9CA}" type="slidenum">
              <a:rPr kumimoji="1" lang="ja-JP" altLang="en-US" sz="6000" smtClean="0">
                <a:solidFill>
                  <a:schemeClr val="tx2">
                    <a:lumMod val="40000"/>
                    <a:lumOff val="60000"/>
                  </a:schemeClr>
                </a:solidFill>
              </a:rPr>
              <a:pPr algn="r"/>
              <a:t>28</a:t>
            </a:fld>
            <a:endParaRPr kumimoji="1" lang="ja-JP" altLang="en-US" sz="6000" dirty="0">
              <a:solidFill>
                <a:schemeClr val="tx2">
                  <a:lumMod val="40000"/>
                  <a:lumOff val="60000"/>
                </a:schemeClr>
              </a:solidFill>
            </a:endParaRPr>
          </a:p>
        </p:txBody>
      </p:sp>
      <p:sp>
        <p:nvSpPr>
          <p:cNvPr id="4" name="Título 3">
            <a:extLst>
              <a:ext uri="{FF2B5EF4-FFF2-40B4-BE49-F238E27FC236}">
                <a16:creationId xmlns="" xmlns:a16="http://schemas.microsoft.com/office/drawing/2014/main" id="{A6527020-3815-40AB-BA92-B507CCDF23D8}"/>
              </a:ext>
            </a:extLst>
          </p:cNvPr>
          <p:cNvSpPr>
            <a:spLocks noGrp="1"/>
          </p:cNvSpPr>
          <p:nvPr>
            <p:ph type="title"/>
          </p:nvPr>
        </p:nvSpPr>
        <p:spPr>
          <a:xfrm>
            <a:off x="1468694" y="1410232"/>
            <a:ext cx="15481300" cy="1357396"/>
          </a:xfrm>
        </p:spPr>
        <p:txBody>
          <a:bodyPr>
            <a:normAutofit fontScale="90000"/>
          </a:bodyPr>
          <a:lstStyle/>
          <a:p>
            <a:r>
              <a:rPr lang="es-MX" dirty="0"/>
              <a:t>Presupuesto asignado 2021</a:t>
            </a:r>
            <a:r>
              <a:rPr lang="es-MX" sz="4400" dirty="0"/>
              <a:t/>
            </a:r>
            <a:br>
              <a:rPr lang="es-MX" sz="4400" dirty="0"/>
            </a:br>
            <a:r>
              <a:rPr lang="es-MX" sz="4400" dirty="0"/>
              <a:t>(En millones de soles)</a:t>
            </a:r>
            <a:endParaRPr lang="es-PE" dirty="0"/>
          </a:p>
        </p:txBody>
      </p:sp>
      <p:pic>
        <p:nvPicPr>
          <p:cNvPr id="6" name="Picture 3">
            <a:extLst>
              <a:ext uri="{FF2B5EF4-FFF2-40B4-BE49-F238E27FC236}">
                <a16:creationId xmlns="" xmlns:a16="http://schemas.microsoft.com/office/drawing/2014/main" id="{2AC3D803-C73F-491E-B980-A42385B13F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232" y="353712"/>
            <a:ext cx="3026165" cy="105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921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D2E961F1-4A28-4A5F-BBD4-6E400E5E6C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bwMode="white">
          <a:xfrm>
            <a:off x="0" y="408472"/>
            <a:ext cx="18283236"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7F57BEA8-497D-4AA8-8A18-BDCD696B25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52808"/>
            <a:ext cx="18288000" cy="26029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0">
            <a:extLst>
              <a:ext uri="{FF2B5EF4-FFF2-40B4-BE49-F238E27FC236}">
                <a16:creationId xmlns="" xmlns:a16="http://schemas.microsoft.com/office/drawing/2014/main" id="{1EC47DD4-32CB-4521-963F-58719568D88C}"/>
              </a:ext>
            </a:extLst>
          </p:cNvPr>
          <p:cNvSpPr txBox="1">
            <a:spLocks/>
          </p:cNvSpPr>
          <p:nvPr/>
        </p:nvSpPr>
        <p:spPr>
          <a:xfrm>
            <a:off x="789109" y="734045"/>
            <a:ext cx="16709781" cy="1395455"/>
          </a:xfrm>
          <a:prstGeom prst="rect">
            <a:avLst/>
          </a:prstGeom>
        </p:spPr>
        <p:txBody>
          <a:bodyPr vert="horz" lIns="91440" tIns="45720" rIns="91440" bIns="45720" rtlCol="0" anchor="b">
            <a:normAutofit/>
          </a:bodyPr>
          <a:lst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a:lstStyle>
          <a:p>
            <a:pPr algn="ctr" defTabSz="914400">
              <a:spcAft>
                <a:spcPts val="600"/>
              </a:spcAft>
            </a:pPr>
            <a:r>
              <a:rPr lang="es-PE" sz="4400" kern="1200" dirty="0">
                <a:solidFill>
                  <a:schemeClr val="bg1"/>
                </a:solidFill>
                <a:latin typeface="+mj-lt"/>
                <a:ea typeface="+mj-ea"/>
                <a:cs typeface="+mj-cs"/>
              </a:rPr>
              <a:t>Variación presupuestal 2020-2021</a:t>
            </a:r>
          </a:p>
        </p:txBody>
      </p:sp>
      <p:cxnSp>
        <p:nvCxnSpPr>
          <p:cNvPr id="16" name="Straight Connector 15">
            <a:extLst>
              <a:ext uri="{FF2B5EF4-FFF2-40B4-BE49-F238E27FC236}">
                <a16:creationId xmlns="" xmlns:a16="http://schemas.microsoft.com/office/drawing/2014/main" id="{A82415D3-DDE5-4D63-8CB3-23A5EC581B2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086600" y="2219256"/>
            <a:ext cx="41148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AD7193FB-6AE6-4B3B-8F89-56B55DD63B4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bwMode="white">
          <a:xfrm>
            <a:off x="0" y="3301593"/>
            <a:ext cx="18283236"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Marcador de pie de página 1">
            <a:extLst>
              <a:ext uri="{FF2B5EF4-FFF2-40B4-BE49-F238E27FC236}">
                <a16:creationId xmlns="" xmlns:a16="http://schemas.microsoft.com/office/drawing/2014/main" id="{44712138-FFD6-481D-974F-AC3E5F764E74}"/>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 xmlns:a16="http://schemas.microsoft.com/office/drawing/2014/main" id="{D3CCDA06-5322-4E82-B4F1-72BD27BD4E72}"/>
              </a:ext>
            </a:extLst>
          </p:cNvPr>
          <p:cNvSpPr>
            <a:spLocks noGrp="1"/>
          </p:cNvSpPr>
          <p:nvPr>
            <p:ph type="sldNum" sz="quarter" idx="12"/>
          </p:nvPr>
        </p:nvSpPr>
        <p:spPr/>
        <p:txBody>
          <a:bodyPr/>
          <a:lstStyle/>
          <a:p>
            <a:pPr>
              <a:spcAft>
                <a:spcPts val="600"/>
              </a:spcAft>
              <a:defRPr/>
            </a:pPr>
            <a:fld id="{E7F47D93-08B6-4324-A9DB-EC1F35059CC3}" type="slidenum">
              <a:rPr lang="es-PE" altLang="es-PE" smtClean="0"/>
              <a:pPr>
                <a:spcAft>
                  <a:spcPts val="600"/>
                </a:spcAft>
                <a:defRPr/>
              </a:pPr>
              <a:t>29</a:t>
            </a:fld>
            <a:endParaRPr lang="es-PE" altLang="es-PE"/>
          </a:p>
        </p:txBody>
      </p:sp>
      <p:graphicFrame>
        <p:nvGraphicFramePr>
          <p:cNvPr id="5" name="Tabla 4">
            <a:extLst>
              <a:ext uri="{FF2B5EF4-FFF2-40B4-BE49-F238E27FC236}">
                <a16:creationId xmlns="" xmlns:a16="http://schemas.microsoft.com/office/drawing/2014/main" id="{B4770488-1D35-4BA6-999C-AB262ECE6F19}"/>
              </a:ext>
            </a:extLst>
          </p:cNvPr>
          <p:cNvGraphicFramePr>
            <a:graphicFrameLocks noGrp="1"/>
          </p:cNvGraphicFramePr>
          <p:nvPr>
            <p:extLst>
              <p:ext uri="{D42A27DB-BD31-4B8C-83A1-F6EECF244321}">
                <p14:modId xmlns:p14="http://schemas.microsoft.com/office/powerpoint/2010/main" val="2668186119"/>
              </p:ext>
            </p:extLst>
          </p:nvPr>
        </p:nvGraphicFramePr>
        <p:xfrm>
          <a:off x="789109" y="3969835"/>
          <a:ext cx="16635848" cy="4638906"/>
        </p:xfrm>
        <a:graphic>
          <a:graphicData uri="http://schemas.openxmlformats.org/drawingml/2006/table">
            <a:tbl>
              <a:tblPr firstRow="1" bandRow="1">
                <a:tableStyleId>{9D7B26C5-4107-4FEC-AEDC-1716B250A1EF}</a:tableStyleId>
              </a:tblPr>
              <a:tblGrid>
                <a:gridCol w="7906628">
                  <a:extLst>
                    <a:ext uri="{9D8B030D-6E8A-4147-A177-3AD203B41FA5}">
                      <a16:colId xmlns="" xmlns:a16="http://schemas.microsoft.com/office/drawing/2014/main" val="20000"/>
                    </a:ext>
                  </a:extLst>
                </a:gridCol>
                <a:gridCol w="2183206">
                  <a:extLst>
                    <a:ext uri="{9D8B030D-6E8A-4147-A177-3AD203B41FA5}">
                      <a16:colId xmlns="" xmlns:a16="http://schemas.microsoft.com/office/drawing/2014/main" val="20001"/>
                    </a:ext>
                  </a:extLst>
                </a:gridCol>
                <a:gridCol w="1693221">
                  <a:extLst>
                    <a:ext uri="{9D8B030D-6E8A-4147-A177-3AD203B41FA5}">
                      <a16:colId xmlns="" xmlns:a16="http://schemas.microsoft.com/office/drawing/2014/main" val="20002"/>
                    </a:ext>
                  </a:extLst>
                </a:gridCol>
                <a:gridCol w="3142450">
                  <a:extLst>
                    <a:ext uri="{9D8B030D-6E8A-4147-A177-3AD203B41FA5}">
                      <a16:colId xmlns="" xmlns:a16="http://schemas.microsoft.com/office/drawing/2014/main" val="20003"/>
                    </a:ext>
                  </a:extLst>
                </a:gridCol>
                <a:gridCol w="1710343">
                  <a:extLst>
                    <a:ext uri="{9D8B030D-6E8A-4147-A177-3AD203B41FA5}">
                      <a16:colId xmlns="" xmlns:a16="http://schemas.microsoft.com/office/drawing/2014/main" val="20004"/>
                    </a:ext>
                  </a:extLst>
                </a:gridCol>
              </a:tblGrid>
              <a:tr h="1166579">
                <a:tc>
                  <a:txBody>
                    <a:bodyPr/>
                    <a:lstStyle/>
                    <a:p>
                      <a:pPr algn="ctr" fontAlgn="ctr"/>
                      <a:r>
                        <a:rPr lang="es-PE" sz="2400" b="1" u="none" strike="noStrike" dirty="0">
                          <a:solidFill>
                            <a:schemeClr val="bg1"/>
                          </a:solidFill>
                          <a:effectLst/>
                        </a:rPr>
                        <a:t>FUENTE DE FINANCIAMIENTO</a:t>
                      </a:r>
                      <a:endParaRPr lang="es-PE" sz="2400" b="1" i="0" u="none" strike="noStrike" dirty="0">
                        <a:solidFill>
                          <a:schemeClr val="bg1"/>
                        </a:solidFill>
                        <a:effectLst/>
                        <a:latin typeface="+mn-lt"/>
                      </a:endParaRPr>
                    </a:p>
                  </a:txBody>
                  <a:tcPr marL="9847" marR="9847" marT="9847" marB="0" anchor="ctr">
                    <a:solidFill>
                      <a:schemeClr val="accent6"/>
                    </a:solidFill>
                  </a:tcPr>
                </a:tc>
                <a:tc>
                  <a:txBody>
                    <a:bodyPr/>
                    <a:lstStyle/>
                    <a:p>
                      <a:pPr algn="ctr" fontAlgn="ctr"/>
                      <a:r>
                        <a:rPr lang="es-PE" sz="2400" b="1" u="none" strike="noStrike" dirty="0">
                          <a:solidFill>
                            <a:schemeClr val="bg1"/>
                          </a:solidFill>
                          <a:effectLst/>
                        </a:rPr>
                        <a:t>PIM 2020</a:t>
                      </a:r>
                      <a:endParaRPr lang="es-PE" sz="2400" b="1" i="0" u="none" strike="noStrike" dirty="0">
                        <a:solidFill>
                          <a:schemeClr val="bg1"/>
                        </a:solidFill>
                        <a:effectLst/>
                        <a:latin typeface="+mn-lt"/>
                      </a:endParaRPr>
                    </a:p>
                  </a:txBody>
                  <a:tcPr marL="9847" marR="9847" marT="9847" marB="0" anchor="ctr">
                    <a:solidFill>
                      <a:schemeClr val="accent6"/>
                    </a:solidFill>
                  </a:tcPr>
                </a:tc>
                <a:tc>
                  <a:txBody>
                    <a:bodyPr/>
                    <a:lstStyle/>
                    <a:p>
                      <a:pPr algn="ctr" fontAlgn="ctr"/>
                      <a:r>
                        <a:rPr lang="es-PE" sz="2400" b="1" u="none" strike="noStrike" dirty="0">
                          <a:solidFill>
                            <a:schemeClr val="bg1"/>
                          </a:solidFill>
                          <a:effectLst/>
                        </a:rPr>
                        <a:t>ASIGNADO MEF 2021</a:t>
                      </a:r>
                      <a:endParaRPr lang="es-PE" sz="2400" b="1" i="0" u="none" strike="noStrike" dirty="0">
                        <a:solidFill>
                          <a:schemeClr val="bg1"/>
                        </a:solidFill>
                        <a:effectLst/>
                        <a:latin typeface="+mn-lt"/>
                      </a:endParaRPr>
                    </a:p>
                  </a:txBody>
                  <a:tcPr marL="9847" marR="9847" marT="9847" marB="0" anchor="ctr">
                    <a:solidFill>
                      <a:schemeClr val="accent6"/>
                    </a:solidFill>
                  </a:tcPr>
                </a:tc>
                <a:tc>
                  <a:txBody>
                    <a:bodyPr/>
                    <a:lstStyle/>
                    <a:p>
                      <a:pPr algn="ctr" fontAlgn="ctr"/>
                      <a:r>
                        <a:rPr lang="es-PE" sz="2400" b="1" u="none" strike="noStrike" dirty="0">
                          <a:solidFill>
                            <a:schemeClr val="bg1"/>
                          </a:solidFill>
                          <a:effectLst/>
                        </a:rPr>
                        <a:t>AMPLIACION /                                                                                           REDUCCION</a:t>
                      </a:r>
                      <a:endParaRPr lang="es-PE" sz="2400" b="1" i="0" u="none" strike="noStrike" dirty="0">
                        <a:solidFill>
                          <a:schemeClr val="bg1"/>
                        </a:solidFill>
                        <a:effectLst/>
                        <a:latin typeface="+mn-lt"/>
                      </a:endParaRPr>
                    </a:p>
                  </a:txBody>
                  <a:tcPr marL="9847" marR="9847" marT="9847" marB="0" anchor="ctr">
                    <a:solidFill>
                      <a:schemeClr val="accent6"/>
                    </a:solidFill>
                  </a:tcPr>
                </a:tc>
                <a:tc>
                  <a:txBody>
                    <a:bodyPr/>
                    <a:lstStyle/>
                    <a:p>
                      <a:pPr algn="ctr" fontAlgn="ctr"/>
                      <a:r>
                        <a:rPr lang="es-PE" sz="2400" b="1" u="none" strike="noStrike" dirty="0">
                          <a:solidFill>
                            <a:schemeClr val="bg1"/>
                          </a:solidFill>
                          <a:effectLst/>
                        </a:rPr>
                        <a:t>%  DE PARTIC.</a:t>
                      </a:r>
                      <a:endParaRPr lang="es-PE" sz="2400" b="1" i="0" u="none" strike="noStrike" dirty="0">
                        <a:solidFill>
                          <a:schemeClr val="bg1"/>
                        </a:solidFill>
                        <a:effectLst/>
                        <a:latin typeface="+mn-lt"/>
                      </a:endParaRPr>
                    </a:p>
                  </a:txBody>
                  <a:tcPr marL="9847" marR="9847" marT="9847" marB="0" anchor="ctr">
                    <a:solidFill>
                      <a:schemeClr val="accent6"/>
                    </a:solidFill>
                  </a:tcPr>
                </a:tc>
                <a:extLst>
                  <a:ext uri="{0D108BD9-81ED-4DB2-BD59-A6C34878D82A}">
                    <a16:rowId xmlns="" xmlns:a16="http://schemas.microsoft.com/office/drawing/2014/main" val="10000"/>
                  </a:ext>
                </a:extLst>
              </a:tr>
              <a:tr h="658137">
                <a:tc>
                  <a:txBody>
                    <a:bodyPr/>
                    <a:lstStyle/>
                    <a:p>
                      <a:pPr algn="just" fontAlgn="ctr"/>
                      <a:r>
                        <a:rPr lang="es-PE" sz="2400" b="0" u="none" strike="noStrike" dirty="0">
                          <a:solidFill>
                            <a:srgbClr val="000000"/>
                          </a:solidFill>
                          <a:effectLst/>
                        </a:rPr>
                        <a:t> RECURSOS ORDINARIOS (RO)</a:t>
                      </a:r>
                      <a:endParaRPr lang="es-PE" sz="2400" b="0" i="0" u="none" strike="noStrike" dirty="0">
                        <a:solidFill>
                          <a:srgbClr val="000000"/>
                        </a:solidFill>
                        <a:effectLst/>
                        <a:latin typeface="+mn-lt"/>
                      </a:endParaRPr>
                    </a:p>
                  </a:txBody>
                  <a:tcPr marL="9847" marR="9847" marT="9847" marB="0" anchor="ctr"/>
                </a:tc>
                <a:tc>
                  <a:txBody>
                    <a:bodyPr/>
                    <a:lstStyle/>
                    <a:p>
                      <a:pPr algn="ctr" fontAlgn="ctr"/>
                      <a:r>
                        <a:rPr lang="es-PE" sz="2400" b="0" u="none" strike="noStrike" dirty="0">
                          <a:solidFill>
                            <a:srgbClr val="000000"/>
                          </a:solidFill>
                          <a:effectLst/>
                        </a:rPr>
                        <a:t>24.03 </a:t>
                      </a:r>
                      <a:endParaRPr lang="es-PE" sz="2400" b="0" i="0" u="none" strike="noStrike" dirty="0">
                        <a:solidFill>
                          <a:srgbClr val="000000"/>
                        </a:solidFill>
                        <a:effectLst/>
                        <a:latin typeface="+mn-lt"/>
                      </a:endParaRPr>
                    </a:p>
                  </a:txBody>
                  <a:tcPr marL="9847" marR="9847" marT="9847" marB="0" anchor="ctr"/>
                </a:tc>
                <a:tc>
                  <a:txBody>
                    <a:bodyPr/>
                    <a:lstStyle/>
                    <a:p>
                      <a:pPr algn="ctr" fontAlgn="ctr"/>
                      <a:r>
                        <a:rPr lang="es-PE" sz="2400" b="0" u="none" strike="noStrike" dirty="0">
                          <a:solidFill>
                            <a:srgbClr val="000000"/>
                          </a:solidFill>
                          <a:effectLst/>
                        </a:rPr>
                        <a:t>36.99 </a:t>
                      </a:r>
                      <a:endParaRPr lang="es-PE" sz="2400" b="0" i="0" u="none" strike="noStrike" dirty="0">
                        <a:solidFill>
                          <a:srgbClr val="000000"/>
                        </a:solidFill>
                        <a:effectLst/>
                        <a:latin typeface="+mn-lt"/>
                      </a:endParaRPr>
                    </a:p>
                  </a:txBody>
                  <a:tcPr marL="9847" marR="9847" marT="9847" marB="0" anchor="ctr"/>
                </a:tc>
                <a:tc>
                  <a:txBody>
                    <a:bodyPr/>
                    <a:lstStyle/>
                    <a:p>
                      <a:pPr algn="ctr" fontAlgn="ctr"/>
                      <a:r>
                        <a:rPr lang="es-PE" sz="2400" b="0" u="none" strike="noStrike" dirty="0">
                          <a:solidFill>
                            <a:srgbClr val="000000"/>
                          </a:solidFill>
                          <a:effectLst/>
                        </a:rPr>
                        <a:t>12.97 </a:t>
                      </a:r>
                      <a:endParaRPr lang="es-PE" sz="2400" b="0" i="0" u="none" strike="noStrike" dirty="0">
                        <a:solidFill>
                          <a:srgbClr val="000000"/>
                        </a:solidFill>
                        <a:effectLst/>
                        <a:latin typeface="+mn-lt"/>
                      </a:endParaRPr>
                    </a:p>
                  </a:txBody>
                  <a:tcPr marL="9847" marR="9847" marT="9847" marB="0" anchor="ctr"/>
                </a:tc>
                <a:tc>
                  <a:txBody>
                    <a:bodyPr/>
                    <a:lstStyle/>
                    <a:p>
                      <a:pPr algn="ctr" fontAlgn="ctr"/>
                      <a:r>
                        <a:rPr lang="es-PE" sz="2400" b="0" u="none" strike="noStrike" dirty="0">
                          <a:solidFill>
                            <a:srgbClr val="000000"/>
                          </a:solidFill>
                          <a:effectLst/>
                        </a:rPr>
                        <a:t>73.9 </a:t>
                      </a:r>
                      <a:endParaRPr lang="es-PE" sz="2400" b="0" i="0" u="none" strike="noStrike" dirty="0">
                        <a:solidFill>
                          <a:srgbClr val="000000"/>
                        </a:solidFill>
                        <a:effectLst/>
                        <a:latin typeface="+mn-lt"/>
                      </a:endParaRPr>
                    </a:p>
                  </a:txBody>
                  <a:tcPr marL="9847" marR="9847" marT="9847" marB="0" anchor="ctr"/>
                </a:tc>
                <a:extLst>
                  <a:ext uri="{0D108BD9-81ED-4DB2-BD59-A6C34878D82A}">
                    <a16:rowId xmlns="" xmlns:a16="http://schemas.microsoft.com/office/drawing/2014/main" val="10001"/>
                  </a:ext>
                </a:extLst>
              </a:tr>
              <a:tr h="554045">
                <a:tc>
                  <a:txBody>
                    <a:bodyPr/>
                    <a:lstStyle/>
                    <a:p>
                      <a:pPr algn="just" fontAlgn="ctr"/>
                      <a:r>
                        <a:rPr lang="es-PE" sz="2400" b="0" u="none" strike="noStrike" dirty="0">
                          <a:solidFill>
                            <a:srgbClr val="000000"/>
                          </a:solidFill>
                          <a:effectLst/>
                        </a:rPr>
                        <a:t> RECURSOS DIRECTAMENTE RECAUDADOS (RDR)</a:t>
                      </a:r>
                      <a:endParaRPr lang="es-PE" sz="2400" b="0" i="0" u="none" strike="noStrike" dirty="0">
                        <a:solidFill>
                          <a:srgbClr val="000000"/>
                        </a:solidFill>
                        <a:effectLst/>
                        <a:latin typeface="+mn-lt"/>
                      </a:endParaRPr>
                    </a:p>
                  </a:txBody>
                  <a:tcPr marL="9847" marR="9847" marT="9847" marB="0" anchor="ctr"/>
                </a:tc>
                <a:tc>
                  <a:txBody>
                    <a:bodyPr/>
                    <a:lstStyle/>
                    <a:p>
                      <a:pPr algn="ctr" fontAlgn="ctr"/>
                      <a:r>
                        <a:rPr lang="es-PE" sz="2400" b="0" u="none" strike="noStrike" dirty="0">
                          <a:solidFill>
                            <a:srgbClr val="000000"/>
                          </a:solidFill>
                          <a:effectLst/>
                        </a:rPr>
                        <a:t>4.09 </a:t>
                      </a:r>
                      <a:endParaRPr lang="es-PE" sz="2400" b="0" i="0" u="none" strike="noStrike" dirty="0">
                        <a:solidFill>
                          <a:srgbClr val="000000"/>
                        </a:solidFill>
                        <a:effectLst/>
                        <a:latin typeface="+mn-lt"/>
                      </a:endParaRPr>
                    </a:p>
                  </a:txBody>
                  <a:tcPr marL="9847" marR="9847" marT="9847" marB="0" anchor="ctr"/>
                </a:tc>
                <a:tc>
                  <a:txBody>
                    <a:bodyPr/>
                    <a:lstStyle/>
                    <a:p>
                      <a:pPr algn="ctr" fontAlgn="ctr"/>
                      <a:r>
                        <a:rPr lang="es-PE" sz="2400" b="0" u="none" strike="noStrike" dirty="0">
                          <a:solidFill>
                            <a:srgbClr val="000000"/>
                          </a:solidFill>
                          <a:effectLst/>
                        </a:rPr>
                        <a:t>1.93 </a:t>
                      </a:r>
                      <a:endParaRPr lang="es-PE" sz="2400" b="0" i="0" u="none" strike="noStrike" dirty="0">
                        <a:solidFill>
                          <a:srgbClr val="000000"/>
                        </a:solidFill>
                        <a:effectLst/>
                        <a:latin typeface="+mn-lt"/>
                      </a:endParaRPr>
                    </a:p>
                  </a:txBody>
                  <a:tcPr marL="9847" marR="9847" marT="9847" marB="0" anchor="ctr"/>
                </a:tc>
                <a:tc>
                  <a:txBody>
                    <a:bodyPr/>
                    <a:lstStyle/>
                    <a:p>
                      <a:pPr algn="ctr" fontAlgn="ctr"/>
                      <a:r>
                        <a:rPr lang="es-PE" sz="2400" b="0" u="none" strike="noStrike" dirty="0">
                          <a:solidFill>
                            <a:srgbClr val="C00000"/>
                          </a:solidFill>
                          <a:effectLst/>
                        </a:rPr>
                        <a:t>-2.16 </a:t>
                      </a:r>
                      <a:endParaRPr lang="es-PE" sz="2400" b="0" i="0" u="none" strike="noStrike" dirty="0">
                        <a:solidFill>
                          <a:srgbClr val="C00000"/>
                        </a:solidFill>
                        <a:effectLst/>
                        <a:latin typeface="+mn-lt"/>
                      </a:endParaRPr>
                    </a:p>
                  </a:txBody>
                  <a:tcPr marL="9847" marR="9847" marT="9847" marB="0" anchor="ctr"/>
                </a:tc>
                <a:tc>
                  <a:txBody>
                    <a:bodyPr/>
                    <a:lstStyle/>
                    <a:p>
                      <a:pPr algn="ctr" fontAlgn="ctr"/>
                      <a:r>
                        <a:rPr lang="es-PE" sz="2400" b="0" u="none" strike="noStrike" dirty="0">
                          <a:solidFill>
                            <a:srgbClr val="C00000"/>
                          </a:solidFill>
                          <a:effectLst/>
                        </a:rPr>
                        <a:t>  3.9 </a:t>
                      </a:r>
                      <a:endParaRPr lang="es-PE" sz="2400" b="0" i="0" u="none" strike="noStrike" dirty="0">
                        <a:solidFill>
                          <a:srgbClr val="C00000"/>
                        </a:solidFill>
                        <a:effectLst/>
                        <a:latin typeface="+mn-lt"/>
                      </a:endParaRPr>
                    </a:p>
                  </a:txBody>
                  <a:tcPr marL="9847" marR="9847" marT="9847" marB="0" anchor="ctr"/>
                </a:tc>
                <a:extLst>
                  <a:ext uri="{0D108BD9-81ED-4DB2-BD59-A6C34878D82A}">
                    <a16:rowId xmlns="" xmlns:a16="http://schemas.microsoft.com/office/drawing/2014/main" val="10002"/>
                  </a:ext>
                </a:extLst>
              </a:tr>
              <a:tr h="1093566">
                <a:tc>
                  <a:txBody>
                    <a:bodyPr/>
                    <a:lstStyle/>
                    <a:p>
                      <a:pPr algn="just" fontAlgn="ctr"/>
                      <a:r>
                        <a:rPr lang="es-PE" sz="2400" b="0" u="none" strike="noStrike" dirty="0">
                          <a:solidFill>
                            <a:srgbClr val="000000"/>
                          </a:solidFill>
                          <a:effectLst/>
                        </a:rPr>
                        <a:t> RECURSOS POR OPERACIONES OFICIALES DE CREDITO (ROOC)</a:t>
                      </a:r>
                      <a:endParaRPr lang="es-PE" sz="2400" b="0" i="0" u="none" strike="noStrike" dirty="0">
                        <a:solidFill>
                          <a:srgbClr val="000000"/>
                        </a:solidFill>
                        <a:effectLst/>
                        <a:latin typeface="+mn-lt"/>
                      </a:endParaRPr>
                    </a:p>
                  </a:txBody>
                  <a:tcPr marL="9847" marR="9847" marT="9847" marB="0" anchor="ctr"/>
                </a:tc>
                <a:tc>
                  <a:txBody>
                    <a:bodyPr/>
                    <a:lstStyle/>
                    <a:p>
                      <a:pPr algn="ctr" fontAlgn="ctr"/>
                      <a:r>
                        <a:rPr lang="es-PE" sz="2400" b="0" u="none" strike="noStrike">
                          <a:solidFill>
                            <a:srgbClr val="000000"/>
                          </a:solidFill>
                          <a:effectLst/>
                        </a:rPr>
                        <a:t>                             -   </a:t>
                      </a:r>
                      <a:endParaRPr lang="es-PE" sz="2400" b="0" i="0" u="none" strike="noStrike">
                        <a:solidFill>
                          <a:srgbClr val="000000"/>
                        </a:solidFill>
                        <a:effectLst/>
                        <a:latin typeface="+mn-lt"/>
                      </a:endParaRPr>
                    </a:p>
                  </a:txBody>
                  <a:tcPr marL="9847" marR="9847" marT="9847" marB="0" anchor="ctr"/>
                </a:tc>
                <a:tc>
                  <a:txBody>
                    <a:bodyPr/>
                    <a:lstStyle/>
                    <a:p>
                      <a:pPr algn="ctr" fontAlgn="ctr"/>
                      <a:r>
                        <a:rPr lang="es-PE" sz="2400" b="0" u="none" strike="noStrike" dirty="0">
                          <a:solidFill>
                            <a:srgbClr val="000000"/>
                          </a:solidFill>
                          <a:effectLst/>
                        </a:rPr>
                        <a:t>11.12 </a:t>
                      </a:r>
                      <a:endParaRPr lang="es-PE" sz="2400" b="0" i="0" u="none" strike="noStrike" dirty="0">
                        <a:solidFill>
                          <a:srgbClr val="000000"/>
                        </a:solidFill>
                        <a:effectLst/>
                        <a:latin typeface="+mn-lt"/>
                      </a:endParaRPr>
                    </a:p>
                  </a:txBody>
                  <a:tcPr marL="9847" marR="9847" marT="9847" marB="0" anchor="ctr"/>
                </a:tc>
                <a:tc>
                  <a:txBody>
                    <a:bodyPr/>
                    <a:lstStyle/>
                    <a:p>
                      <a:pPr algn="ctr" fontAlgn="ctr"/>
                      <a:r>
                        <a:rPr lang="es-PE" sz="2400" b="0" u="none" strike="noStrike" dirty="0">
                          <a:solidFill>
                            <a:srgbClr val="000000"/>
                          </a:solidFill>
                          <a:effectLst/>
                        </a:rPr>
                        <a:t>11.12 </a:t>
                      </a:r>
                      <a:endParaRPr lang="es-PE" sz="2400" b="0" i="0" u="none" strike="noStrike" dirty="0">
                        <a:solidFill>
                          <a:srgbClr val="000000"/>
                        </a:solidFill>
                        <a:effectLst/>
                        <a:latin typeface="+mn-lt"/>
                      </a:endParaRPr>
                    </a:p>
                  </a:txBody>
                  <a:tcPr marL="9847" marR="9847" marT="9847" marB="0" anchor="ctr"/>
                </a:tc>
                <a:tc>
                  <a:txBody>
                    <a:bodyPr/>
                    <a:lstStyle/>
                    <a:p>
                      <a:pPr algn="ctr" fontAlgn="ctr"/>
                      <a:r>
                        <a:rPr lang="es-PE" sz="2400" b="0" u="none" strike="noStrike" dirty="0">
                          <a:solidFill>
                            <a:srgbClr val="000000"/>
                          </a:solidFill>
                          <a:effectLst/>
                        </a:rPr>
                        <a:t>22.2 </a:t>
                      </a:r>
                      <a:endParaRPr lang="es-PE" sz="2400" b="0" i="0" u="none" strike="noStrike" dirty="0">
                        <a:solidFill>
                          <a:srgbClr val="000000"/>
                        </a:solidFill>
                        <a:effectLst/>
                        <a:latin typeface="+mn-lt"/>
                      </a:endParaRPr>
                    </a:p>
                  </a:txBody>
                  <a:tcPr marL="9847" marR="9847" marT="9847" marB="0" anchor="ctr"/>
                </a:tc>
                <a:extLst>
                  <a:ext uri="{0D108BD9-81ED-4DB2-BD59-A6C34878D82A}">
                    <a16:rowId xmlns="" xmlns:a16="http://schemas.microsoft.com/office/drawing/2014/main" val="10003"/>
                  </a:ext>
                </a:extLst>
              </a:tr>
              <a:tr h="1166579">
                <a:tc>
                  <a:txBody>
                    <a:bodyPr/>
                    <a:lstStyle/>
                    <a:p>
                      <a:pPr algn="just" fontAlgn="ctr"/>
                      <a:r>
                        <a:rPr lang="es-PE" sz="2400" b="1" u="none" strike="noStrike" dirty="0">
                          <a:solidFill>
                            <a:schemeClr val="tx2"/>
                          </a:solidFill>
                          <a:effectLst/>
                        </a:rPr>
                        <a:t> TOTAL VARIACIÓN (En millones de soles)</a:t>
                      </a:r>
                      <a:endParaRPr lang="es-PE" sz="2400" b="1" i="0" u="none" strike="noStrike" dirty="0">
                        <a:solidFill>
                          <a:schemeClr val="tx2"/>
                        </a:solidFill>
                        <a:effectLst/>
                        <a:latin typeface="+mn-lt"/>
                      </a:endParaRPr>
                    </a:p>
                  </a:txBody>
                  <a:tcPr marL="9847" marR="9847" marT="9847" marB="0" anchor="ctr"/>
                </a:tc>
                <a:tc>
                  <a:txBody>
                    <a:bodyPr/>
                    <a:lstStyle/>
                    <a:p>
                      <a:pPr algn="ctr" fontAlgn="ctr"/>
                      <a:r>
                        <a:rPr lang="es-PE" sz="2400" b="1" u="none" strike="noStrike" dirty="0">
                          <a:solidFill>
                            <a:schemeClr val="tx2"/>
                          </a:solidFill>
                          <a:effectLst/>
                        </a:rPr>
                        <a:t>28.12 </a:t>
                      </a:r>
                      <a:endParaRPr lang="es-PE" sz="2400" b="1" i="0" u="none" strike="noStrike" dirty="0">
                        <a:solidFill>
                          <a:schemeClr val="tx2"/>
                        </a:solidFill>
                        <a:effectLst/>
                        <a:latin typeface="+mn-lt"/>
                      </a:endParaRPr>
                    </a:p>
                  </a:txBody>
                  <a:tcPr marL="9847" marR="9847" marT="9847" marB="0" anchor="ctr"/>
                </a:tc>
                <a:tc>
                  <a:txBody>
                    <a:bodyPr/>
                    <a:lstStyle/>
                    <a:p>
                      <a:pPr algn="ctr" fontAlgn="ctr"/>
                      <a:r>
                        <a:rPr lang="es-PE" sz="2400" b="1" u="none" strike="noStrike" dirty="0">
                          <a:solidFill>
                            <a:schemeClr val="tx2"/>
                          </a:solidFill>
                          <a:effectLst/>
                        </a:rPr>
                        <a:t>50.05 </a:t>
                      </a:r>
                      <a:endParaRPr lang="es-PE" sz="2400" b="1" i="0" u="none" strike="noStrike" dirty="0">
                        <a:solidFill>
                          <a:schemeClr val="tx2"/>
                        </a:solidFill>
                        <a:effectLst/>
                        <a:latin typeface="+mn-lt"/>
                      </a:endParaRPr>
                    </a:p>
                  </a:txBody>
                  <a:tcPr marL="9847" marR="9847" marT="9847" marB="0" anchor="ctr"/>
                </a:tc>
                <a:tc>
                  <a:txBody>
                    <a:bodyPr/>
                    <a:lstStyle/>
                    <a:p>
                      <a:pPr algn="ctr" fontAlgn="ctr"/>
                      <a:r>
                        <a:rPr lang="es-PE" sz="2400" b="1" u="none" strike="noStrike" dirty="0">
                          <a:solidFill>
                            <a:schemeClr val="tx2"/>
                          </a:solidFill>
                          <a:effectLst/>
                        </a:rPr>
                        <a:t>21.93</a:t>
                      </a:r>
                      <a:endParaRPr lang="es-PE" sz="2400" b="1" i="0" u="none" strike="noStrike" dirty="0">
                        <a:solidFill>
                          <a:schemeClr val="tx2"/>
                        </a:solidFill>
                        <a:effectLst/>
                        <a:latin typeface="+mn-lt"/>
                      </a:endParaRPr>
                    </a:p>
                  </a:txBody>
                  <a:tcPr marL="9847" marR="9847" marT="9847" marB="0" anchor="ctr"/>
                </a:tc>
                <a:tc>
                  <a:txBody>
                    <a:bodyPr/>
                    <a:lstStyle/>
                    <a:p>
                      <a:pPr algn="ctr" fontAlgn="ctr"/>
                      <a:r>
                        <a:rPr lang="es-PE" sz="2400" b="1" u="none" strike="noStrike" dirty="0">
                          <a:solidFill>
                            <a:schemeClr val="tx2"/>
                          </a:solidFill>
                          <a:effectLst/>
                        </a:rPr>
                        <a:t> 100.0 </a:t>
                      </a:r>
                      <a:endParaRPr lang="es-PE" sz="2400" b="1" i="0" u="none" strike="noStrike" dirty="0">
                        <a:solidFill>
                          <a:schemeClr val="tx2"/>
                        </a:solidFill>
                        <a:effectLst/>
                        <a:latin typeface="+mn-lt"/>
                      </a:endParaRPr>
                    </a:p>
                  </a:txBody>
                  <a:tcPr marL="9847" marR="9847" marT="9847" marB="0" anchor="ctr"/>
                </a:tc>
                <a:extLst>
                  <a:ext uri="{0D108BD9-81ED-4DB2-BD59-A6C34878D82A}">
                    <a16:rowId xmlns="" xmlns:a16="http://schemas.microsoft.com/office/drawing/2014/main" val="10004"/>
                  </a:ext>
                </a:extLst>
              </a:tr>
            </a:tbl>
          </a:graphicData>
        </a:graphic>
      </p:graphicFrame>
      <p:sp>
        <p:nvSpPr>
          <p:cNvPr id="8" name="Marcador de número de diapositiva 3">
            <a:extLst>
              <a:ext uri="{FF2B5EF4-FFF2-40B4-BE49-F238E27FC236}">
                <a16:creationId xmlns="" xmlns:a16="http://schemas.microsoft.com/office/drawing/2014/main" id="{4FE7CE82-361D-4872-A788-52A780AD0683}"/>
              </a:ext>
            </a:extLst>
          </p:cNvPr>
          <p:cNvSpPr txBox="1">
            <a:spLocks/>
          </p:cNvSpPr>
          <p:nvPr/>
        </p:nvSpPr>
        <p:spPr>
          <a:xfrm>
            <a:off x="15265400" y="8877368"/>
            <a:ext cx="2711450" cy="1012858"/>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54AD89C-DF1E-4948-B597-5DD47B34A9CA}" type="slidenum">
              <a:rPr kumimoji="1" lang="ja-JP" altLang="en-US" sz="6000" smtClean="0">
                <a:solidFill>
                  <a:schemeClr val="tx2">
                    <a:lumMod val="40000"/>
                    <a:lumOff val="60000"/>
                  </a:schemeClr>
                </a:solidFill>
              </a:rPr>
              <a:pPr algn="r"/>
              <a:t>29</a:t>
            </a:fld>
            <a:endParaRPr kumimoji="1" lang="ja-JP" altLang="en-US" sz="6000" dirty="0">
              <a:solidFill>
                <a:schemeClr val="tx2">
                  <a:lumMod val="40000"/>
                  <a:lumOff val="60000"/>
                </a:schemeClr>
              </a:solidFill>
            </a:endParaRPr>
          </a:p>
        </p:txBody>
      </p:sp>
      <p:pic>
        <p:nvPicPr>
          <p:cNvPr id="9" name="Picture 3">
            <a:extLst>
              <a:ext uri="{FF2B5EF4-FFF2-40B4-BE49-F238E27FC236}">
                <a16:creationId xmlns="" xmlns:a16="http://schemas.microsoft.com/office/drawing/2014/main" id="{3F72EEA7-C539-4B5C-957F-E60965174D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07505" y="9189720"/>
            <a:ext cx="1652735" cy="543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144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descr="Imagen que contiene tabla, interior, hecho de madera, escritorio&#10;&#10;Descripción generada automáticamente">
            <a:extLst>
              <a:ext uri="{FF2B5EF4-FFF2-40B4-BE49-F238E27FC236}">
                <a16:creationId xmlns="" xmlns:a16="http://schemas.microsoft.com/office/drawing/2014/main" id="{66A826A0-FD44-47D9-B9B5-C5DDEDEA222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1422" r="31422"/>
          <a:stretch>
            <a:fillRect/>
          </a:stretch>
        </p:blipFill>
        <p:spPr/>
      </p:pic>
      <p:sp>
        <p:nvSpPr>
          <p:cNvPr id="3" name="Título 2">
            <a:extLst>
              <a:ext uri="{FF2B5EF4-FFF2-40B4-BE49-F238E27FC236}">
                <a16:creationId xmlns="" xmlns:a16="http://schemas.microsoft.com/office/drawing/2014/main" id="{E154E20B-E2D9-46C8-856A-28CE69CA22D2}"/>
              </a:ext>
            </a:extLst>
          </p:cNvPr>
          <p:cNvSpPr>
            <a:spLocks noGrp="1"/>
          </p:cNvSpPr>
          <p:nvPr>
            <p:ph type="title"/>
          </p:nvPr>
        </p:nvSpPr>
        <p:spPr>
          <a:xfrm>
            <a:off x="1262171" y="937429"/>
            <a:ext cx="7846786" cy="3648420"/>
          </a:xfrm>
        </p:spPr>
        <p:txBody>
          <a:bodyPr/>
          <a:lstStyle/>
          <a:p>
            <a:r>
              <a:rPr lang="es-PE" altLang="ja-JP" dirty="0"/>
              <a:t>Marco Legal principal</a:t>
            </a:r>
            <a:endParaRPr lang="es-PE" dirty="0"/>
          </a:p>
        </p:txBody>
      </p:sp>
      <p:sp>
        <p:nvSpPr>
          <p:cNvPr id="4" name="Marcador de texto 3">
            <a:extLst>
              <a:ext uri="{FF2B5EF4-FFF2-40B4-BE49-F238E27FC236}">
                <a16:creationId xmlns="" xmlns:a16="http://schemas.microsoft.com/office/drawing/2014/main" id="{271E4B3F-CCF0-4AC7-A978-4FCB8197A0F6}"/>
              </a:ext>
            </a:extLst>
          </p:cNvPr>
          <p:cNvSpPr>
            <a:spLocks noGrp="1"/>
          </p:cNvSpPr>
          <p:nvPr>
            <p:ph type="body" sz="quarter" idx="12"/>
          </p:nvPr>
        </p:nvSpPr>
        <p:spPr>
          <a:xfrm>
            <a:off x="1262171" y="5217751"/>
            <a:ext cx="8735391" cy="4011613"/>
          </a:xfrm>
        </p:spPr>
        <p:txBody>
          <a:bodyPr>
            <a:noAutofit/>
          </a:bodyPr>
          <a:lstStyle/>
          <a:p>
            <a:pPr marL="342900" lvl="0" indent="-342900">
              <a:lnSpc>
                <a:spcPct val="100000"/>
              </a:lnSpc>
              <a:buFont typeface="Symbol" panose="05050102010706020507" pitchFamily="18" charset="2"/>
              <a:buChar char=""/>
            </a:pPr>
            <a:r>
              <a:rPr lang="es-PE" sz="2800" dirty="0">
                <a:solidFill>
                  <a:srgbClr val="000000"/>
                </a:solidFill>
                <a:ea typeface="Calibri" panose="020F0502020204030204" pitchFamily="34" charset="0"/>
              </a:rPr>
              <a:t>Constitución Política del Perú ( Artículos 154, 182 y 183)</a:t>
            </a:r>
          </a:p>
          <a:p>
            <a:pPr marL="342900" lvl="0" indent="-342900">
              <a:lnSpc>
                <a:spcPct val="100000"/>
              </a:lnSpc>
              <a:buFont typeface="Symbol" panose="05050102010706020507" pitchFamily="18" charset="2"/>
              <a:buChar char=""/>
            </a:pPr>
            <a:endParaRPr lang="es-PE" sz="2800" dirty="0">
              <a:solidFill>
                <a:srgbClr val="000000"/>
              </a:solidFill>
              <a:ea typeface="Calibri" panose="020F0502020204030204" pitchFamily="34" charset="0"/>
            </a:endParaRPr>
          </a:p>
          <a:p>
            <a:pPr marL="342900" lvl="0" indent="-342900">
              <a:lnSpc>
                <a:spcPct val="100000"/>
              </a:lnSpc>
              <a:buFont typeface="Symbol" panose="05050102010706020507" pitchFamily="18" charset="2"/>
              <a:buChar char=""/>
            </a:pPr>
            <a:r>
              <a:rPr lang="es-PE" sz="2800" dirty="0">
                <a:solidFill>
                  <a:srgbClr val="000000"/>
                </a:solidFill>
                <a:ea typeface="Calibri" panose="020F0502020204030204" pitchFamily="34" charset="0"/>
              </a:rPr>
              <a:t>Ley N°30904, Ley de Reforma Constitucional sobre la conformación y funciones de la Junta Nacional de Justicia</a:t>
            </a:r>
          </a:p>
          <a:p>
            <a:pPr marL="342900" lvl="0" indent="-342900">
              <a:lnSpc>
                <a:spcPct val="100000"/>
              </a:lnSpc>
              <a:buFont typeface="Symbol" panose="05050102010706020507" pitchFamily="18" charset="2"/>
              <a:buChar char=""/>
            </a:pPr>
            <a:endParaRPr lang="es-PE" sz="2800" dirty="0">
              <a:solidFill>
                <a:srgbClr val="000000"/>
              </a:solidFill>
              <a:ea typeface="Calibri" panose="020F0502020204030204" pitchFamily="34" charset="0"/>
            </a:endParaRPr>
          </a:p>
          <a:p>
            <a:pPr marL="342900" lvl="0" indent="-342900">
              <a:lnSpc>
                <a:spcPct val="100000"/>
              </a:lnSpc>
              <a:buFont typeface="Symbol" panose="05050102010706020507" pitchFamily="18" charset="2"/>
              <a:buChar char=""/>
            </a:pPr>
            <a:r>
              <a:rPr lang="es-PE" sz="2800" dirty="0">
                <a:solidFill>
                  <a:srgbClr val="000000"/>
                </a:solidFill>
                <a:ea typeface="Calibri" panose="020F0502020204030204" pitchFamily="34" charset="0"/>
              </a:rPr>
              <a:t>Ley N°30916, Ley Orgánica de la Junta Nacional de Justicia</a:t>
            </a:r>
          </a:p>
        </p:txBody>
      </p:sp>
      <p:sp>
        <p:nvSpPr>
          <p:cNvPr id="6" name="Marcador de número de diapositiva 5">
            <a:extLst>
              <a:ext uri="{FF2B5EF4-FFF2-40B4-BE49-F238E27FC236}">
                <a16:creationId xmlns="" xmlns:a16="http://schemas.microsoft.com/office/drawing/2014/main" id="{07F6E761-4F80-44D9-A677-0B22A1DE13E4}"/>
              </a:ext>
            </a:extLst>
          </p:cNvPr>
          <p:cNvSpPr>
            <a:spLocks noGrp="1"/>
          </p:cNvSpPr>
          <p:nvPr>
            <p:ph type="sldNum" sz="quarter" idx="11"/>
          </p:nvPr>
        </p:nvSpPr>
        <p:spPr>
          <a:xfrm>
            <a:off x="458107" y="8877368"/>
            <a:ext cx="1219200" cy="1012858"/>
          </a:xfrm>
        </p:spPr>
        <p:txBody>
          <a:bodyPr/>
          <a:lstStyle/>
          <a:p>
            <a:fld id="{B54AD89C-DF1E-4948-B597-5DD47B34A9CA}" type="slidenum">
              <a:rPr kumimoji="1" lang="ja-JP" altLang="en-US" smtClean="0"/>
              <a:pPr/>
              <a:t>3</a:t>
            </a:fld>
            <a:endParaRPr kumimoji="1" lang="ja-JP" altLang="en-US" dirty="0"/>
          </a:p>
        </p:txBody>
      </p:sp>
      <p:pic>
        <p:nvPicPr>
          <p:cNvPr id="12" name="Picture 3">
            <a:extLst>
              <a:ext uri="{FF2B5EF4-FFF2-40B4-BE49-F238E27FC236}">
                <a16:creationId xmlns="" xmlns:a16="http://schemas.microsoft.com/office/drawing/2014/main" id="{A9AF97A0-2941-4527-9EF4-EFBDB1077D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107" y="374534"/>
            <a:ext cx="3026165" cy="101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581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0288C6B4-AFC3-407F-A595-EFFD38D4CC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00" cy="10285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 xmlns:a16="http://schemas.microsoft.com/office/drawing/2014/main" id="{CF236821-17FE-429B-8D2C-08E13A64EA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683509" cy="10285412"/>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 xmlns:a16="http://schemas.microsoft.com/office/drawing/2014/main" id="{C0BDBCD2-E081-43AB-9119-C55465E597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669793" cy="10285412"/>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1 Título"/>
          <p:cNvSpPr>
            <a:spLocks noGrp="1"/>
          </p:cNvSpPr>
          <p:nvPr>
            <p:ph type="title"/>
          </p:nvPr>
        </p:nvSpPr>
        <p:spPr>
          <a:xfrm>
            <a:off x="556641" y="1741663"/>
            <a:ext cx="5157216" cy="1858231"/>
          </a:xfrm>
        </p:spPr>
        <p:txBody>
          <a:bodyPr vert="horz" lIns="91440" tIns="45720" rIns="91440" bIns="45720" rtlCol="0" anchor="ctr">
            <a:normAutofit/>
          </a:bodyPr>
          <a:lstStyle/>
          <a:p>
            <a:pPr defTabSz="914400"/>
            <a:r>
              <a:rPr lang="es-PE" sz="4200" b="1" kern="1200">
                <a:solidFill>
                  <a:schemeClr val="tx1"/>
                </a:solidFill>
                <a:latin typeface="+mj-lt"/>
                <a:ea typeface="+mj-ea"/>
                <a:cs typeface="+mj-cs"/>
              </a:rPr>
              <a:t>Variación del presupuesto </a:t>
            </a:r>
            <a:br>
              <a:rPr lang="es-PE" sz="4200" b="1" kern="1200">
                <a:solidFill>
                  <a:schemeClr val="tx1"/>
                </a:solidFill>
                <a:latin typeface="+mj-lt"/>
                <a:ea typeface="+mj-ea"/>
                <a:cs typeface="+mj-cs"/>
              </a:rPr>
            </a:br>
            <a:r>
              <a:rPr lang="es-PE" sz="4200" b="1" kern="1200">
                <a:solidFill>
                  <a:schemeClr val="tx1"/>
                </a:solidFill>
                <a:latin typeface="+mj-lt"/>
                <a:ea typeface="+mj-ea"/>
                <a:cs typeface="+mj-cs"/>
              </a:rPr>
              <a:t>(2020-2021)</a:t>
            </a:r>
          </a:p>
        </p:txBody>
      </p:sp>
      <p:sp>
        <p:nvSpPr>
          <p:cNvPr id="23" name="Rectangle 22">
            <a:extLst>
              <a:ext uri="{FF2B5EF4-FFF2-40B4-BE49-F238E27FC236}">
                <a16:creationId xmlns="" xmlns:a16="http://schemas.microsoft.com/office/drawing/2014/main" id="{98E79BE4-34FE-485A-98A5-92CE8F7C4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139488"/>
            <a:ext cx="192024" cy="980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93839" y="3664654"/>
            <a:ext cx="5074920" cy="2742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4 Gráfico"/>
          <p:cNvGraphicFramePr>
            <a:graphicFrameLocks/>
          </p:cNvGraphicFramePr>
          <p:nvPr>
            <p:extLst>
              <p:ext uri="{D42A27DB-BD31-4B8C-83A1-F6EECF244321}">
                <p14:modId xmlns:p14="http://schemas.microsoft.com/office/powerpoint/2010/main" val="1196094561"/>
              </p:ext>
            </p:extLst>
          </p:nvPr>
        </p:nvGraphicFramePr>
        <p:xfrm>
          <a:off x="7351776" y="1261677"/>
          <a:ext cx="10383012" cy="7912910"/>
        </p:xfrm>
        <a:graphic>
          <a:graphicData uri="http://schemas.openxmlformats.org/drawingml/2006/chart">
            <c:chart xmlns:c="http://schemas.openxmlformats.org/drawingml/2006/chart" xmlns:r="http://schemas.openxmlformats.org/officeDocument/2006/relationships" r:id="rId3"/>
          </a:graphicData>
        </a:graphic>
      </p:graphicFrame>
      <p:sp>
        <p:nvSpPr>
          <p:cNvPr id="10" name="Marcador de número de diapositiva 3">
            <a:extLst>
              <a:ext uri="{FF2B5EF4-FFF2-40B4-BE49-F238E27FC236}">
                <a16:creationId xmlns="" xmlns:a16="http://schemas.microsoft.com/office/drawing/2014/main" id="{22E2B273-8FA0-42F6-BC62-7A76BD494F14}"/>
              </a:ext>
            </a:extLst>
          </p:cNvPr>
          <p:cNvSpPr txBox="1">
            <a:spLocks/>
          </p:cNvSpPr>
          <p:nvPr/>
        </p:nvSpPr>
        <p:spPr>
          <a:xfrm>
            <a:off x="15265400" y="8877368"/>
            <a:ext cx="2711450" cy="1012858"/>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54AD89C-DF1E-4948-B597-5DD47B34A9CA}" type="slidenum">
              <a:rPr kumimoji="1" lang="ja-JP" altLang="en-US" sz="6000" smtClean="0">
                <a:solidFill>
                  <a:schemeClr val="tx2">
                    <a:lumMod val="40000"/>
                    <a:lumOff val="60000"/>
                  </a:schemeClr>
                </a:solidFill>
              </a:rPr>
              <a:pPr algn="r"/>
              <a:t>30</a:t>
            </a:fld>
            <a:endParaRPr kumimoji="1" lang="ja-JP" altLang="en-US" sz="6000" dirty="0">
              <a:solidFill>
                <a:schemeClr val="tx2">
                  <a:lumMod val="40000"/>
                  <a:lumOff val="60000"/>
                </a:schemeClr>
              </a:solidFill>
            </a:endParaRPr>
          </a:p>
        </p:txBody>
      </p:sp>
      <p:pic>
        <p:nvPicPr>
          <p:cNvPr id="5" name="Picture 3">
            <a:extLst>
              <a:ext uri="{FF2B5EF4-FFF2-40B4-BE49-F238E27FC236}">
                <a16:creationId xmlns="" xmlns:a16="http://schemas.microsoft.com/office/drawing/2014/main" id="{D1125D13-703C-4814-B731-C76968CA72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839" y="342572"/>
            <a:ext cx="3026165" cy="105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681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30125909-2F96-440C-AA59-4A225C6E5B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8287542" cy="10285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ítulo 3">
            <a:extLst>
              <a:ext uri="{FF2B5EF4-FFF2-40B4-BE49-F238E27FC236}">
                <a16:creationId xmlns="" xmlns:a16="http://schemas.microsoft.com/office/drawing/2014/main" id="{E49B39FF-EC0C-490E-AC24-9D2E61EC18FA}"/>
              </a:ext>
            </a:extLst>
          </p:cNvPr>
          <p:cNvSpPr txBox="1">
            <a:spLocks/>
          </p:cNvSpPr>
          <p:nvPr/>
        </p:nvSpPr>
        <p:spPr>
          <a:xfrm>
            <a:off x="13454487" y="2456806"/>
            <a:ext cx="4774842" cy="6110168"/>
          </a:xfrm>
          <a:prstGeom prst="rect">
            <a:avLst/>
          </a:prstGeom>
        </p:spPr>
        <p:txBody>
          <a:bodyPr vert="horz" lIns="91440" tIns="45720" rIns="91440" bIns="45720" rtlCol="0" anchor="b">
            <a:normAutofit/>
          </a:bodyPr>
          <a:lstStyle>
            <a:lvl1pPr algn="l" defTabSz="1371417" rtl="0" eaLnBrk="1" latinLnBrk="0" hangingPunct="1">
              <a:lnSpc>
                <a:spcPct val="90000"/>
              </a:lnSpc>
              <a:spcBef>
                <a:spcPct val="0"/>
              </a:spcBef>
              <a:buNone/>
              <a:defRPr kumimoji="1" sz="6000" kern="1200" baseline="0">
                <a:solidFill>
                  <a:schemeClr val="tx1"/>
                </a:solidFill>
                <a:latin typeface="+mj-lt"/>
                <a:ea typeface="+mj-ea"/>
                <a:cs typeface="+mj-cs"/>
              </a:defRPr>
            </a:lvl1pPr>
          </a:lstStyle>
          <a:p>
            <a:pPr defTabSz="914400">
              <a:spcAft>
                <a:spcPts val="600"/>
              </a:spcAft>
            </a:pPr>
            <a:r>
              <a:rPr lang="es-PE" sz="5400" kern="1200" dirty="0">
                <a:solidFill>
                  <a:schemeClr val="tx1"/>
                </a:solidFill>
                <a:latin typeface="+mj-lt"/>
                <a:ea typeface="+mj-ea"/>
                <a:cs typeface="+mj-cs"/>
              </a:rPr>
              <a:t>Variación Presupuestal 2020-2021</a:t>
            </a:r>
          </a:p>
          <a:p>
            <a:pPr defTabSz="914400">
              <a:spcAft>
                <a:spcPts val="600"/>
              </a:spcAft>
            </a:pPr>
            <a:r>
              <a:rPr lang="es-PE" sz="3600" kern="1200" dirty="0">
                <a:solidFill>
                  <a:schemeClr val="tx1"/>
                </a:solidFill>
                <a:latin typeface="+mj-lt"/>
                <a:ea typeface="+mj-ea"/>
                <a:cs typeface="+mj-cs"/>
              </a:rPr>
              <a:t>(En millones de soles)</a:t>
            </a:r>
            <a:endParaRPr lang="es-PE" sz="5400" kern="1200" dirty="0">
              <a:solidFill>
                <a:schemeClr val="tx1"/>
              </a:solidFill>
              <a:latin typeface="+mj-lt"/>
              <a:ea typeface="+mj-ea"/>
              <a:cs typeface="+mj-cs"/>
            </a:endParaRPr>
          </a:p>
        </p:txBody>
      </p:sp>
      <p:sp>
        <p:nvSpPr>
          <p:cNvPr id="13" name="Rectangle 12">
            <a:extLst>
              <a:ext uri="{FF2B5EF4-FFF2-40B4-BE49-F238E27FC236}">
                <a16:creationId xmlns="" xmlns:a16="http://schemas.microsoft.com/office/drawing/2014/main" id="{16D99491-70BE-4B1A-B91F-A5A23F3AC2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337103"/>
            <a:ext cx="1083564" cy="7605491"/>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rcador de pie de página 1"/>
          <p:cNvSpPr>
            <a:spLocks noGrp="1"/>
          </p:cNvSpPr>
          <p:nvPr>
            <p:ph type="ftr" sz="quarter" idx="11"/>
          </p:nvPr>
        </p:nvSpPr>
        <p:spPr/>
        <p:txBody>
          <a:bodyPr/>
          <a:lstStyle/>
          <a:p>
            <a:pPr>
              <a:defRPr/>
            </a:pPr>
            <a:endParaRPr lang="es-ES"/>
          </a:p>
        </p:txBody>
      </p:sp>
      <p:sp>
        <p:nvSpPr>
          <p:cNvPr id="3" name="Marcador de número de diapositiva 2"/>
          <p:cNvSpPr>
            <a:spLocks noGrp="1"/>
          </p:cNvSpPr>
          <p:nvPr>
            <p:ph type="sldNum" sz="quarter" idx="12"/>
          </p:nvPr>
        </p:nvSpPr>
        <p:spPr/>
        <p:txBody>
          <a:bodyPr/>
          <a:lstStyle/>
          <a:p>
            <a:pPr>
              <a:spcAft>
                <a:spcPts val="600"/>
              </a:spcAft>
              <a:defRPr/>
            </a:pPr>
            <a:fld id="{E7F47D93-08B6-4324-A9DB-EC1F35059CC3}" type="slidenum">
              <a:rPr lang="es-PE" altLang="es-PE" smtClean="0"/>
              <a:pPr>
                <a:spcAft>
                  <a:spcPts val="600"/>
                </a:spcAft>
                <a:defRPr/>
              </a:pPr>
              <a:t>31</a:t>
            </a:fld>
            <a:endParaRPr lang="es-PE" altLang="es-PE"/>
          </a:p>
        </p:txBody>
      </p:sp>
      <p:graphicFrame>
        <p:nvGraphicFramePr>
          <p:cNvPr id="5" name="Tabla 4"/>
          <p:cNvGraphicFramePr>
            <a:graphicFrameLocks noGrp="1"/>
          </p:cNvGraphicFramePr>
          <p:nvPr>
            <p:extLst>
              <p:ext uri="{D42A27DB-BD31-4B8C-83A1-F6EECF244321}">
                <p14:modId xmlns:p14="http://schemas.microsoft.com/office/powerpoint/2010/main" val="239352116"/>
              </p:ext>
            </p:extLst>
          </p:nvPr>
        </p:nvGraphicFramePr>
        <p:xfrm>
          <a:off x="1279681" y="2461806"/>
          <a:ext cx="11978689" cy="6480786"/>
        </p:xfrm>
        <a:graphic>
          <a:graphicData uri="http://schemas.openxmlformats.org/drawingml/2006/table">
            <a:tbl>
              <a:tblPr firstRow="1" bandRow="1">
                <a:tableStyleId>{912C8C85-51F0-491E-9774-3900AFEF0FD7}</a:tableStyleId>
              </a:tblPr>
              <a:tblGrid>
                <a:gridCol w="5583693">
                  <a:extLst>
                    <a:ext uri="{9D8B030D-6E8A-4147-A177-3AD203B41FA5}">
                      <a16:colId xmlns="" xmlns:a16="http://schemas.microsoft.com/office/drawing/2014/main" val="20000"/>
                    </a:ext>
                  </a:extLst>
                </a:gridCol>
                <a:gridCol w="2705249">
                  <a:extLst>
                    <a:ext uri="{9D8B030D-6E8A-4147-A177-3AD203B41FA5}">
                      <a16:colId xmlns="" xmlns:a16="http://schemas.microsoft.com/office/drawing/2014/main" val="20001"/>
                    </a:ext>
                  </a:extLst>
                </a:gridCol>
                <a:gridCol w="2114037">
                  <a:extLst>
                    <a:ext uri="{9D8B030D-6E8A-4147-A177-3AD203B41FA5}">
                      <a16:colId xmlns="" xmlns:a16="http://schemas.microsoft.com/office/drawing/2014/main" val="20002"/>
                    </a:ext>
                  </a:extLst>
                </a:gridCol>
                <a:gridCol w="1575710">
                  <a:extLst>
                    <a:ext uri="{9D8B030D-6E8A-4147-A177-3AD203B41FA5}">
                      <a16:colId xmlns="" xmlns:a16="http://schemas.microsoft.com/office/drawing/2014/main" val="20003"/>
                    </a:ext>
                  </a:extLst>
                </a:gridCol>
              </a:tblGrid>
              <a:tr h="1229391">
                <a:tc>
                  <a:txBody>
                    <a:bodyPr/>
                    <a:lstStyle/>
                    <a:p>
                      <a:pPr algn="ctr" fontAlgn="ctr"/>
                      <a:r>
                        <a:rPr lang="es-PE" sz="1900" b="1" u="none" strike="noStrike" dirty="0">
                          <a:solidFill>
                            <a:schemeClr val="bg1"/>
                          </a:solidFill>
                          <a:effectLst/>
                        </a:rPr>
                        <a:t>FTE,FTO  /     </a:t>
                      </a:r>
                      <a:br>
                        <a:rPr lang="es-PE" sz="1900" b="1" u="none" strike="noStrike" dirty="0">
                          <a:solidFill>
                            <a:schemeClr val="bg1"/>
                          </a:solidFill>
                          <a:effectLst/>
                        </a:rPr>
                      </a:br>
                      <a:r>
                        <a:rPr lang="es-PE" sz="1900" b="1" u="none" strike="noStrike" dirty="0">
                          <a:solidFill>
                            <a:schemeClr val="bg1"/>
                          </a:solidFill>
                          <a:effectLst/>
                        </a:rPr>
                        <a:t>GENERICA DE GASTO</a:t>
                      </a:r>
                      <a:endParaRPr lang="es-PE" sz="1900" b="1" i="0" u="none" strike="noStrike" dirty="0">
                        <a:solidFill>
                          <a:schemeClr val="bg1"/>
                        </a:solidFill>
                        <a:effectLst/>
                        <a:latin typeface="Calibri" panose="020F0502020204030204" pitchFamily="34" charset="0"/>
                      </a:endParaRPr>
                    </a:p>
                  </a:txBody>
                  <a:tcPr marL="5163" marR="5163" marT="5163" marB="0" anchor="ctr"/>
                </a:tc>
                <a:tc>
                  <a:txBody>
                    <a:bodyPr/>
                    <a:lstStyle/>
                    <a:p>
                      <a:pPr algn="ctr" fontAlgn="ctr"/>
                      <a:r>
                        <a:rPr lang="es-PE" sz="1900" b="1" u="none" strike="noStrike" dirty="0">
                          <a:solidFill>
                            <a:schemeClr val="bg1"/>
                          </a:solidFill>
                          <a:effectLst/>
                        </a:rPr>
                        <a:t>PRESUPUESTO INSTITUCIONAL</a:t>
                      </a:r>
                    </a:p>
                    <a:p>
                      <a:pPr algn="ctr" fontAlgn="ctr"/>
                      <a:r>
                        <a:rPr lang="es-PE" sz="1900" b="1" u="none" strike="noStrike" dirty="0">
                          <a:solidFill>
                            <a:schemeClr val="bg1"/>
                          </a:solidFill>
                          <a:effectLst/>
                        </a:rPr>
                        <a:t> DE APERTURA   (PIA) 2020</a:t>
                      </a:r>
                      <a:endParaRPr lang="es-PE" sz="1900" b="1" i="0" u="none" strike="noStrike" dirty="0">
                        <a:solidFill>
                          <a:schemeClr val="bg1"/>
                        </a:solidFill>
                        <a:effectLst/>
                        <a:latin typeface="Calibri" panose="020F0502020204030204" pitchFamily="34" charset="0"/>
                      </a:endParaRPr>
                    </a:p>
                  </a:txBody>
                  <a:tcPr marL="5163" marR="5163" marT="5163" marB="0" anchor="ctr"/>
                </a:tc>
                <a:tc>
                  <a:txBody>
                    <a:bodyPr/>
                    <a:lstStyle/>
                    <a:p>
                      <a:pPr algn="ctr" fontAlgn="ctr"/>
                      <a:r>
                        <a:rPr lang="es-PE" sz="1900" b="1" u="none" strike="noStrike" dirty="0">
                          <a:solidFill>
                            <a:schemeClr val="bg1"/>
                          </a:solidFill>
                          <a:effectLst/>
                        </a:rPr>
                        <a:t>PRESUPUESTO INSTITUCIONAL DE APERTURA  (PIA) 2021</a:t>
                      </a:r>
                      <a:endParaRPr lang="es-PE" sz="1900" b="1" i="0" u="none" strike="noStrike" dirty="0">
                        <a:solidFill>
                          <a:schemeClr val="bg1"/>
                        </a:solidFill>
                        <a:effectLst/>
                        <a:latin typeface="Calibri" panose="020F0502020204030204" pitchFamily="34" charset="0"/>
                      </a:endParaRPr>
                    </a:p>
                  </a:txBody>
                  <a:tcPr marL="5163" marR="5163" marT="5163" marB="0" anchor="ctr"/>
                </a:tc>
                <a:tc>
                  <a:txBody>
                    <a:bodyPr/>
                    <a:lstStyle/>
                    <a:p>
                      <a:pPr algn="ctr" fontAlgn="ctr"/>
                      <a:r>
                        <a:rPr lang="es-PE" sz="1900" b="1" u="none" strike="noStrike" dirty="0">
                          <a:solidFill>
                            <a:schemeClr val="bg1"/>
                          </a:solidFill>
                          <a:effectLst/>
                        </a:rPr>
                        <a:t>VARIACION</a:t>
                      </a:r>
                      <a:endParaRPr lang="es-PE" sz="1900" b="1" i="0" u="none" strike="noStrike" dirty="0">
                        <a:solidFill>
                          <a:schemeClr val="bg1"/>
                        </a:solidFill>
                        <a:effectLst/>
                        <a:latin typeface="Calibri" panose="020F0502020204030204" pitchFamily="34" charset="0"/>
                      </a:endParaRPr>
                    </a:p>
                  </a:txBody>
                  <a:tcPr marL="5163" marR="5163" marT="5163" marB="0" anchor="ctr"/>
                </a:tc>
                <a:extLst>
                  <a:ext uri="{0D108BD9-81ED-4DB2-BD59-A6C34878D82A}">
                    <a16:rowId xmlns="" xmlns:a16="http://schemas.microsoft.com/office/drawing/2014/main" val="10000"/>
                  </a:ext>
                </a:extLst>
              </a:tr>
              <a:tr h="373418">
                <a:tc>
                  <a:txBody>
                    <a:bodyPr/>
                    <a:lstStyle/>
                    <a:p>
                      <a:pPr algn="l" fontAlgn="ctr"/>
                      <a:r>
                        <a:rPr lang="es-PE" sz="1900" b="1" u="none" strike="noStrike">
                          <a:solidFill>
                            <a:srgbClr val="222B35"/>
                          </a:solidFill>
                          <a:effectLst/>
                        </a:rPr>
                        <a:t>RECURSOS ORDINARIOS</a:t>
                      </a:r>
                      <a:endParaRPr lang="es-PE" sz="1900" b="1" i="0" u="none" strike="noStrike">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1" u="none" strike="noStrike">
                          <a:solidFill>
                            <a:srgbClr val="222B35"/>
                          </a:solidFill>
                          <a:effectLst/>
                        </a:rPr>
                        <a:t>                     24.03 </a:t>
                      </a:r>
                      <a:endParaRPr lang="es-PE" sz="2200" b="1" i="0" u="none" strike="noStrike">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1" u="none" strike="noStrike">
                          <a:solidFill>
                            <a:srgbClr val="222B35"/>
                          </a:solidFill>
                          <a:effectLst/>
                        </a:rPr>
                        <a:t>36.99 </a:t>
                      </a:r>
                      <a:endParaRPr lang="es-PE" sz="2200" b="1" i="0" u="none" strike="noStrike">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1" u="none" strike="noStrike">
                          <a:solidFill>
                            <a:srgbClr val="222B35"/>
                          </a:solidFill>
                          <a:effectLst/>
                        </a:rPr>
                        <a:t>12.97 </a:t>
                      </a:r>
                      <a:endParaRPr lang="es-PE" sz="2200" b="1" i="0" u="none" strike="noStrike">
                        <a:solidFill>
                          <a:srgbClr val="222B35"/>
                        </a:solidFill>
                        <a:effectLst/>
                        <a:latin typeface="Calibri" panose="020F0502020204030204" pitchFamily="34" charset="0"/>
                      </a:endParaRPr>
                    </a:p>
                  </a:txBody>
                  <a:tcPr marL="5163" marR="5163" marT="5163" marB="0" anchor="ctr"/>
                </a:tc>
                <a:extLst>
                  <a:ext uri="{0D108BD9-81ED-4DB2-BD59-A6C34878D82A}">
                    <a16:rowId xmlns="" xmlns:a16="http://schemas.microsoft.com/office/drawing/2014/main" val="10001"/>
                  </a:ext>
                </a:extLst>
              </a:tr>
              <a:tr h="373418">
                <a:tc>
                  <a:txBody>
                    <a:bodyPr/>
                    <a:lstStyle/>
                    <a:p>
                      <a:pPr algn="l" fontAlgn="ctr"/>
                      <a:r>
                        <a:rPr lang="es-PE" sz="1900" b="0" u="none" strike="noStrike">
                          <a:solidFill>
                            <a:srgbClr val="000000"/>
                          </a:solidFill>
                          <a:effectLst/>
                        </a:rPr>
                        <a:t>2.1 PERSONAL Y OBLIGACIONES SOCIALES</a:t>
                      </a:r>
                      <a:endParaRPr lang="es-PE" sz="1900" b="0" i="0" u="none" strike="noStrike">
                        <a:solidFill>
                          <a:srgbClr val="000000"/>
                        </a:solidFill>
                        <a:effectLst/>
                        <a:latin typeface="Calibri" panose="020F0502020204030204" pitchFamily="34" charset="0"/>
                      </a:endParaRPr>
                    </a:p>
                  </a:txBody>
                  <a:tcPr marL="5163" marR="5163" marT="5163" marB="0" anchor="ctr"/>
                </a:tc>
                <a:tc>
                  <a:txBody>
                    <a:bodyPr/>
                    <a:lstStyle/>
                    <a:p>
                      <a:pPr algn="ctr" fontAlgn="ctr"/>
                      <a:r>
                        <a:rPr lang="es-PE" sz="2200" b="0" u="none" strike="noStrike">
                          <a:solidFill>
                            <a:srgbClr val="222B35"/>
                          </a:solidFill>
                          <a:effectLst/>
                        </a:rPr>
                        <a:t>                     13.20 </a:t>
                      </a:r>
                      <a:endParaRPr lang="es-PE" sz="2200" b="0" i="0" u="none" strike="noStrike">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0" u="none" strike="noStrike">
                          <a:solidFill>
                            <a:srgbClr val="222B35"/>
                          </a:solidFill>
                          <a:effectLst/>
                        </a:rPr>
                        <a:t>16.97 </a:t>
                      </a:r>
                      <a:endParaRPr lang="es-PE" sz="2200" b="0" i="0" u="none" strike="noStrike">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0" u="none" strike="noStrike">
                          <a:solidFill>
                            <a:srgbClr val="222B35"/>
                          </a:solidFill>
                          <a:effectLst/>
                        </a:rPr>
                        <a:t>3.78 </a:t>
                      </a:r>
                      <a:endParaRPr lang="es-PE" sz="2200" b="0" i="0" u="none" strike="noStrike">
                        <a:solidFill>
                          <a:srgbClr val="222B35"/>
                        </a:solidFill>
                        <a:effectLst/>
                        <a:latin typeface="Calibri" panose="020F0502020204030204" pitchFamily="34" charset="0"/>
                      </a:endParaRPr>
                    </a:p>
                  </a:txBody>
                  <a:tcPr marL="5163" marR="5163" marT="5163" marB="0" anchor="ctr"/>
                </a:tc>
                <a:extLst>
                  <a:ext uri="{0D108BD9-81ED-4DB2-BD59-A6C34878D82A}">
                    <a16:rowId xmlns="" xmlns:a16="http://schemas.microsoft.com/office/drawing/2014/main" val="10002"/>
                  </a:ext>
                </a:extLst>
              </a:tr>
              <a:tr h="373418">
                <a:tc>
                  <a:txBody>
                    <a:bodyPr/>
                    <a:lstStyle/>
                    <a:p>
                      <a:pPr algn="l" fontAlgn="ctr"/>
                      <a:r>
                        <a:rPr lang="es-PE" sz="1900" b="0" u="none" strike="noStrike">
                          <a:solidFill>
                            <a:srgbClr val="000000"/>
                          </a:solidFill>
                          <a:effectLst/>
                        </a:rPr>
                        <a:t>2.2  PENSIONES Y PRESTACIONES SOCIALES</a:t>
                      </a:r>
                      <a:endParaRPr lang="es-PE" sz="1900" b="0" i="0" u="none" strike="noStrike">
                        <a:solidFill>
                          <a:srgbClr val="000000"/>
                        </a:solidFill>
                        <a:effectLst/>
                        <a:latin typeface="Calibri" panose="020F0502020204030204" pitchFamily="34" charset="0"/>
                      </a:endParaRPr>
                    </a:p>
                  </a:txBody>
                  <a:tcPr marL="5163" marR="5163" marT="5163" marB="0" anchor="ctr"/>
                </a:tc>
                <a:tc>
                  <a:txBody>
                    <a:bodyPr/>
                    <a:lstStyle/>
                    <a:p>
                      <a:pPr algn="ctr" fontAlgn="ctr"/>
                      <a:r>
                        <a:rPr lang="es-PE" sz="2200" b="0" u="none" strike="noStrike">
                          <a:solidFill>
                            <a:srgbClr val="222B35"/>
                          </a:solidFill>
                          <a:effectLst/>
                        </a:rPr>
                        <a:t>                       0.71 </a:t>
                      </a:r>
                      <a:endParaRPr lang="es-PE" sz="2200" b="0" i="0" u="none" strike="noStrike">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0" u="none" strike="noStrike">
                          <a:solidFill>
                            <a:srgbClr val="222B35"/>
                          </a:solidFill>
                          <a:effectLst/>
                        </a:rPr>
                        <a:t>0.72 </a:t>
                      </a:r>
                      <a:endParaRPr lang="es-PE" sz="2200" b="0" i="0" u="none" strike="noStrike">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0" u="none" strike="noStrike">
                          <a:solidFill>
                            <a:srgbClr val="222B35"/>
                          </a:solidFill>
                          <a:effectLst/>
                        </a:rPr>
                        <a:t>0.00 </a:t>
                      </a:r>
                      <a:endParaRPr lang="es-PE" sz="2200" b="0" i="0" u="none" strike="noStrike">
                        <a:solidFill>
                          <a:srgbClr val="222B35"/>
                        </a:solidFill>
                        <a:effectLst/>
                        <a:latin typeface="Calibri" panose="020F0502020204030204" pitchFamily="34" charset="0"/>
                      </a:endParaRPr>
                    </a:p>
                  </a:txBody>
                  <a:tcPr marL="5163" marR="5163" marT="5163" marB="0" anchor="ctr"/>
                </a:tc>
                <a:extLst>
                  <a:ext uri="{0D108BD9-81ED-4DB2-BD59-A6C34878D82A}">
                    <a16:rowId xmlns="" xmlns:a16="http://schemas.microsoft.com/office/drawing/2014/main" val="10003"/>
                  </a:ext>
                </a:extLst>
              </a:tr>
              <a:tr h="373418">
                <a:tc>
                  <a:txBody>
                    <a:bodyPr/>
                    <a:lstStyle/>
                    <a:p>
                      <a:pPr algn="l" fontAlgn="ctr"/>
                      <a:r>
                        <a:rPr lang="es-PE" sz="1900" b="0" u="none" strike="noStrike">
                          <a:solidFill>
                            <a:srgbClr val="000000"/>
                          </a:solidFill>
                          <a:effectLst/>
                        </a:rPr>
                        <a:t>2.3  BIENES Y SERVICIOS</a:t>
                      </a:r>
                      <a:endParaRPr lang="es-PE" sz="1900" b="0" i="0" u="none" strike="noStrike">
                        <a:solidFill>
                          <a:srgbClr val="000000"/>
                        </a:solidFill>
                        <a:effectLst/>
                        <a:latin typeface="Calibri" panose="020F0502020204030204" pitchFamily="34" charset="0"/>
                      </a:endParaRPr>
                    </a:p>
                  </a:txBody>
                  <a:tcPr marL="5163" marR="5163" marT="5163" marB="0" anchor="ctr"/>
                </a:tc>
                <a:tc>
                  <a:txBody>
                    <a:bodyPr/>
                    <a:lstStyle/>
                    <a:p>
                      <a:pPr algn="ctr" fontAlgn="ctr"/>
                      <a:r>
                        <a:rPr lang="es-PE" sz="2200" b="0" u="none" strike="noStrike" dirty="0">
                          <a:solidFill>
                            <a:srgbClr val="222B35"/>
                          </a:solidFill>
                          <a:effectLst/>
                        </a:rPr>
                        <a:t>                       9.98 </a:t>
                      </a:r>
                      <a:endParaRPr lang="es-PE" sz="2200" b="0" i="0" u="none" strike="noStrike" dirty="0">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0" u="none" strike="noStrike">
                          <a:solidFill>
                            <a:srgbClr val="222B35"/>
                          </a:solidFill>
                          <a:effectLst/>
                        </a:rPr>
                        <a:t>19.14 </a:t>
                      </a:r>
                      <a:endParaRPr lang="es-PE" sz="2200" b="0" i="0" u="none" strike="noStrike">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0" u="none" strike="noStrike">
                          <a:solidFill>
                            <a:srgbClr val="222B35"/>
                          </a:solidFill>
                          <a:effectLst/>
                        </a:rPr>
                        <a:t>9.16 </a:t>
                      </a:r>
                      <a:endParaRPr lang="es-PE" sz="2200" b="0" i="0" u="none" strike="noStrike">
                        <a:solidFill>
                          <a:srgbClr val="222B35"/>
                        </a:solidFill>
                        <a:effectLst/>
                        <a:latin typeface="Calibri" panose="020F0502020204030204" pitchFamily="34" charset="0"/>
                      </a:endParaRPr>
                    </a:p>
                  </a:txBody>
                  <a:tcPr marL="5163" marR="5163" marT="5163" marB="0" anchor="ctr"/>
                </a:tc>
                <a:extLst>
                  <a:ext uri="{0D108BD9-81ED-4DB2-BD59-A6C34878D82A}">
                    <a16:rowId xmlns="" xmlns:a16="http://schemas.microsoft.com/office/drawing/2014/main" val="10004"/>
                  </a:ext>
                </a:extLst>
              </a:tr>
              <a:tr h="373418">
                <a:tc>
                  <a:txBody>
                    <a:bodyPr/>
                    <a:lstStyle/>
                    <a:p>
                      <a:pPr algn="l" fontAlgn="ctr"/>
                      <a:r>
                        <a:rPr lang="es-PE" sz="1900" b="0" u="none" strike="noStrike">
                          <a:solidFill>
                            <a:srgbClr val="000000"/>
                          </a:solidFill>
                          <a:effectLst/>
                        </a:rPr>
                        <a:t>2.5  OTROS GASTOS</a:t>
                      </a:r>
                      <a:endParaRPr lang="es-PE" sz="1900" b="0" i="0" u="none" strike="noStrike">
                        <a:solidFill>
                          <a:srgbClr val="000000"/>
                        </a:solidFill>
                        <a:effectLst/>
                        <a:latin typeface="Calibri" panose="020F0502020204030204" pitchFamily="34" charset="0"/>
                      </a:endParaRPr>
                    </a:p>
                  </a:txBody>
                  <a:tcPr marL="5163" marR="5163" marT="5163" marB="0" anchor="ctr"/>
                </a:tc>
                <a:tc>
                  <a:txBody>
                    <a:bodyPr/>
                    <a:lstStyle/>
                    <a:p>
                      <a:pPr algn="ctr" fontAlgn="ctr"/>
                      <a:r>
                        <a:rPr lang="es-PE" sz="2200" b="0" u="none" strike="noStrike">
                          <a:solidFill>
                            <a:srgbClr val="222B35"/>
                          </a:solidFill>
                          <a:effectLst/>
                        </a:rPr>
                        <a:t>                       0.14 </a:t>
                      </a:r>
                      <a:endParaRPr lang="es-PE" sz="2200" b="0" i="0" u="none" strike="noStrike">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0" u="none" strike="noStrike" dirty="0">
                          <a:solidFill>
                            <a:srgbClr val="222B35"/>
                          </a:solidFill>
                          <a:effectLst/>
                        </a:rPr>
                        <a:t>0.17 </a:t>
                      </a:r>
                      <a:endParaRPr lang="es-PE" sz="2200" b="0" i="0" u="none" strike="noStrike" dirty="0">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0" u="none" strike="noStrike">
                          <a:solidFill>
                            <a:srgbClr val="222B35"/>
                          </a:solidFill>
                          <a:effectLst/>
                        </a:rPr>
                        <a:t>0.03 </a:t>
                      </a:r>
                      <a:endParaRPr lang="es-PE" sz="2200" b="0" i="0" u="none" strike="noStrike">
                        <a:solidFill>
                          <a:srgbClr val="222B35"/>
                        </a:solidFill>
                        <a:effectLst/>
                        <a:latin typeface="Calibri" panose="020F0502020204030204" pitchFamily="34" charset="0"/>
                      </a:endParaRPr>
                    </a:p>
                  </a:txBody>
                  <a:tcPr marL="5163" marR="5163" marT="5163" marB="0" anchor="ctr"/>
                </a:tc>
                <a:extLst>
                  <a:ext uri="{0D108BD9-81ED-4DB2-BD59-A6C34878D82A}">
                    <a16:rowId xmlns="" xmlns:a16="http://schemas.microsoft.com/office/drawing/2014/main" val="10005"/>
                  </a:ext>
                </a:extLst>
              </a:tr>
              <a:tr h="630211">
                <a:tc>
                  <a:txBody>
                    <a:bodyPr/>
                    <a:lstStyle/>
                    <a:p>
                      <a:pPr algn="just" fontAlgn="ctr"/>
                      <a:r>
                        <a:rPr lang="es-PE" sz="1900" b="0" u="none" strike="noStrike">
                          <a:solidFill>
                            <a:srgbClr val="000000"/>
                          </a:solidFill>
                          <a:effectLst/>
                        </a:rPr>
                        <a:t>2.6 ADQUISICION DE ACTIVOS NO FINANCIEROS</a:t>
                      </a:r>
                      <a:endParaRPr lang="es-PE" sz="1900" b="0" i="0" u="none" strike="noStrike">
                        <a:solidFill>
                          <a:srgbClr val="000000"/>
                        </a:solidFill>
                        <a:effectLst/>
                        <a:latin typeface="Calibri" panose="020F0502020204030204" pitchFamily="34" charset="0"/>
                      </a:endParaRPr>
                    </a:p>
                  </a:txBody>
                  <a:tcPr marL="5163" marR="5163" marT="5163" marB="0" anchor="ctr"/>
                </a:tc>
                <a:tc>
                  <a:txBody>
                    <a:bodyPr/>
                    <a:lstStyle/>
                    <a:p>
                      <a:pPr algn="ctr" fontAlgn="ctr"/>
                      <a:r>
                        <a:rPr lang="es-PE" sz="2200" b="0" u="none" strike="noStrike">
                          <a:solidFill>
                            <a:srgbClr val="222B35"/>
                          </a:solidFill>
                          <a:effectLst/>
                        </a:rPr>
                        <a:t>                            -   </a:t>
                      </a:r>
                      <a:endParaRPr lang="es-PE" sz="2200" b="0" i="0" u="none" strike="noStrike">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0" u="none" strike="noStrike">
                          <a:solidFill>
                            <a:srgbClr val="222B35"/>
                          </a:solidFill>
                          <a:effectLst/>
                        </a:rPr>
                        <a:t>-   </a:t>
                      </a:r>
                      <a:endParaRPr lang="es-PE" sz="2200" b="0" i="0" u="none" strike="noStrike">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0" u="none" strike="noStrike">
                          <a:solidFill>
                            <a:srgbClr val="222B35"/>
                          </a:solidFill>
                          <a:effectLst/>
                        </a:rPr>
                        <a:t>-   </a:t>
                      </a:r>
                      <a:endParaRPr lang="es-PE" sz="2200" b="0" i="0" u="none" strike="noStrike">
                        <a:solidFill>
                          <a:srgbClr val="222B35"/>
                        </a:solidFill>
                        <a:effectLst/>
                        <a:latin typeface="Calibri" panose="020F0502020204030204" pitchFamily="34" charset="0"/>
                      </a:endParaRPr>
                    </a:p>
                  </a:txBody>
                  <a:tcPr marL="5163" marR="5163" marT="5163" marB="0" anchor="ctr"/>
                </a:tc>
                <a:extLst>
                  <a:ext uri="{0D108BD9-81ED-4DB2-BD59-A6C34878D82A}">
                    <a16:rowId xmlns="" xmlns:a16="http://schemas.microsoft.com/office/drawing/2014/main" val="10006"/>
                  </a:ext>
                </a:extLst>
              </a:tr>
              <a:tr h="373418">
                <a:tc>
                  <a:txBody>
                    <a:bodyPr/>
                    <a:lstStyle/>
                    <a:p>
                      <a:pPr algn="l" fontAlgn="ctr"/>
                      <a:r>
                        <a:rPr lang="es-PE" sz="1900" b="1" u="none" strike="noStrike">
                          <a:solidFill>
                            <a:srgbClr val="222B35"/>
                          </a:solidFill>
                          <a:effectLst/>
                        </a:rPr>
                        <a:t>RECURSOS DIRECTAMENTE RECAUDADOS</a:t>
                      </a:r>
                      <a:endParaRPr lang="es-PE" sz="1900" b="1" i="0" u="none" strike="noStrike">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1" u="none" strike="noStrike">
                          <a:solidFill>
                            <a:srgbClr val="222B35"/>
                          </a:solidFill>
                          <a:effectLst/>
                        </a:rPr>
                        <a:t>                       4.09 </a:t>
                      </a:r>
                      <a:endParaRPr lang="es-PE" sz="2200" b="1" i="0" u="none" strike="noStrike">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1" u="none" strike="noStrike">
                          <a:solidFill>
                            <a:srgbClr val="222B35"/>
                          </a:solidFill>
                          <a:effectLst/>
                        </a:rPr>
                        <a:t>1.93 </a:t>
                      </a:r>
                      <a:endParaRPr lang="es-PE" sz="2200" b="1" i="0" u="none" strike="noStrike">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1" u="none" strike="noStrike">
                          <a:solidFill>
                            <a:srgbClr val="222B35"/>
                          </a:solidFill>
                          <a:effectLst/>
                        </a:rPr>
                        <a:t>-2.16 </a:t>
                      </a:r>
                      <a:endParaRPr lang="es-PE" sz="2200" b="1" i="0" u="none" strike="noStrike">
                        <a:solidFill>
                          <a:srgbClr val="222B35"/>
                        </a:solidFill>
                        <a:effectLst/>
                        <a:latin typeface="Calibri" panose="020F0502020204030204" pitchFamily="34" charset="0"/>
                      </a:endParaRPr>
                    </a:p>
                  </a:txBody>
                  <a:tcPr marL="5163" marR="5163" marT="5163" marB="0" anchor="ctr"/>
                </a:tc>
                <a:extLst>
                  <a:ext uri="{0D108BD9-81ED-4DB2-BD59-A6C34878D82A}">
                    <a16:rowId xmlns="" xmlns:a16="http://schemas.microsoft.com/office/drawing/2014/main" val="10007"/>
                  </a:ext>
                </a:extLst>
              </a:tr>
              <a:tr h="373418">
                <a:tc>
                  <a:txBody>
                    <a:bodyPr/>
                    <a:lstStyle/>
                    <a:p>
                      <a:pPr algn="l" fontAlgn="ctr"/>
                      <a:r>
                        <a:rPr lang="es-PE" sz="1900" b="0" u="none" strike="noStrike">
                          <a:solidFill>
                            <a:srgbClr val="222B35"/>
                          </a:solidFill>
                          <a:effectLst/>
                        </a:rPr>
                        <a:t> 2.2  PENSIONES Y PRESTACIONES SOCIALES </a:t>
                      </a:r>
                      <a:endParaRPr lang="es-PE" sz="1900" b="0" i="0" u="none" strike="noStrike">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0" u="none" strike="noStrike">
                          <a:solidFill>
                            <a:srgbClr val="222B35"/>
                          </a:solidFill>
                          <a:effectLst/>
                        </a:rPr>
                        <a:t>                       0.98 </a:t>
                      </a:r>
                      <a:endParaRPr lang="es-PE" sz="2200" b="0" i="0" u="none" strike="noStrike">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0" u="none" strike="noStrike">
                          <a:solidFill>
                            <a:srgbClr val="222B35"/>
                          </a:solidFill>
                          <a:effectLst/>
                        </a:rPr>
                        <a:t>0.98 </a:t>
                      </a:r>
                      <a:endParaRPr lang="es-PE" sz="2200" b="0" i="0" u="none" strike="noStrike">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0" u="none" strike="noStrike">
                          <a:solidFill>
                            <a:srgbClr val="222B35"/>
                          </a:solidFill>
                          <a:effectLst/>
                        </a:rPr>
                        <a:t>-   </a:t>
                      </a:r>
                      <a:endParaRPr lang="es-PE" sz="2200" b="0" i="0" u="none" strike="noStrike">
                        <a:solidFill>
                          <a:srgbClr val="222B35"/>
                        </a:solidFill>
                        <a:effectLst/>
                        <a:latin typeface="Calibri" panose="020F0502020204030204" pitchFamily="34" charset="0"/>
                      </a:endParaRPr>
                    </a:p>
                  </a:txBody>
                  <a:tcPr marL="5163" marR="5163" marT="5163" marB="0" anchor="ctr"/>
                </a:tc>
                <a:extLst>
                  <a:ext uri="{0D108BD9-81ED-4DB2-BD59-A6C34878D82A}">
                    <a16:rowId xmlns="" xmlns:a16="http://schemas.microsoft.com/office/drawing/2014/main" val="10008"/>
                  </a:ext>
                </a:extLst>
              </a:tr>
              <a:tr h="373418">
                <a:tc>
                  <a:txBody>
                    <a:bodyPr/>
                    <a:lstStyle/>
                    <a:p>
                      <a:pPr algn="l" fontAlgn="ctr"/>
                      <a:r>
                        <a:rPr lang="es-PE" sz="1900" b="0" u="none" strike="noStrike">
                          <a:solidFill>
                            <a:srgbClr val="222B35"/>
                          </a:solidFill>
                          <a:effectLst/>
                        </a:rPr>
                        <a:t> 2.3  BIENES Y SERVICIOS </a:t>
                      </a:r>
                      <a:endParaRPr lang="es-PE" sz="1900" b="0" i="0" u="none" strike="noStrike">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0" u="none" strike="noStrike">
                          <a:solidFill>
                            <a:srgbClr val="222B35"/>
                          </a:solidFill>
                          <a:effectLst/>
                        </a:rPr>
                        <a:t>                       3.11 </a:t>
                      </a:r>
                      <a:endParaRPr lang="es-PE" sz="2200" b="0" i="0" u="none" strike="noStrike">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0" u="none" strike="noStrike" dirty="0">
                          <a:solidFill>
                            <a:srgbClr val="222B35"/>
                          </a:solidFill>
                          <a:effectLst/>
                        </a:rPr>
                        <a:t>0.95 </a:t>
                      </a:r>
                      <a:endParaRPr lang="es-PE" sz="2200" b="0" i="0" u="none" strike="noStrike" dirty="0">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0" u="none" strike="noStrike">
                          <a:solidFill>
                            <a:srgbClr val="222B35"/>
                          </a:solidFill>
                          <a:effectLst/>
                        </a:rPr>
                        <a:t>-2.16 </a:t>
                      </a:r>
                      <a:endParaRPr lang="es-PE" sz="2200" b="0" i="0" u="none" strike="noStrike">
                        <a:solidFill>
                          <a:srgbClr val="222B35"/>
                        </a:solidFill>
                        <a:effectLst/>
                        <a:latin typeface="Calibri" panose="020F0502020204030204" pitchFamily="34" charset="0"/>
                      </a:endParaRPr>
                    </a:p>
                  </a:txBody>
                  <a:tcPr marL="5163" marR="5163" marT="5163" marB="0" anchor="ctr"/>
                </a:tc>
                <a:extLst>
                  <a:ext uri="{0D108BD9-81ED-4DB2-BD59-A6C34878D82A}">
                    <a16:rowId xmlns="" xmlns:a16="http://schemas.microsoft.com/office/drawing/2014/main" val="10009"/>
                  </a:ext>
                </a:extLst>
              </a:tr>
              <a:tr h="630211">
                <a:tc>
                  <a:txBody>
                    <a:bodyPr/>
                    <a:lstStyle/>
                    <a:p>
                      <a:pPr algn="l" fontAlgn="ctr"/>
                      <a:r>
                        <a:rPr lang="es-PE" sz="1900" b="1" u="none" strike="noStrike">
                          <a:solidFill>
                            <a:srgbClr val="222B35"/>
                          </a:solidFill>
                          <a:effectLst/>
                        </a:rPr>
                        <a:t>RECURSOS POR OPERACIONES OFICIALES DE CREDITO</a:t>
                      </a:r>
                      <a:endParaRPr lang="es-PE" sz="1900" b="1" i="0" u="none" strike="noStrike">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1" u="none" strike="noStrike">
                          <a:solidFill>
                            <a:srgbClr val="222B35"/>
                          </a:solidFill>
                          <a:effectLst/>
                        </a:rPr>
                        <a:t>                            -   </a:t>
                      </a:r>
                      <a:endParaRPr lang="es-PE" sz="2200" b="1" i="0" u="none" strike="noStrike">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1" u="none" strike="noStrike">
                          <a:solidFill>
                            <a:srgbClr val="222B35"/>
                          </a:solidFill>
                          <a:effectLst/>
                        </a:rPr>
                        <a:t>11.12 </a:t>
                      </a:r>
                      <a:endParaRPr lang="es-PE" sz="2200" b="1" i="0" u="none" strike="noStrike">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1" u="none" strike="noStrike">
                          <a:solidFill>
                            <a:srgbClr val="222B35"/>
                          </a:solidFill>
                          <a:effectLst/>
                        </a:rPr>
                        <a:t>11.12 </a:t>
                      </a:r>
                      <a:endParaRPr lang="es-PE" sz="2200" b="1" i="0" u="none" strike="noStrike">
                        <a:solidFill>
                          <a:srgbClr val="222B35"/>
                        </a:solidFill>
                        <a:effectLst/>
                        <a:latin typeface="Calibri" panose="020F0502020204030204" pitchFamily="34" charset="0"/>
                      </a:endParaRPr>
                    </a:p>
                  </a:txBody>
                  <a:tcPr marL="5163" marR="5163" marT="5163" marB="0" anchor="ctr"/>
                </a:tc>
                <a:extLst>
                  <a:ext uri="{0D108BD9-81ED-4DB2-BD59-A6C34878D82A}">
                    <a16:rowId xmlns="" xmlns:a16="http://schemas.microsoft.com/office/drawing/2014/main" val="10010"/>
                  </a:ext>
                </a:extLst>
              </a:tr>
              <a:tr h="630211">
                <a:tc>
                  <a:txBody>
                    <a:bodyPr/>
                    <a:lstStyle/>
                    <a:p>
                      <a:pPr algn="l" fontAlgn="ctr"/>
                      <a:r>
                        <a:rPr lang="es-PE" sz="1900" b="0" u="none" strike="noStrike">
                          <a:solidFill>
                            <a:srgbClr val="000000"/>
                          </a:solidFill>
                          <a:effectLst/>
                        </a:rPr>
                        <a:t>2.6 ADQUISICION DE ACTIVOS NO FINANCIEROS</a:t>
                      </a:r>
                      <a:endParaRPr lang="es-PE" sz="1900" b="0" i="0" u="none" strike="noStrike">
                        <a:solidFill>
                          <a:srgbClr val="000000"/>
                        </a:solidFill>
                        <a:effectLst/>
                        <a:latin typeface="Calibri" panose="020F0502020204030204" pitchFamily="34" charset="0"/>
                      </a:endParaRPr>
                    </a:p>
                  </a:txBody>
                  <a:tcPr marL="5163" marR="5163" marT="5163" marB="0" anchor="ctr"/>
                </a:tc>
                <a:tc>
                  <a:txBody>
                    <a:bodyPr/>
                    <a:lstStyle/>
                    <a:p>
                      <a:pPr algn="ctr" fontAlgn="ctr"/>
                      <a:r>
                        <a:rPr lang="es-PE" sz="2200" b="0" u="none" strike="noStrike" dirty="0">
                          <a:solidFill>
                            <a:srgbClr val="222B35"/>
                          </a:solidFill>
                          <a:effectLst/>
                        </a:rPr>
                        <a:t>                            -   </a:t>
                      </a:r>
                      <a:endParaRPr lang="es-PE" sz="2200" b="0" i="0" u="none" strike="noStrike" dirty="0">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0" u="none" strike="noStrike">
                          <a:solidFill>
                            <a:srgbClr val="222B35"/>
                          </a:solidFill>
                          <a:effectLst/>
                        </a:rPr>
                        <a:t>11.12 </a:t>
                      </a:r>
                      <a:endParaRPr lang="es-PE" sz="2200" b="0" i="0" u="none" strike="noStrike">
                        <a:solidFill>
                          <a:srgbClr val="222B35"/>
                        </a:solidFill>
                        <a:effectLst/>
                        <a:latin typeface="Calibri" panose="020F0502020204030204" pitchFamily="34" charset="0"/>
                      </a:endParaRPr>
                    </a:p>
                  </a:txBody>
                  <a:tcPr marL="5163" marR="5163" marT="5163" marB="0" anchor="ctr"/>
                </a:tc>
                <a:tc>
                  <a:txBody>
                    <a:bodyPr/>
                    <a:lstStyle/>
                    <a:p>
                      <a:pPr algn="ctr" fontAlgn="ctr"/>
                      <a:r>
                        <a:rPr lang="es-PE" sz="2200" b="0" u="none" strike="noStrike">
                          <a:solidFill>
                            <a:srgbClr val="222B35"/>
                          </a:solidFill>
                          <a:effectLst/>
                        </a:rPr>
                        <a:t>11.12 </a:t>
                      </a:r>
                      <a:endParaRPr lang="es-PE" sz="2200" b="0" i="0" u="none" strike="noStrike">
                        <a:solidFill>
                          <a:srgbClr val="222B35"/>
                        </a:solidFill>
                        <a:effectLst/>
                        <a:latin typeface="Calibri" panose="020F0502020204030204" pitchFamily="34" charset="0"/>
                      </a:endParaRPr>
                    </a:p>
                  </a:txBody>
                  <a:tcPr marL="5163" marR="5163" marT="5163" marB="0" anchor="ctr"/>
                </a:tc>
                <a:extLst>
                  <a:ext uri="{0D108BD9-81ED-4DB2-BD59-A6C34878D82A}">
                    <a16:rowId xmlns="" xmlns:a16="http://schemas.microsoft.com/office/drawing/2014/main" val="10011"/>
                  </a:ext>
                </a:extLst>
              </a:tr>
              <a:tr h="373418">
                <a:tc>
                  <a:txBody>
                    <a:bodyPr/>
                    <a:lstStyle/>
                    <a:p>
                      <a:pPr algn="ctr" fontAlgn="ctr"/>
                      <a:r>
                        <a:rPr lang="es-PE" sz="1900" b="1" u="none" strike="noStrike" dirty="0">
                          <a:solidFill>
                            <a:srgbClr val="000000"/>
                          </a:solidFill>
                          <a:effectLst/>
                        </a:rPr>
                        <a:t>TOTAL</a:t>
                      </a:r>
                      <a:endParaRPr lang="es-PE" sz="1900" b="1" i="0" u="none" strike="noStrike" dirty="0">
                        <a:solidFill>
                          <a:srgbClr val="000000"/>
                        </a:solidFill>
                        <a:effectLst/>
                        <a:latin typeface="Calibri" panose="020F0502020204030204" pitchFamily="34" charset="0"/>
                      </a:endParaRPr>
                    </a:p>
                  </a:txBody>
                  <a:tcPr marL="5163" marR="5163" marT="5163" marB="0" anchor="ctr"/>
                </a:tc>
                <a:tc>
                  <a:txBody>
                    <a:bodyPr/>
                    <a:lstStyle/>
                    <a:p>
                      <a:pPr algn="l" fontAlgn="ctr"/>
                      <a:r>
                        <a:rPr lang="es-PE" sz="2200" b="1" u="none" strike="noStrike" dirty="0">
                          <a:solidFill>
                            <a:srgbClr val="000000"/>
                          </a:solidFill>
                          <a:effectLst/>
                        </a:rPr>
                        <a:t>                     28.12 </a:t>
                      </a:r>
                      <a:endParaRPr lang="es-PE" sz="2200" b="1" i="0" u="none" strike="noStrike" dirty="0">
                        <a:solidFill>
                          <a:srgbClr val="000000"/>
                        </a:solidFill>
                        <a:effectLst/>
                        <a:latin typeface="Calibri" panose="020F0502020204030204" pitchFamily="34" charset="0"/>
                      </a:endParaRPr>
                    </a:p>
                  </a:txBody>
                  <a:tcPr marL="5163" marR="5163" marT="5163" marB="0" anchor="ctr"/>
                </a:tc>
                <a:tc>
                  <a:txBody>
                    <a:bodyPr/>
                    <a:lstStyle/>
                    <a:p>
                      <a:pPr algn="ctr" fontAlgn="ctr"/>
                      <a:r>
                        <a:rPr lang="es-PE" sz="2200" b="1" u="none" strike="noStrike" dirty="0">
                          <a:solidFill>
                            <a:srgbClr val="000000"/>
                          </a:solidFill>
                          <a:effectLst/>
                        </a:rPr>
                        <a:t>50.05 </a:t>
                      </a:r>
                      <a:endParaRPr lang="es-PE" sz="2200" b="1" i="0" u="none" strike="noStrike" dirty="0">
                        <a:solidFill>
                          <a:srgbClr val="000000"/>
                        </a:solidFill>
                        <a:effectLst/>
                        <a:latin typeface="Calibri" panose="020F0502020204030204" pitchFamily="34" charset="0"/>
                      </a:endParaRPr>
                    </a:p>
                  </a:txBody>
                  <a:tcPr marL="5163" marR="5163" marT="5163" marB="0" anchor="ctr"/>
                </a:tc>
                <a:tc>
                  <a:txBody>
                    <a:bodyPr/>
                    <a:lstStyle/>
                    <a:p>
                      <a:pPr algn="ctr" fontAlgn="ctr"/>
                      <a:r>
                        <a:rPr lang="es-PE" sz="2200" b="1" u="none" strike="noStrike" dirty="0">
                          <a:solidFill>
                            <a:srgbClr val="000000"/>
                          </a:solidFill>
                          <a:effectLst/>
                        </a:rPr>
                        <a:t>21.93 </a:t>
                      </a:r>
                      <a:endParaRPr lang="es-PE" sz="2200" b="1" i="0" u="none" strike="noStrike" dirty="0">
                        <a:solidFill>
                          <a:srgbClr val="000000"/>
                        </a:solidFill>
                        <a:effectLst/>
                        <a:latin typeface="Calibri" panose="020F0502020204030204" pitchFamily="34" charset="0"/>
                      </a:endParaRPr>
                    </a:p>
                  </a:txBody>
                  <a:tcPr marL="5163" marR="5163" marT="5163" marB="0" anchor="ctr"/>
                </a:tc>
                <a:extLst>
                  <a:ext uri="{0D108BD9-81ED-4DB2-BD59-A6C34878D82A}">
                    <a16:rowId xmlns="" xmlns:a16="http://schemas.microsoft.com/office/drawing/2014/main" val="10012"/>
                  </a:ext>
                </a:extLst>
              </a:tr>
            </a:tbl>
          </a:graphicData>
        </a:graphic>
      </p:graphicFrame>
      <p:pic>
        <p:nvPicPr>
          <p:cNvPr id="7" name="Picture 3">
            <a:extLst>
              <a:ext uri="{FF2B5EF4-FFF2-40B4-BE49-F238E27FC236}">
                <a16:creationId xmlns="" xmlns:a16="http://schemas.microsoft.com/office/drawing/2014/main" id="{FF40887F-47BF-4D75-8FC9-C618D0ECF3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9680" y="361322"/>
            <a:ext cx="3026165" cy="105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619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pPr>
              <a:defRPr/>
            </a:pPr>
            <a:endParaRPr lang="es-ES"/>
          </a:p>
        </p:txBody>
      </p:sp>
      <p:sp>
        <p:nvSpPr>
          <p:cNvPr id="3" name="Marcador de número de diapositiva 2"/>
          <p:cNvSpPr>
            <a:spLocks noGrp="1"/>
          </p:cNvSpPr>
          <p:nvPr>
            <p:ph type="sldNum" sz="quarter" idx="12"/>
          </p:nvPr>
        </p:nvSpPr>
        <p:spPr/>
        <p:txBody>
          <a:bodyPr/>
          <a:lstStyle/>
          <a:p>
            <a:pPr>
              <a:defRPr/>
            </a:pPr>
            <a:fld id="{E7F47D93-08B6-4324-A9DB-EC1F35059CC3}" type="slidenum">
              <a:rPr lang="es-PE" altLang="es-PE" smtClean="0"/>
              <a:pPr>
                <a:defRPr/>
              </a:pPr>
              <a:t>32</a:t>
            </a:fld>
            <a:endParaRPr lang="es-PE" altLang="es-PE"/>
          </a:p>
        </p:txBody>
      </p:sp>
      <p:graphicFrame>
        <p:nvGraphicFramePr>
          <p:cNvPr id="7" name="Tabla 6"/>
          <p:cNvGraphicFramePr>
            <a:graphicFrameLocks noGrp="1"/>
          </p:cNvGraphicFramePr>
          <p:nvPr>
            <p:extLst>
              <p:ext uri="{D42A27DB-BD31-4B8C-83A1-F6EECF244321}">
                <p14:modId xmlns:p14="http://schemas.microsoft.com/office/powerpoint/2010/main" val="3590445573"/>
              </p:ext>
            </p:extLst>
          </p:nvPr>
        </p:nvGraphicFramePr>
        <p:xfrm>
          <a:off x="9863547" y="3969351"/>
          <a:ext cx="7167152" cy="3578581"/>
        </p:xfrm>
        <a:graphic>
          <a:graphicData uri="http://schemas.openxmlformats.org/drawingml/2006/table">
            <a:tbl>
              <a:tblPr>
                <a:tableStyleId>{10A1B5D5-9B99-4C35-A422-299274C87663}</a:tableStyleId>
              </a:tblPr>
              <a:tblGrid>
                <a:gridCol w="5500912">
                  <a:extLst>
                    <a:ext uri="{9D8B030D-6E8A-4147-A177-3AD203B41FA5}">
                      <a16:colId xmlns="" xmlns:a16="http://schemas.microsoft.com/office/drawing/2014/main" val="20000"/>
                    </a:ext>
                  </a:extLst>
                </a:gridCol>
                <a:gridCol w="1666240">
                  <a:extLst>
                    <a:ext uri="{9D8B030D-6E8A-4147-A177-3AD203B41FA5}">
                      <a16:colId xmlns="" xmlns:a16="http://schemas.microsoft.com/office/drawing/2014/main" val="20001"/>
                    </a:ext>
                  </a:extLst>
                </a:gridCol>
              </a:tblGrid>
              <a:tr h="787167">
                <a:tc>
                  <a:txBody>
                    <a:bodyPr/>
                    <a:lstStyle/>
                    <a:p>
                      <a:pPr algn="ctr" fontAlgn="ctr"/>
                      <a:r>
                        <a:rPr lang="es-PE" sz="2800" b="1" u="none" strike="noStrike" dirty="0">
                          <a:solidFill>
                            <a:schemeClr val="bg1"/>
                          </a:solidFill>
                          <a:effectLst/>
                        </a:rPr>
                        <a:t>CONCEPTOS</a:t>
                      </a:r>
                      <a:endParaRPr lang="es-PE" sz="2800" b="1" i="0" u="none" strike="noStrike" dirty="0">
                        <a:solidFill>
                          <a:schemeClr val="bg1"/>
                        </a:solidFill>
                        <a:effectLst/>
                        <a:latin typeface="Calibri" panose="020F0502020204030204" pitchFamily="34" charset="0"/>
                      </a:endParaRPr>
                    </a:p>
                  </a:txBody>
                  <a:tcPr marL="7620" marR="7620" marT="7620" marB="0" anchor="ctr">
                    <a:solidFill>
                      <a:schemeClr val="accent6"/>
                    </a:solidFill>
                  </a:tcPr>
                </a:tc>
                <a:tc>
                  <a:txBody>
                    <a:bodyPr/>
                    <a:lstStyle/>
                    <a:p>
                      <a:pPr algn="ctr" fontAlgn="ctr"/>
                      <a:r>
                        <a:rPr lang="es-PE" sz="2800" b="1" u="none" strike="noStrike" dirty="0">
                          <a:solidFill>
                            <a:schemeClr val="bg1"/>
                          </a:solidFill>
                          <a:effectLst/>
                        </a:rPr>
                        <a:t>MONTO </a:t>
                      </a:r>
                      <a:endParaRPr lang="es-PE" sz="2800" b="1" i="0" u="none" strike="noStrike" dirty="0">
                        <a:solidFill>
                          <a:schemeClr val="bg1"/>
                        </a:solidFill>
                        <a:effectLst/>
                        <a:latin typeface="Calibri" panose="020F0502020204030204" pitchFamily="34" charset="0"/>
                      </a:endParaRPr>
                    </a:p>
                  </a:txBody>
                  <a:tcPr marL="7620" marR="7620" marT="7620" marB="0" anchor="ctr">
                    <a:solidFill>
                      <a:schemeClr val="accent6"/>
                    </a:solidFill>
                  </a:tcPr>
                </a:tc>
                <a:extLst>
                  <a:ext uri="{0D108BD9-81ED-4DB2-BD59-A6C34878D82A}">
                    <a16:rowId xmlns="" xmlns:a16="http://schemas.microsoft.com/office/drawing/2014/main" val="10000"/>
                  </a:ext>
                </a:extLst>
              </a:tr>
              <a:tr h="494529">
                <a:tc>
                  <a:txBody>
                    <a:bodyPr/>
                    <a:lstStyle/>
                    <a:p>
                      <a:pPr algn="l" fontAlgn="b"/>
                      <a:r>
                        <a:rPr lang="es-PE" sz="2800" b="0" u="none" strike="noStrike" dirty="0">
                          <a:solidFill>
                            <a:srgbClr val="000000"/>
                          </a:solidFill>
                          <a:effectLst/>
                        </a:rPr>
                        <a:t>Gastos para funcionamiento </a:t>
                      </a:r>
                      <a:endParaRPr lang="es-PE" sz="2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PE" sz="2800" b="0" u="none" strike="noStrike" dirty="0">
                          <a:solidFill>
                            <a:srgbClr val="000000"/>
                          </a:solidFill>
                          <a:effectLst/>
                        </a:rPr>
                        <a:t>4.85</a:t>
                      </a:r>
                      <a:endParaRPr lang="es-PE" sz="2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1"/>
                  </a:ext>
                </a:extLst>
              </a:tr>
              <a:tr h="600891">
                <a:tc>
                  <a:txBody>
                    <a:bodyPr/>
                    <a:lstStyle/>
                    <a:p>
                      <a:pPr algn="l" fontAlgn="b"/>
                      <a:r>
                        <a:rPr lang="es-PE" sz="2800" b="0" u="none" strike="noStrike" dirty="0">
                          <a:solidFill>
                            <a:srgbClr val="000000"/>
                          </a:solidFill>
                          <a:effectLst/>
                        </a:rPr>
                        <a:t>Gastos para actividades funcionales</a:t>
                      </a:r>
                      <a:endParaRPr lang="es-PE" sz="2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PE" sz="2800" b="0" u="none" strike="noStrike" dirty="0">
                          <a:solidFill>
                            <a:srgbClr val="000000"/>
                          </a:solidFill>
                          <a:effectLst/>
                        </a:rPr>
                        <a:t>5.11</a:t>
                      </a:r>
                      <a:endParaRPr lang="es-PE" sz="2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2"/>
                  </a:ext>
                </a:extLst>
              </a:tr>
              <a:tr h="574765">
                <a:tc>
                  <a:txBody>
                    <a:bodyPr/>
                    <a:lstStyle/>
                    <a:p>
                      <a:pPr algn="r" fontAlgn="b"/>
                      <a:r>
                        <a:rPr lang="es-PE" sz="2800" b="1" u="none" strike="noStrike" dirty="0">
                          <a:solidFill>
                            <a:srgbClr val="000000"/>
                          </a:solidFill>
                          <a:effectLst/>
                        </a:rPr>
                        <a:t>TOTAL</a:t>
                      </a:r>
                      <a:endParaRPr lang="es-PE" sz="28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s-PE" sz="2800" b="1" u="none" strike="noStrike" dirty="0">
                          <a:solidFill>
                            <a:srgbClr val="000000"/>
                          </a:solidFill>
                          <a:effectLst/>
                        </a:rPr>
                        <a:t>9.96</a:t>
                      </a:r>
                      <a:endParaRPr lang="es-PE" sz="28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3"/>
                  </a:ext>
                </a:extLst>
              </a:tr>
              <a:tr h="432317">
                <a:tc>
                  <a:txBody>
                    <a:bodyPr/>
                    <a:lstStyle/>
                    <a:p>
                      <a:pPr algn="r" fontAlgn="b"/>
                      <a:r>
                        <a:rPr lang="es-PE" sz="2800" b="1" u="none" strike="noStrike" dirty="0">
                          <a:solidFill>
                            <a:srgbClr val="000000"/>
                          </a:solidFill>
                          <a:effectLst/>
                        </a:rPr>
                        <a:t>% Participación total presupuesto</a:t>
                      </a:r>
                      <a:endParaRPr lang="es-PE"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PE" sz="2800" b="1" u="none" strike="noStrike" dirty="0">
                          <a:solidFill>
                            <a:srgbClr val="000000"/>
                          </a:solidFill>
                          <a:effectLst/>
                        </a:rPr>
                        <a:t>20 %</a:t>
                      </a:r>
                      <a:endParaRPr lang="es-PE" sz="2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04"/>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345617562"/>
              </p:ext>
            </p:extLst>
          </p:nvPr>
        </p:nvGraphicFramePr>
        <p:xfrm>
          <a:off x="5085017" y="7689697"/>
          <a:ext cx="8117963" cy="868680"/>
        </p:xfrm>
        <a:graphic>
          <a:graphicData uri="http://schemas.openxmlformats.org/drawingml/2006/table">
            <a:tbl>
              <a:tblPr>
                <a:tableStyleId>{10A1B5D5-9B99-4C35-A422-299274C87663}</a:tableStyleId>
              </a:tblPr>
              <a:tblGrid>
                <a:gridCol w="6574056">
                  <a:extLst>
                    <a:ext uri="{9D8B030D-6E8A-4147-A177-3AD203B41FA5}">
                      <a16:colId xmlns="" xmlns:a16="http://schemas.microsoft.com/office/drawing/2014/main" val="20000"/>
                    </a:ext>
                  </a:extLst>
                </a:gridCol>
                <a:gridCol w="1543907">
                  <a:extLst>
                    <a:ext uri="{9D8B030D-6E8A-4147-A177-3AD203B41FA5}">
                      <a16:colId xmlns="" xmlns:a16="http://schemas.microsoft.com/office/drawing/2014/main" val="20001"/>
                    </a:ext>
                  </a:extLst>
                </a:gridCol>
              </a:tblGrid>
              <a:tr h="182880">
                <a:tc>
                  <a:txBody>
                    <a:bodyPr/>
                    <a:lstStyle/>
                    <a:p>
                      <a:pPr algn="l" fontAlgn="b"/>
                      <a:r>
                        <a:rPr lang="es-PE" sz="2800" b="0" u="none" strike="noStrike" dirty="0">
                          <a:solidFill>
                            <a:schemeClr val="bg1"/>
                          </a:solidFill>
                          <a:effectLst/>
                        </a:rPr>
                        <a:t>PROYECTO DE INVERSIÓN</a:t>
                      </a:r>
                      <a:endParaRPr lang="es-PE" sz="2800" b="0" i="0" u="none" strike="noStrike" dirty="0">
                        <a:solidFill>
                          <a:schemeClr val="bg1"/>
                        </a:solidFill>
                        <a:effectLst/>
                        <a:latin typeface="Calibri" panose="020F0502020204030204" pitchFamily="34" charset="0"/>
                      </a:endParaRPr>
                    </a:p>
                  </a:txBody>
                  <a:tcPr marL="7620" marR="7620" marT="7620" marB="0" anchor="b">
                    <a:solidFill>
                      <a:schemeClr val="accent6"/>
                    </a:solidFill>
                  </a:tcPr>
                </a:tc>
                <a:tc>
                  <a:txBody>
                    <a:bodyPr/>
                    <a:lstStyle/>
                    <a:p>
                      <a:pPr algn="r" fontAlgn="b"/>
                      <a:r>
                        <a:rPr lang="es-PE" sz="2800" b="0" u="none" strike="noStrike" dirty="0">
                          <a:solidFill>
                            <a:schemeClr val="bg1"/>
                          </a:solidFill>
                          <a:effectLst/>
                        </a:rPr>
                        <a:t>11.12</a:t>
                      </a:r>
                      <a:endParaRPr lang="es-PE" sz="2800" b="0" i="0" u="none" strike="noStrike" dirty="0">
                        <a:solidFill>
                          <a:schemeClr val="bg1"/>
                        </a:solidFill>
                        <a:effectLst/>
                        <a:latin typeface="Calibri" panose="020F0502020204030204" pitchFamily="34" charset="0"/>
                      </a:endParaRPr>
                    </a:p>
                  </a:txBody>
                  <a:tcPr marL="7620" marR="7620" marT="7620" marB="0" anchor="b">
                    <a:solidFill>
                      <a:schemeClr val="accent6"/>
                    </a:solidFill>
                  </a:tcPr>
                </a:tc>
                <a:extLst>
                  <a:ext uri="{0D108BD9-81ED-4DB2-BD59-A6C34878D82A}">
                    <a16:rowId xmlns="" xmlns:a16="http://schemas.microsoft.com/office/drawing/2014/main" val="10000"/>
                  </a:ext>
                </a:extLst>
              </a:tr>
              <a:tr h="182880">
                <a:tc>
                  <a:txBody>
                    <a:bodyPr/>
                    <a:lstStyle/>
                    <a:p>
                      <a:pPr algn="r" fontAlgn="b"/>
                      <a:r>
                        <a:rPr lang="es-PE" sz="2800" b="1" u="none" strike="noStrike" dirty="0">
                          <a:solidFill>
                            <a:srgbClr val="000000"/>
                          </a:solidFill>
                          <a:effectLst/>
                        </a:rPr>
                        <a:t>% Participación total presupuesto</a:t>
                      </a:r>
                      <a:endParaRPr lang="es-PE"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PE" sz="2800" b="1" u="none" strike="noStrike" dirty="0">
                          <a:solidFill>
                            <a:srgbClr val="000000"/>
                          </a:solidFill>
                          <a:effectLst/>
                        </a:rPr>
                        <a:t>22 %</a:t>
                      </a:r>
                      <a:endParaRPr lang="es-PE" sz="2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01"/>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661417663"/>
              </p:ext>
            </p:extLst>
          </p:nvPr>
        </p:nvGraphicFramePr>
        <p:xfrm>
          <a:off x="1257299" y="4160553"/>
          <a:ext cx="6330516" cy="2583180"/>
        </p:xfrm>
        <a:graphic>
          <a:graphicData uri="http://schemas.openxmlformats.org/drawingml/2006/table">
            <a:tbl>
              <a:tblPr>
                <a:tableStyleId>{10A1B5D5-9B99-4C35-A422-299274C87663}</a:tableStyleId>
              </a:tblPr>
              <a:tblGrid>
                <a:gridCol w="1985586">
                  <a:extLst>
                    <a:ext uri="{9D8B030D-6E8A-4147-A177-3AD203B41FA5}">
                      <a16:colId xmlns="" xmlns:a16="http://schemas.microsoft.com/office/drawing/2014/main" val="20000"/>
                    </a:ext>
                  </a:extLst>
                </a:gridCol>
                <a:gridCol w="1448310">
                  <a:extLst>
                    <a:ext uri="{9D8B030D-6E8A-4147-A177-3AD203B41FA5}">
                      <a16:colId xmlns="" xmlns:a16="http://schemas.microsoft.com/office/drawing/2014/main" val="20001"/>
                    </a:ext>
                  </a:extLst>
                </a:gridCol>
                <a:gridCol w="1448310">
                  <a:extLst>
                    <a:ext uri="{9D8B030D-6E8A-4147-A177-3AD203B41FA5}">
                      <a16:colId xmlns="" xmlns:a16="http://schemas.microsoft.com/office/drawing/2014/main" val="20002"/>
                    </a:ext>
                  </a:extLst>
                </a:gridCol>
                <a:gridCol w="1448310">
                  <a:extLst>
                    <a:ext uri="{9D8B030D-6E8A-4147-A177-3AD203B41FA5}">
                      <a16:colId xmlns="" xmlns:a16="http://schemas.microsoft.com/office/drawing/2014/main" val="20003"/>
                    </a:ext>
                  </a:extLst>
                </a:gridCol>
              </a:tblGrid>
              <a:tr h="198120">
                <a:tc>
                  <a:txBody>
                    <a:bodyPr/>
                    <a:lstStyle/>
                    <a:p>
                      <a:pPr algn="ctr" fontAlgn="b"/>
                      <a:r>
                        <a:rPr lang="es-PE" sz="2800" b="1" u="none" strike="noStrike" dirty="0">
                          <a:solidFill>
                            <a:schemeClr val="bg1"/>
                          </a:solidFill>
                          <a:effectLst/>
                        </a:rPr>
                        <a:t>CONCEPTO</a:t>
                      </a:r>
                      <a:endParaRPr lang="es-PE" sz="2800" b="1" i="0" u="none" strike="noStrike" dirty="0">
                        <a:solidFill>
                          <a:schemeClr val="bg1"/>
                        </a:solidFill>
                        <a:effectLst/>
                        <a:latin typeface="Calibri" panose="020F0502020204030204" pitchFamily="34" charset="0"/>
                      </a:endParaRPr>
                    </a:p>
                  </a:txBody>
                  <a:tcPr marL="7620" marR="7620" marT="7620" marB="0" anchor="ctr">
                    <a:solidFill>
                      <a:schemeClr val="accent6"/>
                    </a:solidFill>
                  </a:tcPr>
                </a:tc>
                <a:tc>
                  <a:txBody>
                    <a:bodyPr/>
                    <a:lstStyle/>
                    <a:p>
                      <a:pPr algn="ctr" fontAlgn="b"/>
                      <a:r>
                        <a:rPr lang="es-PE" sz="2800" b="1" u="none" strike="noStrike" dirty="0">
                          <a:solidFill>
                            <a:schemeClr val="bg1"/>
                          </a:solidFill>
                          <a:effectLst/>
                        </a:rPr>
                        <a:t>PLANILLA</a:t>
                      </a:r>
                      <a:endParaRPr lang="es-PE" sz="2800" b="1" i="0" u="none" strike="noStrike" dirty="0">
                        <a:solidFill>
                          <a:schemeClr val="bg1"/>
                        </a:solidFill>
                        <a:effectLst/>
                        <a:latin typeface="Calibri" panose="020F0502020204030204" pitchFamily="34" charset="0"/>
                      </a:endParaRPr>
                    </a:p>
                  </a:txBody>
                  <a:tcPr marL="7620" marR="7620" marT="7620" marB="0" anchor="ctr">
                    <a:solidFill>
                      <a:schemeClr val="accent6"/>
                    </a:solidFill>
                  </a:tcPr>
                </a:tc>
                <a:tc>
                  <a:txBody>
                    <a:bodyPr/>
                    <a:lstStyle/>
                    <a:p>
                      <a:pPr algn="ctr" rtl="0" fontAlgn="b"/>
                      <a:r>
                        <a:rPr lang="es-PE" sz="2800" b="1" u="none" strike="noStrike" dirty="0">
                          <a:solidFill>
                            <a:schemeClr val="bg1"/>
                          </a:solidFill>
                          <a:effectLst/>
                        </a:rPr>
                        <a:t>MONTO</a:t>
                      </a:r>
                      <a:endParaRPr lang="es-PE" sz="2800" b="1" i="0" u="none" strike="noStrike" dirty="0">
                        <a:solidFill>
                          <a:schemeClr val="bg1"/>
                        </a:solidFill>
                        <a:effectLst/>
                        <a:latin typeface="Calibri" panose="020F0502020204030204" pitchFamily="34" charset="0"/>
                      </a:endParaRPr>
                    </a:p>
                  </a:txBody>
                  <a:tcPr marL="7620" marR="7620" marT="7620" marB="0" anchor="ctr">
                    <a:solidFill>
                      <a:schemeClr val="accent6"/>
                    </a:solidFill>
                  </a:tcPr>
                </a:tc>
                <a:tc>
                  <a:txBody>
                    <a:bodyPr/>
                    <a:lstStyle/>
                    <a:p>
                      <a:pPr algn="ctr" rtl="0" fontAlgn="b"/>
                      <a:r>
                        <a:rPr lang="es-PE" sz="2800" b="1" u="none" strike="noStrike" dirty="0">
                          <a:solidFill>
                            <a:schemeClr val="bg1"/>
                          </a:solidFill>
                          <a:effectLst/>
                        </a:rPr>
                        <a:t>% PARTIC.</a:t>
                      </a:r>
                      <a:endParaRPr lang="es-PE" sz="2800" b="1" i="0" u="none" strike="noStrike" dirty="0">
                        <a:solidFill>
                          <a:schemeClr val="bg1"/>
                        </a:solidFill>
                        <a:effectLst/>
                        <a:latin typeface="Calibri" panose="020F0502020204030204" pitchFamily="34" charset="0"/>
                      </a:endParaRPr>
                    </a:p>
                  </a:txBody>
                  <a:tcPr marL="7620" marR="7620" marT="7620" marB="0" anchor="ctr">
                    <a:solidFill>
                      <a:schemeClr val="accent6"/>
                    </a:solidFill>
                  </a:tcPr>
                </a:tc>
                <a:extLst>
                  <a:ext uri="{0D108BD9-81ED-4DB2-BD59-A6C34878D82A}">
                    <a16:rowId xmlns="" xmlns:a16="http://schemas.microsoft.com/office/drawing/2014/main" val="10000"/>
                  </a:ext>
                </a:extLst>
              </a:tr>
              <a:tr h="365760">
                <a:tc>
                  <a:txBody>
                    <a:bodyPr/>
                    <a:lstStyle/>
                    <a:p>
                      <a:pPr algn="l" fontAlgn="ctr"/>
                      <a:r>
                        <a:rPr lang="es-PE" sz="2800" b="0" u="none" strike="noStrike" dirty="0">
                          <a:solidFill>
                            <a:srgbClr val="000000"/>
                          </a:solidFill>
                          <a:effectLst/>
                        </a:rPr>
                        <a:t>Planilla </a:t>
                      </a:r>
                    </a:p>
                    <a:p>
                      <a:pPr algn="l" fontAlgn="ctr"/>
                      <a:r>
                        <a:rPr lang="es-PE" sz="2800" b="0" u="none" strike="noStrike" dirty="0">
                          <a:solidFill>
                            <a:srgbClr val="000000"/>
                          </a:solidFill>
                          <a:effectLst/>
                        </a:rPr>
                        <a:t>(RL. 728 + Ley 30057)</a:t>
                      </a:r>
                      <a:endParaRPr lang="es-PE" sz="2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s-PE" sz="2800" b="0" u="none" strike="noStrike" dirty="0">
                          <a:solidFill>
                            <a:srgbClr val="000000"/>
                          </a:solidFill>
                          <a:effectLst/>
                        </a:rPr>
                        <a:t>92</a:t>
                      </a:r>
                      <a:endParaRPr lang="es-PE" sz="2800" b="0" i="0" u="none" strike="noStrike" dirty="0">
                        <a:solidFill>
                          <a:srgbClr val="000000"/>
                        </a:solidFill>
                        <a:effectLst/>
                        <a:latin typeface="Calibri" panose="020F0502020204030204" pitchFamily="34" charset="0"/>
                      </a:endParaRPr>
                    </a:p>
                  </a:txBody>
                  <a:tcPr marL="7620" marR="7620" marT="7620" marB="0" anchor="ctr"/>
                </a:tc>
                <a:tc rowSpan="2">
                  <a:txBody>
                    <a:bodyPr/>
                    <a:lstStyle/>
                    <a:p>
                      <a:pPr algn="ctr" rtl="0" fontAlgn="ctr"/>
                      <a:r>
                        <a:rPr lang="es-PE" sz="2800" b="0" u="none" strike="noStrike" dirty="0">
                          <a:solidFill>
                            <a:srgbClr val="000000"/>
                          </a:solidFill>
                          <a:effectLst/>
                        </a:rPr>
                        <a:t>28.08</a:t>
                      </a:r>
                      <a:endParaRPr lang="es-PE" sz="2800" b="0" i="0" u="none" strike="noStrike" dirty="0">
                        <a:solidFill>
                          <a:srgbClr val="000000"/>
                        </a:solidFill>
                        <a:effectLst/>
                        <a:latin typeface="Calibri" panose="020F0502020204030204" pitchFamily="34" charset="0"/>
                      </a:endParaRPr>
                    </a:p>
                  </a:txBody>
                  <a:tcPr marL="7620" marR="7620" marT="7620" marB="0" anchor="ctr"/>
                </a:tc>
                <a:tc rowSpan="2">
                  <a:txBody>
                    <a:bodyPr/>
                    <a:lstStyle/>
                    <a:p>
                      <a:pPr algn="ctr" rtl="0" fontAlgn="ctr"/>
                      <a:r>
                        <a:rPr lang="es-PE" sz="2800" b="0" u="none" strike="noStrike" dirty="0">
                          <a:solidFill>
                            <a:srgbClr val="000000"/>
                          </a:solidFill>
                          <a:effectLst/>
                        </a:rPr>
                        <a:t>56%</a:t>
                      </a:r>
                      <a:endParaRPr lang="es-PE" sz="2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1"/>
                  </a:ext>
                </a:extLst>
              </a:tr>
              <a:tr h="182880">
                <a:tc>
                  <a:txBody>
                    <a:bodyPr/>
                    <a:lstStyle/>
                    <a:p>
                      <a:pPr algn="l" fontAlgn="b"/>
                      <a:r>
                        <a:rPr lang="es-PE" sz="2800" b="0" u="none" strike="noStrike">
                          <a:solidFill>
                            <a:srgbClr val="000000"/>
                          </a:solidFill>
                          <a:effectLst/>
                        </a:rPr>
                        <a:t>CAS</a:t>
                      </a:r>
                      <a:endParaRPr lang="es-PE"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PE" sz="2800" b="0" u="none" strike="noStrike" dirty="0">
                          <a:solidFill>
                            <a:srgbClr val="000000"/>
                          </a:solidFill>
                          <a:effectLst/>
                        </a:rPr>
                        <a:t>110</a:t>
                      </a:r>
                      <a:endParaRPr lang="es-PE" sz="2800" b="0" i="0" u="none" strike="noStrike" dirty="0">
                        <a:solidFill>
                          <a:srgbClr val="000000"/>
                        </a:solidFill>
                        <a:effectLst/>
                        <a:latin typeface="Calibri" panose="020F0502020204030204" pitchFamily="34" charset="0"/>
                      </a:endParaRPr>
                    </a:p>
                  </a:txBody>
                  <a:tcPr marL="7620" marR="7620" marT="7620" marB="0" anchor="ctr"/>
                </a:tc>
                <a:tc vMerge="1">
                  <a:txBody>
                    <a:bodyPr/>
                    <a:lstStyle/>
                    <a:p>
                      <a:endParaRPr lang="es-PE"/>
                    </a:p>
                  </a:txBody>
                  <a:tcPr/>
                </a:tc>
                <a:tc vMerge="1">
                  <a:txBody>
                    <a:bodyPr/>
                    <a:lstStyle/>
                    <a:p>
                      <a:endParaRPr lang="es-PE"/>
                    </a:p>
                  </a:txBody>
                  <a:tcPr/>
                </a:tc>
                <a:extLst>
                  <a:ext uri="{0D108BD9-81ED-4DB2-BD59-A6C34878D82A}">
                    <a16:rowId xmlns="" xmlns:a16="http://schemas.microsoft.com/office/drawing/2014/main" val="10002"/>
                  </a:ext>
                </a:extLst>
              </a:tr>
            </a:tbl>
          </a:graphicData>
        </a:graphic>
      </p:graphicFrame>
      <p:sp>
        <p:nvSpPr>
          <p:cNvPr id="4" name="Título 10">
            <a:extLst>
              <a:ext uri="{FF2B5EF4-FFF2-40B4-BE49-F238E27FC236}">
                <a16:creationId xmlns="" xmlns:a16="http://schemas.microsoft.com/office/drawing/2014/main" id="{A952002A-487D-4F78-882B-9CE8F59C48D8}"/>
              </a:ext>
            </a:extLst>
          </p:cNvPr>
          <p:cNvSpPr txBox="1">
            <a:spLocks/>
          </p:cNvSpPr>
          <p:nvPr/>
        </p:nvSpPr>
        <p:spPr>
          <a:xfrm>
            <a:off x="1257299" y="1073423"/>
            <a:ext cx="15773400" cy="2258476"/>
          </a:xfrm>
          <a:prstGeom prst="rect">
            <a:avLst/>
          </a:prstGeom>
        </p:spPr>
        <p:txBody>
          <a:bodyPr vert="horz" lIns="91440" tIns="45720" rIns="91440" bIns="45720" rtlCol="0" anchor="ctr">
            <a:normAutofit/>
          </a:bodyPr>
          <a:lst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a:lstStyle>
          <a:p>
            <a:pPr algn="ctr" defTabSz="914400">
              <a:spcAft>
                <a:spcPts val="600"/>
              </a:spcAft>
            </a:pPr>
            <a:r>
              <a:rPr lang="es-PE" sz="4400" kern="1200" dirty="0">
                <a:solidFill>
                  <a:schemeClr val="tx1"/>
                </a:solidFill>
                <a:latin typeface="+mj-lt"/>
                <a:ea typeface="+mj-ea"/>
                <a:cs typeface="+mj-cs"/>
              </a:rPr>
              <a:t>Distribución del Presupuesto por principales conceptos de gasto por toda fuente</a:t>
            </a:r>
          </a:p>
          <a:p>
            <a:pPr algn="ctr" defTabSz="914400">
              <a:spcAft>
                <a:spcPts val="600"/>
              </a:spcAft>
            </a:pPr>
            <a:r>
              <a:rPr lang="es-PE" sz="3600" kern="1200" dirty="0">
                <a:solidFill>
                  <a:schemeClr val="tx1"/>
                </a:solidFill>
                <a:latin typeface="+mj-lt"/>
                <a:ea typeface="+mj-ea"/>
                <a:cs typeface="+mj-cs"/>
              </a:rPr>
              <a:t>(En millones de soles) </a:t>
            </a:r>
            <a:endParaRPr lang="es-PE" sz="4000" kern="1200" dirty="0">
              <a:solidFill>
                <a:schemeClr val="tx1"/>
              </a:solidFill>
              <a:latin typeface="+mj-lt"/>
              <a:ea typeface="+mj-ea"/>
              <a:cs typeface="+mj-cs"/>
            </a:endParaRPr>
          </a:p>
        </p:txBody>
      </p:sp>
      <p:pic>
        <p:nvPicPr>
          <p:cNvPr id="6" name="Picture 3">
            <a:extLst>
              <a:ext uri="{FF2B5EF4-FFF2-40B4-BE49-F238E27FC236}">
                <a16:creationId xmlns="" xmlns:a16="http://schemas.microsoft.com/office/drawing/2014/main" id="{47F9AF3F-A23C-4BD4-81B7-864BC99901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9680" y="132722"/>
            <a:ext cx="3026165" cy="105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615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ítulo 3">
            <a:extLst>
              <a:ext uri="{FF2B5EF4-FFF2-40B4-BE49-F238E27FC236}">
                <a16:creationId xmlns="" xmlns:a16="http://schemas.microsoft.com/office/drawing/2014/main" id="{5B634E0F-7F02-4328-A162-0BA2246D639C}"/>
              </a:ext>
            </a:extLst>
          </p:cNvPr>
          <p:cNvSpPr txBox="1">
            <a:spLocks/>
          </p:cNvSpPr>
          <p:nvPr/>
        </p:nvSpPr>
        <p:spPr>
          <a:xfrm>
            <a:off x="1704643" y="1377258"/>
            <a:ext cx="11211258" cy="1988038"/>
          </a:xfrm>
          <a:prstGeom prst="rect">
            <a:avLst/>
          </a:prstGeom>
        </p:spPr>
        <p:txBody>
          <a:bodyPr vert="horz" lIns="91440" tIns="45720" rIns="91440" bIns="45720" rtlCol="0" anchor="ctr">
            <a:normAutofit/>
          </a:bodyPr>
          <a:lstStyle>
            <a:lvl1pPr algn="l" defTabSz="1371417" rtl="0" eaLnBrk="1" latinLnBrk="0" hangingPunct="1">
              <a:lnSpc>
                <a:spcPct val="90000"/>
              </a:lnSpc>
              <a:spcBef>
                <a:spcPct val="0"/>
              </a:spcBef>
              <a:buNone/>
              <a:defRPr kumimoji="1" sz="6000" kern="1200" baseline="0">
                <a:solidFill>
                  <a:schemeClr val="tx1"/>
                </a:solidFill>
                <a:latin typeface="+mj-lt"/>
                <a:ea typeface="+mj-ea"/>
                <a:cs typeface="+mj-cs"/>
              </a:defRPr>
            </a:lvl1pPr>
          </a:lstStyle>
          <a:p>
            <a:pPr defTabSz="914400">
              <a:spcAft>
                <a:spcPts val="600"/>
              </a:spcAft>
            </a:pPr>
            <a:r>
              <a:rPr lang="es-PE" sz="6600" kern="1200" dirty="0">
                <a:solidFill>
                  <a:schemeClr val="tx1"/>
                </a:solidFill>
                <a:latin typeface="+mj-lt"/>
                <a:ea typeface="+mj-ea"/>
                <a:cs typeface="+mj-cs"/>
              </a:rPr>
              <a:t>Proyecto de Inversión</a:t>
            </a:r>
          </a:p>
        </p:txBody>
      </p:sp>
      <p:sp>
        <p:nvSpPr>
          <p:cNvPr id="4" name="Rectángulo 3"/>
          <p:cNvSpPr/>
          <p:nvPr/>
        </p:nvSpPr>
        <p:spPr>
          <a:xfrm>
            <a:off x="1704643" y="3416732"/>
            <a:ext cx="9701801" cy="5175120"/>
          </a:xfrm>
          <a:prstGeom prst="rect">
            <a:avLst/>
          </a:prstGeom>
        </p:spPr>
        <p:txBody>
          <a:bodyPr vert="horz" lIns="91440" tIns="45720" rIns="91440" bIns="45720" rtlCol="0" anchor="ctr">
            <a:normAutofit fontScale="92500" lnSpcReduction="10000"/>
          </a:bodyPr>
          <a:lstStyle/>
          <a:p>
            <a:pPr algn="just" defTabSz="914400">
              <a:lnSpc>
                <a:spcPct val="90000"/>
              </a:lnSpc>
              <a:spcAft>
                <a:spcPts val="600"/>
              </a:spcAft>
            </a:pPr>
            <a:r>
              <a:rPr lang="es-PE" sz="2800" b="1" dirty="0"/>
              <a:t>Infraestructura:</a:t>
            </a:r>
          </a:p>
          <a:p>
            <a:pPr marL="571500" indent="-228600" algn="just" defTabSz="914400">
              <a:lnSpc>
                <a:spcPct val="90000"/>
              </a:lnSpc>
              <a:spcAft>
                <a:spcPts val="600"/>
              </a:spcAft>
              <a:buFont typeface="Arial" panose="020B0604020202020204" pitchFamily="34" charset="0"/>
              <a:buChar char="•"/>
            </a:pPr>
            <a:r>
              <a:rPr lang="es-PE" sz="2800" dirty="0"/>
              <a:t>Pago al Consorcio CRV – MLC, del Sistema de aire acondicionado por el monto de </a:t>
            </a:r>
            <a:r>
              <a:rPr lang="es-PE" sz="2800" dirty="0">
                <a:solidFill>
                  <a:srgbClr val="000000"/>
                </a:solidFill>
              </a:rPr>
              <a:t>2,2 millones de soles. </a:t>
            </a:r>
          </a:p>
          <a:p>
            <a:pPr marL="571500" indent="-228600" algn="just" defTabSz="914400">
              <a:lnSpc>
                <a:spcPct val="90000"/>
              </a:lnSpc>
              <a:spcAft>
                <a:spcPts val="600"/>
              </a:spcAft>
              <a:buFont typeface="Arial" panose="020B0604020202020204" pitchFamily="34" charset="0"/>
              <a:buChar char="•"/>
            </a:pPr>
            <a:r>
              <a:rPr lang="es-PE" sz="2800" dirty="0">
                <a:solidFill>
                  <a:srgbClr val="000000"/>
                </a:solidFill>
              </a:rPr>
              <a:t> Pago de la liquidación del contrato de obra por el monto de S/. 1.6 millones de soles.</a:t>
            </a:r>
          </a:p>
          <a:p>
            <a:pPr algn="just" defTabSz="914400">
              <a:lnSpc>
                <a:spcPct val="90000"/>
              </a:lnSpc>
              <a:spcAft>
                <a:spcPts val="600"/>
              </a:spcAft>
            </a:pPr>
            <a:r>
              <a:rPr lang="es-PE" sz="2800" b="1" dirty="0">
                <a:solidFill>
                  <a:srgbClr val="000000"/>
                </a:solidFill>
              </a:rPr>
              <a:t>Equipamiento tecnológico: </a:t>
            </a:r>
          </a:p>
          <a:p>
            <a:pPr marL="571500" indent="-228600" algn="just" defTabSz="914400">
              <a:lnSpc>
                <a:spcPct val="90000"/>
              </a:lnSpc>
              <a:spcAft>
                <a:spcPts val="600"/>
              </a:spcAft>
              <a:buFont typeface="Arial" panose="020B0604020202020204" pitchFamily="34" charset="0"/>
              <a:buChar char="•"/>
            </a:pPr>
            <a:r>
              <a:rPr lang="es-PE" sz="2800" dirty="0">
                <a:solidFill>
                  <a:srgbClr val="000000"/>
                </a:solidFill>
              </a:rPr>
              <a:t>Adquisición de infraestructura tecnológica y equipos de cómputo por el monto de S/ 4.8 millones de soles. </a:t>
            </a:r>
          </a:p>
          <a:p>
            <a:pPr marL="571500" indent="-228600" algn="just" defTabSz="914400">
              <a:lnSpc>
                <a:spcPct val="90000"/>
              </a:lnSpc>
              <a:spcAft>
                <a:spcPts val="600"/>
              </a:spcAft>
              <a:buFont typeface="Arial" panose="020B0604020202020204" pitchFamily="34" charset="0"/>
              <a:buChar char="•"/>
            </a:pPr>
            <a:r>
              <a:rPr lang="es-PE" sz="2800" dirty="0">
                <a:solidFill>
                  <a:srgbClr val="000000"/>
                </a:solidFill>
              </a:rPr>
              <a:t>Sistema de Seguridad Electrónico y electricidad por el monto de S/ 0.2 millones. </a:t>
            </a:r>
          </a:p>
          <a:p>
            <a:pPr algn="just" defTabSz="914400">
              <a:lnSpc>
                <a:spcPct val="90000"/>
              </a:lnSpc>
              <a:spcAft>
                <a:spcPts val="600"/>
              </a:spcAft>
            </a:pPr>
            <a:r>
              <a:rPr lang="es-PE" sz="2800" b="1" dirty="0">
                <a:solidFill>
                  <a:srgbClr val="000000"/>
                </a:solidFill>
              </a:rPr>
              <a:t>Equipamiento Mobiliario y otros acondicionamiento: </a:t>
            </a:r>
          </a:p>
          <a:p>
            <a:pPr marL="630238" indent="-268288" algn="just" defTabSz="1970088">
              <a:lnSpc>
                <a:spcPct val="90000"/>
              </a:lnSpc>
              <a:spcAft>
                <a:spcPts val="600"/>
              </a:spcAft>
              <a:buFont typeface="Arial" panose="020B0604020202020204" pitchFamily="34" charset="0"/>
              <a:buChar char="•"/>
            </a:pPr>
            <a:r>
              <a:rPr lang="es-PE" sz="2800" dirty="0">
                <a:solidFill>
                  <a:srgbClr val="000000"/>
                </a:solidFill>
              </a:rPr>
              <a:t>Optimización de los espacios para el fácil acceso del personal</a:t>
            </a:r>
          </a:p>
          <a:p>
            <a:pPr marL="630238" indent="-268288" algn="just" defTabSz="1970088">
              <a:lnSpc>
                <a:spcPct val="90000"/>
              </a:lnSpc>
              <a:spcAft>
                <a:spcPts val="600"/>
              </a:spcAft>
              <a:buFont typeface="Arial" panose="020B0604020202020204" pitchFamily="34" charset="0"/>
              <a:buChar char="•"/>
            </a:pPr>
            <a:r>
              <a:rPr lang="es-PE" sz="2800" dirty="0">
                <a:solidFill>
                  <a:srgbClr val="000000"/>
                </a:solidFill>
              </a:rPr>
              <a:t>Mobiliarios por el monto de 2.3 millones de soles</a:t>
            </a:r>
            <a:r>
              <a:rPr lang="es-PE" sz="2800" b="1" dirty="0"/>
              <a:t>. </a:t>
            </a:r>
            <a:endParaRPr lang="es-PE" sz="2800" dirty="0"/>
          </a:p>
        </p:txBody>
      </p:sp>
      <p:sp>
        <p:nvSpPr>
          <p:cNvPr id="13" name="Rectangle 12">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133320" y="0"/>
            <a:ext cx="3154680" cy="102854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373100" y="3537823"/>
            <a:ext cx="3210258" cy="3209763"/>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Marca de verificación">
            <a:extLst>
              <a:ext uri="{FF2B5EF4-FFF2-40B4-BE49-F238E27FC236}">
                <a16:creationId xmlns="" xmlns:a16="http://schemas.microsoft.com/office/drawing/2014/main" id="{922AE66D-9BBF-4D7B-8BD2-1251239108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4121113" y="4285590"/>
            <a:ext cx="1714232" cy="1714232"/>
          </a:xfrm>
          <a:prstGeom prst="rect">
            <a:avLst/>
          </a:prstGeom>
        </p:spPr>
      </p:pic>
      <p:sp>
        <p:nvSpPr>
          <p:cNvPr id="2" name="Marcador de pie de página 1"/>
          <p:cNvSpPr>
            <a:spLocks noGrp="1"/>
          </p:cNvSpPr>
          <p:nvPr>
            <p:ph type="ftr" sz="quarter" idx="11"/>
          </p:nvPr>
        </p:nvSpPr>
        <p:spPr/>
        <p:txBody>
          <a:bodyPr/>
          <a:lstStyle/>
          <a:p>
            <a:pPr>
              <a:defRPr/>
            </a:pPr>
            <a:endParaRPr lang="es-ES"/>
          </a:p>
        </p:txBody>
      </p:sp>
      <p:sp>
        <p:nvSpPr>
          <p:cNvPr id="3" name="Marcador de número de diapositiva 2"/>
          <p:cNvSpPr>
            <a:spLocks noGrp="1"/>
          </p:cNvSpPr>
          <p:nvPr>
            <p:ph type="sldNum" sz="quarter" idx="12"/>
          </p:nvPr>
        </p:nvSpPr>
        <p:spPr/>
        <p:txBody>
          <a:bodyPr/>
          <a:lstStyle/>
          <a:p>
            <a:pPr>
              <a:spcAft>
                <a:spcPts val="600"/>
              </a:spcAft>
              <a:defRPr/>
            </a:pPr>
            <a:fld id="{E7F47D93-08B6-4324-A9DB-EC1F35059CC3}" type="slidenum">
              <a:rPr lang="es-PE" altLang="es-PE" smtClean="0"/>
              <a:pPr>
                <a:spcAft>
                  <a:spcPts val="600"/>
                </a:spcAft>
                <a:defRPr/>
              </a:pPr>
              <a:t>33</a:t>
            </a:fld>
            <a:endParaRPr lang="es-PE" altLang="es-PE"/>
          </a:p>
        </p:txBody>
      </p:sp>
      <p:pic>
        <p:nvPicPr>
          <p:cNvPr id="8" name="Picture 3">
            <a:extLst>
              <a:ext uri="{FF2B5EF4-FFF2-40B4-BE49-F238E27FC236}">
                <a16:creationId xmlns="" xmlns:a16="http://schemas.microsoft.com/office/drawing/2014/main" id="{6E850333-D39A-427A-B452-8808BF2B79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9680" y="132722"/>
            <a:ext cx="3026165" cy="105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031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728496" y="3111064"/>
            <a:ext cx="4128531" cy="4063285"/>
          </a:xfrm>
          <a:prstGeom prst="ellipse">
            <a:avLst/>
          </a:prstGeom>
          <a:solidFill>
            <a:srgbClr val="262626"/>
          </a:solidFill>
          <a:ln w="174625" cmpd="thinThick">
            <a:solidFill>
              <a:srgbClr val="262626"/>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defTabSz="914400" fontAlgn="base">
              <a:lnSpc>
                <a:spcPct val="90000"/>
              </a:lnSpc>
              <a:spcBef>
                <a:spcPct val="0"/>
              </a:spcBef>
              <a:spcAft>
                <a:spcPts val="600"/>
              </a:spcAft>
              <a:buClrTx/>
              <a:buSzTx/>
              <a:tabLst/>
            </a:pPr>
            <a:r>
              <a:rPr kumimoji="0" lang="en-US" sz="2400" b="1" i="0" u="none" strike="noStrike" kern="1200" cap="none" normalizeH="0" baseline="0" dirty="0">
                <a:ln>
                  <a:noFill/>
                </a:ln>
                <a:solidFill>
                  <a:srgbClr val="FFFFFF"/>
                </a:solidFill>
                <a:effectLst/>
                <a:latin typeface="+mj-lt"/>
                <a:ea typeface="+mj-ea"/>
                <a:cs typeface="+mj-cs"/>
              </a:rPr>
              <a:t>PROBLEMÁTICA RESPECTO DE LA EJECUCIÓN DEL GASTO</a:t>
            </a:r>
            <a:endParaRPr kumimoji="0" lang="en-US" sz="2400" b="0" i="0" u="none" strike="noStrike" kern="1200" cap="none" normalizeH="0" baseline="0" dirty="0">
              <a:ln>
                <a:noFill/>
              </a:ln>
              <a:solidFill>
                <a:srgbClr val="FFFFFF"/>
              </a:solidFill>
              <a:effectLst/>
              <a:latin typeface="+mj-lt"/>
              <a:ea typeface="+mj-ea"/>
              <a:cs typeface="+mj-cs"/>
            </a:endParaRPr>
          </a:p>
        </p:txBody>
      </p:sp>
      <p:sp>
        <p:nvSpPr>
          <p:cNvPr id="2" name="Marcador de pie de página 1"/>
          <p:cNvSpPr>
            <a:spLocks noGrp="1"/>
          </p:cNvSpPr>
          <p:nvPr>
            <p:ph type="ftr" sz="quarter" idx="11"/>
          </p:nvPr>
        </p:nvSpPr>
        <p:spPr/>
        <p:txBody>
          <a:bodyPr/>
          <a:lstStyle/>
          <a:p>
            <a:pPr>
              <a:defRPr/>
            </a:pPr>
            <a:endParaRPr lang="es-ES"/>
          </a:p>
        </p:txBody>
      </p:sp>
      <p:sp>
        <p:nvSpPr>
          <p:cNvPr id="3" name="Marcador de número de diapositiva 2"/>
          <p:cNvSpPr>
            <a:spLocks noGrp="1"/>
          </p:cNvSpPr>
          <p:nvPr>
            <p:ph type="sldNum" sz="quarter" idx="12"/>
          </p:nvPr>
        </p:nvSpPr>
        <p:spPr/>
        <p:txBody>
          <a:bodyPr/>
          <a:lstStyle/>
          <a:p>
            <a:pPr>
              <a:spcAft>
                <a:spcPts val="600"/>
              </a:spcAft>
              <a:defRPr/>
            </a:pPr>
            <a:fld id="{E7F47D93-08B6-4324-A9DB-EC1F35059CC3}" type="slidenum">
              <a:rPr lang="es-PE" altLang="es-PE" smtClean="0"/>
              <a:pPr>
                <a:spcAft>
                  <a:spcPts val="600"/>
                </a:spcAft>
                <a:defRPr/>
              </a:pPr>
              <a:t>34</a:t>
            </a:fld>
            <a:endParaRPr lang="es-PE" altLang="es-PE"/>
          </a:p>
        </p:txBody>
      </p:sp>
      <p:graphicFrame>
        <p:nvGraphicFramePr>
          <p:cNvPr id="8" name="Tabla 7"/>
          <p:cNvGraphicFramePr>
            <a:graphicFrameLocks noGrp="1"/>
          </p:cNvGraphicFramePr>
          <p:nvPr>
            <p:extLst>
              <p:ext uri="{D42A27DB-BD31-4B8C-83A1-F6EECF244321}">
                <p14:modId xmlns:p14="http://schemas.microsoft.com/office/powerpoint/2010/main" val="1486911128"/>
              </p:ext>
            </p:extLst>
          </p:nvPr>
        </p:nvGraphicFramePr>
        <p:xfrm>
          <a:off x="5424303" y="1977167"/>
          <a:ext cx="11703970" cy="6881140"/>
        </p:xfrm>
        <a:graphic>
          <a:graphicData uri="http://schemas.openxmlformats.org/drawingml/2006/table">
            <a:tbl>
              <a:tblPr firstRow="1" firstCol="1" bandRow="1"/>
              <a:tblGrid>
                <a:gridCol w="5851985">
                  <a:extLst>
                    <a:ext uri="{9D8B030D-6E8A-4147-A177-3AD203B41FA5}">
                      <a16:colId xmlns="" xmlns:a16="http://schemas.microsoft.com/office/drawing/2014/main" val="20000"/>
                    </a:ext>
                  </a:extLst>
                </a:gridCol>
                <a:gridCol w="5851985">
                  <a:extLst>
                    <a:ext uri="{9D8B030D-6E8A-4147-A177-3AD203B41FA5}">
                      <a16:colId xmlns="" xmlns:a16="http://schemas.microsoft.com/office/drawing/2014/main" val="20001"/>
                    </a:ext>
                  </a:extLst>
                </a:gridCol>
              </a:tblGrid>
              <a:tr h="530134">
                <a:tc>
                  <a:txBody>
                    <a:bodyPr/>
                    <a:lstStyle/>
                    <a:p>
                      <a:pPr algn="ctr">
                        <a:lnSpc>
                          <a:spcPct val="115000"/>
                        </a:lnSpc>
                        <a:spcAft>
                          <a:spcPts val="0"/>
                        </a:spcAft>
                      </a:pPr>
                      <a:r>
                        <a:rPr lang="es-PE" sz="2800" b="1" dirty="0">
                          <a:solidFill>
                            <a:schemeClr val="bg1"/>
                          </a:solidFill>
                          <a:effectLst/>
                          <a:latin typeface="+mn-lt"/>
                          <a:ea typeface="Calibri" panose="020F0502020204030204" pitchFamily="34" charset="0"/>
                          <a:cs typeface="Times New Roman" panose="02020603050405020304" pitchFamily="18" charset="0"/>
                        </a:rPr>
                        <a:t>PROBLEMÁTICA</a:t>
                      </a:r>
                      <a:endParaRPr lang="es-PE" sz="2800" dirty="0">
                        <a:solidFill>
                          <a:schemeClr val="bg1"/>
                        </a:solidFill>
                        <a:effectLst/>
                        <a:latin typeface="+mn-lt"/>
                        <a:ea typeface="Calibri" panose="020F0502020204030204" pitchFamily="34" charset="0"/>
                        <a:cs typeface="Times New Roman" panose="02020603050405020304" pitchFamily="18" charset="0"/>
                      </a:endParaRPr>
                    </a:p>
                  </a:txBody>
                  <a:tcPr marL="60186" marR="6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s-PE" sz="2800" b="1">
                          <a:solidFill>
                            <a:schemeClr val="bg1"/>
                          </a:solidFill>
                          <a:effectLst/>
                          <a:latin typeface="+mn-lt"/>
                          <a:ea typeface="Calibri" panose="020F0502020204030204" pitchFamily="34" charset="0"/>
                          <a:cs typeface="Times New Roman" panose="02020603050405020304" pitchFamily="18" charset="0"/>
                        </a:rPr>
                        <a:t>MEDIDAS CORRECTIVAS</a:t>
                      </a:r>
                      <a:endParaRPr lang="es-PE" sz="2800">
                        <a:solidFill>
                          <a:schemeClr val="bg1"/>
                        </a:solidFill>
                        <a:effectLst/>
                        <a:latin typeface="+mn-lt"/>
                        <a:ea typeface="Calibri" panose="020F0502020204030204" pitchFamily="34" charset="0"/>
                        <a:cs typeface="Times New Roman" panose="02020603050405020304" pitchFamily="18" charset="0"/>
                      </a:endParaRPr>
                    </a:p>
                  </a:txBody>
                  <a:tcPr marL="60186" marR="6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 xmlns:a16="http://schemas.microsoft.com/office/drawing/2014/main" val="10000"/>
                  </a:ext>
                </a:extLst>
              </a:tr>
              <a:tr h="1843944">
                <a:tc>
                  <a:txBody>
                    <a:bodyPr/>
                    <a:lstStyle/>
                    <a:p>
                      <a:pPr algn="just">
                        <a:lnSpc>
                          <a:spcPct val="100000"/>
                        </a:lnSpc>
                        <a:spcAft>
                          <a:spcPts val="0"/>
                        </a:spcAft>
                      </a:pPr>
                      <a:r>
                        <a:rPr lang="es-PE" sz="2800" dirty="0">
                          <a:solidFill>
                            <a:srgbClr val="000000"/>
                          </a:solidFill>
                          <a:effectLst/>
                          <a:latin typeface="+mn-lt"/>
                          <a:ea typeface="Calibri" panose="020F0502020204030204" pitchFamily="34" charset="0"/>
                          <a:cs typeface="Times New Roman" panose="02020603050405020304" pitchFamily="18" charset="0"/>
                        </a:rPr>
                        <a:t>Reducida asignación presupuestal en el Presupuesto 2020, que ha significado una reducción de las metas </a:t>
                      </a:r>
                    </a:p>
                  </a:txBody>
                  <a:tcPr marL="60186" marR="6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PE" sz="2800" dirty="0">
                          <a:solidFill>
                            <a:srgbClr val="000000"/>
                          </a:solidFill>
                          <a:effectLst/>
                          <a:latin typeface="+mn-lt"/>
                          <a:ea typeface="Calibri" panose="020F0502020204030204" pitchFamily="34" charset="0"/>
                          <a:cs typeface="Times New Roman" panose="02020603050405020304" pitchFamily="18" charset="0"/>
                        </a:rPr>
                        <a:t>Presentar una demanda adicional e  insistir en su aprobación</a:t>
                      </a:r>
                      <a:r>
                        <a:rPr lang="es-PE" sz="2800" baseline="0" dirty="0">
                          <a:solidFill>
                            <a:srgbClr val="000000"/>
                          </a:solidFill>
                          <a:effectLst/>
                          <a:latin typeface="+mn-lt"/>
                          <a:ea typeface="Calibri" panose="020F0502020204030204" pitchFamily="34" charset="0"/>
                          <a:cs typeface="Times New Roman" panose="02020603050405020304" pitchFamily="18" charset="0"/>
                        </a:rPr>
                        <a:t> por parte del MEF</a:t>
                      </a:r>
                      <a:r>
                        <a:rPr lang="es-PE" sz="2800" dirty="0">
                          <a:solidFill>
                            <a:srgbClr val="000000"/>
                          </a:solidFill>
                          <a:effectLst/>
                          <a:latin typeface="+mn-lt"/>
                          <a:ea typeface="Calibri" panose="020F0502020204030204" pitchFamily="34" charset="0"/>
                          <a:cs typeface="Times New Roman" panose="02020603050405020304" pitchFamily="18" charset="0"/>
                        </a:rPr>
                        <a:t>.</a:t>
                      </a:r>
                    </a:p>
                  </a:txBody>
                  <a:tcPr marL="60186" marR="6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382958">
                <a:tc>
                  <a:txBody>
                    <a:bodyPr/>
                    <a:lstStyle/>
                    <a:p>
                      <a:pPr algn="just">
                        <a:lnSpc>
                          <a:spcPct val="100000"/>
                        </a:lnSpc>
                        <a:spcAft>
                          <a:spcPts val="0"/>
                        </a:spcAft>
                      </a:pPr>
                      <a:r>
                        <a:rPr lang="es-PE" sz="2800" dirty="0">
                          <a:solidFill>
                            <a:srgbClr val="000000"/>
                          </a:solidFill>
                          <a:effectLst/>
                          <a:latin typeface="+mn-lt"/>
                          <a:ea typeface="Calibri" panose="020F0502020204030204" pitchFamily="34" charset="0"/>
                          <a:cs typeface="Times New Roman" panose="02020603050405020304" pitchFamily="18" charset="0"/>
                        </a:rPr>
                        <a:t>Escaso personal profesional en la entidad, debido a la suspensión de sus funciones en el 2018</a:t>
                      </a:r>
                    </a:p>
                  </a:txBody>
                  <a:tcPr marL="60186" marR="6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PE" sz="2800" dirty="0">
                          <a:solidFill>
                            <a:srgbClr val="000000"/>
                          </a:solidFill>
                          <a:effectLst/>
                          <a:latin typeface="+mn-lt"/>
                          <a:ea typeface="Calibri" panose="020F0502020204030204" pitchFamily="34" charset="0"/>
                          <a:cs typeface="Times New Roman" panose="02020603050405020304" pitchFamily="18" charset="0"/>
                        </a:rPr>
                        <a:t>Dotar de personal bajo la modalidad de CAS </a:t>
                      </a:r>
                    </a:p>
                  </a:txBody>
                  <a:tcPr marL="60186" marR="6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843944">
                <a:tc>
                  <a:txBody>
                    <a:bodyPr/>
                    <a:lstStyle/>
                    <a:p>
                      <a:pPr algn="just">
                        <a:lnSpc>
                          <a:spcPct val="100000"/>
                        </a:lnSpc>
                        <a:spcAft>
                          <a:spcPts val="0"/>
                        </a:spcAft>
                      </a:pPr>
                      <a:r>
                        <a:rPr lang="es-PE" sz="2800" dirty="0">
                          <a:solidFill>
                            <a:srgbClr val="000000"/>
                          </a:solidFill>
                          <a:effectLst/>
                          <a:latin typeface="+mn-lt"/>
                          <a:ea typeface="Calibri" panose="020F0502020204030204" pitchFamily="34" charset="0"/>
                          <a:cs typeface="Times New Roman" panose="02020603050405020304" pitchFamily="18" charset="0"/>
                        </a:rPr>
                        <a:t>Demora en las aprobaciones de nuevas plazas </a:t>
                      </a:r>
                      <a:r>
                        <a:rPr lang="es-PE" sz="2800" dirty="0" smtClean="0">
                          <a:solidFill>
                            <a:srgbClr val="000000"/>
                          </a:solidFill>
                          <a:effectLst/>
                          <a:latin typeface="+mn-lt"/>
                          <a:ea typeface="Calibri" panose="020F0502020204030204" pitchFamily="34" charset="0"/>
                          <a:cs typeface="Times New Roman" panose="02020603050405020304" pitchFamily="18" charset="0"/>
                        </a:rPr>
                        <a:t>CAS</a:t>
                      </a:r>
                      <a:endParaRPr lang="es-PE" sz="2800" dirty="0">
                        <a:solidFill>
                          <a:srgbClr val="000000"/>
                        </a:solidFill>
                        <a:effectLst/>
                        <a:latin typeface="+mn-lt"/>
                        <a:ea typeface="Calibri" panose="020F0502020204030204" pitchFamily="34" charset="0"/>
                        <a:cs typeface="Times New Roman" panose="02020603050405020304" pitchFamily="18" charset="0"/>
                      </a:endParaRPr>
                    </a:p>
                  </a:txBody>
                  <a:tcPr marL="60186" marR="6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PE" sz="2800" dirty="0">
                          <a:solidFill>
                            <a:srgbClr val="000000"/>
                          </a:solidFill>
                          <a:effectLst/>
                          <a:latin typeface="+mn-lt"/>
                          <a:ea typeface="Calibri" panose="020F0502020204030204" pitchFamily="34" charset="0"/>
                          <a:cs typeface="Times New Roman" panose="02020603050405020304" pitchFamily="18" charset="0"/>
                        </a:rPr>
                        <a:t>Coordinar e insistir las aprobaciones. El MEF ha generado un aplicativo que disminuye el tiempo de aprobación</a:t>
                      </a:r>
                    </a:p>
                  </a:txBody>
                  <a:tcPr marL="60186" marR="6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052896">
                <a:tc>
                  <a:txBody>
                    <a:bodyPr/>
                    <a:lstStyle/>
                    <a:p>
                      <a:pPr algn="just">
                        <a:lnSpc>
                          <a:spcPct val="100000"/>
                        </a:lnSpc>
                        <a:spcAft>
                          <a:spcPts val="0"/>
                        </a:spcAft>
                      </a:pPr>
                      <a:r>
                        <a:rPr lang="es-PE" sz="2800" dirty="0">
                          <a:solidFill>
                            <a:srgbClr val="000000"/>
                          </a:solidFill>
                          <a:effectLst/>
                          <a:latin typeface="+mn-lt"/>
                          <a:ea typeface="Calibri" panose="020F0502020204030204" pitchFamily="34" charset="0"/>
                          <a:cs typeface="Times New Roman" panose="02020603050405020304" pitchFamily="18" charset="0"/>
                        </a:rPr>
                        <a:t>Suspensión</a:t>
                      </a:r>
                      <a:r>
                        <a:rPr lang="es-PE" sz="2800" baseline="0" dirty="0">
                          <a:solidFill>
                            <a:srgbClr val="000000"/>
                          </a:solidFill>
                          <a:effectLst/>
                          <a:latin typeface="+mn-lt"/>
                          <a:ea typeface="Calibri" panose="020F0502020204030204" pitchFamily="34" charset="0"/>
                          <a:cs typeface="Times New Roman" panose="02020603050405020304" pitchFamily="18" charset="0"/>
                        </a:rPr>
                        <a:t> de los procesos de contrataciones por efectos del contagio del COVID 19.</a:t>
                      </a:r>
                      <a:endParaRPr lang="es-PE" sz="2800" dirty="0">
                        <a:solidFill>
                          <a:srgbClr val="000000"/>
                        </a:solidFill>
                        <a:effectLst/>
                        <a:latin typeface="+mn-lt"/>
                        <a:ea typeface="Calibri" panose="020F0502020204030204" pitchFamily="34" charset="0"/>
                        <a:cs typeface="Times New Roman" panose="02020603050405020304" pitchFamily="18" charset="0"/>
                      </a:endParaRPr>
                    </a:p>
                  </a:txBody>
                  <a:tcPr marL="60186" marR="6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PE" sz="2800" dirty="0">
                          <a:solidFill>
                            <a:srgbClr val="000000"/>
                          </a:solidFill>
                          <a:effectLst/>
                          <a:latin typeface="+mn-lt"/>
                          <a:ea typeface="Calibri" panose="020F0502020204030204" pitchFamily="34" charset="0"/>
                          <a:cs typeface="Times New Roman" panose="02020603050405020304" pitchFamily="18" charset="0"/>
                        </a:rPr>
                        <a:t>Coordinar</a:t>
                      </a:r>
                      <a:r>
                        <a:rPr lang="es-PE" sz="2800" baseline="0" dirty="0">
                          <a:solidFill>
                            <a:srgbClr val="000000"/>
                          </a:solidFill>
                          <a:effectLst/>
                          <a:latin typeface="+mn-lt"/>
                          <a:ea typeface="Calibri" panose="020F0502020204030204" pitchFamily="34" charset="0"/>
                          <a:cs typeface="Times New Roman" panose="02020603050405020304" pitchFamily="18" charset="0"/>
                        </a:rPr>
                        <a:t> y acelerar los procesos para incrementar el gasto</a:t>
                      </a:r>
                      <a:endParaRPr lang="es-PE" sz="2800" dirty="0">
                        <a:solidFill>
                          <a:srgbClr val="000000"/>
                        </a:solidFill>
                        <a:effectLst/>
                        <a:latin typeface="+mn-lt"/>
                        <a:ea typeface="Calibri" panose="020F0502020204030204" pitchFamily="34" charset="0"/>
                        <a:cs typeface="Times New Roman" panose="02020603050405020304" pitchFamily="18" charset="0"/>
                      </a:endParaRPr>
                    </a:p>
                  </a:txBody>
                  <a:tcPr marL="60186" marR="6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pic>
        <p:nvPicPr>
          <p:cNvPr id="5" name="Picture 3">
            <a:extLst>
              <a:ext uri="{FF2B5EF4-FFF2-40B4-BE49-F238E27FC236}">
                <a16:creationId xmlns="" xmlns:a16="http://schemas.microsoft.com/office/drawing/2014/main" id="{FE78B5B6-D273-4D8D-B5C5-B1BAC90AE6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9680" y="361322"/>
            <a:ext cx="3026165" cy="105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473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3E02D0A-E7BA-4923-A8DE-E9168F7FA894}"/>
              </a:ext>
            </a:extLst>
          </p:cNvPr>
          <p:cNvSpPr>
            <a:spLocks noGrp="1"/>
          </p:cNvSpPr>
          <p:nvPr>
            <p:ph type="title"/>
          </p:nvPr>
        </p:nvSpPr>
        <p:spPr/>
        <p:txBody>
          <a:bodyPr/>
          <a:lstStyle/>
          <a:p>
            <a:r>
              <a:rPr lang="es-PE" dirty="0"/>
              <a:t>Gracias</a:t>
            </a:r>
          </a:p>
        </p:txBody>
      </p:sp>
    </p:spTree>
    <p:extLst>
      <p:ext uri="{BB962C8B-B14F-4D97-AF65-F5344CB8AC3E}">
        <p14:creationId xmlns:p14="http://schemas.microsoft.com/office/powerpoint/2010/main" val="2698008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2578820" y="-261347"/>
            <a:ext cx="5707770" cy="2598907"/>
          </a:xfrm>
        </p:spPr>
        <p:txBody>
          <a:bodyPr/>
          <a:lstStyle/>
          <a:p>
            <a:r>
              <a:rPr lang="en-US" altLang="ja-JP" dirty="0"/>
              <a:t>Nuestra Organización</a:t>
            </a:r>
            <a:endParaRPr kumimoji="1" lang="ja-JP" altLang="en-US" dirty="0"/>
          </a:p>
        </p:txBody>
      </p:sp>
      <p:grpSp>
        <p:nvGrpSpPr>
          <p:cNvPr id="155" name="Grupo 154">
            <a:extLst>
              <a:ext uri="{FF2B5EF4-FFF2-40B4-BE49-F238E27FC236}">
                <a16:creationId xmlns="" xmlns:a16="http://schemas.microsoft.com/office/drawing/2014/main" id="{7D5C4B8E-F179-4E3A-8F20-CCCAB4FD6750}"/>
              </a:ext>
            </a:extLst>
          </p:cNvPr>
          <p:cNvGrpSpPr/>
          <p:nvPr/>
        </p:nvGrpSpPr>
        <p:grpSpPr>
          <a:xfrm>
            <a:off x="1412" y="992663"/>
            <a:ext cx="17783810" cy="9002302"/>
            <a:chOff x="-18720" y="708586"/>
            <a:chExt cx="9116477" cy="4240691"/>
          </a:xfrm>
        </p:grpSpPr>
        <p:sp>
          <p:nvSpPr>
            <p:cNvPr id="156" name="Rectángulo 155">
              <a:extLst>
                <a:ext uri="{FF2B5EF4-FFF2-40B4-BE49-F238E27FC236}">
                  <a16:creationId xmlns="" xmlns:a16="http://schemas.microsoft.com/office/drawing/2014/main" id="{94C5F594-BEC0-4F47-A813-AC64C76EA604}"/>
                </a:ext>
              </a:extLst>
            </p:cNvPr>
            <p:cNvSpPr/>
            <p:nvPr/>
          </p:nvSpPr>
          <p:spPr>
            <a:xfrm>
              <a:off x="4187807" y="1256772"/>
              <a:ext cx="847762" cy="3083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normAutofit lnSpcReduction="10000"/>
            </a:bodyPr>
            <a:lstStyle/>
            <a:p>
              <a:pPr algn="ctr"/>
              <a:r>
                <a:rPr lang="es-ES" sz="1999" dirty="0"/>
                <a:t>PRESIDENCIA</a:t>
              </a:r>
              <a:endParaRPr lang="es-PE" sz="1999" dirty="0"/>
            </a:p>
          </p:txBody>
        </p:sp>
        <p:sp>
          <p:nvSpPr>
            <p:cNvPr id="157" name="Rectángulo 156">
              <a:extLst>
                <a:ext uri="{FF2B5EF4-FFF2-40B4-BE49-F238E27FC236}">
                  <a16:creationId xmlns="" xmlns:a16="http://schemas.microsoft.com/office/drawing/2014/main" id="{1D98098A-F441-40F2-BBC7-9A381F0F97AD}"/>
                </a:ext>
              </a:extLst>
            </p:cNvPr>
            <p:cNvSpPr/>
            <p:nvPr/>
          </p:nvSpPr>
          <p:spPr>
            <a:xfrm>
              <a:off x="2470767" y="1990711"/>
              <a:ext cx="847762" cy="3083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normAutofit/>
            </a:bodyPr>
            <a:lstStyle/>
            <a:p>
              <a:pPr algn="ctr"/>
              <a:r>
                <a:rPr lang="es-ES" sz="1099" dirty="0"/>
                <a:t>Área de Integridad y Control de Riesgos</a:t>
              </a:r>
              <a:endParaRPr lang="es-PE" sz="1099" dirty="0"/>
            </a:p>
          </p:txBody>
        </p:sp>
        <p:sp>
          <p:nvSpPr>
            <p:cNvPr id="158" name="Rectángulo 157">
              <a:extLst>
                <a:ext uri="{FF2B5EF4-FFF2-40B4-BE49-F238E27FC236}">
                  <a16:creationId xmlns="" xmlns:a16="http://schemas.microsoft.com/office/drawing/2014/main" id="{6B56263A-93AD-4B8F-A97A-A3F535DB1A8E}"/>
                </a:ext>
              </a:extLst>
            </p:cNvPr>
            <p:cNvSpPr/>
            <p:nvPr/>
          </p:nvSpPr>
          <p:spPr>
            <a:xfrm>
              <a:off x="6970227" y="2348934"/>
              <a:ext cx="847762" cy="30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rmAutofit/>
            </a:bodyPr>
            <a:lstStyle/>
            <a:p>
              <a:pPr algn="ctr"/>
              <a:r>
                <a:rPr lang="es-ES" sz="1399" dirty="0"/>
                <a:t>Secretaría General</a:t>
              </a:r>
              <a:endParaRPr lang="es-PE" sz="1399" dirty="0"/>
            </a:p>
          </p:txBody>
        </p:sp>
        <p:sp>
          <p:nvSpPr>
            <p:cNvPr id="159" name="Rectángulo 158">
              <a:extLst>
                <a:ext uri="{FF2B5EF4-FFF2-40B4-BE49-F238E27FC236}">
                  <a16:creationId xmlns="" xmlns:a16="http://schemas.microsoft.com/office/drawing/2014/main" id="{1907C9C0-AA47-499C-9788-6D0AA7C79F56}"/>
                </a:ext>
              </a:extLst>
            </p:cNvPr>
            <p:cNvSpPr/>
            <p:nvPr/>
          </p:nvSpPr>
          <p:spPr>
            <a:xfrm>
              <a:off x="3250277" y="2331488"/>
              <a:ext cx="847762" cy="30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rmAutofit/>
            </a:bodyPr>
            <a:lstStyle/>
            <a:p>
              <a:pPr algn="ctr"/>
              <a:r>
                <a:rPr lang="es-ES" sz="1399" dirty="0"/>
                <a:t>Dirección General</a:t>
              </a:r>
              <a:endParaRPr lang="es-PE" sz="1399" dirty="0"/>
            </a:p>
          </p:txBody>
        </p:sp>
        <p:sp>
          <p:nvSpPr>
            <p:cNvPr id="160" name="Rectángulo 159">
              <a:extLst>
                <a:ext uri="{FF2B5EF4-FFF2-40B4-BE49-F238E27FC236}">
                  <a16:creationId xmlns="" xmlns:a16="http://schemas.microsoft.com/office/drawing/2014/main" id="{679AD814-5EC3-4A39-B8CE-80C2F20DD622}"/>
                </a:ext>
              </a:extLst>
            </p:cNvPr>
            <p:cNvSpPr/>
            <p:nvPr/>
          </p:nvSpPr>
          <p:spPr>
            <a:xfrm>
              <a:off x="5545077" y="1123400"/>
              <a:ext cx="847762" cy="308344"/>
            </a:xfrm>
            <a:prstGeom prst="rect">
              <a:avLst/>
            </a:prstGeom>
          </p:spPr>
          <p:style>
            <a:lnRef idx="3">
              <a:schemeClr val="lt1"/>
            </a:lnRef>
            <a:fillRef idx="1">
              <a:schemeClr val="accent5"/>
            </a:fillRef>
            <a:effectRef idx="1">
              <a:schemeClr val="accent5"/>
            </a:effectRef>
            <a:fontRef idx="minor">
              <a:schemeClr val="lt1"/>
            </a:fontRef>
          </p:style>
          <p:txBody>
            <a:bodyPr rtlCol="0" anchor="ctr">
              <a:normAutofit/>
            </a:bodyPr>
            <a:lstStyle/>
            <a:p>
              <a:pPr algn="ctr"/>
              <a:r>
                <a:rPr lang="es-ES" sz="1399" dirty="0"/>
                <a:t>Comisiones Especiales</a:t>
              </a:r>
              <a:endParaRPr lang="es-PE" sz="1399" dirty="0"/>
            </a:p>
          </p:txBody>
        </p:sp>
        <p:sp>
          <p:nvSpPr>
            <p:cNvPr id="161" name="Rectángulo 160">
              <a:extLst>
                <a:ext uri="{FF2B5EF4-FFF2-40B4-BE49-F238E27FC236}">
                  <a16:creationId xmlns="" xmlns:a16="http://schemas.microsoft.com/office/drawing/2014/main" id="{25F081C4-0EB2-48A6-9F17-9EA0D99B6093}"/>
                </a:ext>
              </a:extLst>
            </p:cNvPr>
            <p:cNvSpPr/>
            <p:nvPr/>
          </p:nvSpPr>
          <p:spPr>
            <a:xfrm>
              <a:off x="5545078" y="708586"/>
              <a:ext cx="847762" cy="308344"/>
            </a:xfrm>
            <a:prstGeom prst="rect">
              <a:avLst/>
            </a:prstGeom>
          </p:spPr>
          <p:style>
            <a:lnRef idx="3">
              <a:schemeClr val="lt1"/>
            </a:lnRef>
            <a:fillRef idx="1">
              <a:schemeClr val="accent5"/>
            </a:fillRef>
            <a:effectRef idx="1">
              <a:schemeClr val="accent5"/>
            </a:effectRef>
            <a:fontRef idx="minor">
              <a:schemeClr val="lt1"/>
            </a:fontRef>
          </p:style>
          <p:txBody>
            <a:bodyPr rtlCol="0" anchor="ctr">
              <a:normAutofit/>
            </a:bodyPr>
            <a:lstStyle/>
            <a:p>
              <a:pPr algn="ctr"/>
              <a:r>
                <a:rPr lang="es-ES" sz="1399" dirty="0"/>
                <a:t>Comisiones Permanentes</a:t>
              </a:r>
              <a:endParaRPr lang="es-PE" sz="1399" dirty="0"/>
            </a:p>
          </p:txBody>
        </p:sp>
        <p:sp>
          <p:nvSpPr>
            <p:cNvPr id="162" name="Rectángulo 161">
              <a:extLst>
                <a:ext uri="{FF2B5EF4-FFF2-40B4-BE49-F238E27FC236}">
                  <a16:creationId xmlns="" xmlns:a16="http://schemas.microsoft.com/office/drawing/2014/main" id="{AF80CC3A-FA8A-4CA1-A95B-98588520096C}"/>
                </a:ext>
              </a:extLst>
            </p:cNvPr>
            <p:cNvSpPr/>
            <p:nvPr/>
          </p:nvSpPr>
          <p:spPr>
            <a:xfrm>
              <a:off x="2351476" y="3016426"/>
              <a:ext cx="847762" cy="308344"/>
            </a:xfrm>
            <a:prstGeom prst="rect">
              <a:avLst/>
            </a:prstGeom>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r>
                <a:rPr lang="es-ES" sz="1050" b="1" dirty="0"/>
                <a:t>Oficina de Planificación y Cooperación Técnica</a:t>
              </a:r>
              <a:endParaRPr lang="es-PE" sz="1050" b="1" dirty="0"/>
            </a:p>
          </p:txBody>
        </p:sp>
        <p:sp>
          <p:nvSpPr>
            <p:cNvPr id="163" name="Rectángulo 162">
              <a:extLst>
                <a:ext uri="{FF2B5EF4-FFF2-40B4-BE49-F238E27FC236}">
                  <a16:creationId xmlns="" xmlns:a16="http://schemas.microsoft.com/office/drawing/2014/main" id="{B542E6AD-9DD9-4892-9143-80BBE8F7AD00}"/>
                </a:ext>
              </a:extLst>
            </p:cNvPr>
            <p:cNvSpPr/>
            <p:nvPr/>
          </p:nvSpPr>
          <p:spPr>
            <a:xfrm>
              <a:off x="3220836" y="3016426"/>
              <a:ext cx="847762" cy="308344"/>
            </a:xfrm>
            <a:prstGeom prst="rect">
              <a:avLst/>
            </a:prstGeom>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r>
                <a:rPr lang="es-PE" sz="1200" b="1" dirty="0"/>
                <a:t>Oficina de Asesoría Jurídica</a:t>
              </a:r>
            </a:p>
          </p:txBody>
        </p:sp>
        <p:sp>
          <p:nvSpPr>
            <p:cNvPr id="164" name="Rectángulo 163">
              <a:extLst>
                <a:ext uri="{FF2B5EF4-FFF2-40B4-BE49-F238E27FC236}">
                  <a16:creationId xmlns="" xmlns:a16="http://schemas.microsoft.com/office/drawing/2014/main" id="{1113BB6D-63CA-4AB3-9142-211FAB6F436B}"/>
                </a:ext>
              </a:extLst>
            </p:cNvPr>
            <p:cNvSpPr/>
            <p:nvPr/>
          </p:nvSpPr>
          <p:spPr>
            <a:xfrm>
              <a:off x="4090047" y="3015554"/>
              <a:ext cx="847762" cy="308344"/>
            </a:xfrm>
            <a:prstGeom prst="rect">
              <a:avLst/>
            </a:prstGeom>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r>
                <a:rPr lang="es-ES" sz="1050" b="1" dirty="0"/>
                <a:t>Oficina de Tecnologías de la Información y Gobierno Digital</a:t>
              </a:r>
              <a:endParaRPr lang="es-PE" sz="1050" b="1" dirty="0"/>
            </a:p>
          </p:txBody>
        </p:sp>
        <p:sp>
          <p:nvSpPr>
            <p:cNvPr id="165" name="Rectángulo 164">
              <a:extLst>
                <a:ext uri="{FF2B5EF4-FFF2-40B4-BE49-F238E27FC236}">
                  <a16:creationId xmlns="" xmlns:a16="http://schemas.microsoft.com/office/drawing/2014/main" id="{8D6FE51D-FC8B-4411-AB06-5DAC819666B6}"/>
                </a:ext>
              </a:extLst>
            </p:cNvPr>
            <p:cNvSpPr/>
            <p:nvPr/>
          </p:nvSpPr>
          <p:spPr>
            <a:xfrm>
              <a:off x="1488466" y="3015080"/>
              <a:ext cx="847762" cy="308344"/>
            </a:xfrm>
            <a:prstGeom prst="rect">
              <a:avLst/>
            </a:prstGeom>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r>
                <a:rPr lang="es-ES" sz="1399" b="1" dirty="0"/>
                <a:t>Oficina de Presupuesto</a:t>
              </a:r>
              <a:endParaRPr lang="es-PE" sz="1399" b="1" dirty="0"/>
            </a:p>
          </p:txBody>
        </p:sp>
        <p:sp>
          <p:nvSpPr>
            <p:cNvPr id="166" name="Rectángulo 165">
              <a:extLst>
                <a:ext uri="{FF2B5EF4-FFF2-40B4-BE49-F238E27FC236}">
                  <a16:creationId xmlns="" xmlns:a16="http://schemas.microsoft.com/office/drawing/2014/main" id="{9ED1B93C-26F6-4167-A66D-08CA36D66F77}"/>
                </a:ext>
              </a:extLst>
            </p:cNvPr>
            <p:cNvSpPr/>
            <p:nvPr/>
          </p:nvSpPr>
          <p:spPr>
            <a:xfrm>
              <a:off x="5415066" y="3022202"/>
              <a:ext cx="847762" cy="308344"/>
            </a:xfrm>
            <a:prstGeom prst="rect">
              <a:avLst/>
            </a:prstGeom>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r>
                <a:rPr lang="es-ES" sz="1050" b="1" dirty="0"/>
                <a:t>Dirección de Selección y Nombramiento</a:t>
              </a:r>
              <a:endParaRPr lang="es-PE" sz="1050" b="1" dirty="0"/>
            </a:p>
          </p:txBody>
        </p:sp>
        <p:sp>
          <p:nvSpPr>
            <p:cNvPr id="167" name="Rectángulo 166">
              <a:extLst>
                <a:ext uri="{FF2B5EF4-FFF2-40B4-BE49-F238E27FC236}">
                  <a16:creationId xmlns="" xmlns:a16="http://schemas.microsoft.com/office/drawing/2014/main" id="{1280249F-B4BF-4B73-A6BC-05A5E9BBB75A}"/>
                </a:ext>
              </a:extLst>
            </p:cNvPr>
            <p:cNvSpPr/>
            <p:nvPr/>
          </p:nvSpPr>
          <p:spPr>
            <a:xfrm>
              <a:off x="6697842" y="3022202"/>
              <a:ext cx="847762" cy="308344"/>
            </a:xfrm>
            <a:prstGeom prst="rect">
              <a:avLst/>
            </a:prstGeom>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r>
                <a:rPr lang="es-ES" sz="1050" b="1" dirty="0"/>
                <a:t>Dirección de Evaluación y Ratificación</a:t>
              </a:r>
              <a:endParaRPr lang="es-PE" sz="1050" b="1" dirty="0"/>
            </a:p>
          </p:txBody>
        </p:sp>
        <p:sp>
          <p:nvSpPr>
            <p:cNvPr id="168" name="Rectángulo 167">
              <a:extLst>
                <a:ext uri="{FF2B5EF4-FFF2-40B4-BE49-F238E27FC236}">
                  <a16:creationId xmlns="" xmlns:a16="http://schemas.microsoft.com/office/drawing/2014/main" id="{BAA960BA-E8E3-47B3-BDE6-4B315407880B}"/>
                </a:ext>
              </a:extLst>
            </p:cNvPr>
            <p:cNvSpPr/>
            <p:nvPr/>
          </p:nvSpPr>
          <p:spPr>
            <a:xfrm>
              <a:off x="8138031" y="3022202"/>
              <a:ext cx="847762" cy="308344"/>
            </a:xfrm>
            <a:prstGeom prst="rect">
              <a:avLst/>
            </a:prstGeom>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r>
                <a:rPr lang="es-ES" sz="1050" b="1" dirty="0"/>
                <a:t>Dirección de Procesos Disciplinarios</a:t>
              </a:r>
              <a:endParaRPr lang="es-PE" sz="1050" b="1" dirty="0"/>
            </a:p>
          </p:txBody>
        </p:sp>
        <p:sp>
          <p:nvSpPr>
            <p:cNvPr id="169" name="Rectángulo 168">
              <a:extLst>
                <a:ext uri="{FF2B5EF4-FFF2-40B4-BE49-F238E27FC236}">
                  <a16:creationId xmlns="" xmlns:a16="http://schemas.microsoft.com/office/drawing/2014/main" id="{6802C64E-2E5E-439D-A57F-6D78F9B9108D}"/>
                </a:ext>
              </a:extLst>
            </p:cNvPr>
            <p:cNvSpPr/>
            <p:nvPr/>
          </p:nvSpPr>
          <p:spPr>
            <a:xfrm>
              <a:off x="3250277" y="1555044"/>
              <a:ext cx="847762" cy="3083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normAutofit/>
            </a:bodyPr>
            <a:lstStyle/>
            <a:p>
              <a:pPr algn="ctr"/>
              <a:r>
                <a:rPr lang="es-ES" sz="1399" dirty="0"/>
                <a:t>Procuraduría Pública</a:t>
              </a:r>
              <a:endParaRPr lang="es-PE" sz="1399" dirty="0"/>
            </a:p>
          </p:txBody>
        </p:sp>
        <p:sp>
          <p:nvSpPr>
            <p:cNvPr id="170" name="Rectángulo 169">
              <a:extLst>
                <a:ext uri="{FF2B5EF4-FFF2-40B4-BE49-F238E27FC236}">
                  <a16:creationId xmlns="" xmlns:a16="http://schemas.microsoft.com/office/drawing/2014/main" id="{E53F979F-904B-490D-BB06-B9207D5E60B4}"/>
                </a:ext>
              </a:extLst>
            </p:cNvPr>
            <p:cNvSpPr/>
            <p:nvPr/>
          </p:nvSpPr>
          <p:spPr>
            <a:xfrm>
              <a:off x="2286959" y="1555044"/>
              <a:ext cx="847762" cy="3083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normAutofit/>
            </a:bodyPr>
            <a:lstStyle/>
            <a:p>
              <a:pPr algn="ctr"/>
              <a:r>
                <a:rPr lang="es-ES" sz="1099" dirty="0"/>
                <a:t>Órgano de Control Institucional</a:t>
              </a:r>
              <a:endParaRPr lang="es-PE" sz="1099" dirty="0"/>
            </a:p>
          </p:txBody>
        </p:sp>
        <p:cxnSp>
          <p:nvCxnSpPr>
            <p:cNvPr id="171" name="Conector recto 170">
              <a:extLst>
                <a:ext uri="{FF2B5EF4-FFF2-40B4-BE49-F238E27FC236}">
                  <a16:creationId xmlns="" xmlns:a16="http://schemas.microsoft.com/office/drawing/2014/main" id="{89FCE495-701E-4DB5-B72E-50B02673841D}"/>
                </a:ext>
              </a:extLst>
            </p:cNvPr>
            <p:cNvCxnSpPr>
              <a:cxnSpLocks/>
              <a:endCxn id="156" idx="0"/>
            </p:cNvCxnSpPr>
            <p:nvPr/>
          </p:nvCxnSpPr>
          <p:spPr>
            <a:xfrm>
              <a:off x="4611688" y="1072085"/>
              <a:ext cx="0" cy="184687"/>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72" name="Conector: angular 171">
              <a:extLst>
                <a:ext uri="{FF2B5EF4-FFF2-40B4-BE49-F238E27FC236}">
                  <a16:creationId xmlns="" xmlns:a16="http://schemas.microsoft.com/office/drawing/2014/main" id="{AC52FCE7-5035-4D5B-9C9D-EE2AF9300003}"/>
                </a:ext>
              </a:extLst>
            </p:cNvPr>
            <p:cNvCxnSpPr>
              <a:cxnSpLocks/>
            </p:cNvCxnSpPr>
            <p:nvPr/>
          </p:nvCxnSpPr>
          <p:spPr>
            <a:xfrm rot="10800000" flipV="1">
              <a:off x="2710841" y="1410944"/>
              <a:ext cx="1476967" cy="144100"/>
            </a:xfrm>
            <a:prstGeom prst="bentConnector2">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73" name="Conector recto 172">
              <a:extLst>
                <a:ext uri="{FF2B5EF4-FFF2-40B4-BE49-F238E27FC236}">
                  <a16:creationId xmlns="" xmlns:a16="http://schemas.microsoft.com/office/drawing/2014/main" id="{0D61D388-187C-4048-99D8-E549057EC219}"/>
                </a:ext>
              </a:extLst>
            </p:cNvPr>
            <p:cNvCxnSpPr>
              <a:cxnSpLocks/>
            </p:cNvCxnSpPr>
            <p:nvPr/>
          </p:nvCxnSpPr>
          <p:spPr>
            <a:xfrm>
              <a:off x="3674158" y="1410943"/>
              <a:ext cx="0" cy="144101"/>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74" name="Conector: angular 173">
              <a:extLst>
                <a:ext uri="{FF2B5EF4-FFF2-40B4-BE49-F238E27FC236}">
                  <a16:creationId xmlns="" xmlns:a16="http://schemas.microsoft.com/office/drawing/2014/main" id="{5B06A9D2-CCF5-451A-BA15-8B2D81196E66}"/>
                </a:ext>
              </a:extLst>
            </p:cNvPr>
            <p:cNvCxnSpPr>
              <a:cxnSpLocks/>
            </p:cNvCxnSpPr>
            <p:nvPr/>
          </p:nvCxnSpPr>
          <p:spPr>
            <a:xfrm rot="5400000">
              <a:off x="3540373" y="919393"/>
              <a:ext cx="425595" cy="1717040"/>
            </a:xfrm>
            <a:prstGeom prst="bentConnector3">
              <a:avLst>
                <a:gd name="adj1" fmla="val 81566"/>
              </a:avLst>
            </a:prstGeom>
          </p:spPr>
          <p:style>
            <a:lnRef idx="1">
              <a:schemeClr val="accent5"/>
            </a:lnRef>
            <a:fillRef idx="0">
              <a:schemeClr val="accent5"/>
            </a:fillRef>
            <a:effectRef idx="0">
              <a:schemeClr val="accent5"/>
            </a:effectRef>
            <a:fontRef idx="minor">
              <a:schemeClr val="tx1"/>
            </a:fontRef>
          </p:style>
        </p:cxnSp>
        <p:cxnSp>
          <p:nvCxnSpPr>
            <p:cNvPr id="175" name="Conector: angular 174">
              <a:extLst>
                <a:ext uri="{FF2B5EF4-FFF2-40B4-BE49-F238E27FC236}">
                  <a16:creationId xmlns="" xmlns:a16="http://schemas.microsoft.com/office/drawing/2014/main" id="{C352CE01-D0F0-420F-9CE4-023D2F1B2288}"/>
                </a:ext>
              </a:extLst>
            </p:cNvPr>
            <p:cNvCxnSpPr>
              <a:cxnSpLocks/>
            </p:cNvCxnSpPr>
            <p:nvPr/>
          </p:nvCxnSpPr>
          <p:spPr>
            <a:xfrm rot="5400000">
              <a:off x="3759739" y="1486973"/>
              <a:ext cx="766372" cy="937530"/>
            </a:xfrm>
            <a:prstGeom prst="bentConnector3">
              <a:avLst>
                <a:gd name="adj1" fmla="val 80536"/>
              </a:avLst>
            </a:prstGeom>
          </p:spPr>
          <p:style>
            <a:lnRef idx="1">
              <a:schemeClr val="accent5"/>
            </a:lnRef>
            <a:fillRef idx="0">
              <a:schemeClr val="accent5"/>
            </a:fillRef>
            <a:effectRef idx="0">
              <a:schemeClr val="accent5"/>
            </a:effectRef>
            <a:fontRef idx="minor">
              <a:schemeClr val="tx1"/>
            </a:fontRef>
          </p:style>
        </p:cxnSp>
        <p:cxnSp>
          <p:nvCxnSpPr>
            <p:cNvPr id="176" name="Conector: angular 175">
              <a:extLst>
                <a:ext uri="{FF2B5EF4-FFF2-40B4-BE49-F238E27FC236}">
                  <a16:creationId xmlns="" xmlns:a16="http://schemas.microsoft.com/office/drawing/2014/main" id="{CEA782DB-28D3-4B96-B383-C4ACB7571E28}"/>
                </a:ext>
              </a:extLst>
            </p:cNvPr>
            <p:cNvCxnSpPr>
              <a:cxnSpLocks/>
            </p:cNvCxnSpPr>
            <p:nvPr/>
          </p:nvCxnSpPr>
          <p:spPr>
            <a:xfrm rot="16200000" flipH="1">
              <a:off x="5610991" y="565817"/>
              <a:ext cx="783818" cy="2782420"/>
            </a:xfrm>
            <a:prstGeom prst="bentConnector3">
              <a:avLst>
                <a:gd name="adj1" fmla="val 79691"/>
              </a:avLst>
            </a:prstGeom>
          </p:spPr>
          <p:style>
            <a:lnRef idx="1">
              <a:schemeClr val="accent5"/>
            </a:lnRef>
            <a:fillRef idx="0">
              <a:schemeClr val="accent5"/>
            </a:fillRef>
            <a:effectRef idx="0">
              <a:schemeClr val="accent5"/>
            </a:effectRef>
            <a:fontRef idx="minor">
              <a:schemeClr val="tx1"/>
            </a:fontRef>
          </p:style>
        </p:cxnSp>
        <p:cxnSp>
          <p:nvCxnSpPr>
            <p:cNvPr id="177" name="Conector: angular 176">
              <a:extLst>
                <a:ext uri="{FF2B5EF4-FFF2-40B4-BE49-F238E27FC236}">
                  <a16:creationId xmlns="" xmlns:a16="http://schemas.microsoft.com/office/drawing/2014/main" id="{9C49616C-A40A-4E27-9DDF-2F96506A202C}"/>
                </a:ext>
              </a:extLst>
            </p:cNvPr>
            <p:cNvCxnSpPr>
              <a:cxnSpLocks/>
            </p:cNvCxnSpPr>
            <p:nvPr/>
          </p:nvCxnSpPr>
          <p:spPr>
            <a:xfrm flipV="1">
              <a:off x="4603675" y="862759"/>
              <a:ext cx="954650" cy="284493"/>
            </a:xfrm>
            <a:prstGeom prst="bentConnector3">
              <a:avLst/>
            </a:prstGeom>
          </p:spPr>
          <p:style>
            <a:lnRef idx="1">
              <a:schemeClr val="accent5"/>
            </a:lnRef>
            <a:fillRef idx="0">
              <a:schemeClr val="accent5"/>
            </a:fillRef>
            <a:effectRef idx="0">
              <a:schemeClr val="accent5"/>
            </a:effectRef>
            <a:fontRef idx="minor">
              <a:schemeClr val="tx1"/>
            </a:fontRef>
          </p:style>
        </p:cxnSp>
        <p:cxnSp>
          <p:nvCxnSpPr>
            <p:cNvPr id="178" name="Conector: angular 177">
              <a:extLst>
                <a:ext uri="{FF2B5EF4-FFF2-40B4-BE49-F238E27FC236}">
                  <a16:creationId xmlns="" xmlns:a16="http://schemas.microsoft.com/office/drawing/2014/main" id="{685B80CA-4F5D-46FE-B468-1F412B389ECE}"/>
                </a:ext>
              </a:extLst>
            </p:cNvPr>
            <p:cNvCxnSpPr>
              <a:cxnSpLocks/>
            </p:cNvCxnSpPr>
            <p:nvPr/>
          </p:nvCxnSpPr>
          <p:spPr>
            <a:xfrm>
              <a:off x="4595661" y="1141729"/>
              <a:ext cx="970676" cy="130321"/>
            </a:xfrm>
            <a:prstGeom prst="bentConnector3">
              <a:avLst/>
            </a:prstGeom>
          </p:spPr>
          <p:style>
            <a:lnRef idx="1">
              <a:schemeClr val="accent5"/>
            </a:lnRef>
            <a:fillRef idx="0">
              <a:schemeClr val="accent5"/>
            </a:fillRef>
            <a:effectRef idx="0">
              <a:schemeClr val="accent5"/>
            </a:effectRef>
            <a:fontRef idx="minor">
              <a:schemeClr val="tx1"/>
            </a:fontRef>
          </p:style>
        </p:cxnSp>
        <p:cxnSp>
          <p:nvCxnSpPr>
            <p:cNvPr id="179" name="Conector: angular 178">
              <a:extLst>
                <a:ext uri="{FF2B5EF4-FFF2-40B4-BE49-F238E27FC236}">
                  <a16:creationId xmlns="" xmlns:a16="http://schemas.microsoft.com/office/drawing/2014/main" id="{534006F6-5551-472D-9327-D818F92EA9FA}"/>
                </a:ext>
              </a:extLst>
            </p:cNvPr>
            <p:cNvCxnSpPr>
              <a:cxnSpLocks/>
              <a:stCxn id="159" idx="2"/>
            </p:cNvCxnSpPr>
            <p:nvPr/>
          </p:nvCxnSpPr>
          <p:spPr>
            <a:xfrm rot="5400000">
              <a:off x="2599547" y="1940469"/>
              <a:ext cx="375248" cy="1773974"/>
            </a:xfrm>
            <a:prstGeom prst="bentConnector2">
              <a:avLst/>
            </a:prstGeom>
          </p:spPr>
          <p:style>
            <a:lnRef idx="1">
              <a:schemeClr val="accent5"/>
            </a:lnRef>
            <a:fillRef idx="0">
              <a:schemeClr val="accent5"/>
            </a:fillRef>
            <a:effectRef idx="0">
              <a:schemeClr val="accent5"/>
            </a:effectRef>
            <a:fontRef idx="minor">
              <a:schemeClr val="tx1"/>
            </a:fontRef>
          </p:style>
        </p:cxnSp>
        <p:cxnSp>
          <p:nvCxnSpPr>
            <p:cNvPr id="180" name="Conector: angular 179">
              <a:extLst>
                <a:ext uri="{FF2B5EF4-FFF2-40B4-BE49-F238E27FC236}">
                  <a16:creationId xmlns="" xmlns:a16="http://schemas.microsoft.com/office/drawing/2014/main" id="{49DA6B1C-1B82-4519-ABC3-E1C4FB11319B}"/>
                </a:ext>
              </a:extLst>
            </p:cNvPr>
            <p:cNvCxnSpPr>
              <a:cxnSpLocks/>
            </p:cNvCxnSpPr>
            <p:nvPr/>
          </p:nvCxnSpPr>
          <p:spPr>
            <a:xfrm rot="5400000">
              <a:off x="3036461" y="2378729"/>
              <a:ext cx="376594" cy="898801"/>
            </a:xfrm>
            <a:prstGeom prst="bentConnector3">
              <a:avLst/>
            </a:prstGeom>
          </p:spPr>
          <p:style>
            <a:lnRef idx="1">
              <a:schemeClr val="accent5"/>
            </a:lnRef>
            <a:fillRef idx="0">
              <a:schemeClr val="accent5"/>
            </a:fillRef>
            <a:effectRef idx="0">
              <a:schemeClr val="accent5"/>
            </a:effectRef>
            <a:fontRef idx="minor">
              <a:schemeClr val="tx1"/>
            </a:fontRef>
          </p:style>
        </p:cxnSp>
        <p:cxnSp>
          <p:nvCxnSpPr>
            <p:cNvPr id="182" name="Conector: angular 181">
              <a:extLst>
                <a:ext uri="{FF2B5EF4-FFF2-40B4-BE49-F238E27FC236}">
                  <a16:creationId xmlns="" xmlns:a16="http://schemas.microsoft.com/office/drawing/2014/main" id="{059F761B-AA80-4F79-A0EF-3AA7FCB9B698}"/>
                </a:ext>
              </a:extLst>
            </p:cNvPr>
            <p:cNvCxnSpPr>
              <a:cxnSpLocks/>
              <a:stCxn id="159" idx="2"/>
              <a:endCxn id="164" idx="0"/>
            </p:cNvCxnSpPr>
            <p:nvPr/>
          </p:nvCxnSpPr>
          <p:spPr>
            <a:xfrm rot="16200000" flipH="1">
              <a:off x="3906182" y="2407807"/>
              <a:ext cx="375722" cy="839770"/>
            </a:xfrm>
            <a:prstGeom prst="bentConnector3">
              <a:avLst>
                <a:gd name="adj1" fmla="val 50000"/>
              </a:avLst>
            </a:prstGeom>
          </p:spPr>
          <p:style>
            <a:lnRef idx="1">
              <a:schemeClr val="accent5"/>
            </a:lnRef>
            <a:fillRef idx="0">
              <a:schemeClr val="accent5"/>
            </a:fillRef>
            <a:effectRef idx="0">
              <a:schemeClr val="accent5"/>
            </a:effectRef>
            <a:fontRef idx="minor">
              <a:schemeClr val="tx1"/>
            </a:fontRef>
          </p:style>
        </p:cxnSp>
        <p:cxnSp>
          <p:nvCxnSpPr>
            <p:cNvPr id="183" name="Conector: angular 182">
              <a:extLst>
                <a:ext uri="{FF2B5EF4-FFF2-40B4-BE49-F238E27FC236}">
                  <a16:creationId xmlns="" xmlns:a16="http://schemas.microsoft.com/office/drawing/2014/main" id="{8858A72E-0128-453F-AFC4-7C7CFEF9D7BD}"/>
                </a:ext>
              </a:extLst>
            </p:cNvPr>
            <p:cNvCxnSpPr>
              <a:cxnSpLocks/>
              <a:stCxn id="158" idx="2"/>
              <a:endCxn id="166" idx="0"/>
            </p:cNvCxnSpPr>
            <p:nvPr/>
          </p:nvCxnSpPr>
          <p:spPr>
            <a:xfrm rot="5400000">
              <a:off x="6434066" y="2062160"/>
              <a:ext cx="364924" cy="1555161"/>
            </a:xfrm>
            <a:prstGeom prst="bentConnector3">
              <a:avLst/>
            </a:prstGeom>
          </p:spPr>
          <p:style>
            <a:lnRef idx="1">
              <a:schemeClr val="accent5"/>
            </a:lnRef>
            <a:fillRef idx="0">
              <a:schemeClr val="accent5"/>
            </a:fillRef>
            <a:effectRef idx="0">
              <a:schemeClr val="accent5"/>
            </a:effectRef>
            <a:fontRef idx="minor">
              <a:schemeClr val="tx1"/>
            </a:fontRef>
          </p:style>
        </p:cxnSp>
        <p:cxnSp>
          <p:nvCxnSpPr>
            <p:cNvPr id="184" name="Conector: angular 183">
              <a:extLst>
                <a:ext uri="{FF2B5EF4-FFF2-40B4-BE49-F238E27FC236}">
                  <a16:creationId xmlns="" xmlns:a16="http://schemas.microsoft.com/office/drawing/2014/main" id="{492B81E4-3181-4BF0-B81A-26187F6EEA60}"/>
                </a:ext>
              </a:extLst>
            </p:cNvPr>
            <p:cNvCxnSpPr>
              <a:cxnSpLocks/>
              <a:stCxn id="158" idx="2"/>
              <a:endCxn id="167" idx="0"/>
            </p:cNvCxnSpPr>
            <p:nvPr/>
          </p:nvCxnSpPr>
          <p:spPr>
            <a:xfrm rot="5400000">
              <a:off x="7075454" y="2703548"/>
              <a:ext cx="364924" cy="272385"/>
            </a:xfrm>
            <a:prstGeom prst="bentConnector3">
              <a:avLst/>
            </a:prstGeom>
          </p:spPr>
          <p:style>
            <a:lnRef idx="1">
              <a:schemeClr val="accent5"/>
            </a:lnRef>
            <a:fillRef idx="0">
              <a:schemeClr val="accent5"/>
            </a:fillRef>
            <a:effectRef idx="0">
              <a:schemeClr val="accent5"/>
            </a:effectRef>
            <a:fontRef idx="minor">
              <a:schemeClr val="tx1"/>
            </a:fontRef>
          </p:style>
        </p:cxnSp>
        <p:cxnSp>
          <p:nvCxnSpPr>
            <p:cNvPr id="185" name="Conector: angular 184">
              <a:extLst>
                <a:ext uri="{FF2B5EF4-FFF2-40B4-BE49-F238E27FC236}">
                  <a16:creationId xmlns="" xmlns:a16="http://schemas.microsoft.com/office/drawing/2014/main" id="{D2DC7171-B8F2-4E58-BEA7-28FF9BEF15AF}"/>
                </a:ext>
              </a:extLst>
            </p:cNvPr>
            <p:cNvCxnSpPr>
              <a:cxnSpLocks/>
            </p:cNvCxnSpPr>
            <p:nvPr/>
          </p:nvCxnSpPr>
          <p:spPr>
            <a:xfrm rot="16200000" flipH="1">
              <a:off x="7795548" y="2255838"/>
              <a:ext cx="364924" cy="1167804"/>
            </a:xfrm>
            <a:prstGeom prst="bent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186" name="Rectángulo 185">
              <a:extLst>
                <a:ext uri="{FF2B5EF4-FFF2-40B4-BE49-F238E27FC236}">
                  <a16:creationId xmlns="" xmlns:a16="http://schemas.microsoft.com/office/drawing/2014/main" id="{FF18B6C1-316D-48AA-8A57-DCE693A4C415}"/>
                </a:ext>
              </a:extLst>
            </p:cNvPr>
            <p:cNvSpPr/>
            <p:nvPr/>
          </p:nvSpPr>
          <p:spPr>
            <a:xfrm>
              <a:off x="624358" y="3014679"/>
              <a:ext cx="847762" cy="308344"/>
            </a:xfrm>
            <a:prstGeom prst="rect">
              <a:avLst/>
            </a:prstGeom>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r>
                <a:rPr lang="es-PE" sz="1050" b="1" dirty="0"/>
                <a:t>Oficina de Administración y Finanzas</a:t>
              </a:r>
            </a:p>
          </p:txBody>
        </p:sp>
        <p:cxnSp>
          <p:nvCxnSpPr>
            <p:cNvPr id="187" name="Conector: angular 186">
              <a:extLst>
                <a:ext uri="{FF2B5EF4-FFF2-40B4-BE49-F238E27FC236}">
                  <a16:creationId xmlns="" xmlns:a16="http://schemas.microsoft.com/office/drawing/2014/main" id="{F1A105FB-150B-40E2-A9EC-C5723C70B5EC}"/>
                </a:ext>
              </a:extLst>
            </p:cNvPr>
            <p:cNvCxnSpPr>
              <a:cxnSpLocks/>
            </p:cNvCxnSpPr>
            <p:nvPr/>
          </p:nvCxnSpPr>
          <p:spPr>
            <a:xfrm rot="5400000">
              <a:off x="2162152" y="1505646"/>
              <a:ext cx="377821" cy="2646193"/>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188" name="Rectángulo 187">
              <a:extLst>
                <a:ext uri="{FF2B5EF4-FFF2-40B4-BE49-F238E27FC236}">
                  <a16:creationId xmlns="" xmlns:a16="http://schemas.microsoft.com/office/drawing/2014/main" id="{6EFEABB5-E9DE-4564-9DE0-B6890011585B}"/>
                </a:ext>
              </a:extLst>
            </p:cNvPr>
            <p:cNvSpPr/>
            <p:nvPr/>
          </p:nvSpPr>
          <p:spPr>
            <a:xfrm>
              <a:off x="39791" y="3115602"/>
              <a:ext cx="510200" cy="304034"/>
            </a:xfrm>
            <a:prstGeom prst="rect">
              <a:avLst/>
            </a:prstGeom>
          </p:spPr>
          <p:style>
            <a:lnRef idx="1">
              <a:schemeClr val="accent4"/>
            </a:lnRef>
            <a:fillRef idx="2">
              <a:schemeClr val="accent4"/>
            </a:fillRef>
            <a:effectRef idx="1">
              <a:schemeClr val="accent4"/>
            </a:effectRef>
            <a:fontRef idx="minor">
              <a:schemeClr val="dk1"/>
            </a:fontRef>
          </p:style>
          <p:txBody>
            <a:bodyPr rtlCol="0" anchor="ctr">
              <a:noAutofit/>
            </a:bodyPr>
            <a:lstStyle/>
            <a:p>
              <a:pPr algn="ctr"/>
              <a:r>
                <a:rPr lang="es-ES" sz="799" b="1" dirty="0"/>
                <a:t>Área de Atención al usuario, </a:t>
              </a:r>
              <a:r>
                <a:rPr lang="es-PE" sz="799" b="1" dirty="0"/>
                <a:t>trámite documentario y archivo</a:t>
              </a:r>
            </a:p>
          </p:txBody>
        </p:sp>
        <p:cxnSp>
          <p:nvCxnSpPr>
            <p:cNvPr id="189" name="Conector: angular 188">
              <a:extLst>
                <a:ext uri="{FF2B5EF4-FFF2-40B4-BE49-F238E27FC236}">
                  <a16:creationId xmlns="" xmlns:a16="http://schemas.microsoft.com/office/drawing/2014/main" id="{353E63AD-8B11-4C16-8810-F7AD7D134C64}"/>
                </a:ext>
              </a:extLst>
            </p:cNvPr>
            <p:cNvCxnSpPr>
              <a:cxnSpLocks/>
            </p:cNvCxnSpPr>
            <p:nvPr/>
          </p:nvCxnSpPr>
          <p:spPr>
            <a:xfrm rot="10800000" flipV="1">
              <a:off x="294892" y="2485662"/>
              <a:ext cx="2955386" cy="629942"/>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190" name="Rectángulo 189">
              <a:extLst>
                <a:ext uri="{FF2B5EF4-FFF2-40B4-BE49-F238E27FC236}">
                  <a16:creationId xmlns="" xmlns:a16="http://schemas.microsoft.com/office/drawing/2014/main" id="{63C79883-E220-4509-AFBE-0FE88200CC78}"/>
                </a:ext>
              </a:extLst>
            </p:cNvPr>
            <p:cNvSpPr/>
            <p:nvPr/>
          </p:nvSpPr>
          <p:spPr>
            <a:xfrm>
              <a:off x="-18720" y="3770944"/>
              <a:ext cx="540000" cy="308344"/>
            </a:xfrm>
            <a:prstGeom prst="rect">
              <a:avLst/>
            </a:prstGeom>
          </p:spPr>
          <p:style>
            <a:lnRef idx="1">
              <a:schemeClr val="accent5"/>
            </a:lnRef>
            <a:fillRef idx="2">
              <a:schemeClr val="accent5"/>
            </a:fillRef>
            <a:effectRef idx="1">
              <a:schemeClr val="accent5"/>
            </a:effectRef>
            <a:fontRef idx="minor">
              <a:schemeClr val="dk1"/>
            </a:fontRef>
          </p:style>
          <p:txBody>
            <a:bodyPr rtlCol="0" anchor="ctr">
              <a:normAutofit/>
            </a:bodyPr>
            <a:lstStyle/>
            <a:p>
              <a:pPr algn="ctr"/>
              <a:r>
                <a:rPr lang="es-ES" sz="1050" dirty="0"/>
                <a:t>Unidad de Recursos Humanos</a:t>
              </a:r>
              <a:endParaRPr lang="es-PE" sz="1050" dirty="0"/>
            </a:p>
          </p:txBody>
        </p:sp>
        <p:sp>
          <p:nvSpPr>
            <p:cNvPr id="191" name="Rectángulo 190">
              <a:extLst>
                <a:ext uri="{FF2B5EF4-FFF2-40B4-BE49-F238E27FC236}">
                  <a16:creationId xmlns="" xmlns:a16="http://schemas.microsoft.com/office/drawing/2014/main" id="{D8AA13A6-B080-4E4E-8015-8A989D9D2335}"/>
                </a:ext>
              </a:extLst>
            </p:cNvPr>
            <p:cNvSpPr/>
            <p:nvPr/>
          </p:nvSpPr>
          <p:spPr>
            <a:xfrm>
              <a:off x="552008" y="3775313"/>
              <a:ext cx="540000" cy="308344"/>
            </a:xfrm>
            <a:prstGeom prst="rect">
              <a:avLst/>
            </a:prstGeom>
          </p:spPr>
          <p:style>
            <a:lnRef idx="1">
              <a:schemeClr val="accent5"/>
            </a:lnRef>
            <a:fillRef idx="2">
              <a:schemeClr val="accent5"/>
            </a:fillRef>
            <a:effectRef idx="1">
              <a:schemeClr val="accent5"/>
            </a:effectRef>
            <a:fontRef idx="minor">
              <a:schemeClr val="dk1"/>
            </a:fontRef>
          </p:style>
          <p:txBody>
            <a:bodyPr rtlCol="0" anchor="ctr">
              <a:normAutofit/>
            </a:bodyPr>
            <a:lstStyle/>
            <a:p>
              <a:pPr algn="ctr"/>
              <a:r>
                <a:rPr lang="es-ES" sz="1050" dirty="0"/>
                <a:t>Unidad de Contabilidad</a:t>
              </a:r>
              <a:endParaRPr lang="es-PE" sz="1050" dirty="0"/>
            </a:p>
          </p:txBody>
        </p:sp>
        <p:sp>
          <p:nvSpPr>
            <p:cNvPr id="192" name="Rectángulo 191">
              <a:extLst>
                <a:ext uri="{FF2B5EF4-FFF2-40B4-BE49-F238E27FC236}">
                  <a16:creationId xmlns="" xmlns:a16="http://schemas.microsoft.com/office/drawing/2014/main" id="{7D98D1AD-3D3E-4B33-8154-0BB147548A5A}"/>
                </a:ext>
              </a:extLst>
            </p:cNvPr>
            <p:cNvSpPr/>
            <p:nvPr/>
          </p:nvSpPr>
          <p:spPr>
            <a:xfrm>
              <a:off x="1112510" y="3775314"/>
              <a:ext cx="540000" cy="308344"/>
            </a:xfrm>
            <a:prstGeom prst="rect">
              <a:avLst/>
            </a:prstGeom>
          </p:spPr>
          <p:style>
            <a:lnRef idx="1">
              <a:schemeClr val="accent5"/>
            </a:lnRef>
            <a:fillRef idx="2">
              <a:schemeClr val="accent5"/>
            </a:fillRef>
            <a:effectRef idx="1">
              <a:schemeClr val="accent5"/>
            </a:effectRef>
            <a:fontRef idx="minor">
              <a:schemeClr val="dk1"/>
            </a:fontRef>
          </p:style>
          <p:txBody>
            <a:bodyPr rtlCol="0" anchor="ctr">
              <a:normAutofit/>
            </a:bodyPr>
            <a:lstStyle/>
            <a:p>
              <a:pPr algn="ctr"/>
              <a:r>
                <a:rPr lang="es-ES" sz="1099" dirty="0"/>
                <a:t>Unidad de Tesorería</a:t>
              </a:r>
              <a:endParaRPr lang="es-PE" sz="1099" dirty="0"/>
            </a:p>
          </p:txBody>
        </p:sp>
        <p:sp>
          <p:nvSpPr>
            <p:cNvPr id="193" name="Rectángulo 192">
              <a:extLst>
                <a:ext uri="{FF2B5EF4-FFF2-40B4-BE49-F238E27FC236}">
                  <a16:creationId xmlns="" xmlns:a16="http://schemas.microsoft.com/office/drawing/2014/main" id="{495E6D40-A21D-4B35-AE71-23DF941F356C}"/>
                </a:ext>
              </a:extLst>
            </p:cNvPr>
            <p:cNvSpPr/>
            <p:nvPr/>
          </p:nvSpPr>
          <p:spPr>
            <a:xfrm>
              <a:off x="1687334" y="3773620"/>
              <a:ext cx="540000" cy="308344"/>
            </a:xfrm>
            <a:prstGeom prst="rect">
              <a:avLst/>
            </a:prstGeom>
          </p:spPr>
          <p:style>
            <a:lnRef idx="1">
              <a:schemeClr val="accent5"/>
            </a:lnRef>
            <a:fillRef idx="2">
              <a:schemeClr val="accent5"/>
            </a:fillRef>
            <a:effectRef idx="1">
              <a:schemeClr val="accent5"/>
            </a:effectRef>
            <a:fontRef idx="minor">
              <a:schemeClr val="dk1"/>
            </a:fontRef>
          </p:style>
          <p:txBody>
            <a:bodyPr rtlCol="0" anchor="ctr">
              <a:noAutofit/>
            </a:bodyPr>
            <a:lstStyle/>
            <a:p>
              <a:pPr algn="ctr"/>
              <a:r>
                <a:rPr lang="es-ES" sz="1000" dirty="0"/>
                <a:t>Unidad de Abastecimiento y Servicios Generales</a:t>
              </a:r>
              <a:endParaRPr lang="es-PE" sz="1000" dirty="0"/>
            </a:p>
          </p:txBody>
        </p:sp>
        <p:sp>
          <p:nvSpPr>
            <p:cNvPr id="194" name="Rectángulo 193">
              <a:extLst>
                <a:ext uri="{FF2B5EF4-FFF2-40B4-BE49-F238E27FC236}">
                  <a16:creationId xmlns="" xmlns:a16="http://schemas.microsoft.com/office/drawing/2014/main" id="{162E0E13-1CFF-4F82-BA8B-DA4F7B40A512}"/>
                </a:ext>
              </a:extLst>
            </p:cNvPr>
            <p:cNvSpPr/>
            <p:nvPr/>
          </p:nvSpPr>
          <p:spPr>
            <a:xfrm>
              <a:off x="2301293" y="3774603"/>
              <a:ext cx="561600" cy="308344"/>
            </a:xfrm>
            <a:prstGeom prst="rect">
              <a:avLst/>
            </a:prstGeom>
            <a:ln>
              <a:solidFill>
                <a:schemeClr val="accent5"/>
              </a:solidFill>
              <a:prstDash val="lgDash"/>
            </a:ln>
          </p:spPr>
          <p:style>
            <a:lnRef idx="1">
              <a:schemeClr val="accent5"/>
            </a:lnRef>
            <a:fillRef idx="2">
              <a:schemeClr val="accent5"/>
            </a:fillRef>
            <a:effectRef idx="1">
              <a:schemeClr val="accent5"/>
            </a:effectRef>
            <a:fontRef idx="minor">
              <a:schemeClr val="dk1"/>
            </a:fontRef>
          </p:style>
          <p:txBody>
            <a:bodyPr rtlCol="0" anchor="ctr">
              <a:noAutofit/>
            </a:bodyPr>
            <a:lstStyle/>
            <a:p>
              <a:pPr algn="ctr"/>
              <a:r>
                <a:rPr lang="es-ES" sz="1000" dirty="0"/>
                <a:t>Unidad de Planeamiento y Programación de Inversiones</a:t>
              </a:r>
              <a:endParaRPr lang="es-PE" sz="1000" dirty="0"/>
            </a:p>
          </p:txBody>
        </p:sp>
        <p:sp>
          <p:nvSpPr>
            <p:cNvPr id="195" name="Rectángulo 194">
              <a:extLst>
                <a:ext uri="{FF2B5EF4-FFF2-40B4-BE49-F238E27FC236}">
                  <a16:creationId xmlns="" xmlns:a16="http://schemas.microsoft.com/office/drawing/2014/main" id="{2A4722E6-B2EB-445F-9842-B1038FEBC122}"/>
                </a:ext>
              </a:extLst>
            </p:cNvPr>
            <p:cNvSpPr/>
            <p:nvPr/>
          </p:nvSpPr>
          <p:spPr>
            <a:xfrm>
              <a:off x="2903410" y="3775018"/>
              <a:ext cx="540000" cy="308344"/>
            </a:xfrm>
            <a:prstGeom prst="rect">
              <a:avLst/>
            </a:prstGeom>
            <a:ln>
              <a:solidFill>
                <a:schemeClr val="accent5"/>
              </a:solidFill>
              <a:prstDash val="lgDash"/>
            </a:ln>
          </p:spPr>
          <p:style>
            <a:lnRef idx="1">
              <a:schemeClr val="accent5"/>
            </a:lnRef>
            <a:fillRef idx="2">
              <a:schemeClr val="accent5"/>
            </a:fillRef>
            <a:effectRef idx="1">
              <a:schemeClr val="accent5"/>
            </a:effectRef>
            <a:fontRef idx="minor">
              <a:schemeClr val="dk1"/>
            </a:fontRef>
          </p:style>
          <p:txBody>
            <a:bodyPr rtlCol="0" anchor="ctr">
              <a:normAutofit lnSpcReduction="10000"/>
            </a:bodyPr>
            <a:lstStyle/>
            <a:p>
              <a:pPr algn="ctr"/>
              <a:r>
                <a:rPr lang="es-ES" sz="1000" dirty="0"/>
                <a:t>Unidad de Modernización y Cooperación Técnica</a:t>
              </a:r>
              <a:endParaRPr lang="es-PE" sz="1000" dirty="0"/>
            </a:p>
          </p:txBody>
        </p:sp>
        <p:cxnSp>
          <p:nvCxnSpPr>
            <p:cNvPr id="196" name="Conector: angular 195">
              <a:extLst>
                <a:ext uri="{FF2B5EF4-FFF2-40B4-BE49-F238E27FC236}">
                  <a16:creationId xmlns="" xmlns:a16="http://schemas.microsoft.com/office/drawing/2014/main" id="{EB202729-56C5-4600-B4DF-1046DFA767FC}"/>
                </a:ext>
              </a:extLst>
            </p:cNvPr>
            <p:cNvCxnSpPr>
              <a:cxnSpLocks/>
            </p:cNvCxnSpPr>
            <p:nvPr/>
          </p:nvCxnSpPr>
          <p:spPr>
            <a:xfrm rot="16200000" flipH="1">
              <a:off x="1278975" y="3095262"/>
              <a:ext cx="447623" cy="909095"/>
            </a:xfrm>
            <a:prstGeom prst="bentConnector3">
              <a:avLst/>
            </a:prstGeom>
          </p:spPr>
          <p:style>
            <a:lnRef idx="1">
              <a:schemeClr val="accent5"/>
            </a:lnRef>
            <a:fillRef idx="0">
              <a:schemeClr val="accent5"/>
            </a:fillRef>
            <a:effectRef idx="0">
              <a:schemeClr val="accent5"/>
            </a:effectRef>
            <a:fontRef idx="minor">
              <a:schemeClr val="tx1"/>
            </a:fontRef>
          </p:style>
        </p:cxnSp>
        <p:cxnSp>
          <p:nvCxnSpPr>
            <p:cNvPr id="197" name="Conector: angular 196">
              <a:extLst>
                <a:ext uri="{FF2B5EF4-FFF2-40B4-BE49-F238E27FC236}">
                  <a16:creationId xmlns="" xmlns:a16="http://schemas.microsoft.com/office/drawing/2014/main" id="{73E42571-CD30-4A84-A0DB-4F9B48C59ED8}"/>
                </a:ext>
              </a:extLst>
            </p:cNvPr>
            <p:cNvCxnSpPr>
              <a:cxnSpLocks/>
            </p:cNvCxnSpPr>
            <p:nvPr/>
          </p:nvCxnSpPr>
          <p:spPr>
            <a:xfrm rot="16200000" flipH="1">
              <a:off x="990716" y="3383521"/>
              <a:ext cx="449317" cy="334271"/>
            </a:xfrm>
            <a:prstGeom prst="bentConnector3">
              <a:avLst>
                <a:gd name="adj1" fmla="val 50000"/>
              </a:avLst>
            </a:prstGeom>
          </p:spPr>
          <p:style>
            <a:lnRef idx="1">
              <a:schemeClr val="accent5"/>
            </a:lnRef>
            <a:fillRef idx="0">
              <a:schemeClr val="accent5"/>
            </a:fillRef>
            <a:effectRef idx="0">
              <a:schemeClr val="accent5"/>
            </a:effectRef>
            <a:fontRef idx="minor">
              <a:schemeClr val="tx1"/>
            </a:fontRef>
          </p:style>
        </p:cxnSp>
        <p:cxnSp>
          <p:nvCxnSpPr>
            <p:cNvPr id="198" name="Conector: angular 197">
              <a:extLst>
                <a:ext uri="{FF2B5EF4-FFF2-40B4-BE49-F238E27FC236}">
                  <a16:creationId xmlns="" xmlns:a16="http://schemas.microsoft.com/office/drawing/2014/main" id="{170F412D-ABEA-4196-89E5-4F055F109F75}"/>
                </a:ext>
              </a:extLst>
            </p:cNvPr>
            <p:cNvCxnSpPr>
              <a:cxnSpLocks/>
            </p:cNvCxnSpPr>
            <p:nvPr/>
          </p:nvCxnSpPr>
          <p:spPr>
            <a:xfrm rot="5400000">
              <a:off x="427287" y="3149994"/>
              <a:ext cx="444947" cy="796959"/>
            </a:xfrm>
            <a:prstGeom prst="bentConnector3">
              <a:avLst>
                <a:gd name="adj1" fmla="val 50000"/>
              </a:avLst>
            </a:prstGeom>
          </p:spPr>
          <p:style>
            <a:lnRef idx="1">
              <a:schemeClr val="accent5"/>
            </a:lnRef>
            <a:fillRef idx="0">
              <a:schemeClr val="accent5"/>
            </a:fillRef>
            <a:effectRef idx="0">
              <a:schemeClr val="accent5"/>
            </a:effectRef>
            <a:fontRef idx="minor">
              <a:schemeClr val="tx1"/>
            </a:fontRef>
          </p:style>
        </p:cxnSp>
        <p:cxnSp>
          <p:nvCxnSpPr>
            <p:cNvPr id="199" name="Conector: angular 198">
              <a:extLst>
                <a:ext uri="{FF2B5EF4-FFF2-40B4-BE49-F238E27FC236}">
                  <a16:creationId xmlns="" xmlns:a16="http://schemas.microsoft.com/office/drawing/2014/main" id="{8A6DB583-08BB-477A-8B12-05A456954BAB}"/>
                </a:ext>
              </a:extLst>
            </p:cNvPr>
            <p:cNvCxnSpPr>
              <a:cxnSpLocks/>
            </p:cNvCxnSpPr>
            <p:nvPr/>
          </p:nvCxnSpPr>
          <p:spPr>
            <a:xfrm rot="5400000">
              <a:off x="710468" y="3437541"/>
              <a:ext cx="449316" cy="226231"/>
            </a:xfrm>
            <a:prstGeom prst="bentConnector3">
              <a:avLst>
                <a:gd name="adj1" fmla="val 50000"/>
              </a:avLst>
            </a:prstGeom>
          </p:spPr>
          <p:style>
            <a:lnRef idx="1">
              <a:schemeClr val="accent5"/>
            </a:lnRef>
            <a:fillRef idx="0">
              <a:schemeClr val="accent5"/>
            </a:fillRef>
            <a:effectRef idx="0">
              <a:schemeClr val="accent5"/>
            </a:effectRef>
            <a:fontRef idx="minor">
              <a:schemeClr val="tx1"/>
            </a:fontRef>
          </p:style>
        </p:cxnSp>
        <p:cxnSp>
          <p:nvCxnSpPr>
            <p:cNvPr id="200" name="Conector: angular 199">
              <a:extLst>
                <a:ext uri="{FF2B5EF4-FFF2-40B4-BE49-F238E27FC236}">
                  <a16:creationId xmlns="" xmlns:a16="http://schemas.microsoft.com/office/drawing/2014/main" id="{CD9B659D-C417-4EAD-BBC2-49A20E073C30}"/>
                </a:ext>
              </a:extLst>
            </p:cNvPr>
            <p:cNvCxnSpPr>
              <a:cxnSpLocks/>
              <a:stCxn id="162" idx="2"/>
              <a:endCxn id="195" idx="0"/>
            </p:cNvCxnSpPr>
            <p:nvPr/>
          </p:nvCxnSpPr>
          <p:spPr>
            <a:xfrm rot="16200000" flipH="1">
              <a:off x="2749260" y="3350868"/>
              <a:ext cx="450248" cy="398053"/>
            </a:xfrm>
            <a:prstGeom prst="bentConnector3">
              <a:avLst>
                <a:gd name="adj1" fmla="val 50000"/>
              </a:avLst>
            </a:prstGeom>
          </p:spPr>
          <p:style>
            <a:lnRef idx="1">
              <a:schemeClr val="accent5"/>
            </a:lnRef>
            <a:fillRef idx="0">
              <a:schemeClr val="accent5"/>
            </a:fillRef>
            <a:effectRef idx="0">
              <a:schemeClr val="accent5"/>
            </a:effectRef>
            <a:fontRef idx="minor">
              <a:schemeClr val="tx1"/>
            </a:fontRef>
          </p:style>
        </p:cxnSp>
        <p:cxnSp>
          <p:nvCxnSpPr>
            <p:cNvPr id="201" name="Conector: angular 200">
              <a:extLst>
                <a:ext uri="{FF2B5EF4-FFF2-40B4-BE49-F238E27FC236}">
                  <a16:creationId xmlns="" xmlns:a16="http://schemas.microsoft.com/office/drawing/2014/main" id="{8B0E27FA-5FC2-420E-AF86-F69A83D02BDC}"/>
                </a:ext>
              </a:extLst>
            </p:cNvPr>
            <p:cNvCxnSpPr>
              <a:cxnSpLocks/>
              <a:stCxn id="162" idx="2"/>
              <a:endCxn id="194" idx="0"/>
            </p:cNvCxnSpPr>
            <p:nvPr/>
          </p:nvCxnSpPr>
          <p:spPr>
            <a:xfrm rot="5400000">
              <a:off x="2453809" y="3453055"/>
              <a:ext cx="449833" cy="193264"/>
            </a:xfrm>
            <a:prstGeom prst="bent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202" name="Rectángulo 201">
              <a:extLst>
                <a:ext uri="{FF2B5EF4-FFF2-40B4-BE49-F238E27FC236}">
                  <a16:creationId xmlns="" xmlns:a16="http://schemas.microsoft.com/office/drawing/2014/main" id="{EF4F7559-DCF8-4350-813E-8FC7474CF346}"/>
                </a:ext>
              </a:extLst>
            </p:cNvPr>
            <p:cNvSpPr/>
            <p:nvPr/>
          </p:nvSpPr>
          <p:spPr>
            <a:xfrm>
              <a:off x="5217161" y="3852187"/>
              <a:ext cx="540000" cy="308344"/>
            </a:xfrm>
            <a:prstGeom prst="rect">
              <a:avLst/>
            </a:prstGeom>
            <a:ln>
              <a:prstDash val="lgDash"/>
            </a:ln>
          </p:spPr>
          <p:style>
            <a:lnRef idx="1">
              <a:schemeClr val="accent5"/>
            </a:lnRef>
            <a:fillRef idx="2">
              <a:schemeClr val="accent5"/>
            </a:fillRef>
            <a:effectRef idx="1">
              <a:schemeClr val="accent5"/>
            </a:effectRef>
            <a:fontRef idx="minor">
              <a:schemeClr val="dk1"/>
            </a:fontRef>
          </p:style>
          <p:txBody>
            <a:bodyPr rtlCol="0" anchor="ctr">
              <a:noAutofit/>
            </a:bodyPr>
            <a:lstStyle/>
            <a:p>
              <a:pPr algn="ctr"/>
              <a:r>
                <a:rPr lang="es-ES" sz="799" dirty="0"/>
                <a:t>SD de </a:t>
              </a:r>
              <a:r>
                <a:rPr lang="es-ES" sz="799" dirty="0" err="1"/>
                <a:t>Eval</a:t>
              </a:r>
              <a:r>
                <a:rPr lang="es-ES" sz="799" dirty="0"/>
                <a:t>. y </a:t>
              </a:r>
              <a:r>
                <a:rPr lang="es-ES" sz="799" dirty="0" err="1"/>
                <a:t>Calif</a:t>
              </a:r>
              <a:r>
                <a:rPr lang="es-ES" sz="799" dirty="0"/>
                <a:t>. De jueces, Jefe Autor. </a:t>
              </a:r>
              <a:r>
                <a:rPr lang="es-ES" sz="799" dirty="0" err="1"/>
                <a:t>Nac</a:t>
              </a:r>
              <a:r>
                <a:rPr lang="es-ES" sz="799" dirty="0"/>
                <a:t>. Control del PJ, Jefe de ONPE</a:t>
              </a:r>
              <a:endParaRPr lang="es-PE" sz="799" dirty="0"/>
            </a:p>
          </p:txBody>
        </p:sp>
        <p:cxnSp>
          <p:nvCxnSpPr>
            <p:cNvPr id="203" name="Conector: angular 202">
              <a:extLst>
                <a:ext uri="{FF2B5EF4-FFF2-40B4-BE49-F238E27FC236}">
                  <a16:creationId xmlns="" xmlns:a16="http://schemas.microsoft.com/office/drawing/2014/main" id="{A5EB18FC-D959-471F-A1AC-3F9CA22B0A36}"/>
                </a:ext>
              </a:extLst>
            </p:cNvPr>
            <p:cNvCxnSpPr>
              <a:cxnSpLocks/>
            </p:cNvCxnSpPr>
            <p:nvPr/>
          </p:nvCxnSpPr>
          <p:spPr>
            <a:xfrm rot="5400000">
              <a:off x="5402234" y="3415473"/>
              <a:ext cx="521641" cy="351786"/>
            </a:xfrm>
            <a:prstGeom prst="bent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204" name="Rectángulo 203">
              <a:extLst>
                <a:ext uri="{FF2B5EF4-FFF2-40B4-BE49-F238E27FC236}">
                  <a16:creationId xmlns="" xmlns:a16="http://schemas.microsoft.com/office/drawing/2014/main" id="{F074374D-7689-4117-B9C0-3971C698FD8A}"/>
                </a:ext>
              </a:extLst>
            </p:cNvPr>
            <p:cNvSpPr/>
            <p:nvPr/>
          </p:nvSpPr>
          <p:spPr>
            <a:xfrm>
              <a:off x="5852840" y="3851830"/>
              <a:ext cx="540000" cy="308344"/>
            </a:xfrm>
            <a:prstGeom prst="rect">
              <a:avLst/>
            </a:prstGeom>
            <a:ln>
              <a:prstDash val="lgDash"/>
            </a:ln>
          </p:spPr>
          <p:style>
            <a:lnRef idx="1">
              <a:schemeClr val="accent5"/>
            </a:lnRef>
            <a:fillRef idx="2">
              <a:schemeClr val="accent5"/>
            </a:fillRef>
            <a:effectRef idx="1">
              <a:schemeClr val="accent5"/>
            </a:effectRef>
            <a:fontRef idx="minor">
              <a:schemeClr val="dk1"/>
            </a:fontRef>
          </p:style>
          <p:txBody>
            <a:bodyPr rtlCol="0" anchor="ctr">
              <a:noAutofit/>
            </a:bodyPr>
            <a:lstStyle/>
            <a:p>
              <a:pPr algn="ctr"/>
              <a:r>
                <a:rPr lang="es-ES" sz="799" dirty="0"/>
                <a:t>SD de </a:t>
              </a:r>
              <a:r>
                <a:rPr lang="es-ES" sz="799" dirty="0" err="1"/>
                <a:t>Eval</a:t>
              </a:r>
              <a:r>
                <a:rPr lang="es-ES" sz="799" dirty="0"/>
                <a:t>. Y </a:t>
              </a:r>
              <a:r>
                <a:rPr lang="es-ES" sz="799" dirty="0" err="1"/>
                <a:t>Calif</a:t>
              </a:r>
              <a:r>
                <a:rPr lang="es-ES" sz="799" dirty="0"/>
                <a:t>. De fiscales, Jefe Autor. </a:t>
              </a:r>
              <a:r>
                <a:rPr lang="es-ES" sz="799" dirty="0" err="1"/>
                <a:t>Nac</a:t>
              </a:r>
              <a:r>
                <a:rPr lang="es-ES" sz="799" dirty="0"/>
                <a:t>. Control de MP, Jefe de RENIEC</a:t>
              </a:r>
              <a:endParaRPr lang="es-PE" sz="799" dirty="0"/>
            </a:p>
          </p:txBody>
        </p:sp>
        <p:cxnSp>
          <p:nvCxnSpPr>
            <p:cNvPr id="205" name="Conector: angular 204">
              <a:extLst>
                <a:ext uri="{FF2B5EF4-FFF2-40B4-BE49-F238E27FC236}">
                  <a16:creationId xmlns="" xmlns:a16="http://schemas.microsoft.com/office/drawing/2014/main" id="{91E21E76-DDA7-4363-A571-C651189A39F3}"/>
                </a:ext>
              </a:extLst>
            </p:cNvPr>
            <p:cNvCxnSpPr>
              <a:cxnSpLocks/>
              <a:stCxn id="166" idx="2"/>
              <a:endCxn id="204" idx="0"/>
            </p:cNvCxnSpPr>
            <p:nvPr/>
          </p:nvCxnSpPr>
          <p:spPr>
            <a:xfrm rot="16200000" flipH="1">
              <a:off x="5720251" y="3449241"/>
              <a:ext cx="521284" cy="283893"/>
            </a:xfrm>
            <a:prstGeom prst="bent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207" name="Rectángulo 206">
              <a:extLst>
                <a:ext uri="{FF2B5EF4-FFF2-40B4-BE49-F238E27FC236}">
                  <a16:creationId xmlns="" xmlns:a16="http://schemas.microsoft.com/office/drawing/2014/main" id="{7415DA8A-723D-4D96-9B54-30B56A740B44}"/>
                </a:ext>
              </a:extLst>
            </p:cNvPr>
            <p:cNvSpPr/>
            <p:nvPr/>
          </p:nvSpPr>
          <p:spPr>
            <a:xfrm>
              <a:off x="5219775" y="4640933"/>
              <a:ext cx="576000" cy="308344"/>
            </a:xfrm>
            <a:prstGeom prst="rect">
              <a:avLst/>
            </a:prstGeom>
          </p:spPr>
          <p:style>
            <a:lnRef idx="1">
              <a:schemeClr val="accent5"/>
            </a:lnRef>
            <a:fillRef idx="2">
              <a:schemeClr val="accent5"/>
            </a:fillRef>
            <a:effectRef idx="1">
              <a:schemeClr val="accent5"/>
            </a:effectRef>
            <a:fontRef idx="minor">
              <a:schemeClr val="dk1"/>
            </a:fontRef>
          </p:style>
          <p:txBody>
            <a:bodyPr rtlCol="0" anchor="ctr">
              <a:normAutofit lnSpcReduction="10000"/>
            </a:bodyPr>
            <a:lstStyle/>
            <a:p>
              <a:pPr algn="ctr"/>
              <a:r>
                <a:rPr lang="es-ES" sz="1000" dirty="0"/>
                <a:t>Área de Registro de información funcional</a:t>
              </a:r>
              <a:endParaRPr lang="es-PE" sz="1000" dirty="0"/>
            </a:p>
          </p:txBody>
        </p:sp>
        <p:cxnSp>
          <p:nvCxnSpPr>
            <p:cNvPr id="208" name="Conector: angular 207">
              <a:extLst>
                <a:ext uri="{FF2B5EF4-FFF2-40B4-BE49-F238E27FC236}">
                  <a16:creationId xmlns="" xmlns:a16="http://schemas.microsoft.com/office/drawing/2014/main" id="{FF6F766B-E64B-4DA2-BF04-37E08DA3F914}"/>
                </a:ext>
              </a:extLst>
            </p:cNvPr>
            <p:cNvCxnSpPr>
              <a:cxnSpLocks/>
            </p:cNvCxnSpPr>
            <p:nvPr/>
          </p:nvCxnSpPr>
          <p:spPr>
            <a:xfrm rot="10800000" flipV="1">
              <a:off x="5516164" y="2748558"/>
              <a:ext cx="1877605" cy="1664248"/>
            </a:xfrm>
            <a:prstGeom prst="bentConnector3">
              <a:avLst>
                <a:gd name="adj1" fmla="val 127708"/>
              </a:avLst>
            </a:prstGeom>
          </p:spPr>
          <p:style>
            <a:lnRef idx="1">
              <a:schemeClr val="accent5"/>
            </a:lnRef>
            <a:fillRef idx="0">
              <a:schemeClr val="accent5"/>
            </a:fillRef>
            <a:effectRef idx="0">
              <a:schemeClr val="accent5"/>
            </a:effectRef>
            <a:fontRef idx="minor">
              <a:schemeClr val="tx1"/>
            </a:fontRef>
          </p:style>
        </p:cxnSp>
        <p:cxnSp>
          <p:nvCxnSpPr>
            <p:cNvPr id="209" name="Conector: angular 208">
              <a:extLst>
                <a:ext uri="{FF2B5EF4-FFF2-40B4-BE49-F238E27FC236}">
                  <a16:creationId xmlns="" xmlns:a16="http://schemas.microsoft.com/office/drawing/2014/main" id="{F2395E63-8530-4A0B-ABE8-F11378575E54}"/>
                </a:ext>
              </a:extLst>
            </p:cNvPr>
            <p:cNvCxnSpPr>
              <a:cxnSpLocks/>
              <a:endCxn id="207" idx="1"/>
            </p:cNvCxnSpPr>
            <p:nvPr/>
          </p:nvCxnSpPr>
          <p:spPr>
            <a:xfrm rot="16200000" flipH="1">
              <a:off x="4915397" y="4490727"/>
              <a:ext cx="382298" cy="226458"/>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210" name="Rectángulo 209">
              <a:extLst>
                <a:ext uri="{FF2B5EF4-FFF2-40B4-BE49-F238E27FC236}">
                  <a16:creationId xmlns="" xmlns:a16="http://schemas.microsoft.com/office/drawing/2014/main" id="{AB9E5752-60B8-42FD-A0D6-BE1466F63561}"/>
                </a:ext>
              </a:extLst>
            </p:cNvPr>
            <p:cNvSpPr/>
            <p:nvPr/>
          </p:nvSpPr>
          <p:spPr>
            <a:xfrm>
              <a:off x="6467095" y="3845271"/>
              <a:ext cx="540000" cy="308344"/>
            </a:xfrm>
            <a:prstGeom prst="rect">
              <a:avLst/>
            </a:prstGeom>
            <a:ln>
              <a:prstDash val="lgDash"/>
            </a:ln>
          </p:spPr>
          <p:style>
            <a:lnRef idx="1">
              <a:schemeClr val="accent5"/>
            </a:lnRef>
            <a:fillRef idx="2">
              <a:schemeClr val="accent5"/>
            </a:fillRef>
            <a:effectRef idx="1">
              <a:schemeClr val="accent5"/>
            </a:effectRef>
            <a:fontRef idx="minor">
              <a:schemeClr val="dk1"/>
            </a:fontRef>
          </p:style>
          <p:txBody>
            <a:bodyPr rtlCol="0" anchor="ctr">
              <a:normAutofit/>
            </a:bodyPr>
            <a:lstStyle/>
            <a:p>
              <a:pPr algn="ctr"/>
              <a:r>
                <a:rPr lang="es-ES" sz="1050" dirty="0"/>
                <a:t>Subdirección de Ratificación </a:t>
              </a:r>
              <a:endParaRPr lang="es-PE" sz="1050" dirty="0"/>
            </a:p>
          </p:txBody>
        </p:sp>
        <p:sp>
          <p:nvSpPr>
            <p:cNvPr id="211" name="Rectángulo 210">
              <a:extLst>
                <a:ext uri="{FF2B5EF4-FFF2-40B4-BE49-F238E27FC236}">
                  <a16:creationId xmlns="" xmlns:a16="http://schemas.microsoft.com/office/drawing/2014/main" id="{635DB87E-3592-46B6-A5E8-540471C1AF80}"/>
                </a:ext>
              </a:extLst>
            </p:cNvPr>
            <p:cNvSpPr/>
            <p:nvPr/>
          </p:nvSpPr>
          <p:spPr>
            <a:xfrm>
              <a:off x="7102774" y="3844914"/>
              <a:ext cx="540000" cy="308344"/>
            </a:xfrm>
            <a:prstGeom prst="rect">
              <a:avLst/>
            </a:prstGeom>
            <a:ln>
              <a:prstDash val="lgDash"/>
            </a:ln>
          </p:spPr>
          <p:style>
            <a:lnRef idx="1">
              <a:schemeClr val="accent5"/>
            </a:lnRef>
            <a:fillRef idx="2">
              <a:schemeClr val="accent5"/>
            </a:fillRef>
            <a:effectRef idx="1">
              <a:schemeClr val="accent5"/>
            </a:effectRef>
            <a:fontRef idx="minor">
              <a:schemeClr val="dk1"/>
            </a:fontRef>
          </p:style>
          <p:txBody>
            <a:bodyPr rtlCol="0" anchor="ctr">
              <a:noAutofit/>
            </a:bodyPr>
            <a:lstStyle/>
            <a:p>
              <a:pPr algn="ctr"/>
              <a:r>
                <a:rPr lang="es-ES" sz="1000" dirty="0"/>
                <a:t>SD de evaluación parcial del desempeño</a:t>
              </a:r>
              <a:endParaRPr lang="es-PE" sz="1000" dirty="0"/>
            </a:p>
          </p:txBody>
        </p:sp>
        <p:sp>
          <p:nvSpPr>
            <p:cNvPr id="212" name="Rectángulo 211">
              <a:extLst>
                <a:ext uri="{FF2B5EF4-FFF2-40B4-BE49-F238E27FC236}">
                  <a16:creationId xmlns="" xmlns:a16="http://schemas.microsoft.com/office/drawing/2014/main" id="{F9BDD925-3F78-4395-9FE6-51B09D64A306}"/>
                </a:ext>
              </a:extLst>
            </p:cNvPr>
            <p:cNvSpPr/>
            <p:nvPr/>
          </p:nvSpPr>
          <p:spPr>
            <a:xfrm>
              <a:off x="7976670" y="3837883"/>
              <a:ext cx="540000" cy="308344"/>
            </a:xfrm>
            <a:prstGeom prst="rect">
              <a:avLst/>
            </a:prstGeom>
            <a:ln>
              <a:prstDash val="lgDash"/>
            </a:ln>
          </p:spPr>
          <p:style>
            <a:lnRef idx="1">
              <a:schemeClr val="accent5"/>
            </a:lnRef>
            <a:fillRef idx="2">
              <a:schemeClr val="accent5"/>
            </a:fillRef>
            <a:effectRef idx="1">
              <a:schemeClr val="accent5"/>
            </a:effectRef>
            <a:fontRef idx="minor">
              <a:schemeClr val="dk1"/>
            </a:fontRef>
          </p:style>
          <p:txBody>
            <a:bodyPr rtlCol="0" anchor="ctr">
              <a:noAutofit/>
            </a:bodyPr>
            <a:lstStyle/>
            <a:p>
              <a:pPr algn="ctr"/>
              <a:r>
                <a:rPr lang="es-ES" sz="1000" dirty="0"/>
                <a:t>SD de denuncias e investigación preliminar </a:t>
              </a:r>
              <a:endParaRPr lang="es-PE" sz="1000" dirty="0"/>
            </a:p>
          </p:txBody>
        </p:sp>
        <p:sp>
          <p:nvSpPr>
            <p:cNvPr id="213" name="Rectángulo 212">
              <a:extLst>
                <a:ext uri="{FF2B5EF4-FFF2-40B4-BE49-F238E27FC236}">
                  <a16:creationId xmlns="" xmlns:a16="http://schemas.microsoft.com/office/drawing/2014/main" id="{A7D7E48B-DBD7-44FB-ACFA-2028DE65C7B2}"/>
                </a:ext>
              </a:extLst>
            </p:cNvPr>
            <p:cNvSpPr/>
            <p:nvPr/>
          </p:nvSpPr>
          <p:spPr>
            <a:xfrm>
              <a:off x="8557757" y="3837526"/>
              <a:ext cx="540000" cy="308344"/>
            </a:xfrm>
            <a:prstGeom prst="rect">
              <a:avLst/>
            </a:prstGeom>
            <a:ln>
              <a:prstDash val="lgDash"/>
            </a:ln>
          </p:spPr>
          <p:style>
            <a:lnRef idx="1">
              <a:schemeClr val="accent5"/>
            </a:lnRef>
            <a:fillRef idx="2">
              <a:schemeClr val="accent5"/>
            </a:fillRef>
            <a:effectRef idx="1">
              <a:schemeClr val="accent5"/>
            </a:effectRef>
            <a:fontRef idx="minor">
              <a:schemeClr val="dk1"/>
            </a:fontRef>
          </p:style>
          <p:txBody>
            <a:bodyPr rtlCol="0" anchor="ctr">
              <a:normAutofit/>
            </a:bodyPr>
            <a:lstStyle/>
            <a:p>
              <a:pPr algn="ctr"/>
              <a:r>
                <a:rPr lang="es-ES" sz="1000" dirty="0"/>
                <a:t>SD de procedimientos disciplinarios</a:t>
              </a:r>
              <a:endParaRPr lang="es-PE" sz="1000" dirty="0"/>
            </a:p>
          </p:txBody>
        </p:sp>
        <p:cxnSp>
          <p:nvCxnSpPr>
            <p:cNvPr id="214" name="Conector: angular 213">
              <a:extLst>
                <a:ext uri="{FF2B5EF4-FFF2-40B4-BE49-F238E27FC236}">
                  <a16:creationId xmlns="" xmlns:a16="http://schemas.microsoft.com/office/drawing/2014/main" id="{C0E32277-1272-4F00-9C0D-0B892C3A9338}"/>
                </a:ext>
              </a:extLst>
            </p:cNvPr>
            <p:cNvCxnSpPr>
              <a:cxnSpLocks/>
            </p:cNvCxnSpPr>
            <p:nvPr/>
          </p:nvCxnSpPr>
          <p:spPr>
            <a:xfrm rot="5400000">
              <a:off x="6672047" y="3395596"/>
              <a:ext cx="514725" cy="384628"/>
            </a:xfrm>
            <a:prstGeom prst="bentConnector3">
              <a:avLst>
                <a:gd name="adj1" fmla="val 50000"/>
              </a:avLst>
            </a:prstGeom>
          </p:spPr>
          <p:style>
            <a:lnRef idx="1">
              <a:schemeClr val="accent5"/>
            </a:lnRef>
            <a:fillRef idx="0">
              <a:schemeClr val="accent5"/>
            </a:fillRef>
            <a:effectRef idx="0">
              <a:schemeClr val="accent5"/>
            </a:effectRef>
            <a:fontRef idx="minor">
              <a:schemeClr val="tx1"/>
            </a:fontRef>
          </p:style>
        </p:cxnSp>
        <p:cxnSp>
          <p:nvCxnSpPr>
            <p:cNvPr id="215" name="Conector: angular 214">
              <a:extLst>
                <a:ext uri="{FF2B5EF4-FFF2-40B4-BE49-F238E27FC236}">
                  <a16:creationId xmlns="" xmlns:a16="http://schemas.microsoft.com/office/drawing/2014/main" id="{7C0848D6-0AF0-4917-9273-E7A33923A929}"/>
                </a:ext>
              </a:extLst>
            </p:cNvPr>
            <p:cNvCxnSpPr>
              <a:cxnSpLocks/>
            </p:cNvCxnSpPr>
            <p:nvPr/>
          </p:nvCxnSpPr>
          <p:spPr>
            <a:xfrm rot="16200000" flipH="1">
              <a:off x="6990064" y="3462205"/>
              <a:ext cx="514368" cy="251051"/>
            </a:xfrm>
            <a:prstGeom prst="bentConnector3">
              <a:avLst>
                <a:gd name="adj1" fmla="val 50000"/>
              </a:avLst>
            </a:prstGeom>
          </p:spPr>
          <p:style>
            <a:lnRef idx="1">
              <a:schemeClr val="accent5"/>
            </a:lnRef>
            <a:fillRef idx="0">
              <a:schemeClr val="accent5"/>
            </a:fillRef>
            <a:effectRef idx="0">
              <a:schemeClr val="accent5"/>
            </a:effectRef>
            <a:fontRef idx="minor">
              <a:schemeClr val="tx1"/>
            </a:fontRef>
          </p:style>
        </p:cxnSp>
        <p:cxnSp>
          <p:nvCxnSpPr>
            <p:cNvPr id="216" name="Conector: angular 215">
              <a:extLst>
                <a:ext uri="{FF2B5EF4-FFF2-40B4-BE49-F238E27FC236}">
                  <a16:creationId xmlns="" xmlns:a16="http://schemas.microsoft.com/office/drawing/2014/main" id="{F9A15385-A677-460F-9102-158EDB1350F5}"/>
                </a:ext>
              </a:extLst>
            </p:cNvPr>
            <p:cNvCxnSpPr>
              <a:cxnSpLocks/>
              <a:stCxn id="168" idx="2"/>
              <a:endCxn id="212" idx="0"/>
            </p:cNvCxnSpPr>
            <p:nvPr/>
          </p:nvCxnSpPr>
          <p:spPr>
            <a:xfrm rot="5400000">
              <a:off x="8150623" y="3426593"/>
              <a:ext cx="507337" cy="315242"/>
            </a:xfrm>
            <a:prstGeom prst="bentConnector3">
              <a:avLst>
                <a:gd name="adj1" fmla="val 50000"/>
              </a:avLst>
            </a:prstGeom>
          </p:spPr>
          <p:style>
            <a:lnRef idx="1">
              <a:schemeClr val="accent5"/>
            </a:lnRef>
            <a:fillRef idx="0">
              <a:schemeClr val="accent5"/>
            </a:fillRef>
            <a:effectRef idx="0">
              <a:schemeClr val="accent5"/>
            </a:effectRef>
            <a:fontRef idx="minor">
              <a:schemeClr val="tx1"/>
            </a:fontRef>
          </p:style>
        </p:cxnSp>
        <p:cxnSp>
          <p:nvCxnSpPr>
            <p:cNvPr id="217" name="Conector: angular 216">
              <a:extLst>
                <a:ext uri="{FF2B5EF4-FFF2-40B4-BE49-F238E27FC236}">
                  <a16:creationId xmlns="" xmlns:a16="http://schemas.microsoft.com/office/drawing/2014/main" id="{3FE45983-E5B6-4B45-BD82-EE58E5926346}"/>
                </a:ext>
              </a:extLst>
            </p:cNvPr>
            <p:cNvCxnSpPr>
              <a:cxnSpLocks/>
              <a:stCxn id="168" idx="2"/>
              <a:endCxn id="213" idx="0"/>
            </p:cNvCxnSpPr>
            <p:nvPr/>
          </p:nvCxnSpPr>
          <p:spPr>
            <a:xfrm rot="16200000" flipH="1">
              <a:off x="8441344" y="3451113"/>
              <a:ext cx="506980" cy="265845"/>
            </a:xfrm>
            <a:prstGeom prst="bent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206" name="Rectángulo 205">
              <a:extLst>
                <a:ext uri="{FF2B5EF4-FFF2-40B4-BE49-F238E27FC236}">
                  <a16:creationId xmlns="" xmlns:a16="http://schemas.microsoft.com/office/drawing/2014/main" id="{205177CD-9CF1-40B4-AA38-66415CD1094A}"/>
                </a:ext>
              </a:extLst>
            </p:cNvPr>
            <p:cNvSpPr/>
            <p:nvPr/>
          </p:nvSpPr>
          <p:spPr>
            <a:xfrm>
              <a:off x="5222043" y="4258634"/>
              <a:ext cx="576000" cy="308344"/>
            </a:xfrm>
            <a:prstGeom prst="rect">
              <a:avLst/>
            </a:prstGeom>
          </p:spPr>
          <p:style>
            <a:lnRef idx="1">
              <a:schemeClr val="accent5"/>
            </a:lnRef>
            <a:fillRef idx="2">
              <a:schemeClr val="accent5"/>
            </a:fillRef>
            <a:effectRef idx="1">
              <a:schemeClr val="accent5"/>
            </a:effectRef>
            <a:fontRef idx="minor">
              <a:schemeClr val="dk1"/>
            </a:fontRef>
          </p:style>
          <p:txBody>
            <a:bodyPr rtlCol="0" anchor="ctr">
              <a:normAutofit/>
            </a:bodyPr>
            <a:lstStyle/>
            <a:p>
              <a:pPr algn="ctr"/>
              <a:r>
                <a:rPr lang="es-ES" sz="1050" dirty="0"/>
                <a:t>Área de Comunicación e Imagen </a:t>
              </a:r>
              <a:endParaRPr lang="es-PE" sz="1050" dirty="0"/>
            </a:p>
          </p:txBody>
        </p:sp>
      </p:grpSp>
      <p:sp>
        <p:nvSpPr>
          <p:cNvPr id="221" name="Rectángulo 220">
            <a:extLst>
              <a:ext uri="{FF2B5EF4-FFF2-40B4-BE49-F238E27FC236}">
                <a16:creationId xmlns="" xmlns:a16="http://schemas.microsoft.com/office/drawing/2014/main" id="{08933867-C2F2-4C1E-9C5E-D638E9F8D362}"/>
              </a:ext>
            </a:extLst>
          </p:cNvPr>
          <p:cNvSpPr/>
          <p:nvPr/>
        </p:nvSpPr>
        <p:spPr>
          <a:xfrm>
            <a:off x="7868366" y="927343"/>
            <a:ext cx="1664374" cy="8206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p>
            <a:pPr algn="ctr"/>
            <a:r>
              <a:rPr lang="es-ES" b="1" dirty="0"/>
              <a:t>PLENO DE LA JUNTA</a:t>
            </a:r>
            <a:endParaRPr lang="es-PE" b="1" dirty="0"/>
          </a:p>
        </p:txBody>
      </p:sp>
      <p:pic>
        <p:nvPicPr>
          <p:cNvPr id="4" name="Picture 3">
            <a:extLst>
              <a:ext uri="{FF2B5EF4-FFF2-40B4-BE49-F238E27FC236}">
                <a16:creationId xmlns="" xmlns:a16="http://schemas.microsoft.com/office/drawing/2014/main" id="{A703E227-2621-4743-92AD-0758CB4623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107" y="374534"/>
            <a:ext cx="3026165" cy="101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6670951"/>
      </p:ext>
    </p:extLst>
  </p:cSld>
  <p:clrMapOvr>
    <a:masterClrMapping/>
  </p:clrMapOvr>
  <p:transition spd="slow" advTm="3729">
    <p:strips dir="rd"/>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4642" y="941200"/>
            <a:ext cx="11211258" cy="1988038"/>
          </a:xfrm>
        </p:spPr>
        <p:txBody>
          <a:bodyPr vert="horz" lIns="91440" tIns="45720" rIns="91440" bIns="45720" rtlCol="0" anchor="ctr">
            <a:normAutofit/>
          </a:bodyPr>
          <a:lstStyle/>
          <a:p>
            <a:pPr algn="l" defTabSz="914400"/>
            <a:r>
              <a:rPr lang="en-US" altLang="ja-JP" dirty="0"/>
              <a:t>Nuestra misión</a:t>
            </a:r>
            <a:endParaRPr kumimoji="1" lang="en-US" altLang="ja-JP" dirty="0"/>
          </a:p>
        </p:txBody>
      </p:sp>
      <p:sp>
        <p:nvSpPr>
          <p:cNvPr id="6" name="Text Placeholder 5"/>
          <p:cNvSpPr>
            <a:spLocks noGrp="1"/>
          </p:cNvSpPr>
          <p:nvPr>
            <p:ph type="body" sz="quarter" idx="12"/>
          </p:nvPr>
        </p:nvSpPr>
        <p:spPr>
          <a:xfrm>
            <a:off x="1704643" y="3416732"/>
            <a:ext cx="9701801" cy="5175120"/>
          </a:xfrm>
        </p:spPr>
        <p:txBody>
          <a:bodyPr vert="horz" lIns="91440" tIns="45720" rIns="91440" bIns="45720" rtlCol="0" anchor="ctr">
            <a:normAutofit/>
          </a:bodyPr>
          <a:lstStyle/>
          <a:p>
            <a:pPr algn="l" defTabSz="914400">
              <a:lnSpc>
                <a:spcPct val="90000"/>
              </a:lnSpc>
              <a:spcAft>
                <a:spcPts val="600"/>
              </a:spcAft>
            </a:pPr>
            <a:r>
              <a:rPr lang="es-PE" sz="3600" i="1" dirty="0">
                <a:solidFill>
                  <a:schemeClr val="tx1"/>
                </a:solidFill>
              </a:rPr>
              <a:t>Nombrar y ratificar a jueces y fiscales probos, idóneos y competentes, así como a los jefes de la ONPE y el RENIEC, y destituir a los que transgredan sus responsabilidades, a través de procesos justos y transparentes, contribuyendo  al fortalecimiento de la administración de justicia y la  institucionalidad democrática. </a:t>
            </a:r>
          </a:p>
        </p:txBody>
      </p:sp>
      <p:sp>
        <p:nvSpPr>
          <p:cNvPr id="44" name="Rectangle 43">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133320" y="0"/>
            <a:ext cx="3154680" cy="10285412"/>
          </a:xfrm>
          <a:prstGeom prst="rect">
            <a:avLst/>
          </a:prstGeom>
          <a:solidFill>
            <a:srgbClr val="597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373100" y="3537823"/>
            <a:ext cx="3210258" cy="3209763"/>
          </a:xfrm>
          <a:prstGeom prst="ellipse">
            <a:avLst/>
          </a:prstGeom>
          <a:solidFill>
            <a:srgbClr val="FFFFFF"/>
          </a:solidFill>
          <a:ln w="22225">
            <a:solidFill>
              <a:srgbClr val="F0F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arcador de posición de imagen 9">
            <a:extLst>
              <a:ext uri="{FF2B5EF4-FFF2-40B4-BE49-F238E27FC236}">
                <a16:creationId xmlns="" xmlns:a16="http://schemas.microsoft.com/office/drawing/2014/main" id="{B6CE2C0C-59EA-4E48-B487-FEABC9DC9B80}"/>
              </a:ext>
            </a:extLst>
          </p:cNvPr>
          <p:cNvPicPr>
            <a:picLocks noGrp="1" noChangeAspect="1"/>
          </p:cNvPicPr>
          <p:nvPr>
            <p:ph type="pic" sz="quarter" idx="13"/>
          </p:nvPr>
        </p:nvPicPr>
        <p:blipFill rotWithShape="1">
          <a:blip r:embed="rId2">
            <a:alphaModFix/>
            <a:extLst>
              <a:ext uri="{28A0092B-C50C-407E-A947-70E740481C1C}">
                <a14:useLocalDpi xmlns:a14="http://schemas.microsoft.com/office/drawing/2010/main" val="0"/>
              </a:ext>
            </a:extLst>
          </a:blip>
          <a:srcRect l="5654" r="44258"/>
          <a:stretch/>
        </p:blipFill>
        <p:spPr>
          <a:xfrm>
            <a:off x="13546114" y="3710808"/>
            <a:ext cx="2868840" cy="2863791"/>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3" name="Picture 3">
            <a:extLst>
              <a:ext uri="{FF2B5EF4-FFF2-40B4-BE49-F238E27FC236}">
                <a16:creationId xmlns="" xmlns:a16="http://schemas.microsoft.com/office/drawing/2014/main" id="{8EEC108A-68AC-473F-8F97-8A30E8EEAC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107" y="374534"/>
            <a:ext cx="3026165" cy="101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Marcador de número de diapositiva 2">
            <a:extLst>
              <a:ext uri="{FF2B5EF4-FFF2-40B4-BE49-F238E27FC236}">
                <a16:creationId xmlns="" xmlns:a16="http://schemas.microsoft.com/office/drawing/2014/main" id="{933839D3-DF46-46E1-8183-0D4B96598F9A}"/>
              </a:ext>
            </a:extLst>
          </p:cNvPr>
          <p:cNvSpPr>
            <a:spLocks noGrp="1"/>
          </p:cNvSpPr>
          <p:nvPr>
            <p:ph type="sldNum" sz="quarter" idx="11"/>
          </p:nvPr>
        </p:nvSpPr>
        <p:spPr>
          <a:xfrm>
            <a:off x="15265400" y="8877368"/>
            <a:ext cx="2711450" cy="1012858"/>
          </a:xfrm>
        </p:spPr>
        <p:txBody>
          <a:bodyPr/>
          <a:lstStyle/>
          <a:p>
            <a:fld id="{B54AD89C-DF1E-4948-B597-5DD47B34A9CA}" type="slidenum">
              <a:rPr kumimoji="1" lang="ja-JP" altLang="en-US" smtClean="0"/>
              <a:pPr/>
              <a:t>5</a:t>
            </a:fld>
            <a:endParaRPr kumimoji="1" lang="ja-JP" altLang="en-US" dirty="0"/>
          </a:p>
        </p:txBody>
      </p:sp>
    </p:spTree>
    <p:extLst>
      <p:ext uri="{BB962C8B-B14F-4D97-AF65-F5344CB8AC3E}">
        <p14:creationId xmlns:p14="http://schemas.microsoft.com/office/powerpoint/2010/main" val="711405188"/>
      </p:ext>
    </p:extLst>
  </p:cSld>
  <p:clrMapOvr>
    <a:masterClrMapping/>
  </p:clrMapOvr>
  <p:transition spd="slow" advTm="3999">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 xmlns:a16="http://schemas.microsoft.com/office/drawing/2014/main" id="{FB0394FD-DA2C-42E6-B047-62EB63C00DC5}"/>
              </a:ext>
            </a:extLst>
          </p:cNvPr>
          <p:cNvSpPr>
            <a:spLocks noGrp="1"/>
          </p:cNvSpPr>
          <p:nvPr>
            <p:ph type="sldNum" sz="quarter" idx="11"/>
          </p:nvPr>
        </p:nvSpPr>
        <p:spPr/>
        <p:txBody>
          <a:bodyPr/>
          <a:lstStyle/>
          <a:p>
            <a:fld id="{B54AD89C-DF1E-4948-B597-5DD47B34A9CA}" type="slidenum">
              <a:rPr kumimoji="1" lang="ja-JP" altLang="en-US" smtClean="0"/>
              <a:pPr/>
              <a:t>6</a:t>
            </a:fld>
            <a:endParaRPr kumimoji="1" lang="ja-JP" altLang="en-US" dirty="0"/>
          </a:p>
        </p:txBody>
      </p:sp>
      <p:graphicFrame>
        <p:nvGraphicFramePr>
          <p:cNvPr id="5" name="Diagrama 4">
            <a:extLst>
              <a:ext uri="{FF2B5EF4-FFF2-40B4-BE49-F238E27FC236}">
                <a16:creationId xmlns="" xmlns:a16="http://schemas.microsoft.com/office/drawing/2014/main" id="{7222F054-2823-46B6-A7E0-769FAF61A1B0}"/>
              </a:ext>
            </a:extLst>
          </p:cNvPr>
          <p:cNvGraphicFramePr/>
          <p:nvPr>
            <p:extLst>
              <p:ext uri="{D42A27DB-BD31-4B8C-83A1-F6EECF244321}">
                <p14:modId xmlns:p14="http://schemas.microsoft.com/office/powerpoint/2010/main" val="3846355799"/>
              </p:ext>
            </p:extLst>
          </p:nvPr>
        </p:nvGraphicFramePr>
        <p:xfrm>
          <a:off x="1517014" y="2099576"/>
          <a:ext cx="15521395" cy="8708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 xmlns:a16="http://schemas.microsoft.com/office/drawing/2014/main" id="{FC284965-709C-4AF2-92C4-678A45897412}"/>
              </a:ext>
            </a:extLst>
          </p:cNvPr>
          <p:cNvSpPr txBox="1"/>
          <p:nvPr/>
        </p:nvSpPr>
        <p:spPr>
          <a:xfrm flipH="1">
            <a:off x="2706648" y="4171737"/>
            <a:ext cx="4145283" cy="1077218"/>
          </a:xfrm>
          <a:prstGeom prst="rect">
            <a:avLst/>
          </a:prstGeom>
          <a:noFill/>
        </p:spPr>
        <p:txBody>
          <a:bodyPr wrap="square" rtlCol="0">
            <a:spAutoFit/>
          </a:bodyPr>
          <a:lstStyle/>
          <a:p>
            <a:r>
              <a:rPr kumimoji="1" lang="es-PE" altLang="ja-JP" sz="3200" b="1" dirty="0"/>
              <a:t>Selección y Nombramiento</a:t>
            </a:r>
            <a:endParaRPr lang="es-PE" sz="3200" b="1" dirty="0"/>
          </a:p>
        </p:txBody>
      </p:sp>
      <p:sp>
        <p:nvSpPr>
          <p:cNvPr id="8" name="Title 1">
            <a:extLst>
              <a:ext uri="{FF2B5EF4-FFF2-40B4-BE49-F238E27FC236}">
                <a16:creationId xmlns="" xmlns:a16="http://schemas.microsoft.com/office/drawing/2014/main" id="{7CFB89ED-4F7E-48B8-A745-186D6092AC30}"/>
              </a:ext>
            </a:extLst>
          </p:cNvPr>
          <p:cNvSpPr txBox="1">
            <a:spLocks/>
          </p:cNvSpPr>
          <p:nvPr/>
        </p:nvSpPr>
        <p:spPr>
          <a:xfrm>
            <a:off x="1472294" y="1233935"/>
            <a:ext cx="16357599" cy="1703343"/>
          </a:xfrm>
          <a:prstGeom prst="rect">
            <a:avLst/>
          </a:prstGeom>
        </p:spPr>
        <p:txBody>
          <a:bodyPr vert="horz" lIns="91440" tIns="45720" rIns="91440" bIns="45720" rtlCol="0" anchor="ctr">
            <a:normAutofit/>
          </a:bodyPr>
          <a:lst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a:lstStyle>
          <a:p>
            <a:pPr defTabSz="914400">
              <a:spcAft>
                <a:spcPts val="600"/>
              </a:spcAft>
            </a:pPr>
            <a:r>
              <a:rPr lang="en-US" altLang="ja-JP" b="1" kern="1200" dirty="0">
                <a:solidFill>
                  <a:schemeClr val="tx1"/>
                </a:solidFill>
                <a:latin typeface="+mj-lt"/>
                <a:ea typeface="+mj-ea"/>
                <a:cs typeface="+mj-cs"/>
              </a:rPr>
              <a:t>Funciones sustantivas</a:t>
            </a:r>
          </a:p>
        </p:txBody>
      </p:sp>
      <p:sp>
        <p:nvSpPr>
          <p:cNvPr id="10" name="CuadroTexto 9">
            <a:extLst>
              <a:ext uri="{FF2B5EF4-FFF2-40B4-BE49-F238E27FC236}">
                <a16:creationId xmlns="" xmlns:a16="http://schemas.microsoft.com/office/drawing/2014/main" id="{0C15D96E-63D9-4E98-9750-64119048A4D6}"/>
              </a:ext>
            </a:extLst>
          </p:cNvPr>
          <p:cNvSpPr txBox="1"/>
          <p:nvPr/>
        </p:nvSpPr>
        <p:spPr>
          <a:xfrm>
            <a:off x="2019301" y="9336422"/>
            <a:ext cx="3398520" cy="369332"/>
          </a:xfrm>
          <a:prstGeom prst="rect">
            <a:avLst/>
          </a:prstGeom>
          <a:noFill/>
        </p:spPr>
        <p:txBody>
          <a:bodyPr wrap="square">
            <a:spAutoFit/>
          </a:bodyPr>
          <a:lstStyle/>
          <a:p>
            <a:r>
              <a:rPr lang="en-US" altLang="ja-JP" b="1" kern="1200" dirty="0">
                <a:solidFill>
                  <a:schemeClr val="tx1"/>
                </a:solidFill>
                <a:latin typeface="+mj-lt"/>
                <a:ea typeface="+mj-ea"/>
                <a:cs typeface="+mj-cs"/>
              </a:rPr>
              <a:t>Ley N°30916, N°30943 y N°30944 </a:t>
            </a:r>
            <a:endParaRPr lang="es-PE" dirty="0"/>
          </a:p>
        </p:txBody>
      </p:sp>
      <p:sp>
        <p:nvSpPr>
          <p:cNvPr id="12" name="CuadroTexto 11">
            <a:extLst>
              <a:ext uri="{FF2B5EF4-FFF2-40B4-BE49-F238E27FC236}">
                <a16:creationId xmlns="" xmlns:a16="http://schemas.microsoft.com/office/drawing/2014/main" id="{05118C91-293A-475F-A8D3-8D31F5432E91}"/>
              </a:ext>
            </a:extLst>
          </p:cNvPr>
          <p:cNvSpPr txBox="1"/>
          <p:nvPr/>
        </p:nvSpPr>
        <p:spPr>
          <a:xfrm flipH="1">
            <a:off x="8200117" y="2937278"/>
            <a:ext cx="4145283" cy="1077218"/>
          </a:xfrm>
          <a:prstGeom prst="rect">
            <a:avLst/>
          </a:prstGeom>
          <a:noFill/>
        </p:spPr>
        <p:txBody>
          <a:bodyPr wrap="square" rtlCol="0">
            <a:spAutoFit/>
          </a:bodyPr>
          <a:lstStyle/>
          <a:p>
            <a:r>
              <a:rPr kumimoji="1" lang="es-PE" altLang="ja-JP" sz="3200" b="1" dirty="0"/>
              <a:t>Evaluación y Ratificación</a:t>
            </a:r>
            <a:endParaRPr lang="es-PE" sz="3200" b="1" dirty="0"/>
          </a:p>
        </p:txBody>
      </p:sp>
      <p:sp>
        <p:nvSpPr>
          <p:cNvPr id="14" name="CuadroTexto 13">
            <a:extLst>
              <a:ext uri="{FF2B5EF4-FFF2-40B4-BE49-F238E27FC236}">
                <a16:creationId xmlns="" xmlns:a16="http://schemas.microsoft.com/office/drawing/2014/main" id="{C5341C6F-E0A7-4C55-880E-6511D96BC311}"/>
              </a:ext>
            </a:extLst>
          </p:cNvPr>
          <p:cNvSpPr txBox="1"/>
          <p:nvPr/>
        </p:nvSpPr>
        <p:spPr>
          <a:xfrm flipH="1">
            <a:off x="13684610" y="1659612"/>
            <a:ext cx="4145283" cy="1077218"/>
          </a:xfrm>
          <a:prstGeom prst="rect">
            <a:avLst/>
          </a:prstGeom>
          <a:noFill/>
        </p:spPr>
        <p:txBody>
          <a:bodyPr wrap="square" rtlCol="0">
            <a:spAutoFit/>
          </a:bodyPr>
          <a:lstStyle/>
          <a:p>
            <a:r>
              <a:rPr kumimoji="1" lang="es-PE" altLang="ja-JP" sz="3200" b="1" dirty="0"/>
              <a:t>Procedimientos disciplinarios</a:t>
            </a:r>
            <a:endParaRPr lang="es-PE" sz="3200" b="1" dirty="0"/>
          </a:p>
        </p:txBody>
      </p:sp>
      <p:sp>
        <p:nvSpPr>
          <p:cNvPr id="16" name="CuadroTexto 15">
            <a:extLst>
              <a:ext uri="{FF2B5EF4-FFF2-40B4-BE49-F238E27FC236}">
                <a16:creationId xmlns="" xmlns:a16="http://schemas.microsoft.com/office/drawing/2014/main" id="{FD81C8CE-D910-4F0E-A5DB-ABC614314E08}"/>
              </a:ext>
            </a:extLst>
          </p:cNvPr>
          <p:cNvSpPr txBox="1"/>
          <p:nvPr/>
        </p:nvSpPr>
        <p:spPr>
          <a:xfrm>
            <a:off x="7338975" y="7226456"/>
            <a:ext cx="3398520" cy="369332"/>
          </a:xfrm>
          <a:prstGeom prst="rect">
            <a:avLst/>
          </a:prstGeom>
          <a:noFill/>
        </p:spPr>
        <p:txBody>
          <a:bodyPr wrap="square">
            <a:spAutoFit/>
          </a:bodyPr>
          <a:lstStyle/>
          <a:p>
            <a:r>
              <a:rPr lang="en-US" altLang="ja-JP" b="1" kern="1200" dirty="0">
                <a:solidFill>
                  <a:schemeClr val="tx1"/>
                </a:solidFill>
                <a:latin typeface="+mj-lt"/>
                <a:ea typeface="+mj-ea"/>
                <a:cs typeface="+mj-cs"/>
              </a:rPr>
              <a:t>Ley N°30916</a:t>
            </a:r>
            <a:endParaRPr lang="es-PE" dirty="0"/>
          </a:p>
        </p:txBody>
      </p:sp>
      <p:sp>
        <p:nvSpPr>
          <p:cNvPr id="18" name="CuadroTexto 17">
            <a:extLst>
              <a:ext uri="{FF2B5EF4-FFF2-40B4-BE49-F238E27FC236}">
                <a16:creationId xmlns="" xmlns:a16="http://schemas.microsoft.com/office/drawing/2014/main" id="{4CBC6A3F-9486-4E3B-A898-A4EEEF7FFD61}"/>
              </a:ext>
            </a:extLst>
          </p:cNvPr>
          <p:cNvSpPr txBox="1"/>
          <p:nvPr/>
        </p:nvSpPr>
        <p:spPr>
          <a:xfrm>
            <a:off x="12764415" y="6873206"/>
            <a:ext cx="3398520" cy="369332"/>
          </a:xfrm>
          <a:prstGeom prst="rect">
            <a:avLst/>
          </a:prstGeom>
          <a:noFill/>
        </p:spPr>
        <p:txBody>
          <a:bodyPr wrap="square">
            <a:spAutoFit/>
          </a:bodyPr>
          <a:lstStyle/>
          <a:p>
            <a:r>
              <a:rPr lang="en-US" altLang="ja-JP" b="1" kern="1200" dirty="0">
                <a:solidFill>
                  <a:schemeClr val="tx1"/>
                </a:solidFill>
                <a:latin typeface="+mj-lt"/>
                <a:ea typeface="+mj-ea"/>
                <a:cs typeface="+mj-cs"/>
              </a:rPr>
              <a:t>Ley N°30916</a:t>
            </a:r>
            <a:endParaRPr lang="es-PE" dirty="0"/>
          </a:p>
        </p:txBody>
      </p:sp>
      <p:pic>
        <p:nvPicPr>
          <p:cNvPr id="20" name="Picture 3">
            <a:extLst>
              <a:ext uri="{FF2B5EF4-FFF2-40B4-BE49-F238E27FC236}">
                <a16:creationId xmlns="" xmlns:a16="http://schemas.microsoft.com/office/drawing/2014/main" id="{EB6A3E9C-9D55-457B-AE58-D4AE78C121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107" y="360307"/>
            <a:ext cx="3026165" cy="101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a:extLst>
              <a:ext uri="{FF2B5EF4-FFF2-40B4-BE49-F238E27FC236}">
                <a16:creationId xmlns="" xmlns:a16="http://schemas.microsoft.com/office/drawing/2014/main" id="{B44632A6-7280-494C-92F3-452DB1A3B102}"/>
              </a:ext>
            </a:extLst>
          </p:cNvPr>
          <p:cNvSpPr txBox="1"/>
          <p:nvPr/>
        </p:nvSpPr>
        <p:spPr>
          <a:xfrm>
            <a:off x="458107" y="9776386"/>
            <a:ext cx="3470488" cy="369332"/>
          </a:xfrm>
          <a:prstGeom prst="rect">
            <a:avLst/>
          </a:prstGeom>
          <a:noFill/>
        </p:spPr>
        <p:txBody>
          <a:bodyPr wrap="square" rtlCol="0">
            <a:spAutoFit/>
          </a:bodyPr>
          <a:lstStyle/>
          <a:p>
            <a:r>
              <a:rPr lang="es-PE" b="1" dirty="0">
                <a:solidFill>
                  <a:schemeClr val="accent6">
                    <a:lumMod val="50000"/>
                  </a:schemeClr>
                </a:solidFill>
              </a:rPr>
              <a:t>Nota: Nuevas funciones de la JNJ</a:t>
            </a:r>
          </a:p>
        </p:txBody>
      </p:sp>
    </p:spTree>
    <p:extLst>
      <p:ext uri="{BB962C8B-B14F-4D97-AF65-F5344CB8AC3E}">
        <p14:creationId xmlns:p14="http://schemas.microsoft.com/office/powerpoint/2010/main" val="826486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53B021B3-DE93-4AB7-8A18-CF5F1CED88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00" cy="10285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52D502E5-F6B4-4D58-B4AE-FC466FF15E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98929" y="2451374"/>
            <a:ext cx="15677388" cy="2742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 xmlns:a16="http://schemas.microsoft.com/office/drawing/2014/main" id="{9DECDBF4-02B6-4BB4-B65B-B8107AD6A9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261872" y="2306907"/>
            <a:ext cx="2810185" cy="1646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Diagrama 3">
            <a:extLst>
              <a:ext uri="{FF2B5EF4-FFF2-40B4-BE49-F238E27FC236}">
                <a16:creationId xmlns="" xmlns:a16="http://schemas.microsoft.com/office/drawing/2014/main" id="{9477D27C-65BA-49CC-B602-E9588ED66BE8}"/>
              </a:ext>
            </a:extLst>
          </p:cNvPr>
          <p:cNvGraphicFramePr/>
          <p:nvPr>
            <p:extLst>
              <p:ext uri="{D42A27DB-BD31-4B8C-83A1-F6EECF244321}">
                <p14:modId xmlns:p14="http://schemas.microsoft.com/office/powerpoint/2010/main" val="729754748"/>
              </p:ext>
            </p:extLst>
          </p:nvPr>
        </p:nvGraphicFramePr>
        <p:xfrm>
          <a:off x="1257300" y="2888953"/>
          <a:ext cx="15773400" cy="6535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9">
            <a:extLst>
              <a:ext uri="{FF2B5EF4-FFF2-40B4-BE49-F238E27FC236}">
                <a16:creationId xmlns="" xmlns:a16="http://schemas.microsoft.com/office/drawing/2014/main" id="{A512201A-32CD-4242-9D2C-7237BF154BB4}"/>
              </a:ext>
            </a:extLst>
          </p:cNvPr>
          <p:cNvSpPr txBox="1">
            <a:spLocks/>
          </p:cNvSpPr>
          <p:nvPr/>
        </p:nvSpPr>
        <p:spPr>
          <a:xfrm>
            <a:off x="1756686" y="307909"/>
            <a:ext cx="15572309" cy="2024194"/>
          </a:xfrm>
          <a:prstGeom prst="rect">
            <a:avLst/>
          </a:prstGeom>
        </p:spPr>
        <p:txBody>
          <a:bodyPr vert="horz" lIns="91440" tIns="45720" rIns="91440" bIns="45720" rtlCol="0" anchor="b">
            <a:normAutofit/>
          </a:bodyPr>
          <a:lst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a:lstStyle>
          <a:p>
            <a:pPr defTabSz="914400">
              <a:spcAft>
                <a:spcPts val="600"/>
              </a:spcAft>
            </a:pPr>
            <a:r>
              <a:rPr lang="es-PE" sz="6600" dirty="0"/>
              <a:t>O</a:t>
            </a:r>
            <a:r>
              <a:rPr lang="es-PE" sz="6600" kern="1200" dirty="0">
                <a:solidFill>
                  <a:schemeClr val="tx1"/>
                </a:solidFill>
                <a:latin typeface="+mj-lt"/>
                <a:ea typeface="+mj-ea"/>
                <a:cs typeface="+mj-cs"/>
              </a:rPr>
              <a:t>bjetivos estratégicos y líneas de acción </a:t>
            </a:r>
          </a:p>
        </p:txBody>
      </p:sp>
      <p:sp>
        <p:nvSpPr>
          <p:cNvPr id="10" name="Marcador de número de diapositiva 2">
            <a:extLst>
              <a:ext uri="{FF2B5EF4-FFF2-40B4-BE49-F238E27FC236}">
                <a16:creationId xmlns="" xmlns:a16="http://schemas.microsoft.com/office/drawing/2014/main" id="{342E6EED-47B5-4817-A172-EA5FA12EF59D}"/>
              </a:ext>
            </a:extLst>
          </p:cNvPr>
          <p:cNvSpPr>
            <a:spLocks noGrp="1"/>
          </p:cNvSpPr>
          <p:nvPr>
            <p:ph type="sldNum" sz="quarter" idx="11"/>
          </p:nvPr>
        </p:nvSpPr>
        <p:spPr>
          <a:xfrm>
            <a:off x="15265400" y="8917801"/>
            <a:ext cx="2711450" cy="1012858"/>
          </a:xfrm>
        </p:spPr>
        <p:txBody>
          <a:bodyPr/>
          <a:lstStyle/>
          <a:p>
            <a:fld id="{B54AD89C-DF1E-4948-B597-5DD47B34A9CA}" type="slidenum">
              <a:rPr kumimoji="1" lang="ja-JP" altLang="en-US" smtClean="0"/>
              <a:pPr/>
              <a:t>7</a:t>
            </a:fld>
            <a:endParaRPr kumimoji="1" lang="ja-JP" altLang="en-US" dirty="0"/>
          </a:p>
        </p:txBody>
      </p:sp>
      <p:pic>
        <p:nvPicPr>
          <p:cNvPr id="6" name="Picture 3">
            <a:extLst>
              <a:ext uri="{FF2B5EF4-FFF2-40B4-BE49-F238E27FC236}">
                <a16:creationId xmlns="" xmlns:a16="http://schemas.microsoft.com/office/drawing/2014/main" id="{DE35D8E2-B459-481D-8F81-E9C8F20E95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107" y="360307"/>
            <a:ext cx="3026165" cy="101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203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0671A8AE-40A1-4631-A6B8-581AFF0654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00" cy="10285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arcador de posición de imagen 9">
            <a:extLst>
              <a:ext uri="{FF2B5EF4-FFF2-40B4-BE49-F238E27FC236}">
                <a16:creationId xmlns="" xmlns:a16="http://schemas.microsoft.com/office/drawing/2014/main" id="{FCE4CB3A-20EB-4D4B-A9DE-D18EF8DEA280}"/>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4100" r="9074" b="1"/>
          <a:stretch/>
        </p:blipFill>
        <p:spPr>
          <a:xfrm>
            <a:off x="5285232" y="10"/>
            <a:ext cx="13002768" cy="10285402"/>
          </a:xfrm>
          <a:prstGeom prst="rect">
            <a:avLst/>
          </a:prstGeom>
        </p:spPr>
      </p:pic>
      <p:sp>
        <p:nvSpPr>
          <p:cNvPr id="19" name="Rectangle 18">
            <a:extLst>
              <a:ext uri="{FF2B5EF4-FFF2-40B4-BE49-F238E27FC236}">
                <a16:creationId xmlns="" xmlns:a16="http://schemas.microsoft.com/office/drawing/2014/main" id="{AB58EF07-17C2-48CF-ABB0-EEF1F17CB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 y="0"/>
            <a:ext cx="14008809" cy="10285412"/>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ítulo 2">
            <a:extLst>
              <a:ext uri="{FF2B5EF4-FFF2-40B4-BE49-F238E27FC236}">
                <a16:creationId xmlns="" xmlns:a16="http://schemas.microsoft.com/office/drawing/2014/main" id="{26DABA21-75F0-4CB3-9D19-246CF2BE1A3B}"/>
              </a:ext>
            </a:extLst>
          </p:cNvPr>
          <p:cNvSpPr>
            <a:spLocks noGrp="1"/>
          </p:cNvSpPr>
          <p:nvPr>
            <p:ph type="title"/>
          </p:nvPr>
        </p:nvSpPr>
        <p:spPr>
          <a:xfrm>
            <a:off x="716971" y="1683284"/>
            <a:ext cx="6035040" cy="4805459"/>
          </a:xfrm>
        </p:spPr>
        <p:txBody>
          <a:bodyPr vert="horz" lIns="91440" tIns="45720" rIns="91440" bIns="45720" rtlCol="0" anchor="b">
            <a:normAutofit/>
          </a:bodyPr>
          <a:lstStyle/>
          <a:p>
            <a:pPr algn="l" defTabSz="914400"/>
            <a:r>
              <a:rPr lang="en-US" sz="7200" dirty="0">
                <a:solidFill>
                  <a:schemeClr val="tx1"/>
                </a:solidFill>
              </a:rPr>
              <a:t>Situación Encontrada</a:t>
            </a:r>
          </a:p>
        </p:txBody>
      </p:sp>
      <p:sp>
        <p:nvSpPr>
          <p:cNvPr id="21" name="Rectangle 20">
            <a:extLst>
              <a:ext uri="{FF2B5EF4-FFF2-40B4-BE49-F238E27FC236}">
                <a16:creationId xmlns=""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1139898" y="520025"/>
            <a:ext cx="219422" cy="1056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21543" y="6819327"/>
            <a:ext cx="5966460" cy="2742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 xmlns:a16="http://schemas.microsoft.com/office/drawing/2014/main" id="{9ED40FDD-38BC-4622-A746-5CA9224F11A1}"/>
              </a:ext>
            </a:extLst>
          </p:cNvPr>
          <p:cNvSpPr>
            <a:spLocks noGrp="1"/>
          </p:cNvSpPr>
          <p:nvPr>
            <p:ph type="sldNum" sz="quarter" idx="11"/>
          </p:nvPr>
        </p:nvSpPr>
        <p:spPr>
          <a:xfrm>
            <a:off x="13456228" y="9533053"/>
            <a:ext cx="4114800" cy="547603"/>
          </a:xfrm>
        </p:spPr>
        <p:txBody>
          <a:bodyPr vert="horz" lIns="91440" tIns="45720" rIns="91440" bIns="45720" rtlCol="0" anchor="ctr">
            <a:normAutofit/>
          </a:bodyPr>
          <a:lstStyle/>
          <a:p>
            <a:pPr defTabSz="914400">
              <a:spcAft>
                <a:spcPts val="600"/>
              </a:spcAft>
              <a:defRPr/>
            </a:pPr>
            <a:fld id="{B54AD89C-DF1E-4948-B597-5DD47B34A9CA}" type="slidenum">
              <a:rPr lang="en-US" altLang="ja-JP" sz="1800">
                <a:solidFill>
                  <a:schemeClr val="tx1"/>
                </a:solidFill>
                <a:latin typeface="Calibri" panose="020F0502020204030204"/>
              </a:rPr>
              <a:pPr defTabSz="914400">
                <a:spcAft>
                  <a:spcPts val="600"/>
                </a:spcAft>
                <a:defRPr/>
              </a:pPr>
              <a:t>8</a:t>
            </a:fld>
            <a:endParaRPr lang="en-US" altLang="ja-JP" sz="1800">
              <a:solidFill>
                <a:schemeClr val="tx1"/>
              </a:solidFill>
              <a:latin typeface="Calibri" panose="020F0502020204030204"/>
            </a:endParaRPr>
          </a:p>
        </p:txBody>
      </p:sp>
      <p:sp>
        <p:nvSpPr>
          <p:cNvPr id="12" name="Marcador de texto 11">
            <a:extLst>
              <a:ext uri="{FF2B5EF4-FFF2-40B4-BE49-F238E27FC236}">
                <a16:creationId xmlns="" xmlns:a16="http://schemas.microsoft.com/office/drawing/2014/main" id="{CF77AD25-73FC-4C53-9D24-70D3ACC1CD28}"/>
              </a:ext>
            </a:extLst>
          </p:cNvPr>
          <p:cNvSpPr>
            <a:spLocks noGrp="1"/>
          </p:cNvSpPr>
          <p:nvPr>
            <p:ph type="body" sz="quarter" idx="12"/>
          </p:nvPr>
        </p:nvSpPr>
        <p:spPr/>
        <p:txBody>
          <a:bodyPr/>
          <a:lstStyle/>
          <a:p>
            <a:endParaRPr lang="es-PE" dirty="0"/>
          </a:p>
        </p:txBody>
      </p:sp>
    </p:spTree>
    <p:extLst>
      <p:ext uri="{BB962C8B-B14F-4D97-AF65-F5344CB8AC3E}">
        <p14:creationId xmlns:p14="http://schemas.microsoft.com/office/powerpoint/2010/main" val="227016023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 xmlns:a16="http://schemas.microsoft.com/office/drawing/2014/main" id="{4DA718D0-4865-4629-8134-44F68D41D5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7998" cy="10284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 xmlns:a16="http://schemas.microsoft.com/office/drawing/2014/main" id="{65167ED7-6315-43AB-B1B6-C326D5FD8F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3509979" y="3998585"/>
            <a:ext cx="8788713" cy="791568"/>
            <a:chOff x="6081624" y="1998368"/>
            <a:chExt cx="5613457" cy="782175"/>
          </a:xfrm>
          <a:solidFill>
            <a:schemeClr val="accent4"/>
          </a:solidFill>
        </p:grpSpPr>
        <p:sp>
          <p:nvSpPr>
            <p:cNvPr id="41" name="Rectangle 40">
              <a:extLst>
                <a:ext uri="{FF2B5EF4-FFF2-40B4-BE49-F238E27FC236}">
                  <a16:creationId xmlns="" xmlns:a16="http://schemas.microsoft.com/office/drawing/2014/main" id="{EF4D8839-FB03-487D-ACC8-8BFEDD4FEBA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 xmlns:a16="http://schemas.microsoft.com/office/drawing/2014/main" id="{0EF75023-9A3B-42FC-B704-61A8F7BEF41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 xmlns:a16="http://schemas.microsoft.com/office/drawing/2014/main" id="{CBC4F608-B4B8-48C3-9572-C0F061B1CD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9292" y="1384164"/>
            <a:ext cx="16667593" cy="819061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9">
            <a:extLst>
              <a:ext uri="{FF2B5EF4-FFF2-40B4-BE49-F238E27FC236}">
                <a16:creationId xmlns="" xmlns:a16="http://schemas.microsoft.com/office/drawing/2014/main" id="{E4FEC1AD-A604-4E9F-BFCF-65B7E14F60BA}"/>
              </a:ext>
            </a:extLst>
          </p:cNvPr>
          <p:cNvSpPr txBox="1">
            <a:spLocks/>
          </p:cNvSpPr>
          <p:nvPr/>
        </p:nvSpPr>
        <p:spPr>
          <a:xfrm>
            <a:off x="1768273" y="756645"/>
            <a:ext cx="14774627" cy="2024194"/>
          </a:xfrm>
          <a:prstGeom prst="rect">
            <a:avLst/>
          </a:prstGeom>
        </p:spPr>
        <p:txBody>
          <a:bodyPr vert="horz" lIns="91440" tIns="45720" rIns="91440" bIns="45720" rtlCol="0" anchor="b">
            <a:normAutofit/>
          </a:bodyPr>
          <a:lst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a:lstStyle>
          <a:p>
            <a:pPr defTabSz="914400">
              <a:spcAft>
                <a:spcPts val="600"/>
              </a:spcAft>
            </a:pPr>
            <a:r>
              <a:rPr lang="es-PE" sz="8000" kern="1200" dirty="0">
                <a:solidFill>
                  <a:schemeClr val="tx1"/>
                </a:solidFill>
                <a:latin typeface="+mj-lt"/>
                <a:ea typeface="+mj-ea"/>
                <a:cs typeface="+mj-cs"/>
              </a:rPr>
              <a:t>Al inicio de la gestión</a:t>
            </a:r>
          </a:p>
        </p:txBody>
      </p:sp>
      <p:sp>
        <p:nvSpPr>
          <p:cNvPr id="6" name="CuadroTexto 5">
            <a:extLst>
              <a:ext uri="{FF2B5EF4-FFF2-40B4-BE49-F238E27FC236}">
                <a16:creationId xmlns="" xmlns:a16="http://schemas.microsoft.com/office/drawing/2014/main" id="{A4C6EA4B-976F-482E-B570-0FF8E28E5B34}"/>
              </a:ext>
            </a:extLst>
          </p:cNvPr>
          <p:cNvSpPr txBox="1"/>
          <p:nvPr/>
        </p:nvSpPr>
        <p:spPr>
          <a:xfrm>
            <a:off x="1815775" y="2648768"/>
            <a:ext cx="14774626" cy="815400"/>
          </a:xfrm>
          <a:prstGeom prst="rect">
            <a:avLst/>
          </a:prstGeom>
        </p:spPr>
        <p:txBody>
          <a:bodyPr vert="horz" lIns="91440" tIns="45720" rIns="91440" bIns="45720" rtlCol="0" anchor="ctr">
            <a:normAutofit/>
          </a:bodyPr>
          <a:lstStyle/>
          <a:p>
            <a:pPr defTabSz="914400">
              <a:lnSpc>
                <a:spcPct val="90000"/>
              </a:lnSpc>
              <a:spcAft>
                <a:spcPts val="600"/>
              </a:spcAft>
            </a:pPr>
            <a:r>
              <a:rPr lang="es-PE" sz="2800" dirty="0"/>
              <a:t>Mediante la Ley N°30833 se declaró en situación de emergencia el ex CNM</a:t>
            </a:r>
          </a:p>
        </p:txBody>
      </p:sp>
      <p:pic>
        <p:nvPicPr>
          <p:cNvPr id="3" name="Picture 3">
            <a:extLst>
              <a:ext uri="{FF2B5EF4-FFF2-40B4-BE49-F238E27FC236}">
                <a16:creationId xmlns="" xmlns:a16="http://schemas.microsoft.com/office/drawing/2014/main" id="{29BACE3F-4D0E-4336-923E-44F26104B9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9680" y="302334"/>
            <a:ext cx="3026165" cy="101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Marcador de número de diapositiva 2">
            <a:extLst>
              <a:ext uri="{FF2B5EF4-FFF2-40B4-BE49-F238E27FC236}">
                <a16:creationId xmlns="" xmlns:a16="http://schemas.microsoft.com/office/drawing/2014/main" id="{3A361675-7AA9-46BD-98FF-28193D690FF1}"/>
              </a:ext>
            </a:extLst>
          </p:cNvPr>
          <p:cNvSpPr>
            <a:spLocks noGrp="1"/>
          </p:cNvSpPr>
          <p:nvPr>
            <p:ph type="sldNum" sz="quarter" idx="11"/>
          </p:nvPr>
        </p:nvSpPr>
        <p:spPr>
          <a:xfrm>
            <a:off x="15402560" y="8917801"/>
            <a:ext cx="2711450" cy="1012858"/>
          </a:xfrm>
        </p:spPr>
        <p:txBody>
          <a:bodyPr/>
          <a:lstStyle/>
          <a:p>
            <a:fld id="{B54AD89C-DF1E-4948-B597-5DD47B34A9CA}" type="slidenum">
              <a:rPr kumimoji="1" lang="ja-JP" altLang="en-US" smtClean="0"/>
              <a:pPr/>
              <a:t>9</a:t>
            </a:fld>
            <a:endParaRPr kumimoji="1" lang="ja-JP" altLang="en-US" dirty="0"/>
          </a:p>
        </p:txBody>
      </p:sp>
      <p:graphicFrame>
        <p:nvGraphicFramePr>
          <p:cNvPr id="5" name="Diagrama 4">
            <a:extLst>
              <a:ext uri="{FF2B5EF4-FFF2-40B4-BE49-F238E27FC236}">
                <a16:creationId xmlns="" xmlns:a16="http://schemas.microsoft.com/office/drawing/2014/main" id="{38C699FF-95C1-4C7A-AF76-128CFB042A62}"/>
              </a:ext>
            </a:extLst>
          </p:cNvPr>
          <p:cNvGraphicFramePr/>
          <p:nvPr>
            <p:extLst>
              <p:ext uri="{D42A27DB-BD31-4B8C-83A1-F6EECF244321}">
                <p14:modId xmlns:p14="http://schemas.microsoft.com/office/powerpoint/2010/main" val="3312470185"/>
              </p:ext>
            </p:extLst>
          </p:nvPr>
        </p:nvGraphicFramePr>
        <p:xfrm>
          <a:off x="2655179" y="3464169"/>
          <a:ext cx="13505725" cy="53245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37834349"/>
      </p:ext>
    </p:extLst>
  </p:cSld>
  <p:clrMapOvr>
    <a:masterClrMapping/>
  </p:clrMapOvr>
</p:sld>
</file>

<file path=ppt/theme/theme1.xml><?xml version="1.0" encoding="utf-8"?>
<a:theme xmlns:a="http://schemas.openxmlformats.org/drawingml/2006/main" name="Contents">
  <a:themeElements>
    <a:clrScheme name="Polaris">
      <a:dk1>
        <a:srgbClr val="3C3C3C"/>
      </a:dk1>
      <a:lt1>
        <a:sysClr val="window" lastClr="FFFFFF"/>
      </a:lt1>
      <a:dk2>
        <a:srgbClr val="575454"/>
      </a:dk2>
      <a:lt2>
        <a:srgbClr val="E7E6E6"/>
      </a:lt2>
      <a:accent1>
        <a:srgbClr val="333333"/>
      </a:accent1>
      <a:accent2>
        <a:srgbClr val="515151"/>
      </a:accent2>
      <a:accent3>
        <a:srgbClr val="6F6F6F"/>
      </a:accent3>
      <a:accent4>
        <a:srgbClr val="8D8D8D"/>
      </a:accent4>
      <a:accent5>
        <a:srgbClr val="B2C7CE"/>
      </a:accent5>
      <a:accent6>
        <a:srgbClr val="009999"/>
      </a:accent6>
      <a:hlink>
        <a:srgbClr val="779CA8"/>
      </a:hlink>
      <a:folHlink>
        <a:srgbClr val="4A6A75"/>
      </a:folHlink>
    </a:clrScheme>
    <a:fontScheme name="Polaris">
      <a:majorFont>
        <a:latin typeface="Coo Hew"/>
        <a:ea typeface="Spica Neue Bold"/>
        <a:cs typeface=""/>
      </a:majorFont>
      <a:minorFont>
        <a:latin typeface="Gidole"/>
        <a:ea typeface="Spica Neu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60000"/>
            <a:lumOff val="40000"/>
          </a:scheme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5">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 Footer">
  <a:themeElements>
    <a:clrScheme name="Minimal">
      <a:dk1>
        <a:srgbClr val="3C3C3C"/>
      </a:dk1>
      <a:lt1>
        <a:sysClr val="window" lastClr="FFFFFF"/>
      </a:lt1>
      <a:dk2>
        <a:srgbClr val="575454"/>
      </a:dk2>
      <a:lt2>
        <a:srgbClr val="E7E6E6"/>
      </a:lt2>
      <a:accent1>
        <a:srgbClr val="333333"/>
      </a:accent1>
      <a:accent2>
        <a:srgbClr val="515151"/>
      </a:accent2>
      <a:accent3>
        <a:srgbClr val="6F6F6F"/>
      </a:accent3>
      <a:accent4>
        <a:srgbClr val="8D8D8D"/>
      </a:accent4>
      <a:accent5>
        <a:srgbClr val="B2C7CE"/>
      </a:accent5>
      <a:accent6>
        <a:srgbClr val="009999"/>
      </a:accent6>
      <a:hlink>
        <a:srgbClr val="0099CC"/>
      </a:hlink>
      <a:folHlink>
        <a:srgbClr val="007299"/>
      </a:folHlink>
    </a:clrScheme>
    <a:fontScheme name="Polaris">
      <a:majorFont>
        <a:latin typeface="Coo Hew"/>
        <a:ea typeface="Spica Neue Bold"/>
        <a:cs typeface=""/>
      </a:majorFont>
      <a:minorFont>
        <a:latin typeface="Gidole"/>
        <a:ea typeface="Spica Neu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olaris">
    <a:dk1>
      <a:srgbClr val="3C3C3C"/>
    </a:dk1>
    <a:lt1>
      <a:sysClr val="window" lastClr="FFFFFF"/>
    </a:lt1>
    <a:dk2>
      <a:srgbClr val="575454"/>
    </a:dk2>
    <a:lt2>
      <a:srgbClr val="E7E6E6"/>
    </a:lt2>
    <a:accent1>
      <a:srgbClr val="333333"/>
    </a:accent1>
    <a:accent2>
      <a:srgbClr val="515151"/>
    </a:accent2>
    <a:accent3>
      <a:srgbClr val="6F6F6F"/>
    </a:accent3>
    <a:accent4>
      <a:srgbClr val="8D8D8D"/>
    </a:accent4>
    <a:accent5>
      <a:srgbClr val="B2C7CE"/>
    </a:accent5>
    <a:accent6>
      <a:srgbClr val="009999"/>
    </a:accent6>
    <a:hlink>
      <a:srgbClr val="779CA8"/>
    </a:hlink>
    <a:folHlink>
      <a:srgbClr val="4A6A75"/>
    </a:folHlink>
  </a:clrScheme>
</a:themeOverride>
</file>

<file path=docProps/app.xml><?xml version="1.0" encoding="utf-8"?>
<Properties xmlns="http://schemas.openxmlformats.org/officeDocument/2006/extended-properties" xmlns:vt="http://schemas.openxmlformats.org/officeDocument/2006/docPropsVTypes">
  <TotalTime>1813</TotalTime>
  <Words>5900</Words>
  <Application>Microsoft Office PowerPoint</Application>
  <PresentationFormat>Personalizado</PresentationFormat>
  <Paragraphs>869</Paragraphs>
  <Slides>35</Slides>
  <Notes>23</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35</vt:i4>
      </vt:variant>
    </vt:vector>
  </HeadingPairs>
  <TitlesOfParts>
    <vt:vector size="49" baseType="lpstr">
      <vt:lpstr>Aileron Light</vt:lpstr>
      <vt:lpstr>Arial</vt:lpstr>
      <vt:lpstr>Arial Narrow</vt:lpstr>
      <vt:lpstr>Calibri</vt:lpstr>
      <vt:lpstr>Coo Hew</vt:lpstr>
      <vt:lpstr>Gidole</vt:lpstr>
      <vt:lpstr>Spica Neue</vt:lpstr>
      <vt:lpstr>Spica Neue Bold</vt:lpstr>
      <vt:lpstr>Symbol</vt:lpstr>
      <vt:lpstr>Times New Roman</vt:lpstr>
      <vt:lpstr>Wingdings</vt:lpstr>
      <vt:lpstr>游ゴシック</vt:lpstr>
      <vt:lpstr>Contents</vt:lpstr>
      <vt:lpstr>No Footer</vt:lpstr>
      <vt:lpstr>Proyecto de Presupuesto 2021</vt:lpstr>
      <vt:lpstr>Contenido</vt:lpstr>
      <vt:lpstr>Marco Legal principal</vt:lpstr>
      <vt:lpstr>Nuestra Organización</vt:lpstr>
      <vt:lpstr>Nuestra misión</vt:lpstr>
      <vt:lpstr>Presentación de PowerPoint</vt:lpstr>
      <vt:lpstr>Presentación de PowerPoint</vt:lpstr>
      <vt:lpstr>Situación Encontrada</vt:lpstr>
      <vt:lpstr>Presentación de PowerPoint</vt:lpstr>
      <vt:lpstr>Presentación de PowerPoint</vt:lpstr>
      <vt:lpstr>Logros, avances y proyección a diciembre 2020</vt:lpstr>
      <vt:lpstr>Presentación de PowerPoint</vt:lpstr>
      <vt:lpstr>Presentación de PowerPoint</vt:lpstr>
      <vt:lpstr>Presentación de PowerPoint</vt:lpstr>
      <vt:lpstr>Presentación de PowerPoint</vt:lpstr>
      <vt:lpstr>Presupuesto 2020</vt:lpstr>
      <vt:lpstr>Presupuesto y ejecución 2020 (En millones de soles)</vt:lpstr>
      <vt:lpstr>Presentación de PowerPoint</vt:lpstr>
      <vt:lpstr>Presentación de PowerPoint</vt:lpstr>
      <vt:lpstr>Presentación de PowerPoint</vt:lpstr>
      <vt:lpstr>Metas 2021-2023 y demanda global 2021</vt:lpstr>
      <vt:lpstr>Metas  2021-2023</vt:lpstr>
      <vt:lpstr>Presentación de PowerPoint</vt:lpstr>
      <vt:lpstr>Presentación de PowerPoint</vt:lpstr>
      <vt:lpstr>Presentación de PowerPoint</vt:lpstr>
      <vt:lpstr>Presupuesto 2021</vt:lpstr>
      <vt:lpstr>Presentación de PowerPoint</vt:lpstr>
      <vt:lpstr>Presupuesto asignado 2021 (En millones de soles)</vt:lpstr>
      <vt:lpstr>Presentación de PowerPoint</vt:lpstr>
      <vt:lpstr>Variación del presupuesto  (2020-2021)</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Presupuesto 2021</dc:title>
  <dc:creator>Suzel Munguia Cruz</dc:creator>
  <cp:lastModifiedBy>Aldo Vasquez</cp:lastModifiedBy>
  <cp:revision>154</cp:revision>
  <dcterms:created xsi:type="dcterms:W3CDTF">2020-10-02T16:31:23Z</dcterms:created>
  <dcterms:modified xsi:type="dcterms:W3CDTF">2020-10-06T15:21:02Z</dcterms:modified>
</cp:coreProperties>
</file>