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Lst>
  <p:notesMasterIdLst>
    <p:notesMasterId r:id="rId14"/>
  </p:notesMasterIdLst>
  <p:handoutMasterIdLst>
    <p:handoutMasterId r:id="rId15"/>
  </p:handoutMasterIdLst>
  <p:sldIdLst>
    <p:sldId id="325" r:id="rId5"/>
    <p:sldId id="327" r:id="rId6"/>
    <p:sldId id="274" r:id="rId7"/>
    <p:sldId id="326" r:id="rId8"/>
    <p:sldId id="329" r:id="rId9"/>
    <p:sldId id="328" r:id="rId10"/>
    <p:sldId id="317" r:id="rId11"/>
    <p:sldId id="318" r:id="rId12"/>
    <p:sldId id="321" r:id="rId1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02" autoAdjust="0"/>
  </p:normalViewPr>
  <p:slideViewPr>
    <p:cSldViewPr snapToGrid="0">
      <p:cViewPr varScale="1">
        <p:scale>
          <a:sx n="67" d="100"/>
          <a:sy n="67" d="100"/>
        </p:scale>
        <p:origin x="644" y="60"/>
      </p:cViewPr>
      <p:guideLst/>
    </p:cSldViewPr>
  </p:slideViewPr>
  <p:outlineViewPr>
    <p:cViewPr>
      <p:scale>
        <a:sx n="33" d="100"/>
        <a:sy n="33" d="100"/>
      </p:scale>
      <p:origin x="0" y="-97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14" d="100"/>
          <a:sy n="114" d="100"/>
        </p:scale>
        <p:origin x="14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rtlCol="0"/>
        <a:lstStyle/>
        <a:p>
          <a:pPr rtl="0"/>
          <a:endParaRPr lang="es-ES"/>
        </a:p>
      </dgm:t>
    </dgm:pt>
    <dgm:pt modelId="{D423FB80-F2BD-4DDE-80B1-76F84FE09A02}">
      <dgm:prSet phldrT="[Text]"/>
      <dgm:spPr>
        <a:solidFill>
          <a:schemeClr val="accent3"/>
        </a:solidFill>
        <a:ln>
          <a:noFill/>
        </a:ln>
      </dgm:spPr>
      <dgm:t>
        <a:bodyPr rtlCol="0"/>
        <a:lstStyle/>
        <a:p>
          <a:pPr>
            <a:defRPr b="1"/>
          </a:pPr>
          <a:r>
            <a:rPr lang="es-ES" dirty="0"/>
            <a:t>1er Acuerdo – (03-07-2001)</a:t>
          </a:r>
        </a:p>
      </dgm:t>
    </dgm:pt>
    <dgm:pt modelId="{9B1CA3FF-D252-4AF5-8F50-CFC93ACA9175}" type="parTrans" cxnId="{5BF3B7B1-A779-4E2D-8625-77DE0CA38FEE}">
      <dgm:prSet/>
      <dgm:spPr/>
      <dgm:t>
        <a:bodyPr rtlCol="0"/>
        <a:lstStyle/>
        <a:p>
          <a:pPr rtl="0"/>
          <a:endParaRPr lang="es-ES"/>
        </a:p>
      </dgm:t>
    </dgm:pt>
    <dgm:pt modelId="{EBE862E1-9761-4AA7-AA00-BD79FA3B27DD}" type="sibTrans" cxnId="{5BF3B7B1-A779-4E2D-8625-77DE0CA38FEE}">
      <dgm:prSet/>
      <dgm:spPr/>
      <dgm:t>
        <a:bodyPr rtlCol="0"/>
        <a:lstStyle/>
        <a:p>
          <a:pPr rtl="0"/>
          <a:endParaRPr lang="es-ES"/>
        </a:p>
      </dgm:t>
    </dgm:pt>
    <dgm:pt modelId="{245E128E-7700-4C91-9411-CDD1DCA94D67}">
      <dgm:prSet phldrT="[Text]"/>
      <dgm:spPr>
        <a:solidFill>
          <a:schemeClr val="accent2">
            <a:lumMod val="20000"/>
            <a:lumOff val="80000"/>
            <a:alpha val="90000"/>
          </a:schemeClr>
        </a:solidFill>
        <a:ln>
          <a:noFill/>
        </a:ln>
      </dgm:spPr>
      <dgm:t>
        <a:bodyPr rtlCol="0"/>
        <a:lstStyle/>
        <a:p>
          <a:r>
            <a:rPr lang="es-ES" b="0" i="0" u="none" dirty="0"/>
            <a:t>su justificación esta amparado en los artículos 8 y  9 del Reglamento del Congreso, toda vez que en estos se indican que los Congresistas deben realizar los trámites de acreditación, </a:t>
          </a:r>
          <a:r>
            <a:rPr lang="es-ES" b="0" i="0" u="none" dirty="0">
              <a:highlight>
                <a:srgbClr val="FFFF00"/>
              </a:highlight>
            </a:rPr>
            <a:t>registro e instalación de las Juntas Preparatoria</a:t>
          </a:r>
          <a:endParaRPr lang="es-ES" dirty="0">
            <a:highlight>
              <a:srgbClr val="FFFF00"/>
            </a:highlight>
          </a:endParaRPr>
        </a:p>
      </dgm:t>
    </dgm:pt>
    <dgm:pt modelId="{B4D95EBA-0423-4AFA-B379-E030341B1F23}" type="parTrans" cxnId="{68D35F9D-DABF-4E5A-94D4-F988D8E84907}">
      <dgm:prSet/>
      <dgm:spPr/>
      <dgm:t>
        <a:bodyPr rtlCol="0"/>
        <a:lstStyle/>
        <a:p>
          <a:pPr rtl="0"/>
          <a:endParaRPr lang="es-ES"/>
        </a:p>
      </dgm:t>
    </dgm:pt>
    <dgm:pt modelId="{4963BA97-D4C5-477B-9B0D-68DB38F61579}" type="sibTrans" cxnId="{68D35F9D-DABF-4E5A-94D4-F988D8E84907}">
      <dgm:prSet/>
      <dgm:spPr/>
      <dgm:t>
        <a:bodyPr rtlCol="0"/>
        <a:lstStyle/>
        <a:p>
          <a:pPr rtl="0"/>
          <a:endParaRPr lang="es-ES"/>
        </a:p>
      </dgm:t>
    </dgm:pt>
    <dgm:pt modelId="{2DC4903D-31E8-4ED6-875F-63877788B702}">
      <dgm:prSet phldrT="[Text]"/>
      <dgm:spPr>
        <a:solidFill>
          <a:schemeClr val="accent3"/>
        </a:solidFill>
        <a:ln>
          <a:noFill/>
        </a:ln>
      </dgm:spPr>
      <dgm:t>
        <a:bodyPr/>
        <a:lstStyle/>
        <a:p>
          <a:pPr>
            <a:defRPr b="1"/>
          </a:pPr>
          <a:r>
            <a:rPr lang="es-ES" dirty="0"/>
            <a:t>AM N° 435-2000-2001-MESA-CR ()</a:t>
          </a:r>
        </a:p>
      </dgm:t>
    </dgm:pt>
    <dgm:pt modelId="{A18F8C20-9A13-44DB-9E45-C2DE49ACE5D9}" type="parTrans" cxnId="{A319CB69-6926-431D-A805-EACBFA83FA66}">
      <dgm:prSet/>
      <dgm:spPr/>
      <dgm:t>
        <a:bodyPr rtlCol="0"/>
        <a:lstStyle/>
        <a:p>
          <a:pPr rtl="0"/>
          <a:endParaRPr lang="es-ES"/>
        </a:p>
      </dgm:t>
    </dgm:pt>
    <dgm:pt modelId="{EBFDEA83-93E5-4D72-A672-078838B258F5}" type="sibTrans" cxnId="{A319CB69-6926-431D-A805-EACBFA83FA66}">
      <dgm:prSet/>
      <dgm:spPr/>
      <dgm:t>
        <a:bodyPr rtlCol="0"/>
        <a:lstStyle/>
        <a:p>
          <a:pPr rtl="0"/>
          <a:endParaRPr lang="es-ES"/>
        </a:p>
      </dgm:t>
    </dgm:pt>
    <dgm:pt modelId="{A9FB790A-3E33-4887-962E-7206A01AD84F}">
      <dgm:prSet phldrT="[Text]"/>
      <dgm:spPr>
        <a:solidFill>
          <a:schemeClr val="accent2">
            <a:lumMod val="20000"/>
            <a:lumOff val="80000"/>
            <a:alpha val="90000"/>
          </a:schemeClr>
        </a:solidFill>
        <a:ln>
          <a:noFill/>
        </a:ln>
      </dgm:spPr>
      <dgm:t>
        <a:bodyPr rtlCol="0"/>
        <a:lstStyle/>
        <a:p>
          <a:r>
            <a:rPr lang="es-ES" b="0" i="0" u="none" dirty="0"/>
            <a:t>Fue renovado en varias oportunidades como por ejemplo con el Acuerdo de Mesa Directiva N° 913-2005- 2006-MESA-CR de fecha 20 de julio del 2006, presidida por el Congresista Marcial </a:t>
          </a:r>
          <a:r>
            <a:rPr lang="es-ES" b="0" i="0" u="none" dirty="0" err="1"/>
            <a:t>Ayaipoma</a:t>
          </a:r>
          <a:r>
            <a:rPr lang="es-ES" b="0" i="0" u="none" dirty="0"/>
            <a:t> Alvarado, se aprobó que los parlamentarios electos para el periodo legislativo  2006-2011, se les asignara el concepto de gastos de instalación, el cual </a:t>
          </a:r>
          <a:r>
            <a:rPr lang="es-ES" b="0" i="0" u="none" dirty="0">
              <a:highlight>
                <a:srgbClr val="FFFF00"/>
              </a:highlight>
            </a:rPr>
            <a:t>era equivalente  al concepto de gastos operativos.</a:t>
          </a:r>
          <a:endParaRPr lang="es-ES" dirty="0">
            <a:highlight>
              <a:srgbClr val="FFFF00"/>
            </a:highlight>
          </a:endParaRPr>
        </a:p>
      </dgm:t>
    </dgm:pt>
    <dgm:pt modelId="{2E34BE83-4A83-4B5F-8976-D4AC57FE5007}" type="parTrans" cxnId="{607143D0-C26B-448B-8E8C-A8A46198F0C6}">
      <dgm:prSet/>
      <dgm:spPr/>
      <dgm:t>
        <a:bodyPr rtlCol="0"/>
        <a:lstStyle/>
        <a:p>
          <a:pPr rtl="0"/>
          <a:endParaRPr lang="es-ES"/>
        </a:p>
      </dgm:t>
    </dgm:pt>
    <dgm:pt modelId="{A18338C2-0675-4B1C-898F-3D939F41C34C}" type="sibTrans" cxnId="{607143D0-C26B-448B-8E8C-A8A46198F0C6}">
      <dgm:prSet/>
      <dgm:spPr/>
      <dgm:t>
        <a:bodyPr rtlCol="0"/>
        <a:lstStyle/>
        <a:p>
          <a:pPr rtl="0"/>
          <a:endParaRPr lang="es-ES"/>
        </a:p>
      </dgm:t>
    </dgm:pt>
    <dgm:pt modelId="{8A93A940-284B-49B0-9D89-5FA2B3B3C7E5}">
      <dgm:prSet phldrT="[Text]"/>
      <dgm:spPr>
        <a:solidFill>
          <a:schemeClr val="accent3"/>
        </a:solidFill>
        <a:ln>
          <a:noFill/>
        </a:ln>
      </dgm:spPr>
      <dgm:t>
        <a:bodyPr/>
        <a:lstStyle/>
        <a:p>
          <a:pPr>
            <a:defRPr b="1"/>
          </a:pPr>
          <a:r>
            <a:rPr lang="es-ES" dirty="0"/>
            <a:t>AM N° 002-2011-2012/MESA-CR (27-07-2011)</a:t>
          </a:r>
        </a:p>
      </dgm:t>
    </dgm:pt>
    <dgm:pt modelId="{CD96219D-3688-4138-ACC9-901ED9FEACCC}" type="parTrans" cxnId="{982D7B44-1518-4DD0-82D4-8A3901DD95E9}">
      <dgm:prSet/>
      <dgm:spPr/>
      <dgm:t>
        <a:bodyPr rtlCol="0"/>
        <a:lstStyle/>
        <a:p>
          <a:pPr rtl="0"/>
          <a:endParaRPr lang="es-ES"/>
        </a:p>
      </dgm:t>
    </dgm:pt>
    <dgm:pt modelId="{E0447E4A-3C15-4884-AEBE-804149EBD331}" type="sibTrans" cxnId="{982D7B44-1518-4DD0-82D4-8A3901DD95E9}">
      <dgm:prSet/>
      <dgm:spPr/>
      <dgm:t>
        <a:bodyPr rtlCol="0"/>
        <a:lstStyle/>
        <a:p>
          <a:pPr rtl="0"/>
          <a:endParaRPr lang="es-ES"/>
        </a:p>
      </dgm:t>
    </dgm:pt>
    <dgm:pt modelId="{9AF37458-0230-40CA-8925-892AF1C7E64E}">
      <dgm:prSet phldrT="[Text]"/>
      <dgm:spPr>
        <a:solidFill>
          <a:schemeClr val="accent3"/>
        </a:solidFill>
        <a:ln>
          <a:noFill/>
        </a:ln>
      </dgm:spPr>
      <dgm:t>
        <a:bodyPr rtlCol="0"/>
        <a:lstStyle/>
        <a:p>
          <a:pPr>
            <a:defRPr b="1"/>
          </a:pPr>
          <a:r>
            <a:rPr lang="es-ES" dirty="0"/>
            <a:t>AM N° 02-2016-2017/MESA-CR (27-07-2016)</a:t>
          </a:r>
        </a:p>
      </dgm:t>
    </dgm:pt>
    <dgm:pt modelId="{D575A58F-61CB-4DBD-B271-C7726B0368DC}" type="parTrans" cxnId="{13B073DF-B512-4DC4-BFED-259DE69EBDB5}">
      <dgm:prSet/>
      <dgm:spPr/>
      <dgm:t>
        <a:bodyPr rtlCol="0"/>
        <a:lstStyle/>
        <a:p>
          <a:pPr rtl="0"/>
          <a:endParaRPr lang="es-ES"/>
        </a:p>
      </dgm:t>
    </dgm:pt>
    <dgm:pt modelId="{C1F3A2AD-E46A-4751-95FE-2E415D96E62A}" type="sibTrans" cxnId="{13B073DF-B512-4DC4-BFED-259DE69EBDB5}">
      <dgm:prSet/>
      <dgm:spPr/>
      <dgm:t>
        <a:bodyPr rtlCol="0"/>
        <a:lstStyle/>
        <a:p>
          <a:pPr rtl="0"/>
          <a:endParaRPr lang="es-ES"/>
        </a:p>
      </dgm:t>
    </dgm:pt>
    <dgm:pt modelId="{3B94DD6F-2724-4746-9711-0EF4A09B54FB}">
      <dgm:prSet phldrT="[Text]" custT="1"/>
      <dgm:spPr>
        <a:solidFill>
          <a:schemeClr val="accent2">
            <a:lumMod val="20000"/>
            <a:lumOff val="80000"/>
            <a:alpha val="90000"/>
          </a:schemeClr>
        </a:solidFill>
        <a:ln>
          <a:solidFill>
            <a:schemeClr val="accent2">
              <a:lumMod val="20000"/>
              <a:lumOff val="80000"/>
            </a:schemeClr>
          </a:solidFill>
        </a:ln>
      </dgm:spPr>
      <dgm:t>
        <a:bodyPr rtlCol="0"/>
        <a:lstStyle/>
        <a:p>
          <a:r>
            <a:rPr lang="es-ES" sz="1400" b="0" i="0" u="none" dirty="0"/>
            <a:t> </a:t>
          </a:r>
        </a:p>
      </dgm:t>
    </dgm:pt>
    <dgm:pt modelId="{9C02415F-27A0-4AA8-A7F4-A64915C8C255}" type="parTrans" cxnId="{2562A5AF-EDEA-4C98-ADD3-C5343E4A030C}">
      <dgm:prSet/>
      <dgm:spPr/>
      <dgm:t>
        <a:bodyPr rtlCol="0"/>
        <a:lstStyle/>
        <a:p>
          <a:pPr rtl="0"/>
          <a:endParaRPr lang="es-ES"/>
        </a:p>
      </dgm:t>
    </dgm:pt>
    <dgm:pt modelId="{141B8AC4-61FB-4245-A314-F0F85626A652}" type="sibTrans" cxnId="{2562A5AF-EDEA-4C98-ADD3-C5343E4A030C}">
      <dgm:prSet/>
      <dgm:spPr/>
      <dgm:t>
        <a:bodyPr rtlCol="0"/>
        <a:lstStyle/>
        <a:p>
          <a:pPr rtl="0"/>
          <a:endParaRPr lang="es-ES"/>
        </a:p>
      </dgm:t>
    </dgm:pt>
    <dgm:pt modelId="{C08851DC-1146-4F85-9775-449DE6F6843C}">
      <dgm:prSet phldrT="[Text]"/>
      <dgm:spPr>
        <a:solidFill>
          <a:schemeClr val="accent2">
            <a:lumMod val="20000"/>
            <a:lumOff val="80000"/>
            <a:alpha val="90000"/>
          </a:schemeClr>
        </a:solidFill>
        <a:ln>
          <a:noFill/>
        </a:ln>
      </dgm:spPr>
      <dgm:t>
        <a:bodyPr rtlCol="0"/>
        <a:lstStyle/>
        <a:p>
          <a:r>
            <a:rPr lang="es-ES" b="0" i="0" u="none" dirty="0"/>
            <a:t>se acordó autorizar a la Dirección General de Administración para realizar las acciones administrativas y presupuestarias necesarias para abonar a los Congresistas  proclamados para el ejercicio parlamentario 2016-2021</a:t>
          </a:r>
          <a:endParaRPr lang="es-ES" dirty="0"/>
        </a:p>
      </dgm:t>
    </dgm:pt>
    <dgm:pt modelId="{1F1D48A3-6C7D-4209-8D13-3C308AE84CE7}" type="parTrans" cxnId="{A3F50128-0096-4282-AE4B-6685DF8CD221}">
      <dgm:prSet/>
      <dgm:spPr/>
      <dgm:t>
        <a:bodyPr rtlCol="0"/>
        <a:lstStyle/>
        <a:p>
          <a:pPr rtl="0"/>
          <a:endParaRPr lang="es-ES"/>
        </a:p>
      </dgm:t>
    </dgm:pt>
    <dgm:pt modelId="{9C3153B7-DC76-496E-BC6C-3A1CA73135B5}" type="sibTrans" cxnId="{A3F50128-0096-4282-AE4B-6685DF8CD221}">
      <dgm:prSet/>
      <dgm:spPr/>
      <dgm:t>
        <a:bodyPr rtlCol="0"/>
        <a:lstStyle/>
        <a:p>
          <a:pPr rtl="0"/>
          <a:endParaRPr lang="es-ES"/>
        </a:p>
      </dgm:t>
    </dgm:pt>
    <dgm:pt modelId="{925F2119-93D5-456D-82A4-A2F7B7F2C7CA}">
      <dgm:prSet custT="1"/>
      <dgm:spPr/>
      <dgm:t>
        <a:bodyPr/>
        <a:lstStyle/>
        <a:p>
          <a:r>
            <a:rPr lang="es-ES" sz="1400" b="0" i="0" u="none" dirty="0"/>
            <a:t>La Dirección General de Administración </a:t>
          </a:r>
          <a:r>
            <a:rPr lang="es-ES" sz="1400" b="0" i="0" u="none" dirty="0" err="1"/>
            <a:t>abonaria</a:t>
          </a:r>
          <a:r>
            <a:rPr lang="es-ES" sz="1400" b="0" i="0" u="none" dirty="0"/>
            <a:t> a los Congresistas proclamados para el periodo  parlamentario 2011-2016,  los gastos de representación equivalente </a:t>
          </a:r>
          <a:r>
            <a:rPr lang="es-ES" sz="1400" b="0" i="0" u="none" dirty="0">
              <a:highlight>
                <a:srgbClr val="FFFF00"/>
              </a:highlight>
            </a:rPr>
            <a:t>a una remuneración mensual.</a:t>
          </a:r>
          <a:endParaRPr lang="es-ES" sz="1400" dirty="0">
            <a:highlight>
              <a:srgbClr val="FFFF00"/>
            </a:highlight>
          </a:endParaRPr>
        </a:p>
      </dgm:t>
    </dgm:pt>
    <dgm:pt modelId="{D3154DB3-C168-4FD0-903C-B1D0361CD2B5}" type="parTrans" cxnId="{74EF97B7-3070-42A4-9D76-28D9713DBD5E}">
      <dgm:prSet/>
      <dgm:spPr/>
      <dgm:t>
        <a:bodyPr/>
        <a:lstStyle/>
        <a:p>
          <a:endParaRPr lang="es-ES"/>
        </a:p>
      </dgm:t>
    </dgm:pt>
    <dgm:pt modelId="{48049FC4-58B6-4D61-912F-4AA5680D82F3}" type="sibTrans" cxnId="{74EF97B7-3070-42A4-9D76-28D9713DBD5E}">
      <dgm:prSet/>
      <dgm:spPr/>
      <dgm:t>
        <a:bodyPr/>
        <a:lstStyle/>
        <a:p>
          <a:endParaRPr lang="es-E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3"/>
          </a:solidFill>
        </a:ln>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4">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4"/>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4"/>
      <dgm:spPr>
        <a:ln>
          <a:solidFill>
            <a:schemeClr val="accent3"/>
          </a:solidFill>
        </a:ln>
      </dgm:spPr>
    </dgm:pt>
    <dgm:pt modelId="{6D7F9BE3-3008-4E5E-96F3-C71D72649902}" type="pres">
      <dgm:prSet presAssocID="{D423FB80-F2BD-4DDE-80B1-76F84FE09A02}" presName="ConnectorPoint" presStyleLbl="node1" presStyleIdx="0" presStyleCnt="4"/>
      <dgm:spPr>
        <a:solidFill>
          <a:schemeClr val="accent3"/>
        </a:solidFill>
        <a:ln w="6350" cap="flat" cmpd="sng" algn="ctr">
          <a:noFill/>
          <a:prstDash val="solid"/>
          <a:miter lim="800000"/>
        </a:ln>
        <a:effectLst/>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6AA3FB3F-E213-4147-93D1-22B952CDFE17}" type="pres">
      <dgm:prSet presAssocID="{2DC4903D-31E8-4ED6-875F-63877788B702}" presName="composite" presStyleCnt="0"/>
      <dgm:spPr/>
    </dgm:pt>
    <dgm:pt modelId="{270971D8-F05B-4392-88C0-D9921BB5F6B0}" type="pres">
      <dgm:prSet presAssocID="{2DC4903D-31E8-4ED6-875F-63877788B702}" presName="L1TextContainer" presStyleLbl="alignNode1" presStyleIdx="1" presStyleCnt="4">
        <dgm:presLayoutVars>
          <dgm:chMax val="1"/>
          <dgm:chPref val="1"/>
          <dgm:bulletEnabled val="1"/>
        </dgm:presLayoutVars>
      </dgm:prSet>
      <dgm:spPr/>
    </dgm:pt>
    <dgm:pt modelId="{68B34C20-0EE9-4A51-9634-702BEA794899}" type="pres">
      <dgm:prSet presAssocID="{2DC4903D-31E8-4ED6-875F-63877788B702}" presName="L2TextContainerWrapper" presStyleCnt="0">
        <dgm:presLayoutVars>
          <dgm:bulletEnabled val="1"/>
        </dgm:presLayoutVars>
      </dgm:prSet>
      <dgm:spPr/>
    </dgm:pt>
    <dgm:pt modelId="{1D60394B-1800-4790-9694-08B1C1D1B34D}" type="pres">
      <dgm:prSet presAssocID="{2DC4903D-31E8-4ED6-875F-63877788B702}" presName="L2TextContainer" presStyleLbl="bgAccFollowNode1" presStyleIdx="1" presStyleCnt="4"/>
      <dgm:spPr/>
    </dgm:pt>
    <dgm:pt modelId="{F7828579-24D8-4EC2-A1D6-344D5AD522E4}" type="pres">
      <dgm:prSet presAssocID="{2DC4903D-31E8-4ED6-875F-63877788B702}" presName="FlexibleEmptyPlaceHolder" presStyleCnt="0"/>
      <dgm:spPr/>
    </dgm:pt>
    <dgm:pt modelId="{59F1EF41-14EA-48EE-A559-118169DBDB24}" type="pres">
      <dgm:prSet presAssocID="{2DC4903D-31E8-4ED6-875F-63877788B702}" presName="ConnectLine" presStyleLbl="sibTrans1D1" presStyleIdx="1" presStyleCnt="4"/>
      <dgm:spPr>
        <a:ln>
          <a:solidFill>
            <a:schemeClr val="accent3"/>
          </a:solidFill>
        </a:ln>
      </dgm:spPr>
    </dgm:pt>
    <dgm:pt modelId="{8E0947F0-E28B-4B2E-B1D6-BFEED1AF012B}" type="pres">
      <dgm:prSet presAssocID="{2DC4903D-31E8-4ED6-875F-63877788B702}" presName="ConnectorPoint" presStyleLbl="node1" presStyleIdx="1" presStyleCnt="4"/>
      <dgm:spPr>
        <a:solidFill>
          <a:schemeClr val="accent3"/>
        </a:solidFill>
        <a:ln w="6350" cap="flat" cmpd="sng" algn="ctr">
          <a:noFill/>
          <a:prstDash val="solid"/>
          <a:miter lim="800000"/>
        </a:ln>
        <a:effectLst/>
      </dgm:spPr>
    </dgm:pt>
    <dgm:pt modelId="{6BA99215-8D0D-4B24-ACDB-B8619064A20A}" type="pres">
      <dgm:prSet presAssocID="{2DC4903D-31E8-4ED6-875F-63877788B702}" presName="EmptyPlaceHolder" presStyleCnt="0"/>
      <dgm:spPr/>
    </dgm:pt>
    <dgm:pt modelId="{9B2B8A77-95BF-4B3D-B7A2-74A64BEAD033}" type="pres">
      <dgm:prSet presAssocID="{EBFDEA83-93E5-4D72-A672-078838B258F5}" presName="spaceBetweenRectangles" presStyleCnt="0"/>
      <dgm:spPr/>
    </dgm:pt>
    <dgm:pt modelId="{CB500B18-4CCC-44D0-A7EE-E63EC340604C}" type="pres">
      <dgm:prSet presAssocID="{8A93A940-284B-49B0-9D89-5FA2B3B3C7E5}" presName="composite" presStyleCnt="0"/>
      <dgm:spPr/>
    </dgm:pt>
    <dgm:pt modelId="{A7F04B95-81DC-4C70-990B-FEE82F4C63E7}" type="pres">
      <dgm:prSet presAssocID="{8A93A940-284B-49B0-9D89-5FA2B3B3C7E5}" presName="L1TextContainer" presStyleLbl="alignNode1" presStyleIdx="2" presStyleCnt="4">
        <dgm:presLayoutVars>
          <dgm:chMax val="1"/>
          <dgm:chPref val="1"/>
          <dgm:bulletEnabled val="1"/>
        </dgm:presLayoutVars>
      </dgm:prSet>
      <dgm:spPr/>
    </dgm:pt>
    <dgm:pt modelId="{16384FAB-C600-47F1-91A6-2EF972F345F9}" type="pres">
      <dgm:prSet presAssocID="{8A93A940-284B-49B0-9D89-5FA2B3B3C7E5}" presName="L2TextContainerWrapper" presStyleCnt="0">
        <dgm:presLayoutVars>
          <dgm:bulletEnabled val="1"/>
        </dgm:presLayoutVars>
      </dgm:prSet>
      <dgm:spPr/>
    </dgm:pt>
    <dgm:pt modelId="{725F2AEF-0925-4411-A89A-5976D96BC3B1}" type="pres">
      <dgm:prSet presAssocID="{8A93A940-284B-49B0-9D89-5FA2B3B3C7E5}" presName="L2TextContainer" presStyleLbl="bgAccFollowNode1" presStyleIdx="2" presStyleCnt="4"/>
      <dgm:spPr/>
    </dgm:pt>
    <dgm:pt modelId="{F1CEE27F-E297-4972-B373-BDB021CAF74B}" type="pres">
      <dgm:prSet presAssocID="{8A93A940-284B-49B0-9D89-5FA2B3B3C7E5}" presName="FlexibleEmptyPlaceHolder" presStyleCnt="0"/>
      <dgm:spPr/>
    </dgm:pt>
    <dgm:pt modelId="{3F1F843F-8CAA-4ECF-B5A2-211D6C43D3C6}" type="pres">
      <dgm:prSet presAssocID="{8A93A940-284B-49B0-9D89-5FA2B3B3C7E5}" presName="ConnectLine" presStyleLbl="sibTrans1D1" presStyleIdx="2" presStyleCnt="4"/>
      <dgm:spPr>
        <a:ln>
          <a:solidFill>
            <a:schemeClr val="accent3"/>
          </a:solidFill>
        </a:ln>
      </dgm:spPr>
    </dgm:pt>
    <dgm:pt modelId="{53B98CC0-1029-46A6-8053-0933F88F7705}" type="pres">
      <dgm:prSet presAssocID="{8A93A940-284B-49B0-9D89-5FA2B3B3C7E5}" presName="ConnectorPoint" presStyleLbl="node1" presStyleIdx="2" presStyleCnt="4"/>
      <dgm:spPr>
        <a:solidFill>
          <a:schemeClr val="accent3"/>
        </a:solidFill>
        <a:ln w="6350" cap="flat" cmpd="sng" algn="ctr">
          <a:solidFill>
            <a:schemeClr val="lt1">
              <a:hueOff val="0"/>
              <a:satOff val="0"/>
              <a:lumOff val="0"/>
              <a:alphaOff val="0"/>
            </a:schemeClr>
          </a:solidFill>
          <a:prstDash val="solid"/>
          <a:miter lim="800000"/>
        </a:ln>
        <a:effectLst/>
      </dgm:spPr>
    </dgm:pt>
    <dgm:pt modelId="{ED7FD386-E91E-4500-9B1B-A5B2EA2DCD9E}" type="pres">
      <dgm:prSet presAssocID="{8A93A940-284B-49B0-9D89-5FA2B3B3C7E5}" presName="EmptyPlaceHolder" presStyleCnt="0"/>
      <dgm:spPr/>
    </dgm:pt>
    <dgm:pt modelId="{D10A3234-F9BB-4A9C-A091-F5DBA518BE7C}" type="pres">
      <dgm:prSet presAssocID="{E0447E4A-3C15-4884-AEBE-804149EBD331}" presName="spaceBetweenRectangles" presStyleCnt="0"/>
      <dgm:spPr/>
    </dgm:pt>
    <dgm:pt modelId="{22D62643-0B0C-4009-9E59-829FBA28D384}" type="pres">
      <dgm:prSet presAssocID="{9AF37458-0230-40CA-8925-892AF1C7E64E}" presName="composite" presStyleCnt="0"/>
      <dgm:spPr/>
    </dgm:pt>
    <dgm:pt modelId="{0514CBBB-524C-44B6-8CFF-9E8C353AFFA2}" type="pres">
      <dgm:prSet presAssocID="{9AF37458-0230-40CA-8925-892AF1C7E64E}" presName="L1TextContainer" presStyleLbl="alignNode1" presStyleIdx="3" presStyleCnt="4">
        <dgm:presLayoutVars>
          <dgm:chMax val="1"/>
          <dgm:chPref val="1"/>
          <dgm:bulletEnabled val="1"/>
        </dgm:presLayoutVars>
      </dgm:prSet>
      <dgm:spPr/>
    </dgm:pt>
    <dgm:pt modelId="{B6D17318-869C-4129-A21A-C5218F9F3011}" type="pres">
      <dgm:prSet presAssocID="{9AF37458-0230-40CA-8925-892AF1C7E64E}" presName="L2TextContainerWrapper" presStyleCnt="0">
        <dgm:presLayoutVars>
          <dgm:bulletEnabled val="1"/>
        </dgm:presLayoutVars>
      </dgm:prSet>
      <dgm:spPr/>
    </dgm:pt>
    <dgm:pt modelId="{4FB5810C-9282-4912-9FA8-160D6841B3A6}" type="pres">
      <dgm:prSet presAssocID="{9AF37458-0230-40CA-8925-892AF1C7E64E}" presName="L2TextContainer" presStyleLbl="bgAccFollowNode1" presStyleIdx="3" presStyleCnt="4"/>
      <dgm:spPr/>
    </dgm:pt>
    <dgm:pt modelId="{D60ECA16-6F71-4366-B966-30116FACD734}" type="pres">
      <dgm:prSet presAssocID="{9AF37458-0230-40CA-8925-892AF1C7E64E}" presName="FlexibleEmptyPlaceHolder" presStyleCnt="0"/>
      <dgm:spPr/>
    </dgm:pt>
    <dgm:pt modelId="{EDD3BD9D-B263-49EF-A321-1E02CAF28CE0}" type="pres">
      <dgm:prSet presAssocID="{9AF37458-0230-40CA-8925-892AF1C7E64E}" presName="ConnectLine" presStyleLbl="sibTrans1D1" presStyleIdx="3" presStyleCnt="4"/>
      <dgm:spPr>
        <a:ln>
          <a:solidFill>
            <a:schemeClr val="accent3"/>
          </a:solidFill>
        </a:ln>
      </dgm:spPr>
    </dgm:pt>
    <dgm:pt modelId="{A4207AAD-88DF-4517-A728-6745DFEAC878}" type="pres">
      <dgm:prSet presAssocID="{9AF37458-0230-40CA-8925-892AF1C7E64E}" presName="ConnectorPoint" presStyleLbl="node1" presStyleIdx="3" presStyleCnt="4"/>
      <dgm:spPr>
        <a:solidFill>
          <a:schemeClr val="accent3"/>
        </a:solidFill>
        <a:ln w="6350" cap="flat" cmpd="sng" algn="ctr">
          <a:noFill/>
          <a:prstDash val="solid"/>
          <a:miter lim="800000"/>
        </a:ln>
        <a:effectLst/>
      </dgm:spPr>
    </dgm:pt>
    <dgm:pt modelId="{064241AA-32BB-4467-B7A4-3563A1BD5E7B}" type="pres">
      <dgm:prSet presAssocID="{9AF37458-0230-40CA-8925-892AF1C7E64E}" presName="EmptyPlaceHolder" presStyleCnt="0"/>
      <dgm:spPr/>
    </dgm:pt>
  </dgm:ptLst>
  <dgm:cxnLst>
    <dgm:cxn modelId="{757ACC1F-33BF-4FDD-9E23-B52DCEBB38E9}" type="presOf" srcId="{3B94DD6F-2724-4746-9711-0EF4A09B54FB}" destId="{725F2AEF-0925-4411-A89A-5976D96BC3B1}" srcOrd="0" destOrd="0" presId="urn:microsoft.com/office/officeart/2017/3/layout/HorizontalLabelsTimeline"/>
    <dgm:cxn modelId="{A3F50128-0096-4282-AE4B-6685DF8CD221}" srcId="{9AF37458-0230-40CA-8925-892AF1C7E64E}" destId="{C08851DC-1146-4F85-9775-449DE6F6843C}" srcOrd="0" destOrd="0" parTransId="{1F1D48A3-6C7D-4209-8D13-3C308AE84CE7}" sibTransId="{9C3153B7-DC76-496E-BC6C-3A1CA73135B5}"/>
    <dgm:cxn modelId="{4F0EAB3D-D6DC-4270-A428-F626A2666D2A}" type="presOf" srcId="{8A93A940-284B-49B0-9D89-5FA2B3B3C7E5}" destId="{A7F04B95-81DC-4C70-990B-FEE82F4C63E7}" srcOrd="0" destOrd="0" presId="urn:microsoft.com/office/officeart/2017/3/layout/HorizontalLabelsTimeline"/>
    <dgm:cxn modelId="{982D7B44-1518-4DD0-82D4-8A3901DD95E9}" srcId="{FF3CD410-5E2E-4080-A893-907D31D22CB3}" destId="{8A93A940-284B-49B0-9D89-5FA2B3B3C7E5}" srcOrd="2" destOrd="0" parTransId="{CD96219D-3688-4138-ACC9-901ED9FEACCC}" sibTransId="{E0447E4A-3C15-4884-AEBE-804149EBD331}"/>
    <dgm:cxn modelId="{03B80B47-358B-4B40-AC07-C230E2CB0CCA}" type="presOf" srcId="{925F2119-93D5-456D-82A4-A2F7B7F2C7CA}" destId="{725F2AEF-0925-4411-A89A-5976D96BC3B1}" srcOrd="0" destOrd="1" presId="urn:microsoft.com/office/officeart/2017/3/layout/HorizontalLabelsTimeline"/>
    <dgm:cxn modelId="{A319CB69-6926-431D-A805-EACBFA83FA66}" srcId="{FF3CD410-5E2E-4080-A893-907D31D22CB3}" destId="{2DC4903D-31E8-4ED6-875F-63877788B702}" srcOrd="1" destOrd="0" parTransId="{A18F8C20-9A13-44DB-9E45-C2DE49ACE5D9}" sibTransId="{EBFDEA83-93E5-4D72-A672-078838B258F5}"/>
    <dgm:cxn modelId="{935F274E-0D61-4EDD-92A7-9CA37702DC15}" type="presOf" srcId="{2DC4903D-31E8-4ED6-875F-63877788B702}" destId="{270971D8-F05B-4392-88C0-D9921BB5F6B0}"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68D35F9D-DABF-4E5A-94D4-F988D8E84907}" srcId="{D423FB80-F2BD-4DDE-80B1-76F84FE09A02}" destId="{245E128E-7700-4C91-9411-CDD1DCA94D67}" srcOrd="0" destOrd="0" parTransId="{B4D95EBA-0423-4AFA-B379-E030341B1F23}" sibTransId="{4963BA97-D4C5-477B-9B0D-68DB38F61579}"/>
    <dgm:cxn modelId="{7A9E109E-17C2-437F-B259-9868DBDFE57C}" type="presOf" srcId="{C08851DC-1146-4F85-9775-449DE6F6843C}" destId="{4FB5810C-9282-4912-9FA8-160D6841B3A6}" srcOrd="0" destOrd="0" presId="urn:microsoft.com/office/officeart/2017/3/layout/HorizontalLabelsTimeline"/>
    <dgm:cxn modelId="{2562A5AF-EDEA-4C98-ADD3-C5343E4A030C}" srcId="{8A93A940-284B-49B0-9D89-5FA2B3B3C7E5}" destId="{3B94DD6F-2724-4746-9711-0EF4A09B54FB}" srcOrd="0" destOrd="0" parTransId="{9C02415F-27A0-4AA8-A7F4-A64915C8C255}" sibTransId="{141B8AC4-61FB-4245-A314-F0F85626A652}"/>
    <dgm:cxn modelId="{5BF3B7B1-A779-4E2D-8625-77DE0CA38FEE}" srcId="{FF3CD410-5E2E-4080-A893-907D31D22CB3}" destId="{D423FB80-F2BD-4DDE-80B1-76F84FE09A02}" srcOrd="0" destOrd="0" parTransId="{9B1CA3FF-D252-4AF5-8F50-CFC93ACA9175}" sibTransId="{EBE862E1-9761-4AA7-AA00-BD79FA3B27DD}"/>
    <dgm:cxn modelId="{74EF97B7-3070-42A4-9D76-28D9713DBD5E}" srcId="{8A93A940-284B-49B0-9D89-5FA2B3B3C7E5}" destId="{925F2119-93D5-456D-82A4-A2F7B7F2C7CA}" srcOrd="1" destOrd="0" parTransId="{D3154DB3-C168-4FD0-903C-B1D0361CD2B5}" sibTransId="{48049FC4-58B6-4D61-912F-4AA5680D82F3}"/>
    <dgm:cxn modelId="{F68895C0-3F1F-4678-B72B-DB82A8D7873D}" type="presOf" srcId="{245E128E-7700-4C91-9411-CDD1DCA94D67}" destId="{255B3FC7-BD87-4810-87ED-7952D0F23157}" srcOrd="0" destOrd="0" presId="urn:microsoft.com/office/officeart/2017/3/layout/HorizontalLabelsTimeline"/>
    <dgm:cxn modelId="{88D1B1C1-C286-42B6-8578-02F7ADF070AF}" type="presOf" srcId="{9AF37458-0230-40CA-8925-892AF1C7E64E}" destId="{0514CBBB-524C-44B6-8CFF-9E8C353AFFA2}" srcOrd="0" destOrd="0" presId="urn:microsoft.com/office/officeart/2017/3/layout/HorizontalLabelsTimeline"/>
    <dgm:cxn modelId="{607143D0-C26B-448B-8E8C-A8A46198F0C6}" srcId="{2DC4903D-31E8-4ED6-875F-63877788B702}" destId="{A9FB790A-3E33-4887-962E-7206A01AD84F}" srcOrd="0" destOrd="0" parTransId="{2E34BE83-4A83-4B5F-8976-D4AC57FE5007}" sibTransId="{A18338C2-0675-4B1C-898F-3D939F41C34C}"/>
    <dgm:cxn modelId="{13B073DF-B512-4DC4-BFED-259DE69EBDB5}" srcId="{FF3CD410-5E2E-4080-A893-907D31D22CB3}" destId="{9AF37458-0230-40CA-8925-892AF1C7E64E}" srcOrd="3" destOrd="0" parTransId="{D575A58F-61CB-4DBD-B271-C7726B0368DC}" sibTransId="{C1F3A2AD-E46A-4751-95FE-2E415D96E62A}"/>
    <dgm:cxn modelId="{913E9CE7-B8A6-4506-ADA2-FB6349E99383}" type="presOf" srcId="{A9FB790A-3E33-4887-962E-7206A01AD84F}" destId="{1D60394B-1800-4790-9694-08B1C1D1B34D}" srcOrd="0" destOrd="0" presId="urn:microsoft.com/office/officeart/2017/3/layout/HorizontalLabelsTimeline"/>
    <dgm:cxn modelId="{FAEC57FD-E661-46F9-8FC2-72568E9086CE}" type="presOf" srcId="{D423FB80-F2BD-4DDE-80B1-76F84FE09A02}" destId="{64E37A6A-8F95-4F28-92FC-1FE8089D7DAF}"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779E8BAE-E165-44A0-8F61-F1D6F07BA6D3}" type="presParOf" srcId="{4C5F54B5-504F-4069-AF1D-9A370FBD268C}" destId="{6AA3FB3F-E213-4147-93D1-22B952CDFE17}" srcOrd="2" destOrd="0" presId="urn:microsoft.com/office/officeart/2017/3/layout/HorizontalLabelsTimeline"/>
    <dgm:cxn modelId="{FDEBFC71-A7CC-4193-89B3-3D17A65C6735}" type="presParOf" srcId="{6AA3FB3F-E213-4147-93D1-22B952CDFE17}" destId="{270971D8-F05B-4392-88C0-D9921BB5F6B0}" srcOrd="0" destOrd="0" presId="urn:microsoft.com/office/officeart/2017/3/layout/HorizontalLabelsTimeline"/>
    <dgm:cxn modelId="{DDE712DF-EAC7-4AEA-8C8F-518516542CAF}" type="presParOf" srcId="{6AA3FB3F-E213-4147-93D1-22B952CDFE17}" destId="{68B34C20-0EE9-4A51-9634-702BEA794899}" srcOrd="1" destOrd="0" presId="urn:microsoft.com/office/officeart/2017/3/layout/HorizontalLabelsTimeline"/>
    <dgm:cxn modelId="{0AB24538-9BA6-44A1-BA14-80061D14A8F4}" type="presParOf" srcId="{68B34C20-0EE9-4A51-9634-702BEA794899}" destId="{1D60394B-1800-4790-9694-08B1C1D1B34D}" srcOrd="0" destOrd="0" presId="urn:microsoft.com/office/officeart/2017/3/layout/HorizontalLabelsTimeline"/>
    <dgm:cxn modelId="{2AAA8EAA-0E27-421D-A811-E0050D6E2E66}" type="presParOf" srcId="{68B34C20-0EE9-4A51-9634-702BEA794899}" destId="{F7828579-24D8-4EC2-A1D6-344D5AD522E4}" srcOrd="1" destOrd="0" presId="urn:microsoft.com/office/officeart/2017/3/layout/HorizontalLabelsTimeline"/>
    <dgm:cxn modelId="{1951676A-386A-4A55-8D85-8529FCA60223}" type="presParOf" srcId="{6AA3FB3F-E213-4147-93D1-22B952CDFE17}" destId="{59F1EF41-14EA-48EE-A559-118169DBDB24}" srcOrd="2" destOrd="0" presId="urn:microsoft.com/office/officeart/2017/3/layout/HorizontalLabelsTimeline"/>
    <dgm:cxn modelId="{FF7D7122-10DC-403C-B42A-BC23EECD800F}" type="presParOf" srcId="{6AA3FB3F-E213-4147-93D1-22B952CDFE17}" destId="{8E0947F0-E28B-4B2E-B1D6-BFEED1AF012B}" srcOrd="3" destOrd="0" presId="urn:microsoft.com/office/officeart/2017/3/layout/HorizontalLabelsTimeline"/>
    <dgm:cxn modelId="{11C26640-7348-4167-8AF4-596740246EB0}" type="presParOf" srcId="{6AA3FB3F-E213-4147-93D1-22B952CDFE17}" destId="{6BA99215-8D0D-4B24-ACDB-B8619064A20A}" srcOrd="4" destOrd="0" presId="urn:microsoft.com/office/officeart/2017/3/layout/HorizontalLabelsTimeline"/>
    <dgm:cxn modelId="{4C86226D-C9C0-4413-B426-06F8252E51C5}" type="presParOf" srcId="{4C5F54B5-504F-4069-AF1D-9A370FBD268C}" destId="{9B2B8A77-95BF-4B3D-B7A2-74A64BEAD033}" srcOrd="3" destOrd="0" presId="urn:microsoft.com/office/officeart/2017/3/layout/HorizontalLabelsTimeline"/>
    <dgm:cxn modelId="{DA1E98F3-DEEF-449E-A505-7BE8E77DC666}" type="presParOf" srcId="{4C5F54B5-504F-4069-AF1D-9A370FBD268C}" destId="{CB500B18-4CCC-44D0-A7EE-E63EC340604C}" srcOrd="4" destOrd="0" presId="urn:microsoft.com/office/officeart/2017/3/layout/HorizontalLabelsTimeline"/>
    <dgm:cxn modelId="{5DE12D35-65C6-43A3-9CCB-9DB1FBB88A6F}" type="presParOf" srcId="{CB500B18-4CCC-44D0-A7EE-E63EC340604C}" destId="{A7F04B95-81DC-4C70-990B-FEE82F4C63E7}" srcOrd="0" destOrd="0" presId="urn:microsoft.com/office/officeart/2017/3/layout/HorizontalLabelsTimeline"/>
    <dgm:cxn modelId="{84E6A2E6-334E-486A-9E18-50B4C9242157}" type="presParOf" srcId="{CB500B18-4CCC-44D0-A7EE-E63EC340604C}" destId="{16384FAB-C600-47F1-91A6-2EF972F345F9}" srcOrd="1" destOrd="0" presId="urn:microsoft.com/office/officeart/2017/3/layout/HorizontalLabelsTimeline"/>
    <dgm:cxn modelId="{0D7AFB00-50B5-4763-8B9B-058959A93926}" type="presParOf" srcId="{16384FAB-C600-47F1-91A6-2EF972F345F9}" destId="{725F2AEF-0925-4411-A89A-5976D96BC3B1}" srcOrd="0" destOrd="0" presId="urn:microsoft.com/office/officeart/2017/3/layout/HorizontalLabelsTimeline"/>
    <dgm:cxn modelId="{6BE0CB7D-05CB-48BF-95E8-5BD301DDCFDF}" type="presParOf" srcId="{16384FAB-C600-47F1-91A6-2EF972F345F9}" destId="{F1CEE27F-E297-4972-B373-BDB021CAF74B}" srcOrd="1" destOrd="0" presId="urn:microsoft.com/office/officeart/2017/3/layout/HorizontalLabelsTimeline"/>
    <dgm:cxn modelId="{73AA2BF1-3651-48D4-B218-B7BECAF7B8D5}" type="presParOf" srcId="{CB500B18-4CCC-44D0-A7EE-E63EC340604C}" destId="{3F1F843F-8CAA-4ECF-B5A2-211D6C43D3C6}" srcOrd="2" destOrd="0" presId="urn:microsoft.com/office/officeart/2017/3/layout/HorizontalLabelsTimeline"/>
    <dgm:cxn modelId="{3C38FC4B-81C9-40B9-BE5E-6E8032D8A2A6}" type="presParOf" srcId="{CB500B18-4CCC-44D0-A7EE-E63EC340604C}" destId="{53B98CC0-1029-46A6-8053-0933F88F7705}" srcOrd="3" destOrd="0" presId="urn:microsoft.com/office/officeart/2017/3/layout/HorizontalLabelsTimeline"/>
    <dgm:cxn modelId="{6DDB047D-A89D-46BF-8D68-1A2DD3FE6D44}" type="presParOf" srcId="{CB500B18-4CCC-44D0-A7EE-E63EC340604C}" destId="{ED7FD386-E91E-4500-9B1B-A5B2EA2DCD9E}" srcOrd="4" destOrd="0" presId="urn:microsoft.com/office/officeart/2017/3/layout/HorizontalLabelsTimeline"/>
    <dgm:cxn modelId="{7224374C-AF62-4551-B883-0678F11DFE0E}" type="presParOf" srcId="{4C5F54B5-504F-4069-AF1D-9A370FBD268C}" destId="{D10A3234-F9BB-4A9C-A091-F5DBA518BE7C}" srcOrd="5" destOrd="0" presId="urn:microsoft.com/office/officeart/2017/3/layout/HorizontalLabelsTimeline"/>
    <dgm:cxn modelId="{E92C2D54-2030-4998-B6E1-0B397FD496E8}" type="presParOf" srcId="{4C5F54B5-504F-4069-AF1D-9A370FBD268C}" destId="{22D62643-0B0C-4009-9E59-829FBA28D384}" srcOrd="6" destOrd="0" presId="urn:microsoft.com/office/officeart/2017/3/layout/HorizontalLabelsTimeline"/>
    <dgm:cxn modelId="{83F2BFCB-71E8-4532-8742-A465ADABCDDF}" type="presParOf" srcId="{22D62643-0B0C-4009-9E59-829FBA28D384}" destId="{0514CBBB-524C-44B6-8CFF-9E8C353AFFA2}" srcOrd="0" destOrd="0" presId="urn:microsoft.com/office/officeart/2017/3/layout/HorizontalLabelsTimeline"/>
    <dgm:cxn modelId="{A5413EA4-0434-44C3-B28C-CC820D2CB2D4}" type="presParOf" srcId="{22D62643-0B0C-4009-9E59-829FBA28D384}" destId="{B6D17318-869C-4129-A21A-C5218F9F3011}" srcOrd="1" destOrd="0" presId="urn:microsoft.com/office/officeart/2017/3/layout/HorizontalLabelsTimeline"/>
    <dgm:cxn modelId="{15CF7D9E-500F-487B-9685-E39E0F543B41}" type="presParOf" srcId="{B6D17318-869C-4129-A21A-C5218F9F3011}" destId="{4FB5810C-9282-4912-9FA8-160D6841B3A6}" srcOrd="0" destOrd="0" presId="urn:microsoft.com/office/officeart/2017/3/layout/HorizontalLabelsTimeline"/>
    <dgm:cxn modelId="{87BC0DBE-1DA9-48FE-B351-EA7961839E5B}" type="presParOf" srcId="{B6D17318-869C-4129-A21A-C5218F9F3011}" destId="{D60ECA16-6F71-4366-B966-30116FACD734}" srcOrd="1" destOrd="0" presId="urn:microsoft.com/office/officeart/2017/3/layout/HorizontalLabelsTimeline"/>
    <dgm:cxn modelId="{EB6F7731-DB07-4BE2-AAB1-EBC518EA43BC}" type="presParOf" srcId="{22D62643-0B0C-4009-9E59-829FBA28D384}" destId="{EDD3BD9D-B263-49EF-A321-1E02CAF28CE0}" srcOrd="2" destOrd="0" presId="urn:microsoft.com/office/officeart/2017/3/layout/HorizontalLabelsTimeline"/>
    <dgm:cxn modelId="{E1C27454-2A79-4004-BA1C-85C6EE9BCB0F}" type="presParOf" srcId="{22D62643-0B0C-4009-9E59-829FBA28D384}" destId="{A4207AAD-88DF-4517-A728-6745DFEAC878}" srcOrd="3" destOrd="0" presId="urn:microsoft.com/office/officeart/2017/3/layout/HorizontalLabelsTimeline"/>
    <dgm:cxn modelId="{545F58EA-FAAE-4096-AC67-B0E0B7CA09CA}" type="presParOf" srcId="{22D62643-0B0C-4009-9E59-829FBA28D384}" destId="{064241AA-32BB-4467-B7A4-3563A1BD5E7B}" srcOrd="4" destOrd="0" presId="urn:microsoft.com/office/officeart/2017/3/layout/HorizontalLabels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503487"/>
          <a:ext cx="11758613" cy="0"/>
        </a:xfrm>
        <a:prstGeom prst="line">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283573" y="1552162"/>
          <a:ext cx="4138021" cy="600836"/>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ctr" defTabSz="666750">
            <a:lnSpc>
              <a:spcPct val="90000"/>
            </a:lnSpc>
            <a:spcBef>
              <a:spcPct val="0"/>
            </a:spcBef>
            <a:spcAft>
              <a:spcPct val="35000"/>
            </a:spcAft>
            <a:buNone/>
            <a:defRPr b="1"/>
          </a:pPr>
          <a:r>
            <a:rPr lang="es-ES" sz="1500" kern="1200" dirty="0"/>
            <a:t>1er Acuerdo – (03-07-2001)</a:t>
          </a:r>
        </a:p>
      </dsp:txBody>
      <dsp:txXfrm>
        <a:off x="283573" y="1552162"/>
        <a:ext cx="4138021" cy="600836"/>
      </dsp:txXfrm>
    </dsp:sp>
    <dsp:sp modelId="{255B3FC7-BD87-4810-87ED-7952D0F23157}">
      <dsp:nvSpPr>
        <dsp:cNvPr id="0" name=""/>
        <dsp:cNvSpPr/>
      </dsp:nvSpPr>
      <dsp:spPr>
        <a:xfrm>
          <a:off x="283573" y="568479"/>
          <a:ext cx="4138021" cy="983682"/>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rtlCol="0" anchor="ctr" anchorCtr="0">
          <a:noAutofit/>
        </a:bodyPr>
        <a:lstStyle/>
        <a:p>
          <a:pPr marL="0" lvl="0" indent="0" algn="l" defTabSz="577850">
            <a:lnSpc>
              <a:spcPct val="90000"/>
            </a:lnSpc>
            <a:spcBef>
              <a:spcPct val="0"/>
            </a:spcBef>
            <a:spcAft>
              <a:spcPct val="35000"/>
            </a:spcAft>
            <a:buNone/>
          </a:pPr>
          <a:r>
            <a:rPr lang="es-ES" sz="1300" b="0" i="0" u="none" kern="1200" dirty="0"/>
            <a:t>su justificación esta amparado en los artículos 8 y  9 del Reglamento del Congreso, toda vez que en estos se indican que los Congresistas deben realizar los trámites de acreditación, </a:t>
          </a:r>
          <a:r>
            <a:rPr lang="es-ES" sz="1300" b="0" i="0" u="none" kern="1200" dirty="0">
              <a:highlight>
                <a:srgbClr val="FFFF00"/>
              </a:highlight>
            </a:rPr>
            <a:t>registro e instalación de las Juntas Preparatoria</a:t>
          </a:r>
          <a:endParaRPr lang="es-ES" sz="1300" kern="1200" dirty="0">
            <a:highlight>
              <a:srgbClr val="FFFF00"/>
            </a:highlight>
          </a:endParaRPr>
        </a:p>
      </dsp:txBody>
      <dsp:txXfrm>
        <a:off x="283573" y="568479"/>
        <a:ext cx="4138021" cy="983682"/>
      </dsp:txXfrm>
    </dsp:sp>
    <dsp:sp modelId="{DF478A7F-4668-4E0A-86F7-C1205CF5AA73}">
      <dsp:nvSpPr>
        <dsp:cNvPr id="0" name=""/>
        <dsp:cNvSpPr/>
      </dsp:nvSpPr>
      <dsp:spPr>
        <a:xfrm>
          <a:off x="2352583" y="2152999"/>
          <a:ext cx="0" cy="350488"/>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270971D8-F05B-4392-88C0-D9921BB5F6B0}">
      <dsp:nvSpPr>
        <dsp:cNvPr id="0" name=""/>
        <dsp:cNvSpPr/>
      </dsp:nvSpPr>
      <dsp:spPr>
        <a:xfrm>
          <a:off x="2634721" y="2853975"/>
          <a:ext cx="4138021" cy="600836"/>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s-ES" sz="1500" kern="1200" dirty="0"/>
            <a:t>AM N° 435-2000-2001-MESA-CR ()</a:t>
          </a:r>
        </a:p>
      </dsp:txBody>
      <dsp:txXfrm>
        <a:off x="2634721" y="2853975"/>
        <a:ext cx="4138021" cy="600836"/>
      </dsp:txXfrm>
    </dsp:sp>
    <dsp:sp modelId="{1D60394B-1800-4790-9694-08B1C1D1B34D}">
      <dsp:nvSpPr>
        <dsp:cNvPr id="0" name=""/>
        <dsp:cNvSpPr/>
      </dsp:nvSpPr>
      <dsp:spPr>
        <a:xfrm>
          <a:off x="2634721" y="3454812"/>
          <a:ext cx="4138021" cy="1551192"/>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rtlCol="0" anchor="ctr" anchorCtr="0">
          <a:noAutofit/>
        </a:bodyPr>
        <a:lstStyle/>
        <a:p>
          <a:pPr marL="0" lvl="0" indent="0" algn="l" defTabSz="577850">
            <a:lnSpc>
              <a:spcPct val="90000"/>
            </a:lnSpc>
            <a:spcBef>
              <a:spcPct val="0"/>
            </a:spcBef>
            <a:spcAft>
              <a:spcPct val="35000"/>
            </a:spcAft>
            <a:buNone/>
          </a:pPr>
          <a:r>
            <a:rPr lang="es-ES" sz="1300" b="0" i="0" u="none" kern="1200" dirty="0"/>
            <a:t>Fue renovado en varias oportunidades como por ejemplo con el Acuerdo de Mesa Directiva N° 913-2005- 2006-MESA-CR de fecha 20 de julio del 2006, presidida por el Congresista Marcial </a:t>
          </a:r>
          <a:r>
            <a:rPr lang="es-ES" sz="1300" b="0" i="0" u="none" kern="1200" dirty="0" err="1"/>
            <a:t>Ayaipoma</a:t>
          </a:r>
          <a:r>
            <a:rPr lang="es-ES" sz="1300" b="0" i="0" u="none" kern="1200" dirty="0"/>
            <a:t> Alvarado, se aprobó que los parlamentarios electos para el periodo legislativo  2006-2011, se les asignara el concepto de gastos de instalación, el cual </a:t>
          </a:r>
          <a:r>
            <a:rPr lang="es-ES" sz="1300" b="0" i="0" u="none" kern="1200" dirty="0">
              <a:highlight>
                <a:srgbClr val="FFFF00"/>
              </a:highlight>
            </a:rPr>
            <a:t>era equivalente  al concepto de gastos operativos.</a:t>
          </a:r>
          <a:endParaRPr lang="es-ES" sz="1300" kern="1200" dirty="0">
            <a:highlight>
              <a:srgbClr val="FFFF00"/>
            </a:highlight>
          </a:endParaRPr>
        </a:p>
      </dsp:txBody>
      <dsp:txXfrm>
        <a:off x="2634721" y="3454812"/>
        <a:ext cx="4138021" cy="1551192"/>
      </dsp:txXfrm>
    </dsp:sp>
    <dsp:sp modelId="{59F1EF41-14EA-48EE-A559-118169DBDB24}">
      <dsp:nvSpPr>
        <dsp:cNvPr id="0" name=""/>
        <dsp:cNvSpPr/>
      </dsp:nvSpPr>
      <dsp:spPr>
        <a:xfrm>
          <a:off x="4703732" y="2503487"/>
          <a:ext cx="0" cy="350488"/>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2313638" y="2464542"/>
          <a:ext cx="77890" cy="77890"/>
        </a:xfrm>
        <a:prstGeom prst="rect">
          <a:avLst/>
        </a:prstGeom>
        <a:solidFill>
          <a:schemeClr val="accent3"/>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947F0-E28B-4B2E-B1D6-BFEED1AF012B}">
      <dsp:nvSpPr>
        <dsp:cNvPr id="0" name=""/>
        <dsp:cNvSpPr/>
      </dsp:nvSpPr>
      <dsp:spPr>
        <a:xfrm rot="2700000">
          <a:off x="4664787" y="2464542"/>
          <a:ext cx="77890" cy="77890"/>
        </a:xfrm>
        <a:prstGeom prst="rect">
          <a:avLst/>
        </a:prstGeom>
        <a:solidFill>
          <a:schemeClr val="accent3"/>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04B95-81DC-4C70-990B-FEE82F4C63E7}">
      <dsp:nvSpPr>
        <dsp:cNvPr id="0" name=""/>
        <dsp:cNvSpPr/>
      </dsp:nvSpPr>
      <dsp:spPr>
        <a:xfrm>
          <a:off x="4985870" y="1552162"/>
          <a:ext cx="4138021" cy="600836"/>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s-ES" sz="1500" kern="1200" dirty="0"/>
            <a:t>AM N° 002-2011-2012/MESA-CR (27-07-2011)</a:t>
          </a:r>
        </a:p>
      </dsp:txBody>
      <dsp:txXfrm>
        <a:off x="4985870" y="1552162"/>
        <a:ext cx="4138021" cy="600836"/>
      </dsp:txXfrm>
    </dsp:sp>
    <dsp:sp modelId="{725F2AEF-0925-4411-A89A-5976D96BC3B1}">
      <dsp:nvSpPr>
        <dsp:cNvPr id="0" name=""/>
        <dsp:cNvSpPr/>
      </dsp:nvSpPr>
      <dsp:spPr>
        <a:xfrm>
          <a:off x="4985870" y="227973"/>
          <a:ext cx="4138021" cy="1324188"/>
        </a:xfrm>
        <a:prstGeom prst="rect">
          <a:avLst/>
        </a:prstGeom>
        <a:solidFill>
          <a:schemeClr val="accent2">
            <a:lumMod val="20000"/>
            <a:lumOff val="80000"/>
            <a:alpha val="9000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rtlCol="0" anchor="ctr" anchorCtr="0">
          <a:noAutofit/>
        </a:bodyPr>
        <a:lstStyle/>
        <a:p>
          <a:pPr marL="0" lvl="0" indent="0" algn="l" defTabSz="622300">
            <a:lnSpc>
              <a:spcPct val="90000"/>
            </a:lnSpc>
            <a:spcBef>
              <a:spcPct val="0"/>
            </a:spcBef>
            <a:spcAft>
              <a:spcPct val="35000"/>
            </a:spcAft>
            <a:buNone/>
          </a:pPr>
          <a:r>
            <a:rPr lang="es-ES" sz="1400" b="0" i="0" u="none" kern="1200" dirty="0"/>
            <a:t> </a:t>
          </a:r>
        </a:p>
        <a:p>
          <a:pPr marL="0" lvl="0" indent="0" algn="l" defTabSz="622300">
            <a:lnSpc>
              <a:spcPct val="90000"/>
            </a:lnSpc>
            <a:spcBef>
              <a:spcPct val="0"/>
            </a:spcBef>
            <a:spcAft>
              <a:spcPct val="35000"/>
            </a:spcAft>
            <a:buNone/>
          </a:pPr>
          <a:r>
            <a:rPr lang="es-ES" sz="1400" b="0" i="0" u="none" kern="1200" dirty="0"/>
            <a:t>La Dirección General de Administración </a:t>
          </a:r>
          <a:r>
            <a:rPr lang="es-ES" sz="1400" b="0" i="0" u="none" kern="1200" dirty="0" err="1"/>
            <a:t>abonaria</a:t>
          </a:r>
          <a:r>
            <a:rPr lang="es-ES" sz="1400" b="0" i="0" u="none" kern="1200" dirty="0"/>
            <a:t> a los Congresistas proclamados para el periodo  parlamentario 2011-2016,  los gastos de representación equivalente </a:t>
          </a:r>
          <a:r>
            <a:rPr lang="es-ES" sz="1400" b="0" i="0" u="none" kern="1200" dirty="0">
              <a:highlight>
                <a:srgbClr val="FFFF00"/>
              </a:highlight>
            </a:rPr>
            <a:t>a una remuneración mensual.</a:t>
          </a:r>
          <a:endParaRPr lang="es-ES" sz="1400" kern="1200" dirty="0">
            <a:highlight>
              <a:srgbClr val="FFFF00"/>
            </a:highlight>
          </a:endParaRPr>
        </a:p>
      </dsp:txBody>
      <dsp:txXfrm>
        <a:off x="4985870" y="227973"/>
        <a:ext cx="4138021" cy="1324188"/>
      </dsp:txXfrm>
    </dsp:sp>
    <dsp:sp modelId="{3F1F843F-8CAA-4ECF-B5A2-211D6C43D3C6}">
      <dsp:nvSpPr>
        <dsp:cNvPr id="0" name=""/>
        <dsp:cNvSpPr/>
      </dsp:nvSpPr>
      <dsp:spPr>
        <a:xfrm>
          <a:off x="7054880" y="2152999"/>
          <a:ext cx="0" cy="350488"/>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0514CBBB-524C-44B6-8CFF-9E8C353AFFA2}">
      <dsp:nvSpPr>
        <dsp:cNvPr id="0" name=""/>
        <dsp:cNvSpPr/>
      </dsp:nvSpPr>
      <dsp:spPr>
        <a:xfrm>
          <a:off x="7337018" y="2853975"/>
          <a:ext cx="4138021" cy="600836"/>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ctr" defTabSz="666750">
            <a:lnSpc>
              <a:spcPct val="90000"/>
            </a:lnSpc>
            <a:spcBef>
              <a:spcPct val="0"/>
            </a:spcBef>
            <a:spcAft>
              <a:spcPct val="35000"/>
            </a:spcAft>
            <a:buNone/>
            <a:defRPr b="1"/>
          </a:pPr>
          <a:r>
            <a:rPr lang="es-ES" sz="1500" kern="1200" dirty="0"/>
            <a:t>AM N° 02-2016-2017/MESA-CR (27-07-2016)</a:t>
          </a:r>
        </a:p>
      </dsp:txBody>
      <dsp:txXfrm>
        <a:off x="7337018" y="2853975"/>
        <a:ext cx="4138021" cy="600836"/>
      </dsp:txXfrm>
    </dsp:sp>
    <dsp:sp modelId="{4FB5810C-9282-4912-9FA8-160D6841B3A6}">
      <dsp:nvSpPr>
        <dsp:cNvPr id="0" name=""/>
        <dsp:cNvSpPr/>
      </dsp:nvSpPr>
      <dsp:spPr>
        <a:xfrm>
          <a:off x="7337018" y="3454812"/>
          <a:ext cx="4138021" cy="983682"/>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rtlCol="0" anchor="ctr" anchorCtr="0">
          <a:noAutofit/>
        </a:bodyPr>
        <a:lstStyle/>
        <a:p>
          <a:pPr marL="0" lvl="0" indent="0" algn="l" defTabSz="577850">
            <a:lnSpc>
              <a:spcPct val="90000"/>
            </a:lnSpc>
            <a:spcBef>
              <a:spcPct val="0"/>
            </a:spcBef>
            <a:spcAft>
              <a:spcPct val="35000"/>
            </a:spcAft>
            <a:buNone/>
          </a:pPr>
          <a:r>
            <a:rPr lang="es-ES" sz="1300" b="0" i="0" u="none" kern="1200" dirty="0"/>
            <a:t>se acordó autorizar a la Dirección General de Administración para realizar las acciones administrativas y presupuestarias necesarias para abonar a los Congresistas  proclamados para el ejercicio parlamentario 2016-2021</a:t>
          </a:r>
          <a:endParaRPr lang="es-ES" sz="1300" kern="1200" dirty="0"/>
        </a:p>
      </dsp:txBody>
      <dsp:txXfrm>
        <a:off x="7337018" y="3454812"/>
        <a:ext cx="4138021" cy="983682"/>
      </dsp:txXfrm>
    </dsp:sp>
    <dsp:sp modelId="{EDD3BD9D-B263-49EF-A321-1E02CAF28CE0}">
      <dsp:nvSpPr>
        <dsp:cNvPr id="0" name=""/>
        <dsp:cNvSpPr/>
      </dsp:nvSpPr>
      <dsp:spPr>
        <a:xfrm>
          <a:off x="9406029" y="2503487"/>
          <a:ext cx="0" cy="350488"/>
        </a:xfrm>
        <a:prstGeom prst="line">
          <a:avLst/>
        </a:prstGeom>
        <a:noFill/>
        <a:ln w="6350" cap="flat" cmpd="sng" algn="ctr">
          <a:solidFill>
            <a:schemeClr val="accent3"/>
          </a:solidFill>
          <a:prstDash val="solid"/>
          <a:miter lim="800000"/>
        </a:ln>
        <a:effectLst/>
      </dsp:spPr>
      <dsp:style>
        <a:lnRef idx="1">
          <a:scrgbClr r="0" g="0" b="0"/>
        </a:lnRef>
        <a:fillRef idx="0">
          <a:scrgbClr r="0" g="0" b="0"/>
        </a:fillRef>
        <a:effectRef idx="0">
          <a:scrgbClr r="0" g="0" b="0"/>
        </a:effectRef>
        <a:fontRef idx="minor"/>
      </dsp:style>
    </dsp:sp>
    <dsp:sp modelId="{53B98CC0-1029-46A6-8053-0933F88F7705}">
      <dsp:nvSpPr>
        <dsp:cNvPr id="0" name=""/>
        <dsp:cNvSpPr/>
      </dsp:nvSpPr>
      <dsp:spPr>
        <a:xfrm rot="2700000">
          <a:off x="7015935" y="2464542"/>
          <a:ext cx="77890" cy="77890"/>
        </a:xfrm>
        <a:prstGeom prst="rect">
          <a:avLst/>
        </a:prstGeom>
        <a:solidFill>
          <a:schemeClr val="accent3"/>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07AAD-88DF-4517-A728-6745DFEAC878}">
      <dsp:nvSpPr>
        <dsp:cNvPr id="0" name=""/>
        <dsp:cNvSpPr/>
      </dsp:nvSpPr>
      <dsp:spPr>
        <a:xfrm rot="2700000">
          <a:off x="9367084" y="2464542"/>
          <a:ext cx="77890" cy="77890"/>
        </a:xfrm>
        <a:prstGeom prst="rect">
          <a:avLst/>
        </a:prstGeom>
        <a:solidFill>
          <a:schemeClr val="accent3"/>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Escala de tiempo de etiquetas horizontal"/>
  <dgm:desc val="Se usa para mostrar una lista de eventos en orden cronológico. La forma rectangular contiene la descripción mientras que la fecha se muestra justo abajo. Puede mostrar una gran cantidad de texto con el formato de fecha de longitud media."/>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62E4869-AF8B-43FB-8260-D5AC223CD8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99997DD4-5656-4C02-97AF-42FCBE82AD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2F3BC5-C395-4E69-AFD1-9A38C372FFA5}" type="datetime1">
              <a:rPr lang="es-ES" smtClean="0"/>
              <a:t>11/05/2021</a:t>
            </a:fld>
            <a:endParaRPr lang="es-ES"/>
          </a:p>
        </p:txBody>
      </p:sp>
      <p:sp>
        <p:nvSpPr>
          <p:cNvPr id="4" name="Marcador de pie de página 3">
            <a:extLst>
              <a:ext uri="{FF2B5EF4-FFF2-40B4-BE49-F238E27FC236}">
                <a16:creationId xmlns:a16="http://schemas.microsoft.com/office/drawing/2014/main" id="{F81950AD-BAF8-4BA9-9982-8FE5E00E9A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55909DC1-CFE5-4FF5-AC01-42C650EC83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ACB426-F7B8-4C0E-AD49-5C24A275EBBC}" type="slidenum">
              <a:rPr lang="es-ES" smtClean="0"/>
              <a:t>‹Nº›</a:t>
            </a:fld>
            <a:endParaRPr lang="es-ES"/>
          </a:p>
        </p:txBody>
      </p:sp>
    </p:spTree>
    <p:extLst>
      <p:ext uri="{BB962C8B-B14F-4D97-AF65-F5344CB8AC3E}">
        <p14:creationId xmlns:p14="http://schemas.microsoft.com/office/powerpoint/2010/main" val="12039787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144A049-C060-41D8-A953-4D76898DE5F6}" type="datetime1">
              <a:rPr lang="es-ES" smtClean="0"/>
              <a:t>11/05/2021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C92804-03A6-47F6-A893-4DDB8903A808}" type="slidenum">
              <a:rPr lang="es-ES" smtClean="0"/>
              <a:t>‹Nº›</a:t>
            </a:fld>
            <a:endParaRPr lang="es-E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2DC0559-D619-4E56-BF6F-3712370C2150}" type="slidenum">
              <a:rPr lang="es-ES" smtClean="0"/>
              <a:t>3</a:t>
            </a:fld>
            <a:endParaRPr lang="es-ES" dirty="0"/>
          </a:p>
        </p:txBody>
      </p:sp>
      <p:sp>
        <p:nvSpPr>
          <p:cNvPr id="5" name="Marcador de fecha 4">
            <a:extLst>
              <a:ext uri="{FF2B5EF4-FFF2-40B4-BE49-F238E27FC236}">
                <a16:creationId xmlns:a16="http://schemas.microsoft.com/office/drawing/2014/main" id="{63220898-6683-49D2-968A-D7A8822DD74E}"/>
              </a:ext>
            </a:extLst>
          </p:cNvPr>
          <p:cNvSpPr>
            <a:spLocks noGrp="1"/>
          </p:cNvSpPr>
          <p:nvPr>
            <p:ph type="dt" idx="1"/>
          </p:nvPr>
        </p:nvSpPr>
        <p:spPr/>
        <p:txBody>
          <a:bodyPr/>
          <a:lstStyle/>
          <a:p>
            <a:pPr rtl="0"/>
            <a:fld id="{9D77B106-4092-4DA0-9B0D-FD676513EE33}" type="datetime1">
              <a:rPr lang="es-ES" smtClean="0"/>
              <a:t>11/05/2021</a:t>
            </a:fld>
            <a:endParaRPr lang="es-ES" dirty="0"/>
          </a:p>
        </p:txBody>
      </p:sp>
    </p:spTree>
    <p:extLst>
      <p:ext uri="{BB962C8B-B14F-4D97-AF65-F5344CB8AC3E}">
        <p14:creationId xmlns:p14="http://schemas.microsoft.com/office/powerpoint/2010/main" val="142170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ítulo">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C3AFB24-9188-4C0A-A512-E59E6F17DCAF}"/>
              </a:ext>
              <a:ext uri="{C183D7F6-B498-43B3-948B-1728B52AA6E4}">
                <adec:decorative xmlns:adec="http://schemas.microsoft.com/office/drawing/2017/decorative" val="1"/>
              </a:ext>
            </a:extLst>
          </p:cNvPr>
          <p:cNvSpPr/>
          <p:nvPr userDrawn="1"/>
        </p:nvSpPr>
        <p:spPr>
          <a:xfrm rot="10800000">
            <a:off x="4565"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Rectángulo 5">
            <a:extLst>
              <a:ext uri="{FF2B5EF4-FFF2-40B4-BE49-F238E27FC236}">
                <a16:creationId xmlns:a16="http://schemas.microsoft.com/office/drawing/2014/main" id="{14D31D73-6FE4-4E4B-8D0B-E55FABBFA92B}"/>
              </a:ext>
              <a:ext uri="{C183D7F6-B498-43B3-948B-1728B52AA6E4}">
                <adec:decorative xmlns:adec="http://schemas.microsoft.com/office/drawing/2017/decorative" val="1"/>
              </a:ext>
            </a:extLst>
          </p:cNvPr>
          <p:cNvSpPr/>
          <p:nvPr userDrawn="1"/>
        </p:nvSpPr>
        <p:spPr>
          <a:xfrm rot="10800000">
            <a:off x="1524"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 name="Título 1">
            <a:extLst>
              <a:ext uri="{FF2B5EF4-FFF2-40B4-BE49-F238E27FC236}">
                <a16:creationId xmlns:a16="http://schemas.microsoft.com/office/drawing/2014/main" id="{39A9F4D9-AE67-4B73-8B27-FD437564D7A6}"/>
              </a:ext>
            </a:extLst>
          </p:cNvPr>
          <p:cNvSpPr>
            <a:spLocks noGrp="1"/>
          </p:cNvSpPr>
          <p:nvPr>
            <p:ph type="ctrTitle"/>
          </p:nvPr>
        </p:nvSpPr>
        <p:spPr>
          <a:xfrm>
            <a:off x="422899" y="4476329"/>
            <a:ext cx="6467547" cy="1558680"/>
          </a:xfrm>
        </p:spPr>
        <p:txBody>
          <a:bodyPr rtlCol="0" anchor="ctr" anchorCtr="0">
            <a:normAutofit/>
          </a:bodyPr>
          <a:lstStyle/>
          <a:p>
            <a:pPr algn="l" rtl="0">
              <a:lnSpc>
                <a:spcPts val="5800"/>
              </a:lnSpc>
            </a:pPr>
            <a:r>
              <a:rPr lang="es-ES" sz="4800"/>
              <a:t>Haga clic para modificar el estilo de título del patrón</a:t>
            </a:r>
            <a:endParaRPr lang="es-ES" sz="4800" dirty="0"/>
          </a:p>
        </p:txBody>
      </p:sp>
      <p:sp>
        <p:nvSpPr>
          <p:cNvPr id="8" name="Subtítulo 24">
            <a:extLst>
              <a:ext uri="{FF2B5EF4-FFF2-40B4-BE49-F238E27FC236}">
                <a16:creationId xmlns:a16="http://schemas.microsoft.com/office/drawing/2014/main" id="{2A23FDD6-741A-4F02-B44B-70D85FCF5325}"/>
              </a:ext>
            </a:extLst>
          </p:cNvPr>
          <p:cNvSpPr>
            <a:spLocks noGrp="1"/>
          </p:cNvSpPr>
          <p:nvPr>
            <p:ph type="subTitle" idx="1"/>
          </p:nvPr>
        </p:nvSpPr>
        <p:spPr>
          <a:xfrm>
            <a:off x="7096924" y="4476328"/>
            <a:ext cx="4046957" cy="1558673"/>
          </a:xfrm>
        </p:spPr>
        <p:txBody>
          <a:bodyPr rtlCol="0" anchor="ctr">
            <a:normAutofit/>
          </a:bodyPr>
          <a:lstStyle>
            <a:lvl1pPr>
              <a:buNone/>
              <a:defRPr/>
            </a:lvl1pPr>
          </a:lstStyle>
          <a:p>
            <a:pPr algn="l" rtl="0">
              <a:lnSpc>
                <a:spcPts val="3200"/>
              </a:lnSpc>
            </a:pPr>
            <a:r>
              <a:rPr lang="es-ES" sz="2200"/>
              <a:t>Haga clic para modificar el estilo de subtítulo del patrón</a:t>
            </a:r>
            <a:endParaRPr lang="es-ES" sz="2200" dirty="0"/>
          </a:p>
        </p:txBody>
      </p:sp>
      <p:sp>
        <p:nvSpPr>
          <p:cNvPr id="11" name="Marcador de posición de imagen 10">
            <a:extLst>
              <a:ext uri="{FF2B5EF4-FFF2-40B4-BE49-F238E27FC236}">
                <a16:creationId xmlns:a16="http://schemas.microsoft.com/office/drawing/2014/main" id="{8942B78C-790E-4881-96BA-169A876C67F3}"/>
              </a:ext>
            </a:extLst>
          </p:cNvPr>
          <p:cNvSpPr>
            <a:spLocks noGrp="1"/>
          </p:cNvSpPr>
          <p:nvPr>
            <p:ph type="pic" sz="quarter" idx="13"/>
          </p:nvPr>
        </p:nvSpPr>
        <p:spPr>
          <a:xfrm>
            <a:off x="1524" y="0"/>
            <a:ext cx="12188952" cy="4271133"/>
          </a:xfrm>
          <a:solidFill>
            <a:schemeClr val="accent3"/>
          </a:solidFill>
        </p:spPr>
        <p:txBody>
          <a:bodyPr rtlCol="0"/>
          <a:lstStyle/>
          <a:p>
            <a:pPr rtl="0"/>
            <a:r>
              <a:rPr lang="es-ES"/>
              <a:t>Haga clic en el icono para agregar una imagen</a:t>
            </a:r>
            <a:endParaRPr lang="es-ES" dirty="0"/>
          </a:p>
        </p:txBody>
      </p:sp>
      <p:sp>
        <p:nvSpPr>
          <p:cNvPr id="9" name="Rectángulo 8">
            <a:extLst>
              <a:ext uri="{FF2B5EF4-FFF2-40B4-BE49-F238E27FC236}">
                <a16:creationId xmlns:a16="http://schemas.microsoft.com/office/drawing/2014/main" id="{92381543-EC92-42BD-A142-81963D4273D5}"/>
              </a:ext>
              <a:ext uri="{C183D7F6-B498-43B3-948B-1728B52AA6E4}">
                <adec:decorative xmlns:adec="http://schemas.microsoft.com/office/drawing/2017/decorative" val="1"/>
              </a:ext>
            </a:extLst>
          </p:cNvPr>
          <p:cNvSpPr/>
          <p:nvPr userDrawn="1"/>
        </p:nvSpPr>
        <p:spPr>
          <a:xfrm rot="10800000">
            <a:off x="11494040" y="4274977"/>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5" name="Conector recto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46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Resumen">
    <p:spTree>
      <p:nvGrpSpPr>
        <p:cNvPr id="1" name=""/>
        <p:cNvGrpSpPr/>
        <p:nvPr/>
      </p:nvGrpSpPr>
      <p:grpSpPr>
        <a:xfrm>
          <a:off x="0" y="0"/>
          <a:ext cx="0" cy="0"/>
          <a:chOff x="0" y="0"/>
          <a:chExt cx="0" cy="0"/>
        </a:xfrm>
      </p:grpSpPr>
      <p:sp useBgFill="1">
        <p:nvSpPr>
          <p:cNvPr id="5" name="Rectángulo 4">
            <a:extLst>
              <a:ext uri="{FF2B5EF4-FFF2-40B4-BE49-F238E27FC236}">
                <a16:creationId xmlns:a16="http://schemas.microsoft.com/office/drawing/2014/main" id="{7BDB087A-3DA7-4017-A5B1-F130DC91FB3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sp>
        <p:nvSpPr>
          <p:cNvPr id="7" name="Rectángulo 6">
            <a:extLst>
              <a:ext uri="{FF2B5EF4-FFF2-40B4-BE49-F238E27FC236}">
                <a16:creationId xmlns:a16="http://schemas.microsoft.com/office/drawing/2014/main" id="{BAF5A401-D6B7-4962-876B-5DB5840E4F93}"/>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Título 1">
            <a:extLst>
              <a:ext uri="{FF2B5EF4-FFF2-40B4-BE49-F238E27FC236}">
                <a16:creationId xmlns:a16="http://schemas.microsoft.com/office/drawing/2014/main" id="{9B907326-D737-439C-9190-476F49A50994}"/>
              </a:ext>
            </a:extLst>
          </p:cNvPr>
          <p:cNvSpPr>
            <a:spLocks noGrp="1"/>
          </p:cNvSpPr>
          <p:nvPr>
            <p:ph type="title"/>
          </p:nvPr>
        </p:nvSpPr>
        <p:spPr>
          <a:xfrm>
            <a:off x="422145" y="539496"/>
            <a:ext cx="4907908" cy="2640432"/>
          </a:xfrm>
        </p:spPr>
        <p:txBody>
          <a:bodyPr rtlCol="0" anchor="t">
            <a:normAutofit/>
          </a:bodyPr>
          <a:lstStyle/>
          <a:p>
            <a:pPr rtl="0"/>
            <a:r>
              <a:rPr lang="es-ES" sz="4800">
                <a:solidFill>
                  <a:schemeClr val="tx1"/>
                </a:solidFill>
              </a:rPr>
              <a:t>Haga clic para modificar el estilo de título del patrón</a:t>
            </a:r>
            <a:endParaRPr lang="es-ES" sz="4800" dirty="0">
              <a:solidFill>
                <a:schemeClr val="tx1"/>
              </a:solidFill>
            </a:endParaRPr>
          </a:p>
        </p:txBody>
      </p:sp>
      <p:sp>
        <p:nvSpPr>
          <p:cNvPr id="9" name="Marcador de contenido 2">
            <a:extLst>
              <a:ext uri="{FF2B5EF4-FFF2-40B4-BE49-F238E27FC236}">
                <a16:creationId xmlns:a16="http://schemas.microsoft.com/office/drawing/2014/main" id="{00B68F67-401D-47DB-8256-A99FC6E99F6C}"/>
              </a:ext>
            </a:extLst>
          </p:cNvPr>
          <p:cNvSpPr>
            <a:spLocks noGrp="1"/>
          </p:cNvSpPr>
          <p:nvPr>
            <p:ph idx="1"/>
          </p:nvPr>
        </p:nvSpPr>
        <p:spPr>
          <a:xfrm>
            <a:off x="5583401" y="539496"/>
            <a:ext cx="4956417" cy="2640432"/>
          </a:xfrm>
        </p:spPr>
        <p:txBody>
          <a:bodyPr rtlCol="0" anchor="t" anchorCtr="0">
            <a:normAutofit/>
          </a:bodyPr>
          <a:lstStyle>
            <a:lvl1pPr marL="0" indent="0">
              <a:buNone/>
              <a:defRPr/>
            </a:lvl1pPr>
          </a:lstStyle>
          <a:p>
            <a:pPr lvl="0" rtl="0">
              <a:lnSpc>
                <a:spcPts val="2800"/>
              </a:lnSpc>
            </a:pPr>
            <a:r>
              <a:rPr lang="es-ES" sz="1800">
                <a:solidFill>
                  <a:schemeClr val="tx1"/>
                </a:solidFill>
              </a:rPr>
              <a:t>Haga clic para modificar los estilos de texto del patrón</a:t>
            </a:r>
          </a:p>
        </p:txBody>
      </p:sp>
      <p:sp>
        <p:nvSpPr>
          <p:cNvPr id="15" name="Marcador de posición de imagen 14">
            <a:extLst>
              <a:ext uri="{FF2B5EF4-FFF2-40B4-BE49-F238E27FC236}">
                <a16:creationId xmlns:a16="http://schemas.microsoft.com/office/drawing/2014/main" id="{7F752DB1-6A0B-4783-9C40-800940EAFCFE}"/>
              </a:ext>
            </a:extLst>
          </p:cNvPr>
          <p:cNvSpPr>
            <a:spLocks noGrp="1"/>
          </p:cNvSpPr>
          <p:nvPr>
            <p:ph type="pic" sz="quarter" idx="13"/>
          </p:nvPr>
        </p:nvSpPr>
        <p:spPr>
          <a:xfrm>
            <a:off x="420624" y="3355848"/>
            <a:ext cx="5230368" cy="2816352"/>
          </a:xfrm>
          <a:solidFill>
            <a:schemeClr val="accent3"/>
          </a:solidFill>
        </p:spPr>
        <p:txBody>
          <a:bodyPr rtlCol="0"/>
          <a:lstStyle/>
          <a:p>
            <a:pPr rtl="0"/>
            <a:r>
              <a:rPr lang="es-ES"/>
              <a:t>Haga clic en el icono para agregar una imagen</a:t>
            </a:r>
            <a:endParaRPr lang="es-ES" dirty="0"/>
          </a:p>
        </p:txBody>
      </p:sp>
      <p:sp>
        <p:nvSpPr>
          <p:cNvPr id="16" name="Marcador de posición de imagen 14">
            <a:extLst>
              <a:ext uri="{FF2B5EF4-FFF2-40B4-BE49-F238E27FC236}">
                <a16:creationId xmlns:a16="http://schemas.microsoft.com/office/drawing/2014/main" id="{4F09D8BB-76EC-4BB5-8860-21FBB2990A2D}"/>
              </a:ext>
            </a:extLst>
          </p:cNvPr>
          <p:cNvSpPr>
            <a:spLocks noGrp="1"/>
          </p:cNvSpPr>
          <p:nvPr>
            <p:ph type="pic" sz="quarter" idx="14"/>
          </p:nvPr>
        </p:nvSpPr>
        <p:spPr>
          <a:xfrm>
            <a:off x="5650992" y="3355848"/>
            <a:ext cx="5843016" cy="2816352"/>
          </a:xfrm>
          <a:solidFill>
            <a:schemeClr val="accent3"/>
          </a:solidFill>
        </p:spPr>
        <p:txBody>
          <a:bodyPr rtlCol="0"/>
          <a:lstStyle/>
          <a:p>
            <a:pPr rtl="0"/>
            <a:r>
              <a:rPr lang="es-ES"/>
              <a:t>Haga clic en el icono para agregar una imagen</a:t>
            </a:r>
            <a:endParaRPr lang="es-ES" dirty="0"/>
          </a:p>
        </p:txBody>
      </p:sp>
      <p:sp>
        <p:nvSpPr>
          <p:cNvPr id="2" name="Marcador de fecha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s-ES"/>
              <a:t>Lunes, 1 de febrero de 20XX</a:t>
            </a:r>
          </a:p>
        </p:txBody>
      </p:sp>
      <p:sp>
        <p:nvSpPr>
          <p:cNvPr id="3" name="Marcador de pie de página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
        <p:nvSpPr>
          <p:cNvPr id="6" name="Rectángulo 5">
            <a:extLst>
              <a:ext uri="{FF2B5EF4-FFF2-40B4-BE49-F238E27FC236}">
                <a16:creationId xmlns:a16="http://schemas.microsoft.com/office/drawing/2014/main" id="{CCADA8C2-1E19-4FCB-8656-240C92CFB7B1}"/>
              </a:ext>
              <a:ext uri="{C183D7F6-B498-43B3-948B-1728B52AA6E4}">
                <adec:decorative xmlns:adec="http://schemas.microsoft.com/office/drawing/2017/decorative" val="1"/>
              </a:ext>
            </a:extLst>
          </p:cNvPr>
          <p:cNvSpPr/>
          <p:nvPr userDrawn="1"/>
        </p:nvSpPr>
        <p:spPr>
          <a:xfrm rot="10800000">
            <a:off x="-1" y="3352062"/>
            <a:ext cx="413642" cy="282013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2" name="Conector recto 11">
            <a:extLst>
              <a:ext uri="{FF2B5EF4-FFF2-40B4-BE49-F238E27FC236}">
                <a16:creationId xmlns:a16="http://schemas.microsoft.com/office/drawing/2014/main" id="{CBF1133D-7CCD-4CD4-B2BA-F05FAE174248}"/>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0B2B0F32-F444-4A9F-8575-96F5D13E4231}"/>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96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ierre">
    <p:spTree>
      <p:nvGrpSpPr>
        <p:cNvPr id="1" name=""/>
        <p:cNvGrpSpPr/>
        <p:nvPr/>
      </p:nvGrpSpPr>
      <p:grpSpPr>
        <a:xfrm>
          <a:off x="0" y="0"/>
          <a:ext cx="0" cy="0"/>
          <a:chOff x="0" y="0"/>
          <a:chExt cx="0" cy="0"/>
        </a:xfrm>
      </p:grpSpPr>
      <p:sp useBgFill="1">
        <p:nvSpPr>
          <p:cNvPr id="5" name="Rectángulo 4">
            <a:extLst>
              <a:ext uri="{FF2B5EF4-FFF2-40B4-BE49-F238E27FC236}">
                <a16:creationId xmlns:a16="http://schemas.microsoft.com/office/drawing/2014/main" id="{68941816-7203-4339-8B31-60B4107A1EE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sp>
        <p:nvSpPr>
          <p:cNvPr id="6" name="Rectángulo 5">
            <a:extLst>
              <a:ext uri="{FF2B5EF4-FFF2-40B4-BE49-F238E27FC236}">
                <a16:creationId xmlns:a16="http://schemas.microsoft.com/office/drawing/2014/main" id="{1A7A4606-69F4-4469-B7C4-4AF495ACE2BB}"/>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 name="Título 1">
            <a:extLst>
              <a:ext uri="{FF2B5EF4-FFF2-40B4-BE49-F238E27FC236}">
                <a16:creationId xmlns:a16="http://schemas.microsoft.com/office/drawing/2014/main" id="{79BDEB7A-D103-487A-8C1B-9145FB24B663}"/>
              </a:ext>
            </a:extLst>
          </p:cNvPr>
          <p:cNvSpPr>
            <a:spLocks noGrp="1"/>
          </p:cNvSpPr>
          <p:nvPr>
            <p:ph type="title"/>
          </p:nvPr>
        </p:nvSpPr>
        <p:spPr>
          <a:xfrm>
            <a:off x="422897" y="539496"/>
            <a:ext cx="5228393" cy="2697190"/>
          </a:xfrm>
        </p:spPr>
        <p:txBody>
          <a:bodyPr rtlCol="0" anchor="b">
            <a:normAutofit/>
          </a:bodyPr>
          <a:lstStyle/>
          <a:p>
            <a:pPr rtl="0"/>
            <a:r>
              <a:rPr lang="es-ES" sz="4800"/>
              <a:t>Haga clic para modificar el estilo de título del patrón</a:t>
            </a:r>
            <a:endParaRPr lang="es-ES" sz="4800" dirty="0"/>
          </a:p>
        </p:txBody>
      </p:sp>
      <p:sp>
        <p:nvSpPr>
          <p:cNvPr id="8" name="Marcador de contenido 2">
            <a:extLst>
              <a:ext uri="{FF2B5EF4-FFF2-40B4-BE49-F238E27FC236}">
                <a16:creationId xmlns:a16="http://schemas.microsoft.com/office/drawing/2014/main" id="{F3017A3E-25F7-41D5-AABB-24D0E2673A63}"/>
              </a:ext>
            </a:extLst>
          </p:cNvPr>
          <p:cNvSpPr>
            <a:spLocks noGrp="1"/>
          </p:cNvSpPr>
          <p:nvPr>
            <p:ph idx="1"/>
          </p:nvPr>
        </p:nvSpPr>
        <p:spPr>
          <a:xfrm>
            <a:off x="422897" y="3354749"/>
            <a:ext cx="5228392" cy="2582470"/>
          </a:xfrm>
        </p:spPr>
        <p:txBody>
          <a:bodyPr rtlCol="0">
            <a:noAutofit/>
          </a:bodyPr>
          <a:lstStyle>
            <a:lvl1pPr marL="0" indent="0">
              <a:buNone/>
              <a:defRPr/>
            </a:lvl1pPr>
          </a:lstStyle>
          <a:p>
            <a:pPr lvl="0" rtl="0">
              <a:lnSpc>
                <a:spcPts val="2800"/>
              </a:lnSpc>
            </a:pPr>
            <a:r>
              <a:rPr lang="es-ES" sz="1800"/>
              <a:t>Haga clic para modificar los estilos de texto del patrón</a:t>
            </a:r>
          </a:p>
        </p:txBody>
      </p:sp>
      <p:sp>
        <p:nvSpPr>
          <p:cNvPr id="9" name="Rectángulo 8">
            <a:extLst>
              <a:ext uri="{FF2B5EF4-FFF2-40B4-BE49-F238E27FC236}">
                <a16:creationId xmlns:a16="http://schemas.microsoft.com/office/drawing/2014/main" id="{C262D696-4404-4062-9387-925D9687B972}"/>
              </a:ext>
              <a:ext uri="{C183D7F6-B498-43B3-948B-1728B52AA6E4}">
                <adec:decorative xmlns:adec="http://schemas.microsoft.com/office/drawing/2017/decorative" val="1"/>
              </a:ext>
            </a:extLst>
          </p:cNvPr>
          <p:cNvSpPr/>
          <p:nvPr userDrawn="1"/>
        </p:nvSpPr>
        <p:spPr>
          <a:xfrm rot="10800000">
            <a:off x="6095999" y="695340"/>
            <a:ext cx="5391683" cy="547685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1" name="Conector recto 10">
            <a:extLst>
              <a:ext uri="{FF2B5EF4-FFF2-40B4-BE49-F238E27FC236}">
                <a16:creationId xmlns:a16="http://schemas.microsoft.com/office/drawing/2014/main" id="{C415F07E-A8F5-473A-90AC-3BF5823C08A3}"/>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Marcador de posición de imagen 13">
            <a:extLst>
              <a:ext uri="{FF2B5EF4-FFF2-40B4-BE49-F238E27FC236}">
                <a16:creationId xmlns:a16="http://schemas.microsoft.com/office/drawing/2014/main" id="{C0FC374E-BABB-4A9C-A608-04A2B9C68F26}"/>
              </a:ext>
            </a:extLst>
          </p:cNvPr>
          <p:cNvSpPr>
            <a:spLocks noGrp="1"/>
          </p:cNvSpPr>
          <p:nvPr>
            <p:ph type="pic" sz="quarter" idx="13"/>
          </p:nvPr>
        </p:nvSpPr>
        <p:spPr>
          <a:xfrm>
            <a:off x="6620256" y="1243584"/>
            <a:ext cx="4361688" cy="4361688"/>
          </a:xfrm>
          <a:solidFill>
            <a:schemeClr val="accent3"/>
          </a:solidFill>
        </p:spPr>
        <p:txBody>
          <a:bodyPr rtlCol="0"/>
          <a:lstStyle/>
          <a:p>
            <a:pPr rtl="0"/>
            <a:r>
              <a:rPr lang="es-ES"/>
              <a:t>Haga clic en el icono para agregar una imagen</a:t>
            </a:r>
            <a:endParaRPr lang="es-ES" dirty="0"/>
          </a:p>
        </p:txBody>
      </p:sp>
      <p:sp>
        <p:nvSpPr>
          <p:cNvPr id="2" name="Marcador de fecha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s-ES"/>
              <a:t>Lunes, 1 de febrero de 20XX</a:t>
            </a:r>
          </a:p>
        </p:txBody>
      </p:sp>
      <p:sp>
        <p:nvSpPr>
          <p:cNvPr id="3" name="Marcador de pie de página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Tree>
    <p:extLst>
      <p:ext uri="{BB962C8B-B14F-4D97-AF65-F5344CB8AC3E}">
        <p14:creationId xmlns:p14="http://schemas.microsoft.com/office/powerpoint/2010/main" val="409734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rtlCol="0" anchor="b">
            <a:normAutofit/>
          </a:bodyPr>
          <a:lstStyle>
            <a:lvl1pPr algn="ctr">
              <a:lnSpc>
                <a:spcPct val="90000"/>
              </a:lnSpc>
              <a:defRPr sz="5200"/>
            </a:lvl1pPr>
          </a:lstStyle>
          <a:p>
            <a:pPr rtl="0"/>
            <a:r>
              <a:rPr lang="es-ES"/>
              <a:t>Haga clic para modificar el estilo de título del patrón</a:t>
            </a:r>
            <a:endParaRPr lang="es-ES" dirty="0"/>
          </a:p>
        </p:txBody>
      </p:sp>
      <p:sp>
        <p:nvSpPr>
          <p:cNvPr id="3" name="Subtítulo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rtlCol="0">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ES" dirty="0"/>
          </a:p>
        </p:txBody>
      </p:sp>
      <p:sp>
        <p:nvSpPr>
          <p:cNvPr id="4" name="Marcador de fecha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rtlCol="0" anchor="ctr" anchorCtr="0"/>
          <a:lstStyle/>
          <a:p>
            <a:pPr rtl="0"/>
            <a:r>
              <a:rPr lang="es-ES"/>
              <a:t>Lunes, 1 de febrero de 20XX</a:t>
            </a:r>
          </a:p>
        </p:txBody>
      </p:sp>
      <p:sp>
        <p:nvSpPr>
          <p:cNvPr id="5" name="Marcador de pie de página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rtlCol="0" anchor="ctr" anchorCtr="0"/>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rtlCol="0"/>
          <a:lstStyle>
            <a:lvl1pPr algn="ctr">
              <a:defRPr/>
            </a:lvl1pPr>
          </a:lstStyle>
          <a:p>
            <a:pPr rtl="0"/>
            <a:fld id="{3A4F6043-7A67-491B-98BC-F933DED7226D}" type="slidenum">
              <a:rPr lang="es-ES" smtClean="0"/>
              <a:t>‹Nº›</a:t>
            </a:fld>
            <a:endParaRPr lang="es-ES" dirty="0"/>
          </a:p>
        </p:txBody>
      </p:sp>
    </p:spTree>
    <p:extLst>
      <p:ext uri="{BB962C8B-B14F-4D97-AF65-F5344CB8AC3E}">
        <p14:creationId xmlns:p14="http://schemas.microsoft.com/office/powerpoint/2010/main" val="107067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rtlCol="0" anchor="b">
            <a:normAutofit/>
          </a:bodyPr>
          <a:lstStyle>
            <a:lvl1pPr>
              <a:defRPr sz="4400"/>
            </a:lvl1p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rtlCol="0">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Haga clic para modificar los estilos de texto del patrón</a:t>
            </a:r>
          </a:p>
        </p:txBody>
      </p:sp>
      <p:sp>
        <p:nvSpPr>
          <p:cNvPr id="4" name="Marcador de fecha 3">
            <a:extLst>
              <a:ext uri="{FF2B5EF4-FFF2-40B4-BE49-F238E27FC236}">
                <a16:creationId xmlns:a16="http://schemas.microsoft.com/office/drawing/2014/main" id="{A564E2B4-314C-4D4F-8938-E437A2EF527B}"/>
              </a:ext>
            </a:extLst>
          </p:cNvPr>
          <p:cNvSpPr>
            <a:spLocks noGrp="1"/>
          </p:cNvSpPr>
          <p:nvPr>
            <p:ph type="dt" sz="half" idx="10"/>
          </p:nvPr>
        </p:nvSpPr>
        <p:spPr/>
        <p:txBody>
          <a:bodyPr rtlCol="0"/>
          <a:lstStyle/>
          <a:p>
            <a:pPr rtl="0"/>
            <a:r>
              <a:rPr lang="es-ES"/>
              <a:t>Lunes, 1 de febrero de 20XX</a:t>
            </a:r>
          </a:p>
        </p:txBody>
      </p:sp>
      <p:sp>
        <p:nvSpPr>
          <p:cNvPr id="5" name="Marcador de pie de página 4">
            <a:extLst>
              <a:ext uri="{FF2B5EF4-FFF2-40B4-BE49-F238E27FC236}">
                <a16:creationId xmlns:a16="http://schemas.microsoft.com/office/drawing/2014/main" id="{72442F23-6986-4A36-97F0-13F305A2DEBF}"/>
              </a:ext>
            </a:extLst>
          </p:cNvPr>
          <p:cNvSpPr>
            <a:spLocks noGrp="1"/>
          </p:cNvSpPr>
          <p:nvPr>
            <p:ph type="ftr" sz="quarter" idx="11"/>
          </p:nvPr>
        </p:nvSpPr>
        <p:spPr/>
        <p:txBody>
          <a:bodyPr rtlCol="0"/>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Tree>
    <p:extLst>
      <p:ext uri="{BB962C8B-B14F-4D97-AF65-F5344CB8AC3E}">
        <p14:creationId xmlns:p14="http://schemas.microsoft.com/office/powerpoint/2010/main" val="371960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rtlCol="0">
            <a:normAutofit/>
          </a:bodyPr>
          <a:lstStyle>
            <a:lvl1pPr>
              <a:defRPr sz="5200"/>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rtlCol="0"/>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contenido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rtlCol="0"/>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fecha 4">
            <a:extLst>
              <a:ext uri="{FF2B5EF4-FFF2-40B4-BE49-F238E27FC236}">
                <a16:creationId xmlns:a16="http://schemas.microsoft.com/office/drawing/2014/main" id="{C3FA1B49-6AAA-4DA7-970F-B75899F1AB51}"/>
              </a:ext>
            </a:extLst>
          </p:cNvPr>
          <p:cNvSpPr>
            <a:spLocks noGrp="1"/>
          </p:cNvSpPr>
          <p:nvPr>
            <p:ph type="dt" sz="half" idx="10"/>
          </p:nvPr>
        </p:nvSpPr>
        <p:spPr/>
        <p:txBody>
          <a:bodyPr rtlCol="0"/>
          <a:lstStyle/>
          <a:p>
            <a:pPr rtl="0"/>
            <a:r>
              <a:rPr lang="es-ES"/>
              <a:t>Lunes, 1 de febrero de 20XX</a:t>
            </a:r>
          </a:p>
        </p:txBody>
      </p:sp>
      <p:sp>
        <p:nvSpPr>
          <p:cNvPr id="6" name="Marcador de pie de página 5">
            <a:extLst>
              <a:ext uri="{FF2B5EF4-FFF2-40B4-BE49-F238E27FC236}">
                <a16:creationId xmlns:a16="http://schemas.microsoft.com/office/drawing/2014/main" id="{DEE3649A-B9A2-4737-B47E-758DC140688B}"/>
              </a:ext>
            </a:extLst>
          </p:cNvPr>
          <p:cNvSpPr>
            <a:spLocks noGrp="1"/>
          </p:cNvSpPr>
          <p:nvPr>
            <p:ph type="ftr" sz="quarter" idx="11"/>
          </p:nvPr>
        </p:nvSpPr>
        <p:spPr/>
        <p:txBody>
          <a:bodyPr rtlCol="0"/>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Tree>
    <p:extLst>
      <p:ext uri="{BB962C8B-B14F-4D97-AF65-F5344CB8AC3E}">
        <p14:creationId xmlns:p14="http://schemas.microsoft.com/office/powerpoint/2010/main" val="189319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rtlCol="0">
            <a:normAutofit/>
          </a:bodyPr>
          <a:lstStyle>
            <a:lvl1pPr>
              <a:defRPr sz="5200"/>
            </a:lvl1p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rtlCol="0"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rtlCol="0"/>
          <a:lstStyle>
            <a:lvl1pPr>
              <a:defRPr sz="2400"/>
            </a:lvl1pPr>
            <a:lvl2pPr>
              <a:defRPr sz="2200"/>
            </a:lvl2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texto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rtlCol="0"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6" name="Marcador de contenido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rtlCol="0"/>
          <a:lstStyle>
            <a:lvl1pPr>
              <a:defRPr sz="2400"/>
            </a:lvl1pPr>
            <a:lvl2pPr>
              <a:defRPr sz="2200"/>
            </a:lvl2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7" name="Marcador de fecha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rtlCol="0"/>
          <a:lstStyle/>
          <a:p>
            <a:pPr rtl="0"/>
            <a:r>
              <a:rPr lang="es-ES"/>
              <a:t>Lunes, 1 de febrero de 20XX</a:t>
            </a:r>
          </a:p>
        </p:txBody>
      </p:sp>
      <p:sp>
        <p:nvSpPr>
          <p:cNvPr id="8" name="Marcador de pie de página 7">
            <a:extLst>
              <a:ext uri="{FF2B5EF4-FFF2-40B4-BE49-F238E27FC236}">
                <a16:creationId xmlns:a16="http://schemas.microsoft.com/office/drawing/2014/main" id="{AA7690B4-8A9A-4717-8B0B-2C921292656C}"/>
              </a:ext>
            </a:extLst>
          </p:cNvPr>
          <p:cNvSpPr>
            <a:spLocks noGrp="1"/>
          </p:cNvSpPr>
          <p:nvPr>
            <p:ph type="ftr" sz="quarter" idx="11"/>
          </p:nvPr>
        </p:nvSpPr>
        <p:spPr/>
        <p:txBody>
          <a:bodyPr rtlCol="0"/>
          <a:lstStyle/>
          <a:p>
            <a:pPr rtl="0"/>
            <a:r>
              <a:rPr lang="es-ES"/>
              <a:t>Ejemplo de Texto de pie de página</a:t>
            </a:r>
          </a:p>
        </p:txBody>
      </p:sp>
      <p:sp>
        <p:nvSpPr>
          <p:cNvPr id="9" name="Marcador de número de diapositiva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Tree>
    <p:extLst>
      <p:ext uri="{BB962C8B-B14F-4D97-AF65-F5344CB8AC3E}">
        <p14:creationId xmlns:p14="http://schemas.microsoft.com/office/powerpoint/2010/main" val="419147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rtlCol="0">
            <a:normAutofit/>
          </a:bodyPr>
          <a:lstStyle>
            <a:lvl1pPr>
              <a:defRPr sz="5200"/>
            </a:lvl1pPr>
          </a:lstStyle>
          <a:p>
            <a:pPr rtl="0"/>
            <a:r>
              <a:rPr lang="es-ES"/>
              <a:t>Haga clic para modificar el estilo de título del patrón</a:t>
            </a:r>
            <a:endParaRPr lang="es-ES" dirty="0"/>
          </a:p>
        </p:txBody>
      </p:sp>
      <p:sp>
        <p:nvSpPr>
          <p:cNvPr id="3" name="Marcador de fecha 2">
            <a:extLst>
              <a:ext uri="{FF2B5EF4-FFF2-40B4-BE49-F238E27FC236}">
                <a16:creationId xmlns:a16="http://schemas.microsoft.com/office/drawing/2014/main" id="{D443A871-5A76-4349-99F0-C46C77380477}"/>
              </a:ext>
            </a:extLst>
          </p:cNvPr>
          <p:cNvSpPr>
            <a:spLocks noGrp="1"/>
          </p:cNvSpPr>
          <p:nvPr>
            <p:ph type="dt" sz="half" idx="10"/>
          </p:nvPr>
        </p:nvSpPr>
        <p:spPr/>
        <p:txBody>
          <a:bodyPr rtlCol="0"/>
          <a:lstStyle/>
          <a:p>
            <a:pPr rtl="0"/>
            <a:r>
              <a:rPr lang="es-ES"/>
              <a:t>Lunes, 1 de febrero de 20XX</a:t>
            </a:r>
          </a:p>
        </p:txBody>
      </p:sp>
      <p:sp>
        <p:nvSpPr>
          <p:cNvPr id="4" name="Marcador de pie de página 3">
            <a:extLst>
              <a:ext uri="{FF2B5EF4-FFF2-40B4-BE49-F238E27FC236}">
                <a16:creationId xmlns:a16="http://schemas.microsoft.com/office/drawing/2014/main" id="{F472E803-8BD9-40A2-8389-C19DA11480ED}"/>
              </a:ext>
            </a:extLst>
          </p:cNvPr>
          <p:cNvSpPr>
            <a:spLocks noGrp="1"/>
          </p:cNvSpPr>
          <p:nvPr>
            <p:ph type="ftr" sz="quarter" idx="11"/>
          </p:nvPr>
        </p:nvSpPr>
        <p:spPr/>
        <p:txBody>
          <a:bodyPr rtlCol="0"/>
          <a:lstStyle/>
          <a:p>
            <a:pPr rtl="0"/>
            <a:r>
              <a:rPr lang="es-ES"/>
              <a:t>Ejemplo de Texto de pie de página</a:t>
            </a:r>
          </a:p>
        </p:txBody>
      </p:sp>
      <p:sp>
        <p:nvSpPr>
          <p:cNvPr id="5" name="Marcador de número de diapositiva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Tree>
    <p:extLst>
      <p:ext uri="{BB962C8B-B14F-4D97-AF65-F5344CB8AC3E}">
        <p14:creationId xmlns:p14="http://schemas.microsoft.com/office/powerpoint/2010/main" val="3891336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s-ES"/>
              <a:t>Lunes, 1 de febrero de 20XX</a:t>
            </a:r>
          </a:p>
        </p:txBody>
      </p:sp>
      <p:sp>
        <p:nvSpPr>
          <p:cNvPr id="3" name="Marcador de pie de página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Tree>
    <p:extLst>
      <p:ext uri="{BB962C8B-B14F-4D97-AF65-F5344CB8AC3E}">
        <p14:creationId xmlns:p14="http://schemas.microsoft.com/office/powerpoint/2010/main" val="3629900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rtlCol="0" anchor="b">
            <a:noAutofit/>
          </a:bodyPr>
          <a:lstStyle>
            <a:lvl1pPr>
              <a:defRPr sz="5200">
                <a:latin typeface="Dante (Headings)2"/>
              </a:defRPr>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rtlCol="0"/>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texto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
        <p:nvSpPr>
          <p:cNvPr id="5" name="Marcador de fecha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rtlCol="0"/>
          <a:lstStyle/>
          <a:p>
            <a:pPr rtl="0"/>
            <a:r>
              <a:rPr lang="es-ES"/>
              <a:t>Lunes, 1 de febrero de 20XX</a:t>
            </a:r>
          </a:p>
        </p:txBody>
      </p:sp>
      <p:sp>
        <p:nvSpPr>
          <p:cNvPr id="6" name="Marcador de pie de página 5">
            <a:extLst>
              <a:ext uri="{FF2B5EF4-FFF2-40B4-BE49-F238E27FC236}">
                <a16:creationId xmlns:a16="http://schemas.microsoft.com/office/drawing/2014/main" id="{61CB5B81-E9CC-45F3-8EF1-35D2C8FF1550}"/>
              </a:ext>
            </a:extLst>
          </p:cNvPr>
          <p:cNvSpPr>
            <a:spLocks noGrp="1"/>
          </p:cNvSpPr>
          <p:nvPr>
            <p:ph type="ftr" sz="quarter" idx="11"/>
          </p:nvPr>
        </p:nvSpPr>
        <p:spPr/>
        <p:txBody>
          <a:bodyPr rtlCol="0"/>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Tree>
    <p:extLst>
      <p:ext uri="{BB962C8B-B14F-4D97-AF65-F5344CB8AC3E}">
        <p14:creationId xmlns:p14="http://schemas.microsoft.com/office/powerpoint/2010/main" val="1758513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rtlCol="0" anchor="b">
            <a:normAutofit/>
          </a:bodyPr>
          <a:lstStyle>
            <a:lvl1pPr>
              <a:defRPr sz="4400"/>
            </a:lvl1pPr>
          </a:lstStyle>
          <a:p>
            <a:pPr rtl="0"/>
            <a:r>
              <a:rPr lang="es-ES"/>
              <a:t>Haga clic para modificar el estilo de título del patrón</a:t>
            </a:r>
            <a:endParaRPr lang="es-ES" dirty="0"/>
          </a:p>
        </p:txBody>
      </p:sp>
      <p:sp>
        <p:nvSpPr>
          <p:cNvPr id="3" name="Marcador de posición de imagen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a:t>Haga clic en el icono para agregar una imagen</a:t>
            </a:r>
          </a:p>
        </p:txBody>
      </p:sp>
      <p:sp>
        <p:nvSpPr>
          <p:cNvPr id="4" name="Marcador de texto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
        <p:nvSpPr>
          <p:cNvPr id="5" name="Marcador de fecha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rtlCol="0"/>
          <a:lstStyle/>
          <a:p>
            <a:pPr rtl="0"/>
            <a:r>
              <a:rPr lang="es-ES"/>
              <a:t>Lunes, 1 de febrero de 20XX</a:t>
            </a:r>
          </a:p>
        </p:txBody>
      </p:sp>
      <p:sp>
        <p:nvSpPr>
          <p:cNvPr id="6" name="Marcador de pie de página 5">
            <a:extLst>
              <a:ext uri="{FF2B5EF4-FFF2-40B4-BE49-F238E27FC236}">
                <a16:creationId xmlns:a16="http://schemas.microsoft.com/office/drawing/2014/main" id="{2CDBF050-0FF1-499F-936E-FAAE50DC3D3E}"/>
              </a:ext>
            </a:extLst>
          </p:cNvPr>
          <p:cNvSpPr>
            <a:spLocks noGrp="1"/>
          </p:cNvSpPr>
          <p:nvPr>
            <p:ph type="ftr" sz="quarter" idx="11"/>
          </p:nvPr>
        </p:nvSpPr>
        <p:spPr/>
        <p:txBody>
          <a:bodyPr rtlCol="0"/>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Tree>
    <p:extLst>
      <p:ext uri="{BB962C8B-B14F-4D97-AF65-F5344CB8AC3E}">
        <p14:creationId xmlns:p14="http://schemas.microsoft.com/office/powerpoint/2010/main" val="58169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Rectángulo gris de fondo">
            <a:extLst>
              <a:ext uri="{FF2B5EF4-FFF2-40B4-BE49-F238E27FC236}">
                <a16:creationId xmlns:a16="http://schemas.microsoft.com/office/drawing/2014/main" id="{B586FD74-98AC-4CA5-9E62-97DAE4C19399}"/>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sp>
        <p:nvSpPr>
          <p:cNvPr id="6" name="Rectángulo 5">
            <a:extLst>
              <a:ext uri="{FF2B5EF4-FFF2-40B4-BE49-F238E27FC236}">
                <a16:creationId xmlns:a16="http://schemas.microsoft.com/office/drawing/2014/main" id="{BBC94E74-B403-4256-9D59-241B0C4E532D}"/>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 name="Título 1">
            <a:extLst>
              <a:ext uri="{FF2B5EF4-FFF2-40B4-BE49-F238E27FC236}">
                <a16:creationId xmlns:a16="http://schemas.microsoft.com/office/drawing/2014/main" id="{53836FB9-568E-408A-B183-65F9ABF6ED53}"/>
              </a:ext>
            </a:extLst>
          </p:cNvPr>
          <p:cNvSpPr>
            <a:spLocks noGrp="1"/>
          </p:cNvSpPr>
          <p:nvPr>
            <p:ph type="title"/>
          </p:nvPr>
        </p:nvSpPr>
        <p:spPr>
          <a:xfrm>
            <a:off x="422899" y="540168"/>
            <a:ext cx="10624949" cy="1787136"/>
          </a:xfrm>
        </p:spPr>
        <p:txBody>
          <a:bodyPr rtlCol="0" anchor="b">
            <a:normAutofit/>
          </a:bodyPr>
          <a:lstStyle/>
          <a:p>
            <a:pPr rtl="0"/>
            <a:r>
              <a:rPr lang="es-ES" sz="4800">
                <a:solidFill>
                  <a:schemeClr val="tx1"/>
                </a:solidFill>
              </a:rPr>
              <a:t>Haga clic para modificar el estilo de título del patrón</a:t>
            </a:r>
            <a:endParaRPr lang="es-ES" sz="4800" dirty="0">
              <a:solidFill>
                <a:schemeClr val="tx1"/>
              </a:solidFill>
            </a:endParaRPr>
          </a:p>
        </p:txBody>
      </p:sp>
      <p:sp>
        <p:nvSpPr>
          <p:cNvPr id="17" name="Marcador de posición de imagen 16">
            <a:extLst>
              <a:ext uri="{FF2B5EF4-FFF2-40B4-BE49-F238E27FC236}">
                <a16:creationId xmlns:a16="http://schemas.microsoft.com/office/drawing/2014/main" id="{B5437444-7076-4AEE-AB96-9C6BB85DAD9F}"/>
              </a:ext>
            </a:extLst>
          </p:cNvPr>
          <p:cNvSpPr>
            <a:spLocks noGrp="1"/>
          </p:cNvSpPr>
          <p:nvPr>
            <p:ph type="pic" sz="quarter" idx="13"/>
          </p:nvPr>
        </p:nvSpPr>
        <p:spPr>
          <a:xfrm>
            <a:off x="0" y="2577775"/>
            <a:ext cx="2587752" cy="1764792"/>
          </a:xfrm>
          <a:solidFill>
            <a:schemeClr val="accent3"/>
          </a:solidFill>
        </p:spPr>
        <p:txBody>
          <a:bodyPr rtlCol="0"/>
          <a:lstStyle/>
          <a:p>
            <a:pPr rtl="0"/>
            <a:r>
              <a:rPr lang="es-ES"/>
              <a:t>Haga clic en el icono para agregar una imagen</a:t>
            </a:r>
            <a:endParaRPr lang="es-ES" dirty="0"/>
          </a:p>
        </p:txBody>
      </p:sp>
      <p:sp>
        <p:nvSpPr>
          <p:cNvPr id="18" name="Marcador de posición de imagen 16">
            <a:extLst>
              <a:ext uri="{FF2B5EF4-FFF2-40B4-BE49-F238E27FC236}">
                <a16:creationId xmlns:a16="http://schemas.microsoft.com/office/drawing/2014/main" id="{536502EE-A891-4CB0-9BA5-B0AC7B9AA808}"/>
              </a:ext>
            </a:extLst>
          </p:cNvPr>
          <p:cNvSpPr>
            <a:spLocks noGrp="1"/>
          </p:cNvSpPr>
          <p:nvPr>
            <p:ph type="pic" sz="quarter" idx="14"/>
          </p:nvPr>
        </p:nvSpPr>
        <p:spPr>
          <a:xfrm>
            <a:off x="0" y="4406215"/>
            <a:ext cx="2587752" cy="1764792"/>
          </a:xfrm>
          <a:solidFill>
            <a:schemeClr val="accent3"/>
          </a:solidFill>
        </p:spPr>
        <p:txBody>
          <a:bodyPr rtlCol="0"/>
          <a:lstStyle/>
          <a:p>
            <a:pPr rtl="0"/>
            <a:r>
              <a:rPr lang="es-ES"/>
              <a:t>Haga clic en el icono para agregar una imagen</a:t>
            </a:r>
            <a:endParaRPr lang="es-ES" dirty="0"/>
          </a:p>
        </p:txBody>
      </p:sp>
      <p:sp>
        <p:nvSpPr>
          <p:cNvPr id="19" name="Marcador de posición de imagen 16">
            <a:extLst>
              <a:ext uri="{FF2B5EF4-FFF2-40B4-BE49-F238E27FC236}">
                <a16:creationId xmlns:a16="http://schemas.microsoft.com/office/drawing/2014/main" id="{51D45778-D0A6-415B-AA4F-03D6E429EB93}"/>
              </a:ext>
            </a:extLst>
          </p:cNvPr>
          <p:cNvSpPr>
            <a:spLocks noGrp="1"/>
          </p:cNvSpPr>
          <p:nvPr>
            <p:ph type="pic" sz="quarter" idx="15"/>
          </p:nvPr>
        </p:nvSpPr>
        <p:spPr>
          <a:xfrm>
            <a:off x="2651760" y="2577775"/>
            <a:ext cx="1764792" cy="1764792"/>
          </a:xfrm>
          <a:solidFill>
            <a:schemeClr val="accent3"/>
          </a:solidFill>
        </p:spPr>
        <p:txBody>
          <a:bodyPr rtlCol="0"/>
          <a:lstStyle/>
          <a:p>
            <a:pPr rtl="0"/>
            <a:r>
              <a:rPr lang="es-ES"/>
              <a:t>Haga clic en el icono para agregar una imagen</a:t>
            </a:r>
            <a:endParaRPr lang="es-ES" dirty="0"/>
          </a:p>
        </p:txBody>
      </p:sp>
      <p:sp>
        <p:nvSpPr>
          <p:cNvPr id="20" name="Marcador de posición de imagen 16">
            <a:extLst>
              <a:ext uri="{FF2B5EF4-FFF2-40B4-BE49-F238E27FC236}">
                <a16:creationId xmlns:a16="http://schemas.microsoft.com/office/drawing/2014/main" id="{93E1D509-0CBA-46BD-9192-C0403309FDBA}"/>
              </a:ext>
            </a:extLst>
          </p:cNvPr>
          <p:cNvSpPr>
            <a:spLocks noGrp="1"/>
          </p:cNvSpPr>
          <p:nvPr>
            <p:ph type="pic" sz="quarter" idx="16"/>
          </p:nvPr>
        </p:nvSpPr>
        <p:spPr>
          <a:xfrm>
            <a:off x="2651760" y="4406575"/>
            <a:ext cx="1764792" cy="1764792"/>
          </a:xfrm>
          <a:solidFill>
            <a:schemeClr val="accent3"/>
          </a:solidFill>
        </p:spPr>
        <p:txBody>
          <a:bodyPr rtlCol="0"/>
          <a:lstStyle/>
          <a:p>
            <a:pPr rtl="0"/>
            <a:r>
              <a:rPr lang="es-ES"/>
              <a:t>Haga clic en el icono para agregar una imagen</a:t>
            </a:r>
            <a:endParaRPr lang="es-ES" dirty="0"/>
          </a:p>
        </p:txBody>
      </p:sp>
      <p:sp>
        <p:nvSpPr>
          <p:cNvPr id="12" name="Marcador de contenido 2">
            <a:extLst>
              <a:ext uri="{FF2B5EF4-FFF2-40B4-BE49-F238E27FC236}">
                <a16:creationId xmlns:a16="http://schemas.microsoft.com/office/drawing/2014/main" id="{6994EC89-4FAE-445C-A6E8-D55E4A34DE4E}"/>
              </a:ext>
            </a:extLst>
          </p:cNvPr>
          <p:cNvSpPr>
            <a:spLocks noGrp="1"/>
          </p:cNvSpPr>
          <p:nvPr>
            <p:ph idx="1"/>
          </p:nvPr>
        </p:nvSpPr>
        <p:spPr>
          <a:xfrm>
            <a:off x="4845122" y="2880452"/>
            <a:ext cx="6355998" cy="3095445"/>
          </a:xfrm>
        </p:spPr>
        <p:txBody>
          <a:bodyPr rtlCol="0" anchor="t" anchorCtr="0">
            <a:normAutofit/>
          </a:bodyPr>
          <a:lstStyle>
            <a:lvl1pPr>
              <a:buNone/>
              <a:defRPr/>
            </a:lvl1pPr>
          </a:lstStyle>
          <a:p>
            <a:pPr lvl="0" rtl="0">
              <a:lnSpc>
                <a:spcPts val="2800"/>
              </a:lnSpc>
            </a:pPr>
            <a:r>
              <a:rPr lang="es-ES" sz="1800">
                <a:solidFill>
                  <a:schemeClr val="tx1"/>
                </a:solidFill>
              </a:rPr>
              <a:t>Haga clic para modificar los estilos de texto del patrón</a:t>
            </a:r>
          </a:p>
        </p:txBody>
      </p:sp>
      <p:sp>
        <p:nvSpPr>
          <p:cNvPr id="2" name="Marcador de fecha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s-ES"/>
              <a:t>Lunes, 1 de febrero de 20XX</a:t>
            </a:r>
          </a:p>
        </p:txBody>
      </p:sp>
      <p:sp>
        <p:nvSpPr>
          <p:cNvPr id="3" name="Marcador de pie de página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
        <p:nvSpPr>
          <p:cNvPr id="13" name="Rectángulo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4515398" y="2577775"/>
            <a:ext cx="7676601" cy="359442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cxnSp>
        <p:nvCxnSpPr>
          <p:cNvPr id="14" name="Conector recto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8BE8DAB8-6232-45C1-9BC3-E99A86BD370E}"/>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43909"/>
      </p:ext>
    </p:extLst>
  </p:cSld>
  <p:clrMapOvr>
    <a:masterClrMapping/>
  </p:clrMapOvr>
  <p:extLst>
    <p:ext uri="{DCECCB84-F9BA-43D5-87BE-67443E8EF086}">
      <p15:sldGuideLst xmlns:p15="http://schemas.microsoft.com/office/powerpoint/2012/main">
        <p15:guide id="1" orient="horz" pos="1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ción">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0" y="5610"/>
            <a:ext cx="708823" cy="71323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6" name="Título 1">
            <a:extLst>
              <a:ext uri="{FF2B5EF4-FFF2-40B4-BE49-F238E27FC236}">
                <a16:creationId xmlns:a16="http://schemas.microsoft.com/office/drawing/2014/main" id="{22EAD03C-7B1C-453F-9977-4E2DD813BF52}"/>
              </a:ext>
            </a:extLst>
          </p:cNvPr>
          <p:cNvSpPr>
            <a:spLocks noGrp="1"/>
          </p:cNvSpPr>
          <p:nvPr>
            <p:ph type="title"/>
          </p:nvPr>
        </p:nvSpPr>
        <p:spPr>
          <a:xfrm>
            <a:off x="6602551" y="540167"/>
            <a:ext cx="4616981" cy="2135867"/>
          </a:xfrm>
        </p:spPr>
        <p:txBody>
          <a:bodyPr rtlCol="0" anchor="b">
            <a:normAutofit/>
          </a:bodyPr>
          <a:lstStyle/>
          <a:p>
            <a:pPr rtl="0"/>
            <a:r>
              <a:rPr lang="es-ES" sz="4800">
                <a:solidFill>
                  <a:schemeClr val="tx1"/>
                </a:solidFill>
              </a:rPr>
              <a:t>Haga clic para modificar el estilo de título del patrón</a:t>
            </a:r>
            <a:endParaRPr lang="es-ES" sz="4800" dirty="0">
              <a:solidFill>
                <a:schemeClr val="tx1"/>
              </a:solidFill>
            </a:endParaRPr>
          </a:p>
        </p:txBody>
      </p:sp>
      <p:sp>
        <p:nvSpPr>
          <p:cNvPr id="11" name="Marcador de posición de imagen 10">
            <a:extLst>
              <a:ext uri="{FF2B5EF4-FFF2-40B4-BE49-F238E27FC236}">
                <a16:creationId xmlns:a16="http://schemas.microsoft.com/office/drawing/2014/main" id="{D3471630-9EC8-4C68-B4D8-D98C242DBE0F}"/>
              </a:ext>
            </a:extLst>
          </p:cNvPr>
          <p:cNvSpPr>
            <a:spLocks noGrp="1"/>
          </p:cNvSpPr>
          <p:nvPr>
            <p:ph type="pic" sz="quarter" idx="13"/>
          </p:nvPr>
        </p:nvSpPr>
        <p:spPr>
          <a:xfrm>
            <a:off x="0" y="685800"/>
            <a:ext cx="3072384" cy="5486344"/>
          </a:xfrm>
          <a:solidFill>
            <a:schemeClr val="accent3"/>
          </a:solidFill>
        </p:spPr>
        <p:txBody>
          <a:bodyPr rtlCol="0"/>
          <a:lstStyle/>
          <a:p>
            <a:pPr rtl="0"/>
            <a:r>
              <a:rPr lang="es-ES"/>
              <a:t>Haga clic en el icono para agregar una imagen</a:t>
            </a:r>
            <a:endParaRPr lang="es-ES" dirty="0"/>
          </a:p>
        </p:txBody>
      </p:sp>
      <p:sp>
        <p:nvSpPr>
          <p:cNvPr id="12" name="Marcador de posición de imagen 10">
            <a:extLst>
              <a:ext uri="{FF2B5EF4-FFF2-40B4-BE49-F238E27FC236}">
                <a16:creationId xmlns:a16="http://schemas.microsoft.com/office/drawing/2014/main" id="{50C66604-16E4-4B52-80AA-A0D73512D135}"/>
              </a:ext>
            </a:extLst>
          </p:cNvPr>
          <p:cNvSpPr>
            <a:spLocks noGrp="1"/>
          </p:cNvSpPr>
          <p:nvPr>
            <p:ph type="pic" sz="quarter" idx="14"/>
          </p:nvPr>
        </p:nvSpPr>
        <p:spPr>
          <a:xfrm>
            <a:off x="3154680" y="685800"/>
            <a:ext cx="3072384" cy="5486344"/>
          </a:xfrm>
          <a:solidFill>
            <a:schemeClr val="accent3"/>
          </a:solidFill>
        </p:spPr>
        <p:txBody>
          <a:bodyPr rtlCol="0"/>
          <a:lstStyle/>
          <a:p>
            <a:pPr rtl="0"/>
            <a:r>
              <a:rPr lang="es-ES"/>
              <a:t>Haga clic en el icono para agregar una imagen</a:t>
            </a:r>
            <a:endParaRPr lang="es-ES" dirty="0"/>
          </a:p>
        </p:txBody>
      </p:sp>
      <p:sp>
        <p:nvSpPr>
          <p:cNvPr id="9" name="Marcador de contenido 2">
            <a:extLst>
              <a:ext uri="{FF2B5EF4-FFF2-40B4-BE49-F238E27FC236}">
                <a16:creationId xmlns:a16="http://schemas.microsoft.com/office/drawing/2014/main" id="{5B630934-DBD2-4535-961F-B198ABA2D05B}"/>
              </a:ext>
            </a:extLst>
          </p:cNvPr>
          <p:cNvSpPr>
            <a:spLocks noGrp="1"/>
          </p:cNvSpPr>
          <p:nvPr>
            <p:ph idx="1"/>
          </p:nvPr>
        </p:nvSpPr>
        <p:spPr>
          <a:xfrm>
            <a:off x="6602551" y="2880452"/>
            <a:ext cx="4616981" cy="3095445"/>
          </a:xfrm>
        </p:spPr>
        <p:txBody>
          <a:bodyPr rtlCol="0" anchor="t" anchorCtr="0">
            <a:normAutofit/>
          </a:bodyPr>
          <a:lstStyle>
            <a:lvl1pPr marL="0" indent="0">
              <a:buNone/>
              <a:defRPr baseline="0"/>
            </a:lvl1pPr>
          </a:lstStyle>
          <a:p>
            <a:pPr lvl="0" rtl="0">
              <a:lnSpc>
                <a:spcPts val="2800"/>
              </a:lnSpc>
            </a:pPr>
            <a:r>
              <a:rPr lang="es-ES" sz="1800">
                <a:solidFill>
                  <a:schemeClr val="tx1"/>
                </a:solidFill>
              </a:rPr>
              <a:t>Haga clic para modificar los estilos de texto del patrón</a:t>
            </a:r>
          </a:p>
        </p:txBody>
      </p:sp>
      <p:sp>
        <p:nvSpPr>
          <p:cNvPr id="2" name="Marcador de fecha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s-ES"/>
              <a:t>Lunes, 1 de febrero de 20XX</a:t>
            </a:r>
          </a:p>
        </p:txBody>
      </p:sp>
      <p:sp>
        <p:nvSpPr>
          <p:cNvPr id="3" name="Marcador de pie de página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cxnSp>
        <p:nvCxnSpPr>
          <p:cNvPr id="14" name="Conector recto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50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lto de secció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BC2EA47A-F66B-4005-A5A4-458E90C0968A}"/>
              </a:ext>
            </a:extLst>
          </p:cNvPr>
          <p:cNvSpPr>
            <a:spLocks noGrp="1"/>
          </p:cNvSpPr>
          <p:nvPr>
            <p:ph type="ctrTitle"/>
          </p:nvPr>
        </p:nvSpPr>
        <p:spPr>
          <a:xfrm>
            <a:off x="422898" y="576263"/>
            <a:ext cx="4977777" cy="2967606"/>
          </a:xfrm>
        </p:spPr>
        <p:txBody>
          <a:bodyPr rtlCol="0" anchor="b" anchorCtr="0">
            <a:normAutofit/>
          </a:bodyPr>
          <a:lstStyle/>
          <a:p>
            <a:pPr algn="l" rtl="0">
              <a:lnSpc>
                <a:spcPts val="5800"/>
              </a:lnSpc>
            </a:pPr>
            <a:r>
              <a:rPr lang="es-ES" sz="4800"/>
              <a:t>Haga clic para modificar el estilo de título del patrón</a:t>
            </a:r>
            <a:endParaRPr lang="es-ES" sz="4800" dirty="0"/>
          </a:p>
        </p:txBody>
      </p:sp>
      <p:sp>
        <p:nvSpPr>
          <p:cNvPr id="6" name="Subtítulo 24">
            <a:extLst>
              <a:ext uri="{FF2B5EF4-FFF2-40B4-BE49-F238E27FC236}">
                <a16:creationId xmlns:a16="http://schemas.microsoft.com/office/drawing/2014/main" id="{FFA42F70-43EA-4954-AA43-22F43175CCEE}"/>
              </a:ext>
            </a:extLst>
          </p:cNvPr>
          <p:cNvSpPr>
            <a:spLocks noGrp="1"/>
          </p:cNvSpPr>
          <p:nvPr>
            <p:ph type="subTitle" idx="1"/>
          </p:nvPr>
        </p:nvSpPr>
        <p:spPr>
          <a:xfrm>
            <a:off x="422898" y="3764975"/>
            <a:ext cx="4977777" cy="2192683"/>
          </a:xfrm>
        </p:spPr>
        <p:txBody>
          <a:bodyPr rtlCol="0">
            <a:normAutofit/>
          </a:bodyPr>
          <a:lstStyle>
            <a:lvl1pPr>
              <a:buNone/>
              <a:defRPr/>
            </a:lvl1pPr>
          </a:lstStyle>
          <a:p>
            <a:pPr algn="l" rtl="0">
              <a:lnSpc>
                <a:spcPts val="3200"/>
              </a:lnSpc>
            </a:pPr>
            <a:r>
              <a:rPr lang="es-ES"/>
              <a:t>Haga clic para modificar el estilo de subtítulo del patrón</a:t>
            </a:r>
            <a:endParaRPr lang="es-ES" dirty="0"/>
          </a:p>
        </p:txBody>
      </p:sp>
      <p:sp>
        <p:nvSpPr>
          <p:cNvPr id="7" name="Rectángulo 6" descr="Etiqueta = Color de énfasis&#10;Tipo = Claro&#10;Objetivo = Relleno">
            <a:extLst>
              <a:ext uri="{FF2B5EF4-FFF2-40B4-BE49-F238E27FC236}">
                <a16:creationId xmlns:a16="http://schemas.microsoft.com/office/drawing/2014/main" id="{F5FCF09E-0DE5-4155-9DC0-786737CF2E1B}"/>
              </a:ext>
            </a:extLst>
          </p:cNvPr>
          <p:cNvSpPr/>
          <p:nvPr userDrawn="1"/>
        </p:nvSpPr>
        <p:spPr>
          <a:xfrm rot="10800000">
            <a:off x="11496184" y="-10"/>
            <a:ext cx="695816" cy="68580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 name="Marcador de posición de imagen 9">
            <a:extLst>
              <a:ext uri="{FF2B5EF4-FFF2-40B4-BE49-F238E27FC236}">
                <a16:creationId xmlns:a16="http://schemas.microsoft.com/office/drawing/2014/main" id="{5AD3536A-3915-4B2E-B85A-9B494EEFBCF0}"/>
              </a:ext>
            </a:extLst>
          </p:cNvPr>
          <p:cNvSpPr>
            <a:spLocks noGrp="1"/>
          </p:cNvSpPr>
          <p:nvPr>
            <p:ph type="pic" sz="quarter" idx="13"/>
          </p:nvPr>
        </p:nvSpPr>
        <p:spPr>
          <a:xfrm>
            <a:off x="6483096" y="0"/>
            <a:ext cx="5020056" cy="6848856"/>
          </a:xfrm>
          <a:solidFill>
            <a:schemeClr val="accent3"/>
          </a:solidFill>
        </p:spPr>
        <p:txBody>
          <a:bodyPr rtlCol="0"/>
          <a:lstStyle/>
          <a:p>
            <a:pPr rtl="0"/>
            <a:r>
              <a:rPr lang="es-ES"/>
              <a:t>Haga clic en el icono para agregar una imagen</a:t>
            </a:r>
            <a:endParaRPr lang="es-ES" dirty="0"/>
          </a:p>
        </p:txBody>
      </p:sp>
    </p:spTree>
    <p:extLst>
      <p:ext uri="{BB962C8B-B14F-4D97-AF65-F5344CB8AC3E}">
        <p14:creationId xmlns:p14="http://schemas.microsoft.com/office/powerpoint/2010/main" val="14043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Escala de tiempo de tabla y gráfi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rtlCol="0">
            <a:normAutofit/>
          </a:bodyPr>
          <a:lstStyle>
            <a:lvl1pPr>
              <a:lnSpc>
                <a:spcPct val="90000"/>
              </a:lnSpc>
              <a:defRPr sz="5200"/>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946892" cy="4206383"/>
          </a:xfrm>
        </p:spPr>
        <p:txBody>
          <a:bodyPr rtlCol="0"/>
          <a:lstStyle>
            <a:lvl1pPr>
              <a:buNone/>
              <a:defRPr sz="2400"/>
            </a:lvl1pPr>
            <a:lvl2pPr>
              <a:buNone/>
              <a:defRPr sz="2200"/>
            </a:lvl2pPr>
            <a:lvl3pPr>
              <a:buNone/>
              <a:defRPr/>
            </a:lvl3pPr>
            <a:lvl4pPr>
              <a:buNone/>
              <a:defRPr/>
            </a:lvl4pPr>
            <a:lvl5pPr>
              <a:buNone/>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rtlCol="0"/>
          <a:lstStyle>
            <a:lvl1pPr>
              <a:defRPr>
                <a:solidFill>
                  <a:schemeClr val="tx2"/>
                </a:solidFill>
              </a:defRPr>
            </a:lvl1pPr>
          </a:lstStyle>
          <a:p>
            <a:pPr rtl="0"/>
            <a:r>
              <a:rPr lang="es-ES"/>
              <a:t>Lunes, 1 de febrero de 20XX</a:t>
            </a:r>
          </a:p>
        </p:txBody>
      </p:sp>
      <p:sp>
        <p:nvSpPr>
          <p:cNvPr id="5" name="Marcador de pie de página 4">
            <a:extLst>
              <a:ext uri="{FF2B5EF4-FFF2-40B4-BE49-F238E27FC236}">
                <a16:creationId xmlns:a16="http://schemas.microsoft.com/office/drawing/2014/main" id="{A07B63EE-3B35-4F8A-BDA3-E778BFE14CA1}"/>
              </a:ext>
            </a:extLst>
          </p:cNvPr>
          <p:cNvSpPr>
            <a:spLocks noGrp="1"/>
          </p:cNvSpPr>
          <p:nvPr>
            <p:ph type="ftr" sz="quarter" idx="11"/>
          </p:nvPr>
        </p:nvSpPr>
        <p:spPr/>
        <p:txBody>
          <a:bodyPr rtlCol="0"/>
          <a:lstStyle>
            <a:lvl1pPr>
              <a:defRPr>
                <a:solidFill>
                  <a:schemeClr val="tx2"/>
                </a:solidFill>
              </a:defRPr>
            </a:lvl1p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rtlCol="0"/>
          <a:lstStyle>
            <a:lvl1pPr algn="ctr">
              <a:defRPr>
                <a:solidFill>
                  <a:schemeClr val="tx2"/>
                </a:solidFill>
              </a:defRPr>
            </a:lvl1pPr>
          </a:lstStyle>
          <a:p>
            <a:pPr rtl="0"/>
            <a:fld id="{3A4F6043-7A67-491B-98BC-F933DED7226D}" type="slidenum">
              <a:rPr lang="es-ES" smtClean="0"/>
              <a:pPr rtl="0"/>
              <a:t>‹Nº›</a:t>
            </a:fld>
            <a:endParaRPr lang="es-ES" dirty="0"/>
          </a:p>
        </p:txBody>
      </p:sp>
    </p:spTree>
    <p:extLst>
      <p:ext uri="{BB962C8B-B14F-4D97-AF65-F5344CB8AC3E}">
        <p14:creationId xmlns:p14="http://schemas.microsoft.com/office/powerpoint/2010/main" val="158728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ita">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AA992A1-D012-4834-9575-CF195C29542A}"/>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Título 1">
            <a:extLst>
              <a:ext uri="{FF2B5EF4-FFF2-40B4-BE49-F238E27FC236}">
                <a16:creationId xmlns:a16="http://schemas.microsoft.com/office/drawing/2014/main" id="{F7BDB455-4C3A-4D7D-BA1B-53E54A2F81A1}"/>
              </a:ext>
            </a:extLst>
          </p:cNvPr>
          <p:cNvSpPr>
            <a:spLocks noGrp="1"/>
          </p:cNvSpPr>
          <p:nvPr>
            <p:ph type="ctrTitle"/>
          </p:nvPr>
        </p:nvSpPr>
        <p:spPr>
          <a:xfrm>
            <a:off x="422899" y="576263"/>
            <a:ext cx="5206802" cy="2967606"/>
          </a:xfrm>
        </p:spPr>
        <p:txBody>
          <a:bodyPr rtlCol="0" anchor="b" anchorCtr="0">
            <a:normAutofit/>
          </a:bodyPr>
          <a:lstStyle/>
          <a:p>
            <a:pPr algn="l" rtl="0">
              <a:lnSpc>
                <a:spcPts val="5800"/>
              </a:lnSpc>
            </a:pPr>
            <a:r>
              <a:rPr lang="es-ES" sz="4800"/>
              <a:t>Haga clic para modificar el estilo de título del patrón</a:t>
            </a:r>
            <a:endParaRPr lang="es-ES" sz="4800" dirty="0"/>
          </a:p>
        </p:txBody>
      </p:sp>
      <p:sp>
        <p:nvSpPr>
          <p:cNvPr id="9" name="Subtítulo 24">
            <a:extLst>
              <a:ext uri="{FF2B5EF4-FFF2-40B4-BE49-F238E27FC236}">
                <a16:creationId xmlns:a16="http://schemas.microsoft.com/office/drawing/2014/main" id="{D04D9E17-0E95-4027-8EDD-241B2BB1AA92}"/>
              </a:ext>
            </a:extLst>
          </p:cNvPr>
          <p:cNvSpPr>
            <a:spLocks noGrp="1"/>
          </p:cNvSpPr>
          <p:nvPr>
            <p:ph type="subTitle" idx="1"/>
          </p:nvPr>
        </p:nvSpPr>
        <p:spPr>
          <a:xfrm>
            <a:off x="422899" y="3764975"/>
            <a:ext cx="5206802" cy="2192683"/>
          </a:xfrm>
        </p:spPr>
        <p:txBody>
          <a:bodyPr rtlCol="0">
            <a:normAutofit/>
          </a:bodyPr>
          <a:lstStyle>
            <a:lvl1pPr>
              <a:buNone/>
              <a:defRPr/>
            </a:lvl1pPr>
          </a:lstStyle>
          <a:p>
            <a:pPr algn="l" rtl="0">
              <a:lnSpc>
                <a:spcPts val="3200"/>
              </a:lnSpc>
            </a:pPr>
            <a:r>
              <a:rPr lang="es-ES"/>
              <a:t>Haga clic para modificar el estilo de subtítulo del patrón</a:t>
            </a:r>
            <a:endParaRPr lang="es-ES" dirty="0"/>
          </a:p>
        </p:txBody>
      </p:sp>
      <p:sp>
        <p:nvSpPr>
          <p:cNvPr id="16" name="Marcador de posición de imagen 15">
            <a:extLst>
              <a:ext uri="{FF2B5EF4-FFF2-40B4-BE49-F238E27FC236}">
                <a16:creationId xmlns:a16="http://schemas.microsoft.com/office/drawing/2014/main" id="{2A26827B-04FD-424C-A601-BCAAD51F46B2}"/>
              </a:ext>
            </a:extLst>
          </p:cNvPr>
          <p:cNvSpPr>
            <a:spLocks noGrp="1"/>
          </p:cNvSpPr>
          <p:nvPr>
            <p:ph type="pic" sz="quarter" idx="13"/>
          </p:nvPr>
        </p:nvSpPr>
        <p:spPr>
          <a:xfrm>
            <a:off x="6364224" y="685800"/>
            <a:ext cx="5129784" cy="1746504"/>
          </a:xfrm>
          <a:solidFill>
            <a:schemeClr val="accent3"/>
          </a:solidFill>
        </p:spPr>
        <p:txBody>
          <a:bodyPr rtlCol="0"/>
          <a:lstStyle/>
          <a:p>
            <a:pPr rtl="0"/>
            <a:r>
              <a:rPr lang="es-ES"/>
              <a:t>Haga clic en el icono para agregar una imagen</a:t>
            </a:r>
            <a:endParaRPr lang="es-ES" dirty="0"/>
          </a:p>
        </p:txBody>
      </p:sp>
      <p:sp>
        <p:nvSpPr>
          <p:cNvPr id="17" name="Marcador de posición de imagen 15">
            <a:extLst>
              <a:ext uri="{FF2B5EF4-FFF2-40B4-BE49-F238E27FC236}">
                <a16:creationId xmlns:a16="http://schemas.microsoft.com/office/drawing/2014/main" id="{51A43274-DD11-4214-8866-5163B788CD1E}"/>
              </a:ext>
            </a:extLst>
          </p:cNvPr>
          <p:cNvSpPr>
            <a:spLocks noGrp="1"/>
          </p:cNvSpPr>
          <p:nvPr>
            <p:ph type="pic" sz="quarter" idx="14"/>
          </p:nvPr>
        </p:nvSpPr>
        <p:spPr>
          <a:xfrm>
            <a:off x="6361416" y="2559960"/>
            <a:ext cx="5129784" cy="1746504"/>
          </a:xfrm>
          <a:solidFill>
            <a:schemeClr val="accent3"/>
          </a:solidFill>
        </p:spPr>
        <p:txBody>
          <a:bodyPr rtlCol="0"/>
          <a:lstStyle/>
          <a:p>
            <a:pPr rtl="0"/>
            <a:r>
              <a:rPr lang="es-ES"/>
              <a:t>Haga clic en el icono para agregar una imagen</a:t>
            </a:r>
            <a:endParaRPr lang="es-ES" dirty="0"/>
          </a:p>
        </p:txBody>
      </p:sp>
      <p:sp>
        <p:nvSpPr>
          <p:cNvPr id="18" name="Marcador de posición de imagen 15">
            <a:extLst>
              <a:ext uri="{FF2B5EF4-FFF2-40B4-BE49-F238E27FC236}">
                <a16:creationId xmlns:a16="http://schemas.microsoft.com/office/drawing/2014/main" id="{63E02E81-5AE8-46D6-942E-52D16C8CBE88}"/>
              </a:ext>
            </a:extLst>
          </p:cNvPr>
          <p:cNvSpPr>
            <a:spLocks noGrp="1"/>
          </p:cNvSpPr>
          <p:nvPr>
            <p:ph type="pic" sz="quarter" idx="15"/>
          </p:nvPr>
        </p:nvSpPr>
        <p:spPr>
          <a:xfrm>
            <a:off x="6361416" y="4416192"/>
            <a:ext cx="5129784" cy="1746504"/>
          </a:xfrm>
          <a:solidFill>
            <a:schemeClr val="accent3"/>
          </a:solidFill>
        </p:spPr>
        <p:txBody>
          <a:bodyPr rtlCol="0"/>
          <a:lstStyle/>
          <a:p>
            <a:pPr rtl="0"/>
            <a:r>
              <a:rPr lang="es-ES"/>
              <a:t>Haga clic en el icono para agregar una imagen</a:t>
            </a:r>
            <a:endParaRPr lang="es-ES" dirty="0"/>
          </a:p>
        </p:txBody>
      </p:sp>
      <p:sp>
        <p:nvSpPr>
          <p:cNvPr id="2" name="Marcador de fecha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s-ES"/>
              <a:t>Lunes, 1 de febrero de 20XX</a:t>
            </a:r>
          </a:p>
        </p:txBody>
      </p:sp>
      <p:sp>
        <p:nvSpPr>
          <p:cNvPr id="3" name="Marcador de pie de página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
        <p:nvSpPr>
          <p:cNvPr id="11" name="Rectángulo 10">
            <a:extLst>
              <a:ext uri="{FF2B5EF4-FFF2-40B4-BE49-F238E27FC236}">
                <a16:creationId xmlns:a16="http://schemas.microsoft.com/office/drawing/2014/main" id="{5E08B021-326C-466B-A929-7282AA793D87}"/>
              </a:ext>
              <a:ext uri="{C183D7F6-B498-43B3-948B-1728B52AA6E4}">
                <adec:decorative xmlns:adec="http://schemas.microsoft.com/office/drawing/2017/decorative" val="1"/>
              </a:ext>
            </a:extLst>
          </p:cNvPr>
          <p:cNvSpPr/>
          <p:nvPr userDrawn="1"/>
        </p:nvSpPr>
        <p:spPr>
          <a:xfrm rot="10800000">
            <a:off x="11504672" y="685799"/>
            <a:ext cx="687327" cy="174790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4" name="Conector recto 13">
            <a:extLst>
              <a:ext uri="{FF2B5EF4-FFF2-40B4-BE49-F238E27FC236}">
                <a16:creationId xmlns:a16="http://schemas.microsoft.com/office/drawing/2014/main" id="{0733741E-9972-4C5E-B592-7570CD3CCC52}"/>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48C6A56C-39A6-4FDE-BD90-66B344C061F5}"/>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0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Equi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CAF4BC-D1E9-40F0-A26B-9EA9B6B69755}"/>
              </a:ext>
            </a:extLst>
          </p:cNvPr>
          <p:cNvSpPr>
            <a:spLocks noGrp="1"/>
          </p:cNvSpPr>
          <p:nvPr>
            <p:ph type="title"/>
          </p:nvPr>
        </p:nvSpPr>
        <p:spPr>
          <a:xfrm>
            <a:off x="420623" y="365760"/>
            <a:ext cx="11067089" cy="1325880"/>
          </a:xfrm>
        </p:spPr>
        <p:txBody>
          <a:bodyPr rtlCol="0" anchor="ctr">
            <a:normAutofit/>
          </a:bodyPr>
          <a:lstStyle>
            <a:lvl1pPr>
              <a:lnSpc>
                <a:spcPts val="2800"/>
              </a:lnSpc>
              <a:spcBef>
                <a:spcPts val="1000"/>
              </a:spcBef>
              <a:defRPr sz="5200" b="0" i="0"/>
            </a:lvl1pPr>
          </a:lstStyle>
          <a:p>
            <a:pPr rtl="0"/>
            <a:r>
              <a:rPr lang="es-ES"/>
              <a:t>Haga clic para modificar el estilo de título del patrón</a:t>
            </a:r>
          </a:p>
        </p:txBody>
      </p:sp>
      <p:sp>
        <p:nvSpPr>
          <p:cNvPr id="35" name="Marcador de posición de imagen 34">
            <a:extLst>
              <a:ext uri="{FF2B5EF4-FFF2-40B4-BE49-F238E27FC236}">
                <a16:creationId xmlns:a16="http://schemas.microsoft.com/office/drawing/2014/main" id="{F2462114-8669-43BC-B4E2-2721F7F370A8}"/>
              </a:ext>
            </a:extLst>
          </p:cNvPr>
          <p:cNvSpPr>
            <a:spLocks noGrp="1"/>
          </p:cNvSpPr>
          <p:nvPr>
            <p:ph type="pic" sz="quarter" idx="19"/>
          </p:nvPr>
        </p:nvSpPr>
        <p:spPr>
          <a:xfrm>
            <a:off x="420624" y="2029968"/>
            <a:ext cx="2642616" cy="1892808"/>
          </a:xfrm>
          <a:solidFill>
            <a:schemeClr val="accent3"/>
          </a:solidFill>
        </p:spPr>
        <p:txBody>
          <a:bodyPr rtlCol="0"/>
          <a:lstStyle/>
          <a:p>
            <a:pPr rtl="0"/>
            <a:r>
              <a:rPr lang="es-ES"/>
              <a:t>Haga clic en el icono para agregar una imagen</a:t>
            </a:r>
            <a:endParaRPr lang="es-ES" dirty="0"/>
          </a:p>
        </p:txBody>
      </p:sp>
      <p:sp>
        <p:nvSpPr>
          <p:cNvPr id="40" name="Marcador de texto 39">
            <a:extLst>
              <a:ext uri="{FF2B5EF4-FFF2-40B4-BE49-F238E27FC236}">
                <a16:creationId xmlns:a16="http://schemas.microsoft.com/office/drawing/2014/main" id="{588BD3B0-8831-43B7-B5A9-3F692192A2D6}"/>
              </a:ext>
            </a:extLst>
          </p:cNvPr>
          <p:cNvSpPr>
            <a:spLocks noGrp="1"/>
          </p:cNvSpPr>
          <p:nvPr>
            <p:ph type="body" sz="quarter" idx="23" hasCustomPrompt="1"/>
          </p:nvPr>
        </p:nvSpPr>
        <p:spPr>
          <a:xfrm>
            <a:off x="420624" y="3971853"/>
            <a:ext cx="2642616" cy="877824"/>
          </a:xfrm>
        </p:spPr>
        <p:txBody>
          <a:bodyPr rtlCol="0" anchor="b" anchorCtr="0">
            <a:normAutofit/>
          </a:bodyPr>
          <a:lstStyle>
            <a:lvl1pPr>
              <a:buNone/>
              <a:defRPr sz="2000" b="1" baseline="0"/>
            </a:lvl1pPr>
          </a:lstStyle>
          <a:p>
            <a:pPr lvl="0" rtl="0"/>
            <a:r>
              <a:rPr lang="es-ES"/>
              <a:t>Nombre</a:t>
            </a:r>
          </a:p>
        </p:txBody>
      </p:sp>
      <p:sp>
        <p:nvSpPr>
          <p:cNvPr id="3" name="Marcador de texto 2">
            <a:extLst>
              <a:ext uri="{FF2B5EF4-FFF2-40B4-BE49-F238E27FC236}">
                <a16:creationId xmlns:a16="http://schemas.microsoft.com/office/drawing/2014/main" id="{FF7974A6-FAB9-47DA-8F1A-701DFC8DF327}"/>
              </a:ext>
            </a:extLst>
          </p:cNvPr>
          <p:cNvSpPr>
            <a:spLocks noGrp="1"/>
          </p:cNvSpPr>
          <p:nvPr>
            <p:ph type="body" idx="1" hasCustomPrompt="1"/>
          </p:nvPr>
        </p:nvSpPr>
        <p:spPr>
          <a:xfrm>
            <a:off x="420625" y="4945456"/>
            <a:ext cx="2644360" cy="741904"/>
          </a:xfrm>
        </p:spPr>
        <p:txBody>
          <a:bodyPr rtlCol="0">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Título</a:t>
            </a:r>
          </a:p>
        </p:txBody>
      </p:sp>
      <p:sp>
        <p:nvSpPr>
          <p:cNvPr id="36" name="Marcador de posición de imagen 34">
            <a:extLst>
              <a:ext uri="{FF2B5EF4-FFF2-40B4-BE49-F238E27FC236}">
                <a16:creationId xmlns:a16="http://schemas.microsoft.com/office/drawing/2014/main" id="{E9A9694E-7001-4575-9F4C-663629B0A7CE}"/>
              </a:ext>
            </a:extLst>
          </p:cNvPr>
          <p:cNvSpPr>
            <a:spLocks noGrp="1"/>
          </p:cNvSpPr>
          <p:nvPr>
            <p:ph type="pic" sz="quarter" idx="20"/>
          </p:nvPr>
        </p:nvSpPr>
        <p:spPr>
          <a:xfrm>
            <a:off x="3227832" y="2029968"/>
            <a:ext cx="2642616" cy="1892808"/>
          </a:xfrm>
          <a:solidFill>
            <a:schemeClr val="accent3"/>
          </a:solidFill>
        </p:spPr>
        <p:txBody>
          <a:bodyPr rtlCol="0"/>
          <a:lstStyle/>
          <a:p>
            <a:pPr rtl="0"/>
            <a:r>
              <a:rPr lang="es-ES"/>
              <a:t>Haga clic en el icono para agregar una imagen</a:t>
            </a:r>
            <a:endParaRPr lang="es-ES" dirty="0"/>
          </a:p>
        </p:txBody>
      </p:sp>
      <p:sp>
        <p:nvSpPr>
          <p:cNvPr id="31" name="Marcador de texto 30">
            <a:extLst>
              <a:ext uri="{FF2B5EF4-FFF2-40B4-BE49-F238E27FC236}">
                <a16:creationId xmlns:a16="http://schemas.microsoft.com/office/drawing/2014/main" id="{44183588-657C-4472-8112-7A2B55E2E714}"/>
              </a:ext>
            </a:extLst>
          </p:cNvPr>
          <p:cNvSpPr>
            <a:spLocks noGrp="1"/>
          </p:cNvSpPr>
          <p:nvPr>
            <p:ph type="body" sz="quarter" idx="16" hasCustomPrompt="1"/>
          </p:nvPr>
        </p:nvSpPr>
        <p:spPr>
          <a:xfrm>
            <a:off x="3227832" y="3971853"/>
            <a:ext cx="2642616" cy="877824"/>
          </a:xfrm>
        </p:spPr>
        <p:txBody>
          <a:bodyPr rtlCol="0" anchor="b" anchorCtr="0"/>
          <a:lstStyle>
            <a:lvl1pPr>
              <a:buNone/>
              <a:defRPr sz="2000" b="1"/>
            </a:lvl1pPr>
          </a:lstStyle>
          <a:p>
            <a:pPr lvl="0" rtl="0"/>
            <a:r>
              <a:rPr lang="es-ES"/>
              <a:t>Nombre</a:t>
            </a:r>
          </a:p>
        </p:txBody>
      </p:sp>
      <p:sp>
        <p:nvSpPr>
          <p:cNvPr id="24" name="Marcador de texto 2">
            <a:extLst>
              <a:ext uri="{FF2B5EF4-FFF2-40B4-BE49-F238E27FC236}">
                <a16:creationId xmlns:a16="http://schemas.microsoft.com/office/drawing/2014/main" id="{E5900E07-5526-44B5-BD49-95414B12080F}"/>
              </a:ext>
            </a:extLst>
          </p:cNvPr>
          <p:cNvSpPr>
            <a:spLocks noGrp="1"/>
          </p:cNvSpPr>
          <p:nvPr>
            <p:ph type="body" idx="13" hasCustomPrompt="1"/>
          </p:nvPr>
        </p:nvSpPr>
        <p:spPr>
          <a:xfrm>
            <a:off x="3227832" y="4945456"/>
            <a:ext cx="2644360" cy="741904"/>
          </a:xfrm>
        </p:spPr>
        <p:txBody>
          <a:bodyPr rtlCol="0">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Título</a:t>
            </a:r>
          </a:p>
        </p:txBody>
      </p:sp>
      <p:sp>
        <p:nvSpPr>
          <p:cNvPr id="37" name="Marcador de posición de imagen 34">
            <a:extLst>
              <a:ext uri="{FF2B5EF4-FFF2-40B4-BE49-F238E27FC236}">
                <a16:creationId xmlns:a16="http://schemas.microsoft.com/office/drawing/2014/main" id="{5AD1D716-DEC7-4756-8417-259B5EAA7EA0}"/>
              </a:ext>
            </a:extLst>
          </p:cNvPr>
          <p:cNvSpPr>
            <a:spLocks noGrp="1"/>
          </p:cNvSpPr>
          <p:nvPr>
            <p:ph type="pic" sz="quarter" idx="21"/>
          </p:nvPr>
        </p:nvSpPr>
        <p:spPr>
          <a:xfrm>
            <a:off x="6044184" y="2029968"/>
            <a:ext cx="2642616" cy="1892808"/>
          </a:xfrm>
          <a:solidFill>
            <a:schemeClr val="accent3"/>
          </a:solidFill>
        </p:spPr>
        <p:txBody>
          <a:bodyPr rtlCol="0"/>
          <a:lstStyle/>
          <a:p>
            <a:pPr rtl="0"/>
            <a:r>
              <a:rPr lang="es-ES"/>
              <a:t>Haga clic en el icono para agregar una imagen</a:t>
            </a:r>
            <a:endParaRPr lang="es-ES" dirty="0"/>
          </a:p>
        </p:txBody>
      </p:sp>
      <p:sp>
        <p:nvSpPr>
          <p:cNvPr id="32" name="Marcador de texto 30">
            <a:extLst>
              <a:ext uri="{FF2B5EF4-FFF2-40B4-BE49-F238E27FC236}">
                <a16:creationId xmlns:a16="http://schemas.microsoft.com/office/drawing/2014/main" id="{5E05DC2B-9AC8-4E27-A870-E3E9BBCF4FBF}"/>
              </a:ext>
            </a:extLst>
          </p:cNvPr>
          <p:cNvSpPr>
            <a:spLocks noGrp="1"/>
          </p:cNvSpPr>
          <p:nvPr>
            <p:ph type="body" sz="quarter" idx="17" hasCustomPrompt="1"/>
          </p:nvPr>
        </p:nvSpPr>
        <p:spPr>
          <a:xfrm>
            <a:off x="6044184" y="3971853"/>
            <a:ext cx="2642616" cy="877824"/>
          </a:xfrm>
        </p:spPr>
        <p:txBody>
          <a:bodyPr rtlCol="0" anchor="b" anchorCtr="0"/>
          <a:lstStyle>
            <a:lvl1pPr>
              <a:buNone/>
              <a:defRPr sz="2000" b="1"/>
            </a:lvl1pPr>
          </a:lstStyle>
          <a:p>
            <a:pPr lvl="0" rtl="0"/>
            <a:r>
              <a:rPr lang="es-ES"/>
              <a:t>Nombre</a:t>
            </a:r>
          </a:p>
        </p:txBody>
      </p:sp>
      <p:sp>
        <p:nvSpPr>
          <p:cNvPr id="26" name="Marcador de texto 2">
            <a:extLst>
              <a:ext uri="{FF2B5EF4-FFF2-40B4-BE49-F238E27FC236}">
                <a16:creationId xmlns:a16="http://schemas.microsoft.com/office/drawing/2014/main" id="{13C6B231-0427-4DBE-AE82-31CC424FC664}"/>
              </a:ext>
            </a:extLst>
          </p:cNvPr>
          <p:cNvSpPr>
            <a:spLocks noGrp="1"/>
          </p:cNvSpPr>
          <p:nvPr>
            <p:ph type="body" idx="14" hasCustomPrompt="1"/>
          </p:nvPr>
        </p:nvSpPr>
        <p:spPr>
          <a:xfrm>
            <a:off x="6044184" y="4945456"/>
            <a:ext cx="2644360" cy="741904"/>
          </a:xfrm>
        </p:spPr>
        <p:txBody>
          <a:bodyPr rtlCol="0">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Título</a:t>
            </a:r>
          </a:p>
        </p:txBody>
      </p:sp>
      <p:sp>
        <p:nvSpPr>
          <p:cNvPr id="38" name="Marcador de posición de imagen 34">
            <a:extLst>
              <a:ext uri="{FF2B5EF4-FFF2-40B4-BE49-F238E27FC236}">
                <a16:creationId xmlns:a16="http://schemas.microsoft.com/office/drawing/2014/main" id="{67FC7F9C-D486-450B-B0F9-3EE9789C8964}"/>
              </a:ext>
            </a:extLst>
          </p:cNvPr>
          <p:cNvSpPr>
            <a:spLocks noGrp="1"/>
          </p:cNvSpPr>
          <p:nvPr>
            <p:ph type="pic" sz="quarter" idx="22"/>
          </p:nvPr>
        </p:nvSpPr>
        <p:spPr>
          <a:xfrm>
            <a:off x="8851392" y="2020920"/>
            <a:ext cx="2642616" cy="1892808"/>
          </a:xfrm>
          <a:solidFill>
            <a:schemeClr val="accent3"/>
          </a:solidFill>
        </p:spPr>
        <p:txBody>
          <a:bodyPr rtlCol="0"/>
          <a:lstStyle/>
          <a:p>
            <a:pPr rtl="0"/>
            <a:r>
              <a:rPr lang="es-ES"/>
              <a:t>Haga clic en el icono para agregar una imagen</a:t>
            </a:r>
            <a:endParaRPr lang="es-ES" dirty="0"/>
          </a:p>
        </p:txBody>
      </p:sp>
      <p:sp>
        <p:nvSpPr>
          <p:cNvPr id="33" name="Marcador de texto 30">
            <a:extLst>
              <a:ext uri="{FF2B5EF4-FFF2-40B4-BE49-F238E27FC236}">
                <a16:creationId xmlns:a16="http://schemas.microsoft.com/office/drawing/2014/main" id="{9A466F23-EDAE-477E-B8D1-C9E81E6D1B12}"/>
              </a:ext>
            </a:extLst>
          </p:cNvPr>
          <p:cNvSpPr>
            <a:spLocks noGrp="1"/>
          </p:cNvSpPr>
          <p:nvPr>
            <p:ph type="body" sz="quarter" idx="18" hasCustomPrompt="1"/>
          </p:nvPr>
        </p:nvSpPr>
        <p:spPr>
          <a:xfrm>
            <a:off x="8851392" y="3971853"/>
            <a:ext cx="2642616" cy="877824"/>
          </a:xfrm>
        </p:spPr>
        <p:txBody>
          <a:bodyPr rtlCol="0" anchor="b" anchorCtr="0"/>
          <a:lstStyle>
            <a:lvl1pPr>
              <a:buNone/>
              <a:defRPr sz="2000" b="1"/>
            </a:lvl1pPr>
          </a:lstStyle>
          <a:p>
            <a:pPr lvl="0" rtl="0"/>
            <a:r>
              <a:rPr lang="es-ES"/>
              <a:t>Nombre</a:t>
            </a:r>
          </a:p>
        </p:txBody>
      </p:sp>
      <p:sp>
        <p:nvSpPr>
          <p:cNvPr id="28" name="Marcador de texto 2">
            <a:extLst>
              <a:ext uri="{FF2B5EF4-FFF2-40B4-BE49-F238E27FC236}">
                <a16:creationId xmlns:a16="http://schemas.microsoft.com/office/drawing/2014/main" id="{6C8ADF02-C47F-4077-865D-D057627A9E3F}"/>
              </a:ext>
            </a:extLst>
          </p:cNvPr>
          <p:cNvSpPr>
            <a:spLocks noGrp="1"/>
          </p:cNvSpPr>
          <p:nvPr>
            <p:ph type="body" idx="15" hasCustomPrompt="1"/>
          </p:nvPr>
        </p:nvSpPr>
        <p:spPr>
          <a:xfrm>
            <a:off x="8851392" y="4945456"/>
            <a:ext cx="2644360" cy="741904"/>
          </a:xfrm>
        </p:spPr>
        <p:txBody>
          <a:bodyPr rtlCol="0">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Título</a:t>
            </a:r>
          </a:p>
        </p:txBody>
      </p:sp>
      <p:sp>
        <p:nvSpPr>
          <p:cNvPr id="4" name="Marcador de fecha 3">
            <a:extLst>
              <a:ext uri="{FF2B5EF4-FFF2-40B4-BE49-F238E27FC236}">
                <a16:creationId xmlns:a16="http://schemas.microsoft.com/office/drawing/2014/main" id="{A564E2B4-314C-4D4F-8938-E437A2EF527B}"/>
              </a:ext>
            </a:extLst>
          </p:cNvPr>
          <p:cNvSpPr>
            <a:spLocks noGrp="1"/>
          </p:cNvSpPr>
          <p:nvPr>
            <p:ph type="dt" sz="half" idx="10"/>
          </p:nvPr>
        </p:nvSpPr>
        <p:spPr/>
        <p:txBody>
          <a:bodyPr rtlCol="0"/>
          <a:lstStyle/>
          <a:p>
            <a:pPr rtl="0"/>
            <a:r>
              <a:rPr lang="es-ES"/>
              <a:t>Lunes, 1 de febrero de 20XX</a:t>
            </a:r>
          </a:p>
        </p:txBody>
      </p:sp>
      <p:sp>
        <p:nvSpPr>
          <p:cNvPr id="5" name="Marcador de pie de página 4">
            <a:extLst>
              <a:ext uri="{FF2B5EF4-FFF2-40B4-BE49-F238E27FC236}">
                <a16:creationId xmlns:a16="http://schemas.microsoft.com/office/drawing/2014/main" id="{72442F23-6986-4A36-97F0-13F305A2DEBF}"/>
              </a:ext>
            </a:extLst>
          </p:cNvPr>
          <p:cNvSpPr>
            <a:spLocks noGrp="1"/>
          </p:cNvSpPr>
          <p:nvPr>
            <p:ph type="ftr" sz="quarter" idx="11"/>
          </p:nvPr>
        </p:nvSpPr>
        <p:spPr/>
        <p:txBody>
          <a:bodyPr rtlCol="0"/>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cxnSp>
        <p:nvCxnSpPr>
          <p:cNvPr id="12" name="Conector recto 11">
            <a:extLst>
              <a:ext uri="{FF2B5EF4-FFF2-40B4-BE49-F238E27FC236}">
                <a16:creationId xmlns:a16="http://schemas.microsoft.com/office/drawing/2014/main" id="{94360FCC-CBCE-4F8E-84A2-B29CA5DADC66}"/>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6" name="Conector recto 15">
            <a:extLst>
              <a:ext uri="{FF2B5EF4-FFF2-40B4-BE49-F238E27FC236}">
                <a16:creationId xmlns:a16="http://schemas.microsoft.com/office/drawing/2014/main" id="{E1D8AF1F-4C5C-4C08-894E-00850C387A20}"/>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59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0_Contenido y columna 2 (diapositiva de 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rtlCol="0">
            <a:normAutofit/>
          </a:bodyPr>
          <a:lstStyle>
            <a:lvl1pPr>
              <a:defRPr sz="5200"/>
            </a:lvl1pPr>
          </a:lstStyle>
          <a:p>
            <a:pPr rtl="0"/>
            <a:r>
              <a:rPr lang="es-ES"/>
              <a:t>Haga clic para modificar el estilo de título del patrón</a:t>
            </a:r>
          </a:p>
        </p:txBody>
      </p:sp>
      <p:sp>
        <p:nvSpPr>
          <p:cNvPr id="3" name="Marcador de texto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rtlCol="0"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rtlCol="0"/>
          <a:lstStyle>
            <a:lvl1pPr>
              <a:defRPr sz="2400"/>
            </a:lvl1pPr>
            <a:lvl2pPr>
              <a:defRPr sz="2200"/>
            </a:lvl2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texto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rtlCol="0"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6" name="Marcador de contenido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rtlCol="0"/>
          <a:lstStyle>
            <a:lvl1pPr>
              <a:defRPr sz="2400"/>
            </a:lvl1pPr>
            <a:lvl2pPr>
              <a:defRPr sz="2200"/>
            </a:lvl2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7" name="Marcador de fecha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rtlCol="0"/>
          <a:lstStyle/>
          <a:p>
            <a:pPr rtl="0"/>
            <a:r>
              <a:rPr lang="es-ES"/>
              <a:t>Lunes, 1 de febrero de 20XX</a:t>
            </a:r>
          </a:p>
        </p:txBody>
      </p:sp>
      <p:sp>
        <p:nvSpPr>
          <p:cNvPr id="8" name="Marcador de pie de página 7">
            <a:extLst>
              <a:ext uri="{FF2B5EF4-FFF2-40B4-BE49-F238E27FC236}">
                <a16:creationId xmlns:a16="http://schemas.microsoft.com/office/drawing/2014/main" id="{AA7690B4-8A9A-4717-8B0B-2C921292656C}"/>
              </a:ext>
            </a:extLst>
          </p:cNvPr>
          <p:cNvSpPr>
            <a:spLocks noGrp="1"/>
          </p:cNvSpPr>
          <p:nvPr>
            <p:ph type="ftr" sz="quarter" idx="11"/>
          </p:nvPr>
        </p:nvSpPr>
        <p:spPr/>
        <p:txBody>
          <a:bodyPr rtlCol="0"/>
          <a:lstStyle/>
          <a:p>
            <a:pPr rtl="0"/>
            <a:r>
              <a:rPr lang="es-ES"/>
              <a:t>Ejemplo de Texto de pie de página</a:t>
            </a:r>
          </a:p>
        </p:txBody>
      </p:sp>
      <p:sp>
        <p:nvSpPr>
          <p:cNvPr id="9" name="Marcador de número de diapositiva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sp>
        <p:nvSpPr>
          <p:cNvPr id="11" name="Rectángulo 10" descr="Etiqueta = Color de énfasis&#10;Tipo = Claro&#10;Objetivo = Relleno">
            <a:extLst>
              <a:ext uri="{FF2B5EF4-FFF2-40B4-BE49-F238E27FC236}">
                <a16:creationId xmlns:a16="http://schemas.microsoft.com/office/drawing/2014/main" id="{A53A46AB-E26C-4F66-A0B8-4CDBD5F4011C}"/>
              </a:ext>
            </a:extLst>
          </p:cNvPr>
          <p:cNvSpPr/>
          <p:nvPr userDrawn="1"/>
        </p:nvSpPr>
        <p:spPr>
          <a:xfrm rot="10800000">
            <a:off x="11494040" y="4282928"/>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3" name="Conector recto 12" descr="Etiqueta = Color de énfasis&#10;Tipo = Claro&#10;Target=Line">
            <a:extLst>
              <a:ext uri="{FF2B5EF4-FFF2-40B4-BE49-F238E27FC236}">
                <a16:creationId xmlns:a16="http://schemas.microsoft.com/office/drawing/2014/main" id="{91B558DC-6718-44D0-992F-3EF710C6A724}"/>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descr="Etiqueta = Color de énfasis&#10;Tipo = Claro&#10;Target=Line">
            <a:extLst>
              <a:ext uri="{FF2B5EF4-FFF2-40B4-BE49-F238E27FC236}">
                <a16:creationId xmlns:a16="http://schemas.microsoft.com/office/drawing/2014/main" id="{8957C00F-B052-4CA9-BD41-08B7B9AD505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lumna de contenido 3">
    <p:spTree>
      <p:nvGrpSpPr>
        <p:cNvPr id="1" name=""/>
        <p:cNvGrpSpPr/>
        <p:nvPr/>
      </p:nvGrpSpPr>
      <p:grpSpPr>
        <a:xfrm>
          <a:off x="0" y="0"/>
          <a:ext cx="0" cy="0"/>
          <a:chOff x="0" y="0"/>
          <a:chExt cx="0" cy="0"/>
        </a:xfrm>
      </p:grpSpPr>
      <p:sp>
        <p:nvSpPr>
          <p:cNvPr id="22" name="Rectángulo 21" descr="Etiqueta = Color de énfasis&#10;Tipo = Claro&#10;Objetivo = Relleno">
            <a:extLst>
              <a:ext uri="{FF2B5EF4-FFF2-40B4-BE49-F238E27FC236}">
                <a16:creationId xmlns:a16="http://schemas.microsoft.com/office/drawing/2014/main" id="{3065995A-ADFA-424E-8E79-060CD9CD1880}"/>
              </a:ext>
            </a:extLst>
          </p:cNvPr>
          <p:cNvSpPr/>
          <p:nvPr userDrawn="1"/>
        </p:nvSpPr>
        <p:spPr>
          <a:xfrm rot="10800000">
            <a:off x="11492523" y="0"/>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ítulo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rtlCol="0">
            <a:normAutofit/>
          </a:bodyPr>
          <a:lstStyle>
            <a:lvl1pPr>
              <a:defRPr sz="5200"/>
            </a:lvl1p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3291840" cy="823912"/>
          </a:xfrm>
        </p:spPr>
        <p:txBody>
          <a:bodyPr rtlCol="0"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3291840" cy="3526932"/>
          </a:xfrm>
        </p:spPr>
        <p:txBody>
          <a:bodyPr rtlCol="0">
            <a:normAutofit/>
          </a:bodyPr>
          <a:lstStyle>
            <a:lvl1pPr>
              <a:lnSpc>
                <a:spcPts val="2100"/>
              </a:lnSpc>
              <a:spcBef>
                <a:spcPts val="1000"/>
              </a:spcBef>
              <a:defRPr sz="1600"/>
            </a:lvl1pPr>
            <a:lvl2pPr>
              <a:lnSpc>
                <a:spcPts val="2100"/>
              </a:lnSpc>
              <a:spcBef>
                <a:spcPts val="1000"/>
              </a:spcBef>
              <a:defRPr sz="1600"/>
            </a:lvl2pPr>
            <a:lvl3pPr>
              <a:lnSpc>
                <a:spcPts val="2100"/>
              </a:lnSpc>
              <a:spcBef>
                <a:spcPts val="1000"/>
              </a:spcBef>
              <a:defRPr sz="1200"/>
            </a:lvl3pPr>
            <a:lvl4pPr>
              <a:lnSpc>
                <a:spcPts val="2100"/>
              </a:lnSpc>
              <a:spcBef>
                <a:spcPts val="1000"/>
              </a:spcBef>
              <a:defRPr sz="1100"/>
            </a:lvl4pPr>
            <a:lvl5pPr>
              <a:lnSpc>
                <a:spcPts val="2100"/>
              </a:lnSpc>
              <a:spcBef>
                <a:spcPts val="1000"/>
              </a:spcBef>
              <a:defRPr sz="105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texto 4">
            <a:extLst>
              <a:ext uri="{FF2B5EF4-FFF2-40B4-BE49-F238E27FC236}">
                <a16:creationId xmlns:a16="http://schemas.microsoft.com/office/drawing/2014/main" id="{F8C438EA-D381-4F22-A911-ECDD6D04FB33}"/>
              </a:ext>
            </a:extLst>
          </p:cNvPr>
          <p:cNvSpPr>
            <a:spLocks noGrp="1"/>
          </p:cNvSpPr>
          <p:nvPr>
            <p:ph type="body" sz="quarter" idx="3"/>
          </p:nvPr>
        </p:nvSpPr>
        <p:spPr>
          <a:xfrm>
            <a:off x="4073651" y="1690688"/>
            <a:ext cx="3291840" cy="823912"/>
          </a:xfrm>
        </p:spPr>
        <p:txBody>
          <a:bodyPr rtlCol="0"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6" name="Marcador de contenido 5">
            <a:extLst>
              <a:ext uri="{FF2B5EF4-FFF2-40B4-BE49-F238E27FC236}">
                <a16:creationId xmlns:a16="http://schemas.microsoft.com/office/drawing/2014/main" id="{93F255FA-A04D-49F2-8DB4-3CC082D0DBC8}"/>
              </a:ext>
            </a:extLst>
          </p:cNvPr>
          <p:cNvSpPr>
            <a:spLocks noGrp="1"/>
          </p:cNvSpPr>
          <p:nvPr>
            <p:ph sz="quarter" idx="4"/>
          </p:nvPr>
        </p:nvSpPr>
        <p:spPr>
          <a:xfrm>
            <a:off x="4073651" y="2514600"/>
            <a:ext cx="3291840" cy="3526932"/>
          </a:xfrm>
        </p:spPr>
        <p:txBody>
          <a:bodyPr rtlCol="0">
            <a:normAutofit/>
          </a:bodyPr>
          <a:lstStyle>
            <a:lvl1pPr>
              <a:lnSpc>
                <a:spcPts val="2100"/>
              </a:lnSpc>
              <a:spcBef>
                <a:spcPts val="1000"/>
              </a:spcBef>
              <a:defRPr sz="1600"/>
            </a:lvl1pPr>
            <a:lvl2pPr>
              <a:lnSpc>
                <a:spcPts val="2100"/>
              </a:lnSpc>
              <a:spcBef>
                <a:spcPts val="1000"/>
              </a:spcBef>
              <a:defRPr sz="1600"/>
            </a:lvl2pPr>
            <a:lvl3pPr>
              <a:lnSpc>
                <a:spcPts val="2100"/>
              </a:lnSpc>
              <a:spcBef>
                <a:spcPts val="1000"/>
              </a:spcBef>
              <a:defRPr sz="1200"/>
            </a:lvl3pPr>
            <a:lvl4pPr>
              <a:lnSpc>
                <a:spcPts val="2100"/>
              </a:lnSpc>
              <a:spcBef>
                <a:spcPts val="1000"/>
              </a:spcBef>
              <a:defRPr sz="1100"/>
            </a:lvl4pPr>
            <a:lvl5pPr>
              <a:lnSpc>
                <a:spcPts val="2100"/>
              </a:lnSpc>
              <a:spcBef>
                <a:spcPts val="1000"/>
              </a:spcBef>
              <a:defRPr sz="105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fecha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rtlCol="0"/>
          <a:lstStyle/>
          <a:p>
            <a:pPr rtl="0"/>
            <a:r>
              <a:rPr lang="es-ES"/>
              <a:t>Lunes, 1 de febrero de 20XX</a:t>
            </a:r>
          </a:p>
        </p:txBody>
      </p:sp>
      <p:sp>
        <p:nvSpPr>
          <p:cNvPr id="8" name="Marcador de pie de página 7">
            <a:extLst>
              <a:ext uri="{FF2B5EF4-FFF2-40B4-BE49-F238E27FC236}">
                <a16:creationId xmlns:a16="http://schemas.microsoft.com/office/drawing/2014/main" id="{AA7690B4-8A9A-4717-8B0B-2C921292656C}"/>
              </a:ext>
            </a:extLst>
          </p:cNvPr>
          <p:cNvSpPr>
            <a:spLocks noGrp="1"/>
          </p:cNvSpPr>
          <p:nvPr>
            <p:ph type="ftr" sz="quarter" idx="11"/>
          </p:nvPr>
        </p:nvSpPr>
        <p:spPr/>
        <p:txBody>
          <a:bodyPr rtlCol="0"/>
          <a:lstStyle/>
          <a:p>
            <a:pPr rtl="0"/>
            <a:r>
              <a:rPr lang="es-ES"/>
              <a:t>Ejemplo de Texto de pie de página</a:t>
            </a:r>
          </a:p>
        </p:txBody>
      </p:sp>
      <p:sp>
        <p:nvSpPr>
          <p:cNvPr id="9" name="Marcador de número de diapositiva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rtlCol="0"/>
          <a:lstStyle/>
          <a:p>
            <a:pPr rtl="0"/>
            <a:fld id="{3A4F6043-7A67-491B-98BC-F933DED7226D}" type="slidenum">
              <a:rPr lang="es-ES" smtClean="0"/>
              <a:pPr rtl="0"/>
              <a:t>‹Nº›</a:t>
            </a:fld>
            <a:endParaRPr lang="es-ES" dirty="0"/>
          </a:p>
        </p:txBody>
      </p:sp>
      <p:cxnSp>
        <p:nvCxnSpPr>
          <p:cNvPr id="12" name="Conector recto 11" descr="Etiqueta = Color de énfasis&#10;Tipo = Claro&#10;Target=Line">
            <a:extLst>
              <a:ext uri="{FF2B5EF4-FFF2-40B4-BE49-F238E27FC236}">
                <a16:creationId xmlns:a16="http://schemas.microsoft.com/office/drawing/2014/main" id="{D0520DAB-C1D4-4D6C-A6DC-D7EC7DD52AD9}"/>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cto 17" descr="Etiqueta = Color de énfasis&#10;Tipo = Claro&#10;Target=Line">
            <a:extLst>
              <a:ext uri="{FF2B5EF4-FFF2-40B4-BE49-F238E27FC236}">
                <a16:creationId xmlns:a16="http://schemas.microsoft.com/office/drawing/2014/main" id="{C30EEEA8-859F-4EA5-BF79-BCCA444C5E9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Marcador de texto 4">
            <a:extLst>
              <a:ext uri="{FF2B5EF4-FFF2-40B4-BE49-F238E27FC236}">
                <a16:creationId xmlns:a16="http://schemas.microsoft.com/office/drawing/2014/main" id="{EA948393-0FB5-4969-8C1D-8D80A6884EF1}"/>
              </a:ext>
            </a:extLst>
          </p:cNvPr>
          <p:cNvSpPr>
            <a:spLocks noGrp="1"/>
          </p:cNvSpPr>
          <p:nvPr>
            <p:ph type="body" sz="quarter" idx="13"/>
          </p:nvPr>
        </p:nvSpPr>
        <p:spPr>
          <a:xfrm>
            <a:off x="7726679" y="1681163"/>
            <a:ext cx="3291840" cy="823912"/>
          </a:xfrm>
        </p:spPr>
        <p:txBody>
          <a:bodyPr rtlCol="0"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20" name="Marcador de contenido 5">
            <a:extLst>
              <a:ext uri="{FF2B5EF4-FFF2-40B4-BE49-F238E27FC236}">
                <a16:creationId xmlns:a16="http://schemas.microsoft.com/office/drawing/2014/main" id="{4ACFC3A6-17FC-4040-AC3E-76E9975C5A16}"/>
              </a:ext>
            </a:extLst>
          </p:cNvPr>
          <p:cNvSpPr>
            <a:spLocks noGrp="1"/>
          </p:cNvSpPr>
          <p:nvPr>
            <p:ph sz="quarter" idx="14"/>
          </p:nvPr>
        </p:nvSpPr>
        <p:spPr>
          <a:xfrm>
            <a:off x="7726679" y="2505075"/>
            <a:ext cx="3291840" cy="3526932"/>
          </a:xfrm>
        </p:spPr>
        <p:txBody>
          <a:bodyPr rtlCol="0">
            <a:normAutofit/>
          </a:bodyPr>
          <a:lstStyle>
            <a:lvl1pPr>
              <a:lnSpc>
                <a:spcPts val="2100"/>
              </a:lnSpc>
              <a:spcBef>
                <a:spcPts val="1000"/>
              </a:spcBef>
              <a:defRPr sz="1600"/>
            </a:lvl1pPr>
            <a:lvl2pPr>
              <a:lnSpc>
                <a:spcPts val="2100"/>
              </a:lnSpc>
              <a:spcBef>
                <a:spcPts val="1000"/>
              </a:spcBef>
              <a:defRPr sz="1600"/>
            </a:lvl2pPr>
            <a:lvl3pPr>
              <a:lnSpc>
                <a:spcPts val="2100"/>
              </a:lnSpc>
              <a:spcBef>
                <a:spcPts val="1000"/>
              </a:spcBef>
              <a:defRPr sz="1200"/>
            </a:lvl3pPr>
            <a:lvl4pPr>
              <a:lnSpc>
                <a:spcPts val="2100"/>
              </a:lnSpc>
              <a:spcBef>
                <a:spcPts val="1000"/>
              </a:spcBef>
              <a:defRPr sz="1100"/>
            </a:lvl4pPr>
            <a:lvl5pPr>
              <a:lnSpc>
                <a:spcPts val="2100"/>
              </a:lnSpc>
              <a:spcBef>
                <a:spcPts val="1000"/>
              </a:spcBef>
              <a:defRPr sz="105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Tree>
    <p:extLst>
      <p:ext uri="{BB962C8B-B14F-4D97-AF65-F5344CB8AC3E}">
        <p14:creationId xmlns:p14="http://schemas.microsoft.com/office/powerpoint/2010/main" val="164340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 name="Rectángulo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título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pPr rtl="0"/>
            <a:r>
              <a:rPr lang="es-ES"/>
              <a:t>Lunes, 1 de febrero de 20XX</a:t>
            </a:r>
          </a:p>
        </p:txBody>
      </p:sp>
      <p:sp>
        <p:nvSpPr>
          <p:cNvPr id="5" name="Marcador de pie de página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pPr rtl="0"/>
            <a:fld id="{3A4F6043-7A67-491B-98BC-F933DED7226D}" type="slidenum">
              <a:rPr lang="es-ES" smtClean="0"/>
              <a:pPr rtl="0"/>
              <a:t>‹Nº›</a:t>
            </a:fld>
            <a:endParaRPr lang="es-ES" dirty="0"/>
          </a:p>
        </p:txBody>
      </p:sp>
    </p:spTree>
    <p:extLst>
      <p:ext uri="{BB962C8B-B14F-4D97-AF65-F5344CB8AC3E}">
        <p14:creationId xmlns:p14="http://schemas.microsoft.com/office/powerpoint/2010/main" val="813505422"/>
      </p:ext>
    </p:extLst>
  </p:cSld>
  <p:clrMap bg1="lt1" tx1="dk1" bg2="lt2" tx2="dk2" accent1="accent1" accent2="accent2" accent3="accent3" accent4="accent4" accent5="accent5" accent6="accent6" hlink="hlink" folHlink="folHlink"/>
  <p:sldLayoutIdLst>
    <p:sldLayoutId id="2147483807" r:id="rId1"/>
    <p:sldLayoutId id="2147483806" r:id="rId2"/>
    <p:sldLayoutId id="2147483808" r:id="rId3"/>
    <p:sldLayoutId id="2147483817" r:id="rId4"/>
    <p:sldLayoutId id="2147483795" r:id="rId5"/>
    <p:sldLayoutId id="2147483811" r:id="rId6"/>
    <p:sldLayoutId id="2147483816" r:id="rId7"/>
    <p:sldLayoutId id="2147483812" r:id="rId8"/>
    <p:sldLayoutId id="2147483813" r:id="rId9"/>
    <p:sldLayoutId id="2147483814" r:id="rId10"/>
    <p:sldLayoutId id="2147483815" r:id="rId11"/>
    <p:sldLayoutId id="2147483794" r:id="rId12"/>
    <p:sldLayoutId id="2147483796" r:id="rId13"/>
    <p:sldLayoutId id="2147483797" r:id="rId14"/>
    <p:sldLayoutId id="2147483798" r:id="rId15"/>
    <p:sldLayoutId id="2147483799" r:id="rId16"/>
    <p:sldLayoutId id="2147483800" r:id="rId17"/>
    <p:sldLayoutId id="2147483801" r:id="rId18"/>
    <p:sldLayoutId id="2147483802" r:id="rId19"/>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E63B8A5B-EB32-49B6-9A1F-EBAD959CFB7C}"/>
              </a:ext>
            </a:extLst>
          </p:cNvPr>
          <p:cNvPicPr>
            <a:picLocks noGrp="1" noChangeAspect="1"/>
          </p:cNvPicPr>
          <p:nvPr>
            <p:ph type="pic" sz="quarter" idx="13"/>
          </p:nvPr>
        </p:nvPicPr>
        <p:blipFill>
          <a:blip r:embed="rId2"/>
          <a:srcRect/>
          <a:stretch/>
        </p:blipFill>
        <p:spPr>
          <a:xfrm>
            <a:off x="4602917" y="28573"/>
            <a:ext cx="6776410" cy="6791325"/>
          </a:xfrm>
          <a:prstGeom prst="rect">
            <a:avLst/>
          </a:prstGeom>
          <a:ln>
            <a:noFill/>
          </a:ln>
          <a:effectLst>
            <a:softEdge rad="112500"/>
          </a:effectLst>
        </p:spPr>
      </p:pic>
      <p:pic>
        <p:nvPicPr>
          <p:cNvPr id="12" name="Imagen 11">
            <a:extLst>
              <a:ext uri="{FF2B5EF4-FFF2-40B4-BE49-F238E27FC236}">
                <a16:creationId xmlns:a16="http://schemas.microsoft.com/office/drawing/2014/main" id="{C2655756-0849-49E7-938A-C756622A482B}"/>
              </a:ext>
            </a:extLst>
          </p:cNvPr>
          <p:cNvPicPr>
            <a:picLocks noChangeAspect="1"/>
          </p:cNvPicPr>
          <p:nvPr/>
        </p:nvPicPr>
        <p:blipFill>
          <a:blip r:embed="rId3"/>
          <a:stretch>
            <a:fillRect/>
          </a:stretch>
        </p:blipFill>
        <p:spPr>
          <a:xfrm>
            <a:off x="885825" y="1857373"/>
            <a:ext cx="3133724" cy="3133724"/>
          </a:xfrm>
          <a:prstGeom prst="rect">
            <a:avLst/>
          </a:prstGeom>
        </p:spPr>
      </p:pic>
      <p:sp>
        <p:nvSpPr>
          <p:cNvPr id="2" name="Rectángulo 1">
            <a:extLst>
              <a:ext uri="{FF2B5EF4-FFF2-40B4-BE49-F238E27FC236}">
                <a16:creationId xmlns:a16="http://schemas.microsoft.com/office/drawing/2014/main" id="{3A452B49-6C2C-42A1-B10E-DC8CD8B3BAB6}"/>
              </a:ext>
            </a:extLst>
          </p:cNvPr>
          <p:cNvSpPr/>
          <p:nvPr/>
        </p:nvSpPr>
        <p:spPr>
          <a:xfrm>
            <a:off x="4048124" y="5467350"/>
            <a:ext cx="7381876" cy="12954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pic>
        <p:nvPicPr>
          <p:cNvPr id="4" name="Imagen 3">
            <a:extLst>
              <a:ext uri="{FF2B5EF4-FFF2-40B4-BE49-F238E27FC236}">
                <a16:creationId xmlns:a16="http://schemas.microsoft.com/office/drawing/2014/main" id="{585AE0AE-9A4E-41E8-8E09-F844AF872F45}"/>
              </a:ext>
            </a:extLst>
          </p:cNvPr>
          <p:cNvPicPr>
            <a:picLocks noChangeAspect="1"/>
          </p:cNvPicPr>
          <p:nvPr/>
        </p:nvPicPr>
        <p:blipFill>
          <a:blip r:embed="rId4"/>
          <a:stretch>
            <a:fillRect/>
          </a:stretch>
        </p:blipFill>
        <p:spPr>
          <a:xfrm>
            <a:off x="6076094" y="4938909"/>
            <a:ext cx="3557587" cy="2409431"/>
          </a:xfrm>
          <a:prstGeom prst="rect">
            <a:avLst/>
          </a:prstGeom>
        </p:spPr>
      </p:pic>
    </p:spTree>
    <p:extLst>
      <p:ext uri="{BB962C8B-B14F-4D97-AF65-F5344CB8AC3E}">
        <p14:creationId xmlns:p14="http://schemas.microsoft.com/office/powerpoint/2010/main" val="304008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EA9B7612-A482-4B9C-A3B3-F8F6633DD317}"/>
              </a:ext>
            </a:extLst>
          </p:cNvPr>
          <p:cNvPicPr>
            <a:picLocks noGrp="1" noChangeAspect="1"/>
          </p:cNvPicPr>
          <p:nvPr>
            <p:ph type="pic" sz="quarter" idx="13"/>
          </p:nvPr>
        </p:nvPicPr>
        <p:blipFill>
          <a:blip r:embed="rId2"/>
          <a:srcRect/>
          <a:stretch/>
        </p:blipFill>
        <p:spPr>
          <a:xfrm>
            <a:off x="525399" y="2971800"/>
            <a:ext cx="3429586" cy="2807700"/>
          </a:xfrm>
        </p:spPr>
      </p:pic>
      <p:pic>
        <p:nvPicPr>
          <p:cNvPr id="9" name="Marcador de posición de imagen 8">
            <a:extLst>
              <a:ext uri="{FF2B5EF4-FFF2-40B4-BE49-F238E27FC236}">
                <a16:creationId xmlns:a16="http://schemas.microsoft.com/office/drawing/2014/main" id="{FDB84F1B-D77D-4765-963E-774A4301656A}"/>
              </a:ext>
            </a:extLst>
          </p:cNvPr>
          <p:cNvPicPr>
            <a:picLocks noGrp="1" noChangeAspect="1"/>
          </p:cNvPicPr>
          <p:nvPr>
            <p:ph type="pic" sz="quarter" idx="14"/>
          </p:nvPr>
        </p:nvPicPr>
        <p:blipFill>
          <a:blip r:embed="rId3"/>
          <a:srcRect/>
          <a:stretch/>
        </p:blipFill>
        <p:spPr>
          <a:xfrm>
            <a:off x="3049524" y="1305286"/>
            <a:ext cx="2932176" cy="2352429"/>
          </a:xfrm>
        </p:spPr>
      </p:pic>
      <p:sp>
        <p:nvSpPr>
          <p:cNvPr id="3" name="Marcador de contenido 2">
            <a:extLst>
              <a:ext uri="{FF2B5EF4-FFF2-40B4-BE49-F238E27FC236}">
                <a16:creationId xmlns:a16="http://schemas.microsoft.com/office/drawing/2014/main" id="{2875403B-F6A5-4855-B204-4A9D1F5B268F}"/>
              </a:ext>
            </a:extLst>
          </p:cNvPr>
          <p:cNvSpPr>
            <a:spLocks noGrp="1"/>
          </p:cNvSpPr>
          <p:nvPr>
            <p:ph idx="1"/>
          </p:nvPr>
        </p:nvSpPr>
        <p:spPr>
          <a:xfrm>
            <a:off x="6315075" y="2369865"/>
            <a:ext cx="4781015" cy="3478485"/>
          </a:xfrm>
        </p:spPr>
        <p:txBody>
          <a:bodyPr rtlCol="0">
            <a:normAutofit fontScale="47500" lnSpcReduction="20000"/>
          </a:bodyPr>
          <a:lstStyle/>
          <a:p>
            <a:pPr algn="just" rtl="0"/>
            <a:r>
              <a:rPr lang="es-ES" sz="3400" dirty="0"/>
              <a:t>Durante varios años, los Congresistas de la República han sido benefactores del bono por concepto de gastos de instalación, hecho que resulta ser muy cuestionado por los medios de comunicación y la población. Sobre todo por los parlamentarios que residen en Lima y la Provincia Constitucional del Callao. Debido a que no tendrían la necesidad de trasladarse a la capital para ejercer su labor parlamentaria. Diferente situación de aquellos que provienen de provincias.</a:t>
            </a:r>
          </a:p>
          <a:p>
            <a:pPr algn="just" rtl="0"/>
            <a:endParaRPr lang="es-ES" sz="3300" b="1" dirty="0">
              <a:highlight>
                <a:srgbClr val="FFFF00"/>
              </a:highlight>
            </a:endParaRPr>
          </a:p>
        </p:txBody>
      </p:sp>
      <p:pic>
        <p:nvPicPr>
          <p:cNvPr id="5" name="Imagen 4">
            <a:extLst>
              <a:ext uri="{FF2B5EF4-FFF2-40B4-BE49-F238E27FC236}">
                <a16:creationId xmlns:a16="http://schemas.microsoft.com/office/drawing/2014/main" id="{7D29CB77-FC71-43B4-A6B4-F71DB981DCBD}"/>
              </a:ext>
            </a:extLst>
          </p:cNvPr>
          <p:cNvPicPr>
            <a:picLocks noChangeAspect="1"/>
          </p:cNvPicPr>
          <p:nvPr/>
        </p:nvPicPr>
        <p:blipFill>
          <a:blip r:embed="rId4"/>
          <a:stretch>
            <a:fillRect/>
          </a:stretch>
        </p:blipFill>
        <p:spPr>
          <a:xfrm>
            <a:off x="7863675" y="381361"/>
            <a:ext cx="1847850" cy="1847850"/>
          </a:xfrm>
          <a:prstGeom prst="rect">
            <a:avLst/>
          </a:prstGeom>
        </p:spPr>
      </p:pic>
    </p:spTree>
    <p:extLst>
      <p:ext uri="{BB962C8B-B14F-4D97-AF65-F5344CB8AC3E}">
        <p14:creationId xmlns:p14="http://schemas.microsoft.com/office/powerpoint/2010/main" val="709390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333A55B-05E1-4648-A138-2A57FD0557BF}"/>
              </a:ext>
            </a:extLst>
          </p:cNvPr>
          <p:cNvSpPr/>
          <p:nvPr/>
        </p:nvSpPr>
        <p:spPr>
          <a:xfrm>
            <a:off x="7400925" y="4133850"/>
            <a:ext cx="4419600" cy="2028825"/>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3" name="Título 2">
            <a:extLst>
              <a:ext uri="{FF2B5EF4-FFF2-40B4-BE49-F238E27FC236}">
                <a16:creationId xmlns:a16="http://schemas.microsoft.com/office/drawing/2014/main" id="{472C3252-FA06-4F2E-B4DB-7D6FDC030A05}"/>
              </a:ext>
            </a:extLst>
          </p:cNvPr>
          <p:cNvSpPr>
            <a:spLocks noGrp="1"/>
          </p:cNvSpPr>
          <p:nvPr>
            <p:ph type="title"/>
          </p:nvPr>
        </p:nvSpPr>
        <p:spPr>
          <a:xfrm>
            <a:off x="420624" y="365125"/>
            <a:ext cx="10543032" cy="1325563"/>
          </a:xfrm>
        </p:spPr>
        <p:txBody>
          <a:bodyPr rtlCol="0">
            <a:normAutofit fontScale="90000"/>
          </a:bodyPr>
          <a:lstStyle/>
          <a:p>
            <a:pPr algn="ctr" rtl="0"/>
            <a:r>
              <a:rPr lang="es-ES" sz="4900" b="1" dirty="0">
                <a:highlight>
                  <a:srgbClr val="FFFF00"/>
                </a:highlight>
              </a:rPr>
              <a:t>¿Cómo surge este Bono? </a:t>
            </a:r>
            <a:br>
              <a:rPr lang="es-ES" sz="5400" b="1" dirty="0">
                <a:highlight>
                  <a:srgbClr val="FFFF00"/>
                </a:highlight>
              </a:rPr>
            </a:br>
            <a:r>
              <a:rPr lang="es-ES" dirty="0"/>
              <a:t>Acuerdos de Mesa Directiva </a:t>
            </a:r>
          </a:p>
        </p:txBody>
      </p:sp>
      <p:graphicFrame>
        <p:nvGraphicFramePr>
          <p:cNvPr id="9" name="Marcador de contenido 3" descr="Gráfico SmartArt de la Escala de tiempo">
            <a:extLst>
              <a:ext uri="{FF2B5EF4-FFF2-40B4-BE49-F238E27FC236}">
                <a16:creationId xmlns:a16="http://schemas.microsoft.com/office/drawing/2014/main" id="{31ADBA4A-FC9C-4148-8A50-60B9A68899F5}"/>
              </a:ext>
            </a:extLst>
          </p:cNvPr>
          <p:cNvGraphicFramePr>
            <a:graphicFrameLocks noGrp="1"/>
          </p:cNvGraphicFramePr>
          <p:nvPr>
            <p:ph idx="1"/>
            <p:extLst>
              <p:ext uri="{D42A27DB-BD31-4B8C-83A1-F6EECF244321}">
                <p14:modId xmlns:p14="http://schemas.microsoft.com/office/powerpoint/2010/main" val="1907340295"/>
              </p:ext>
            </p:extLst>
          </p:nvPr>
        </p:nvGraphicFramePr>
        <p:xfrm>
          <a:off x="200025" y="1485900"/>
          <a:ext cx="11758613" cy="500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24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A689D8-CDAC-4215-96CD-8548432CE4D6}"/>
              </a:ext>
            </a:extLst>
          </p:cNvPr>
          <p:cNvSpPr>
            <a:spLocks noGrp="1"/>
          </p:cNvSpPr>
          <p:nvPr>
            <p:ph type="title"/>
          </p:nvPr>
        </p:nvSpPr>
        <p:spPr>
          <a:xfrm>
            <a:off x="422900" y="540168"/>
            <a:ext cx="7940050" cy="1787136"/>
          </a:xfrm>
        </p:spPr>
        <p:txBody>
          <a:bodyPr rtlCol="0">
            <a:noAutofit/>
          </a:bodyPr>
          <a:lstStyle/>
          <a:p>
            <a:pPr rtl="0"/>
            <a:r>
              <a:rPr lang="es-ES" sz="3200" b="1" dirty="0">
                <a:latin typeface="Arial Black" panose="020B0A04020102020204" pitchFamily="34" charset="0"/>
              </a:rPr>
              <a:t>Proponemos…</a:t>
            </a:r>
            <a:br>
              <a:rPr lang="es-ES" sz="3200" b="1" dirty="0">
                <a:latin typeface="Arial Black" panose="020B0A04020102020204" pitchFamily="34" charset="0"/>
              </a:rPr>
            </a:br>
            <a:br>
              <a:rPr lang="es-ES" sz="3200" b="1" dirty="0">
                <a:latin typeface="Arial Black" panose="020B0A04020102020204" pitchFamily="34" charset="0"/>
              </a:rPr>
            </a:br>
            <a:r>
              <a:rPr lang="es-ES" sz="3200" b="1" dirty="0">
                <a:latin typeface="Arial Black" panose="020B0A04020102020204" pitchFamily="34" charset="0"/>
              </a:rPr>
              <a:t>Proyecto de Ley N° 6297-2020-CR </a:t>
            </a:r>
          </a:p>
        </p:txBody>
      </p:sp>
      <p:sp>
        <p:nvSpPr>
          <p:cNvPr id="3" name="Marcador de contenido 2">
            <a:extLst>
              <a:ext uri="{FF2B5EF4-FFF2-40B4-BE49-F238E27FC236}">
                <a16:creationId xmlns:a16="http://schemas.microsoft.com/office/drawing/2014/main" id="{3110502F-36D4-4E60-B6E9-08628B2C5D5E}"/>
              </a:ext>
            </a:extLst>
          </p:cNvPr>
          <p:cNvSpPr>
            <a:spLocks noGrp="1"/>
          </p:cNvSpPr>
          <p:nvPr>
            <p:ph idx="1"/>
          </p:nvPr>
        </p:nvSpPr>
        <p:spPr>
          <a:xfrm>
            <a:off x="4845122" y="2880452"/>
            <a:ext cx="6355998" cy="3095445"/>
          </a:xfrm>
        </p:spPr>
        <p:txBody>
          <a:bodyPr rtlCol="0">
            <a:normAutofit/>
          </a:bodyPr>
          <a:lstStyle/>
          <a:p>
            <a:pPr algn="just" rtl="0"/>
            <a:r>
              <a:rPr lang="es-ES" sz="3600" dirty="0"/>
              <a:t>- </a:t>
            </a:r>
            <a:r>
              <a:rPr lang="es-ES" sz="2800" b="1" dirty="0">
                <a:latin typeface="Bookman Old Style" panose="02050604050505020204" pitchFamily="18" charset="0"/>
              </a:rPr>
              <a:t>RESOLUCIÓN LEGISLATIVA QUE REGULA EL CONCEPTO DE GASTO DE INSTALACIÓN Y PROHIBE SU ASIGNACION A LOS CONGRESISTAS DE LIMA METROPOLITANA Y DE LA PROVINCIA CONSTITUCIONAL DEL CALLAO</a:t>
            </a:r>
            <a:endParaRPr lang="es-ES" sz="3600" b="1" dirty="0">
              <a:latin typeface="Bookman Old Style" panose="02050604050505020204" pitchFamily="18" charset="0"/>
            </a:endParaRPr>
          </a:p>
        </p:txBody>
      </p:sp>
      <p:pic>
        <p:nvPicPr>
          <p:cNvPr id="10" name="Marcador de posición de imagen 9">
            <a:extLst>
              <a:ext uri="{FF2B5EF4-FFF2-40B4-BE49-F238E27FC236}">
                <a16:creationId xmlns:a16="http://schemas.microsoft.com/office/drawing/2014/main" id="{F91EE0CA-36FB-425F-93C2-7ED1F5BBB2C8}"/>
              </a:ext>
            </a:extLst>
          </p:cNvPr>
          <p:cNvPicPr>
            <a:picLocks noGrp="1" noChangeAspect="1"/>
          </p:cNvPicPr>
          <p:nvPr>
            <p:ph type="pic" sz="quarter" idx="13"/>
          </p:nvPr>
        </p:nvPicPr>
        <p:blipFill>
          <a:blip r:embed="rId2"/>
          <a:srcRect l="10562" r="10562"/>
          <a:stretch/>
        </p:blipFill>
        <p:spPr>
          <a:xfrm>
            <a:off x="-1" y="2620639"/>
            <a:ext cx="4538915" cy="3398122"/>
          </a:xfrm>
        </p:spPr>
      </p:pic>
      <p:pic>
        <p:nvPicPr>
          <p:cNvPr id="19" name="Imagen 18">
            <a:extLst>
              <a:ext uri="{FF2B5EF4-FFF2-40B4-BE49-F238E27FC236}">
                <a16:creationId xmlns:a16="http://schemas.microsoft.com/office/drawing/2014/main" id="{BCA12A78-DF21-48E2-A098-707B2C84B16A}"/>
              </a:ext>
            </a:extLst>
          </p:cNvPr>
          <p:cNvPicPr>
            <a:picLocks noChangeAspect="1"/>
          </p:cNvPicPr>
          <p:nvPr/>
        </p:nvPicPr>
        <p:blipFill>
          <a:blip r:embed="rId3"/>
          <a:stretch>
            <a:fillRect/>
          </a:stretch>
        </p:blipFill>
        <p:spPr>
          <a:xfrm>
            <a:off x="9553575" y="95250"/>
            <a:ext cx="1847850" cy="1847850"/>
          </a:xfrm>
          <a:prstGeom prst="rect">
            <a:avLst/>
          </a:prstGeom>
        </p:spPr>
      </p:pic>
    </p:spTree>
    <p:extLst>
      <p:ext uri="{BB962C8B-B14F-4D97-AF65-F5344CB8AC3E}">
        <p14:creationId xmlns:p14="http://schemas.microsoft.com/office/powerpoint/2010/main" val="100283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A689D8-CDAC-4215-96CD-8548432CE4D6}"/>
              </a:ext>
            </a:extLst>
          </p:cNvPr>
          <p:cNvSpPr>
            <a:spLocks noGrp="1"/>
          </p:cNvSpPr>
          <p:nvPr>
            <p:ph type="title"/>
          </p:nvPr>
        </p:nvSpPr>
        <p:spPr>
          <a:xfrm>
            <a:off x="422900" y="540168"/>
            <a:ext cx="7940050" cy="1787136"/>
          </a:xfrm>
        </p:spPr>
        <p:txBody>
          <a:bodyPr rtlCol="0">
            <a:noAutofit/>
          </a:bodyPr>
          <a:lstStyle/>
          <a:p>
            <a:pPr rtl="0"/>
            <a:r>
              <a:rPr lang="es-ES" sz="3200" b="1" dirty="0">
                <a:latin typeface="Arial Black" panose="020B0A04020102020204" pitchFamily="34" charset="0"/>
              </a:rPr>
              <a:t>Proponemos…</a:t>
            </a:r>
            <a:br>
              <a:rPr lang="es-ES" sz="3200" b="1" dirty="0">
                <a:latin typeface="Arial Black" panose="020B0A04020102020204" pitchFamily="34" charset="0"/>
              </a:rPr>
            </a:br>
            <a:br>
              <a:rPr lang="es-ES" sz="3200" b="1" dirty="0">
                <a:latin typeface="Arial Black" panose="020B0A04020102020204" pitchFamily="34" charset="0"/>
              </a:rPr>
            </a:br>
            <a:r>
              <a:rPr lang="es-ES" sz="3200" b="1" dirty="0">
                <a:latin typeface="Arial Black" panose="020B0A04020102020204" pitchFamily="34" charset="0"/>
              </a:rPr>
              <a:t>Proyecto de Ley N° 6297-2020-CR </a:t>
            </a:r>
          </a:p>
        </p:txBody>
      </p:sp>
      <p:sp>
        <p:nvSpPr>
          <p:cNvPr id="3" name="Marcador de contenido 2">
            <a:extLst>
              <a:ext uri="{FF2B5EF4-FFF2-40B4-BE49-F238E27FC236}">
                <a16:creationId xmlns:a16="http://schemas.microsoft.com/office/drawing/2014/main" id="{3110502F-36D4-4E60-B6E9-08628B2C5D5E}"/>
              </a:ext>
            </a:extLst>
          </p:cNvPr>
          <p:cNvSpPr>
            <a:spLocks noGrp="1"/>
          </p:cNvSpPr>
          <p:nvPr>
            <p:ph idx="1"/>
          </p:nvPr>
        </p:nvSpPr>
        <p:spPr>
          <a:xfrm>
            <a:off x="4873697" y="3222387"/>
            <a:ext cx="6355998" cy="3095445"/>
          </a:xfrm>
        </p:spPr>
        <p:txBody>
          <a:bodyPr rtlCol="0">
            <a:normAutofit/>
          </a:bodyPr>
          <a:lstStyle/>
          <a:p>
            <a:pPr algn="just" rtl="0"/>
            <a:r>
              <a:rPr lang="es-ES" sz="3600" dirty="0"/>
              <a:t>- Busca modificar el articulo 22º del Reglamento del Congreso incorporando el inciso k)  del articulo 22 del Reglamento del Congreso</a:t>
            </a:r>
          </a:p>
        </p:txBody>
      </p:sp>
      <p:pic>
        <p:nvPicPr>
          <p:cNvPr id="10" name="Marcador de posición de imagen 9">
            <a:extLst>
              <a:ext uri="{FF2B5EF4-FFF2-40B4-BE49-F238E27FC236}">
                <a16:creationId xmlns:a16="http://schemas.microsoft.com/office/drawing/2014/main" id="{F91EE0CA-36FB-425F-93C2-7ED1F5BBB2C8}"/>
              </a:ext>
            </a:extLst>
          </p:cNvPr>
          <p:cNvPicPr>
            <a:picLocks noGrp="1" noChangeAspect="1"/>
          </p:cNvPicPr>
          <p:nvPr>
            <p:ph type="pic" sz="quarter" idx="13"/>
          </p:nvPr>
        </p:nvPicPr>
        <p:blipFill>
          <a:blip r:embed="rId2"/>
          <a:srcRect l="10562" r="10562"/>
          <a:stretch/>
        </p:blipFill>
        <p:spPr>
          <a:xfrm>
            <a:off x="-1" y="2620639"/>
            <a:ext cx="4538915" cy="3398122"/>
          </a:xfrm>
        </p:spPr>
      </p:pic>
      <p:pic>
        <p:nvPicPr>
          <p:cNvPr id="19" name="Imagen 18">
            <a:extLst>
              <a:ext uri="{FF2B5EF4-FFF2-40B4-BE49-F238E27FC236}">
                <a16:creationId xmlns:a16="http://schemas.microsoft.com/office/drawing/2014/main" id="{BCA12A78-DF21-48E2-A098-707B2C84B16A}"/>
              </a:ext>
            </a:extLst>
          </p:cNvPr>
          <p:cNvPicPr>
            <a:picLocks noChangeAspect="1"/>
          </p:cNvPicPr>
          <p:nvPr/>
        </p:nvPicPr>
        <p:blipFill>
          <a:blip r:embed="rId3"/>
          <a:stretch>
            <a:fillRect/>
          </a:stretch>
        </p:blipFill>
        <p:spPr>
          <a:xfrm>
            <a:off x="9553575" y="95250"/>
            <a:ext cx="1847850" cy="1847850"/>
          </a:xfrm>
          <a:prstGeom prst="rect">
            <a:avLst/>
          </a:prstGeom>
        </p:spPr>
      </p:pic>
    </p:spTree>
    <p:extLst>
      <p:ext uri="{BB962C8B-B14F-4D97-AF65-F5344CB8AC3E}">
        <p14:creationId xmlns:p14="http://schemas.microsoft.com/office/powerpoint/2010/main" val="111350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2BAD7B4-5997-4A95-A2A9-773DF1F4CE53}"/>
              </a:ext>
            </a:extLst>
          </p:cNvPr>
          <p:cNvSpPr>
            <a:spLocks noGrp="1"/>
          </p:cNvSpPr>
          <p:nvPr>
            <p:ph type="ctrTitle"/>
          </p:nvPr>
        </p:nvSpPr>
        <p:spPr>
          <a:xfrm>
            <a:off x="422898" y="576262"/>
            <a:ext cx="5286007" cy="6015037"/>
          </a:xfrm>
        </p:spPr>
        <p:txBody>
          <a:bodyPr rtlCol="0">
            <a:noAutofit/>
          </a:bodyPr>
          <a:lstStyle/>
          <a:p>
            <a:pPr algn="just" rtl="0"/>
            <a:r>
              <a:rPr lang="es-ES" sz="2800" b="1" dirty="0"/>
              <a:t>k) </a:t>
            </a:r>
            <a:r>
              <a:rPr lang="es-ES" sz="2400" b="1" dirty="0">
                <a:highlight>
                  <a:srgbClr val="FFFF00"/>
                </a:highlight>
              </a:rPr>
              <a:t>“Los Congresistas perciben una asignación por gasto de</a:t>
            </a:r>
            <a:br>
              <a:rPr lang="es-ES" sz="2400" b="1" dirty="0">
                <a:highlight>
                  <a:srgbClr val="FFFF00"/>
                </a:highlight>
              </a:rPr>
            </a:br>
            <a:r>
              <a:rPr lang="es-ES" sz="2400" b="1" dirty="0">
                <a:highlight>
                  <a:srgbClr val="FFFF00"/>
                </a:highlight>
              </a:rPr>
              <a:t>instalación equivalente a 1 UIT</a:t>
            </a:r>
            <a:r>
              <a:rPr lang="es-ES" sz="2400" b="1">
                <a:highlight>
                  <a:srgbClr val="FFFF00"/>
                </a:highlight>
              </a:rPr>
              <a:t>. </a:t>
            </a:r>
            <a:br>
              <a:rPr lang="es-ES" sz="2400" b="1">
                <a:highlight>
                  <a:srgbClr val="FFFF00"/>
                </a:highlight>
              </a:rPr>
            </a:br>
            <a:r>
              <a:rPr lang="es-ES" sz="2400" b="1">
                <a:highlight>
                  <a:srgbClr val="FFFF00"/>
                </a:highlight>
              </a:rPr>
              <a:t>Están </a:t>
            </a:r>
            <a:r>
              <a:rPr lang="es-ES" sz="2400" b="1" dirty="0">
                <a:highlight>
                  <a:srgbClr val="FFFF00"/>
                </a:highlight>
              </a:rPr>
              <a:t>exceptuados los</a:t>
            </a:r>
            <a:br>
              <a:rPr lang="es-ES" sz="2400" b="1" dirty="0">
                <a:highlight>
                  <a:srgbClr val="FFFF00"/>
                </a:highlight>
              </a:rPr>
            </a:br>
            <a:r>
              <a:rPr lang="es-ES" sz="2400" b="1" dirty="0">
                <a:highlight>
                  <a:srgbClr val="FFFF00"/>
                </a:highlight>
              </a:rPr>
              <a:t>congresistas electos por las circunscripciones electorales de</a:t>
            </a:r>
            <a:br>
              <a:rPr lang="es-ES" sz="2400" b="1" dirty="0">
                <a:highlight>
                  <a:srgbClr val="FFFF00"/>
                </a:highlight>
              </a:rPr>
            </a:br>
            <a:r>
              <a:rPr lang="es-ES" sz="2400" b="1" dirty="0">
                <a:highlight>
                  <a:srgbClr val="FFFF00"/>
                </a:highlight>
              </a:rPr>
              <a:t>Lima Metropolitana y Provincia Constitucional del Callao, así</a:t>
            </a:r>
            <a:br>
              <a:rPr lang="es-ES" sz="2400" b="1" dirty="0">
                <a:highlight>
                  <a:srgbClr val="FFFF00"/>
                </a:highlight>
              </a:rPr>
            </a:br>
            <a:r>
              <a:rPr lang="es-ES" sz="2400" b="1" dirty="0">
                <a:highlight>
                  <a:srgbClr val="FFFF00"/>
                </a:highlight>
              </a:rPr>
              <a:t>como los que domicilien o sean propietarios de inmuebles en</a:t>
            </a:r>
            <a:br>
              <a:rPr lang="es-ES" sz="2400" b="1" dirty="0">
                <a:highlight>
                  <a:srgbClr val="FFFF00"/>
                </a:highlight>
              </a:rPr>
            </a:br>
            <a:r>
              <a:rPr lang="es-ES" sz="2400" b="1" dirty="0">
                <a:highlight>
                  <a:srgbClr val="FFFF00"/>
                </a:highlight>
              </a:rPr>
              <a:t>Lima Metropolitana o la Provincia Constitucional del Callao</a:t>
            </a:r>
            <a:br>
              <a:rPr lang="es-ES" sz="2400" b="1" dirty="0">
                <a:highlight>
                  <a:srgbClr val="FFFF00"/>
                </a:highlight>
              </a:rPr>
            </a:br>
            <a:r>
              <a:rPr lang="es-ES" sz="2400" b="1" dirty="0">
                <a:highlight>
                  <a:srgbClr val="FFFF00"/>
                </a:highlight>
              </a:rPr>
              <a:t>durante al menos un año antes de juramentar al cargo. Los</a:t>
            </a:r>
            <a:br>
              <a:rPr lang="es-ES" sz="2400" b="1" dirty="0">
                <a:highlight>
                  <a:srgbClr val="FFFF00"/>
                </a:highlight>
              </a:rPr>
            </a:br>
            <a:r>
              <a:rPr lang="es-ES" sz="2400" b="1" dirty="0">
                <a:highlight>
                  <a:srgbClr val="FFFF00"/>
                </a:highlight>
              </a:rPr>
              <a:t>congresistas pueden renunciar de forma voluntaria a esta</a:t>
            </a:r>
            <a:br>
              <a:rPr lang="es-ES" sz="2400" b="1" dirty="0">
                <a:highlight>
                  <a:srgbClr val="FFFF00"/>
                </a:highlight>
              </a:rPr>
            </a:br>
            <a:r>
              <a:rPr lang="es-ES" sz="2400" b="1" dirty="0">
                <a:highlight>
                  <a:srgbClr val="FFFF00"/>
                </a:highlight>
              </a:rPr>
              <a:t>asignación.”</a:t>
            </a:r>
            <a:endParaRPr lang="es-ES" sz="2800" b="1" dirty="0">
              <a:highlight>
                <a:srgbClr val="FFFF00"/>
              </a:highlight>
            </a:endParaRPr>
          </a:p>
        </p:txBody>
      </p:sp>
      <p:sp>
        <p:nvSpPr>
          <p:cNvPr id="12" name="Marcador de posición de imagen 11">
            <a:extLst>
              <a:ext uri="{FF2B5EF4-FFF2-40B4-BE49-F238E27FC236}">
                <a16:creationId xmlns:a16="http://schemas.microsoft.com/office/drawing/2014/main" id="{84323951-FF8C-4ED0-B0B9-712DEE376C4F}"/>
              </a:ext>
            </a:extLst>
          </p:cNvPr>
          <p:cNvSpPr>
            <a:spLocks noGrp="1"/>
          </p:cNvSpPr>
          <p:nvPr>
            <p:ph type="pic" sz="quarter" idx="13"/>
          </p:nvPr>
        </p:nvSpPr>
        <p:spPr/>
      </p:sp>
      <p:pic>
        <p:nvPicPr>
          <p:cNvPr id="13" name="Imagen 12">
            <a:extLst>
              <a:ext uri="{FF2B5EF4-FFF2-40B4-BE49-F238E27FC236}">
                <a16:creationId xmlns:a16="http://schemas.microsoft.com/office/drawing/2014/main" id="{ECA1FC11-2A13-43FF-8F6F-2FA2ECE1DB48}"/>
              </a:ext>
            </a:extLst>
          </p:cNvPr>
          <p:cNvPicPr>
            <a:picLocks noChangeAspect="1"/>
          </p:cNvPicPr>
          <p:nvPr/>
        </p:nvPicPr>
        <p:blipFill rotWithShape="1">
          <a:blip r:embed="rId2"/>
          <a:srcRect l="44296" t="16425" r="24688" b="13350"/>
          <a:stretch/>
        </p:blipFill>
        <p:spPr>
          <a:xfrm>
            <a:off x="6499478" y="9144"/>
            <a:ext cx="5003674" cy="6848856"/>
          </a:xfrm>
          <a:prstGeom prst="rect">
            <a:avLst/>
          </a:prstGeom>
          <a:ln>
            <a:noFill/>
          </a:ln>
          <a:effectLst>
            <a:softEdge rad="112500"/>
          </a:effectLst>
        </p:spPr>
      </p:pic>
    </p:spTree>
    <p:extLst>
      <p:ext uri="{BB962C8B-B14F-4D97-AF65-F5344CB8AC3E}">
        <p14:creationId xmlns:p14="http://schemas.microsoft.com/office/powerpoint/2010/main" val="401580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B15832-3B88-48CF-8043-95E6A4907870}"/>
              </a:ext>
            </a:extLst>
          </p:cNvPr>
          <p:cNvSpPr>
            <a:spLocks noGrp="1"/>
          </p:cNvSpPr>
          <p:nvPr>
            <p:ph type="title"/>
          </p:nvPr>
        </p:nvSpPr>
        <p:spPr>
          <a:xfrm>
            <a:off x="824484" y="706349"/>
            <a:ext cx="10543032" cy="1325563"/>
          </a:xfrm>
        </p:spPr>
        <p:txBody>
          <a:bodyPr rtlCol="0"/>
          <a:lstStyle/>
          <a:p>
            <a:pPr rtl="0"/>
            <a:r>
              <a:rPr lang="es-ES" dirty="0"/>
              <a:t>Asi mismo…</a:t>
            </a:r>
          </a:p>
        </p:txBody>
      </p:sp>
      <p:sp>
        <p:nvSpPr>
          <p:cNvPr id="4" name="Marcador de contenido 3">
            <a:extLst>
              <a:ext uri="{FF2B5EF4-FFF2-40B4-BE49-F238E27FC236}">
                <a16:creationId xmlns:a16="http://schemas.microsoft.com/office/drawing/2014/main" id="{BB6FF9F1-02F2-4FD4-A3BF-42428815EF2E}"/>
              </a:ext>
            </a:extLst>
          </p:cNvPr>
          <p:cNvSpPr>
            <a:spLocks noGrp="1"/>
          </p:cNvSpPr>
          <p:nvPr>
            <p:ph sz="half" idx="2"/>
          </p:nvPr>
        </p:nvSpPr>
        <p:spPr>
          <a:xfrm>
            <a:off x="420624" y="2505075"/>
            <a:ext cx="5549697" cy="3526932"/>
          </a:xfrm>
        </p:spPr>
        <p:txBody>
          <a:bodyPr rtlCol="0">
            <a:normAutofit fontScale="85000" lnSpcReduction="10000"/>
          </a:bodyPr>
          <a:lstStyle/>
          <a:p>
            <a:pPr algn="just" rtl="0"/>
            <a:r>
              <a:rPr lang="es-ES" dirty="0"/>
              <a:t>Indicamos que en caso los congresistas </a:t>
            </a:r>
            <a:r>
              <a:rPr lang="es-ES" b="1" dirty="0"/>
              <a:t>domicilien o sean propietarios de inmuebles en Lima Metropolitana o la Provincia Constitucional del Callao </a:t>
            </a:r>
            <a:r>
              <a:rPr lang="es-ES" dirty="0"/>
              <a:t>durante al menos un año antes de juramentar al cargo, no tendrán derecho a percibir el monto asignado para el gasto de instalación y de esta manera estaríamos regulando en qué supuesto los parlamentarios si tendrían acceso a este recurso económico.</a:t>
            </a:r>
          </a:p>
        </p:txBody>
      </p:sp>
      <p:sp>
        <p:nvSpPr>
          <p:cNvPr id="6" name="Marcador de contenido 5">
            <a:extLst>
              <a:ext uri="{FF2B5EF4-FFF2-40B4-BE49-F238E27FC236}">
                <a16:creationId xmlns:a16="http://schemas.microsoft.com/office/drawing/2014/main" id="{964EF738-C546-48C9-8CF1-CCC2D0FA0902}"/>
              </a:ext>
            </a:extLst>
          </p:cNvPr>
          <p:cNvSpPr>
            <a:spLocks noGrp="1"/>
          </p:cNvSpPr>
          <p:nvPr>
            <p:ph sz="quarter" idx="4"/>
          </p:nvPr>
        </p:nvSpPr>
        <p:spPr>
          <a:xfrm>
            <a:off x="5970321" y="2505075"/>
            <a:ext cx="4993335" cy="3526932"/>
          </a:xfrm>
        </p:spPr>
        <p:txBody>
          <a:bodyPr rtlCol="0">
            <a:normAutofit fontScale="85000" lnSpcReduction="10000"/>
          </a:bodyPr>
          <a:lstStyle/>
          <a:p>
            <a:pPr algn="just" rtl="0"/>
            <a:r>
              <a:rPr lang="es-ES" dirty="0"/>
              <a:t>Finalmente, el gasto de instalación </a:t>
            </a:r>
            <a:r>
              <a:rPr lang="es-ES" b="1" dirty="0"/>
              <a:t>sería igual a 1 UIT </a:t>
            </a:r>
            <a:r>
              <a:rPr lang="es-ES" dirty="0"/>
              <a:t>y no una remuneración mensual como actualmente lo están percibiendo, además de ello </a:t>
            </a:r>
            <a:r>
              <a:rPr lang="es-ES" b="1" dirty="0"/>
              <a:t>pueden renunciar de manera voluntaria esta asignación</a:t>
            </a:r>
            <a:r>
              <a:rPr lang="es-ES" dirty="0"/>
              <a:t>.</a:t>
            </a:r>
          </a:p>
        </p:txBody>
      </p:sp>
      <p:pic>
        <p:nvPicPr>
          <p:cNvPr id="14" name="Imagen 13">
            <a:extLst>
              <a:ext uri="{FF2B5EF4-FFF2-40B4-BE49-F238E27FC236}">
                <a16:creationId xmlns:a16="http://schemas.microsoft.com/office/drawing/2014/main" id="{58079C5A-EA5B-4319-9FD6-E77BEB8D55FF}"/>
              </a:ext>
            </a:extLst>
          </p:cNvPr>
          <p:cNvPicPr>
            <a:picLocks noChangeAspect="1"/>
          </p:cNvPicPr>
          <p:nvPr/>
        </p:nvPicPr>
        <p:blipFill>
          <a:blip r:embed="rId2"/>
          <a:stretch>
            <a:fillRect/>
          </a:stretch>
        </p:blipFill>
        <p:spPr>
          <a:xfrm>
            <a:off x="9553575" y="109538"/>
            <a:ext cx="1847850" cy="1847850"/>
          </a:xfrm>
          <a:prstGeom prst="rect">
            <a:avLst/>
          </a:prstGeom>
        </p:spPr>
      </p:pic>
    </p:spTree>
    <p:extLst>
      <p:ext uri="{BB962C8B-B14F-4D97-AF65-F5344CB8AC3E}">
        <p14:creationId xmlns:p14="http://schemas.microsoft.com/office/powerpoint/2010/main" val="289768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DAC3FE-7130-4F84-BB48-126F0EF78EFF}"/>
              </a:ext>
            </a:extLst>
          </p:cNvPr>
          <p:cNvSpPr>
            <a:spLocks noGrp="1"/>
          </p:cNvSpPr>
          <p:nvPr>
            <p:ph type="title"/>
          </p:nvPr>
        </p:nvSpPr>
        <p:spPr>
          <a:xfrm>
            <a:off x="420624" y="365125"/>
            <a:ext cx="10543032" cy="1325563"/>
          </a:xfrm>
        </p:spPr>
        <p:txBody>
          <a:bodyPr rtlCol="0"/>
          <a:lstStyle/>
          <a:p>
            <a:pPr algn="ctr" rtl="0"/>
            <a:r>
              <a:rPr lang="es-ES" dirty="0"/>
              <a:t>COSTO - BENEFICIO</a:t>
            </a:r>
          </a:p>
        </p:txBody>
      </p:sp>
      <p:sp>
        <p:nvSpPr>
          <p:cNvPr id="8" name="Marcador de contenido 7">
            <a:extLst>
              <a:ext uri="{FF2B5EF4-FFF2-40B4-BE49-F238E27FC236}">
                <a16:creationId xmlns:a16="http://schemas.microsoft.com/office/drawing/2014/main" id="{3E920FC0-3A2D-4056-BB32-DF20E6C9EE9C}"/>
              </a:ext>
            </a:extLst>
          </p:cNvPr>
          <p:cNvSpPr>
            <a:spLocks noGrp="1"/>
          </p:cNvSpPr>
          <p:nvPr>
            <p:ph sz="quarter" idx="14"/>
          </p:nvPr>
        </p:nvSpPr>
        <p:spPr>
          <a:xfrm>
            <a:off x="5615854" y="1834396"/>
            <a:ext cx="5347801" cy="4066342"/>
          </a:xfrm>
        </p:spPr>
        <p:txBody>
          <a:bodyPr rtlCol="0">
            <a:noAutofit/>
          </a:bodyPr>
          <a:lstStyle/>
          <a:p>
            <a:pPr algn="just" rtl="0">
              <a:lnSpc>
                <a:spcPct val="100000"/>
              </a:lnSpc>
            </a:pPr>
            <a:r>
              <a:rPr lang="es-ES" sz="2200" dirty="0"/>
              <a:t>La presente Resolución Legislativa </a:t>
            </a:r>
            <a:r>
              <a:rPr lang="es-ES" sz="2200" b="1" dirty="0"/>
              <a:t>no irroga gasto al Estado Peruano</a:t>
            </a:r>
            <a:r>
              <a:rPr lang="es-ES" sz="2200" dirty="0"/>
              <a:t>, pues lo que busca es economizar los recursos asignados al Congreso de la República, debido a que los 36 parlamentarios de Lima, sumando a los 4 parlamentarios electos por la Provincia Constitucional del Callao, significaría </a:t>
            </a:r>
            <a:r>
              <a:rPr lang="es-ES" sz="2200" b="1" dirty="0">
                <a:highlight>
                  <a:srgbClr val="FFFF00"/>
                </a:highlight>
              </a:rPr>
              <a:t>un ahorro </a:t>
            </a:r>
            <a:r>
              <a:rPr lang="es-ES" sz="2200" b="1">
                <a:highlight>
                  <a:srgbClr val="FFFF00"/>
                </a:highlight>
              </a:rPr>
              <a:t>aproximado de S</a:t>
            </a:r>
            <a:r>
              <a:rPr lang="es-ES" sz="2200" b="1" dirty="0">
                <a:highlight>
                  <a:srgbClr val="FFFF00"/>
                </a:highlight>
              </a:rPr>
              <a:t>/ 624.000 </a:t>
            </a:r>
            <a:r>
              <a:rPr lang="es-ES" sz="2200" dirty="0"/>
              <a:t>(Seiscientos Veinticuatro Mil Soles), </a:t>
            </a:r>
            <a:r>
              <a:rPr lang="es-ES" sz="2200" b="1" dirty="0"/>
              <a:t>sin considerar aquellos Congresistas de provincia que pudieran tener propiedad en Lima Metropolitana o la Provincia Constitucional del Callao.</a:t>
            </a:r>
          </a:p>
        </p:txBody>
      </p:sp>
      <p:pic>
        <p:nvPicPr>
          <p:cNvPr id="17" name="Marcador de contenido 16">
            <a:extLst>
              <a:ext uri="{FF2B5EF4-FFF2-40B4-BE49-F238E27FC236}">
                <a16:creationId xmlns:a16="http://schemas.microsoft.com/office/drawing/2014/main" id="{FEC87653-D892-4E77-895F-116B890A7452}"/>
              </a:ext>
            </a:extLst>
          </p:cNvPr>
          <p:cNvPicPr>
            <a:picLocks noGrp="1" noChangeAspect="1"/>
          </p:cNvPicPr>
          <p:nvPr>
            <p:ph sz="half" idx="2"/>
          </p:nvPr>
        </p:nvPicPr>
        <p:blipFill>
          <a:blip r:embed="rId2"/>
          <a:srcRect/>
          <a:stretch/>
        </p:blipFill>
        <p:spPr>
          <a:xfrm>
            <a:off x="0" y="2328866"/>
            <a:ext cx="5615854" cy="3195227"/>
          </a:xfrm>
        </p:spPr>
      </p:pic>
    </p:spTree>
    <p:extLst>
      <p:ext uri="{BB962C8B-B14F-4D97-AF65-F5344CB8AC3E}">
        <p14:creationId xmlns:p14="http://schemas.microsoft.com/office/powerpoint/2010/main" val="91161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DF1F15-46F5-4A2B-AF38-34F3B8027144}"/>
              </a:ext>
            </a:extLst>
          </p:cNvPr>
          <p:cNvSpPr>
            <a:spLocks noGrp="1"/>
          </p:cNvSpPr>
          <p:nvPr>
            <p:ph type="title"/>
          </p:nvPr>
        </p:nvSpPr>
        <p:spPr>
          <a:xfrm>
            <a:off x="1668088" y="2409825"/>
            <a:ext cx="2894387" cy="1719218"/>
          </a:xfrm>
        </p:spPr>
        <p:txBody>
          <a:bodyPr rtlCol="0">
            <a:normAutofit/>
          </a:bodyPr>
          <a:lstStyle/>
          <a:p>
            <a:pPr rtl="0"/>
            <a:r>
              <a:rPr lang="es-ES" sz="7200" dirty="0"/>
              <a:t>Gracias</a:t>
            </a:r>
          </a:p>
        </p:txBody>
      </p:sp>
      <p:pic>
        <p:nvPicPr>
          <p:cNvPr id="6" name="Marcador de posición de imagen 5">
            <a:extLst>
              <a:ext uri="{FF2B5EF4-FFF2-40B4-BE49-F238E27FC236}">
                <a16:creationId xmlns:a16="http://schemas.microsoft.com/office/drawing/2014/main" id="{2D88F9B6-8295-40BD-BE4A-5724B9E30904}"/>
              </a:ext>
            </a:extLst>
          </p:cNvPr>
          <p:cNvPicPr>
            <a:picLocks noGrp="1" noChangeAspect="1"/>
          </p:cNvPicPr>
          <p:nvPr>
            <p:ph type="pic" sz="quarter" idx="13"/>
          </p:nvPr>
        </p:nvPicPr>
        <p:blipFill>
          <a:blip r:embed="rId2"/>
          <a:srcRect/>
          <a:stretch/>
        </p:blipFill>
        <p:spPr>
          <a:xfrm>
            <a:off x="6621854" y="1243584"/>
            <a:ext cx="4358492" cy="4361688"/>
          </a:xfrm>
          <a:prstGeom prst="rect">
            <a:avLst/>
          </a:prstGeom>
          <a:ln>
            <a:noFill/>
          </a:ln>
          <a:effectLst>
            <a:softEdge rad="112500"/>
          </a:effectLst>
        </p:spPr>
      </p:pic>
      <p:pic>
        <p:nvPicPr>
          <p:cNvPr id="5" name="Imagen 4">
            <a:extLst>
              <a:ext uri="{FF2B5EF4-FFF2-40B4-BE49-F238E27FC236}">
                <a16:creationId xmlns:a16="http://schemas.microsoft.com/office/drawing/2014/main" id="{E7E6EDA4-8C76-4073-A9BA-869D6384AD44}"/>
              </a:ext>
            </a:extLst>
          </p:cNvPr>
          <p:cNvPicPr>
            <a:picLocks noChangeAspect="1"/>
          </p:cNvPicPr>
          <p:nvPr/>
        </p:nvPicPr>
        <p:blipFill>
          <a:blip r:embed="rId3"/>
          <a:stretch>
            <a:fillRect/>
          </a:stretch>
        </p:blipFill>
        <p:spPr>
          <a:xfrm>
            <a:off x="1024936" y="3492392"/>
            <a:ext cx="4024313" cy="2725528"/>
          </a:xfrm>
          <a:prstGeom prst="rect">
            <a:avLst/>
          </a:prstGeom>
        </p:spPr>
      </p:pic>
      <p:pic>
        <p:nvPicPr>
          <p:cNvPr id="10" name="Imagen 9">
            <a:extLst>
              <a:ext uri="{FF2B5EF4-FFF2-40B4-BE49-F238E27FC236}">
                <a16:creationId xmlns:a16="http://schemas.microsoft.com/office/drawing/2014/main" id="{15818680-4C19-4A0D-A3D9-CF1A7A6D7A83}"/>
              </a:ext>
            </a:extLst>
          </p:cNvPr>
          <p:cNvPicPr>
            <a:picLocks noChangeAspect="1"/>
          </p:cNvPicPr>
          <p:nvPr/>
        </p:nvPicPr>
        <p:blipFill>
          <a:blip r:embed="rId4"/>
          <a:stretch>
            <a:fillRect/>
          </a:stretch>
        </p:blipFill>
        <p:spPr>
          <a:xfrm>
            <a:off x="2191356" y="640080"/>
            <a:ext cx="1847850" cy="1847850"/>
          </a:xfrm>
          <a:prstGeom prst="rect">
            <a:avLst/>
          </a:prstGeom>
        </p:spPr>
      </p:pic>
    </p:spTree>
    <p:extLst>
      <p:ext uri="{BB962C8B-B14F-4D97-AF65-F5344CB8AC3E}">
        <p14:creationId xmlns:p14="http://schemas.microsoft.com/office/powerpoint/2010/main" val="1315345950"/>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6206.tgt.Office_50301587_TF67338807_Win32_OJ112196133" id="{DC179BF1-1B43-41D1-8993-041E5E5D4904}" vid="{2F9B7291-8B14-447A-8FEF-D9816AE85AF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9259C4-AC71-4849-BC68-7545A45536D3}">
  <ds:schemaRefs>
    <ds:schemaRef ds:uri="http://purl.org/dc/elements/1.1/"/>
    <ds:schemaRef ds:uri="http://schemas.microsoft.com/office/infopath/2007/PartnerControls"/>
    <ds:schemaRef ds:uri="71af3243-3dd4-4a8d-8c0d-dd76da1f02a5"/>
    <ds:schemaRef ds:uri="http://purl.org/dc/dcmitype/"/>
    <ds:schemaRef ds:uri="http://schemas.microsoft.com/sharepoint/v3"/>
    <ds:schemaRef ds:uri="http://schemas.microsoft.com/office/2006/documentManagement/types"/>
    <ds:schemaRef ds:uri="http://schemas.openxmlformats.org/package/2006/metadata/core-properties"/>
    <ds:schemaRef ds:uri="http://purl.org/dc/terms/"/>
    <ds:schemaRef ds:uri="230e9df3-be65-4c73-a93b-d1236ebd677e"/>
    <ds:schemaRef ds:uri="16c05727-aa75-4e4a-9b5f-8a80a11658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A4E27A5-29EC-44AC-A353-55638DDBC56C}">
  <ds:schemaRefs>
    <ds:schemaRef ds:uri="http://schemas.microsoft.com/sharepoint/v3/contenttype/forms"/>
  </ds:schemaRefs>
</ds:datastoreItem>
</file>

<file path=customXml/itemProps3.xml><?xml version="1.0" encoding="utf-8"?>
<ds:datastoreItem xmlns:ds="http://schemas.openxmlformats.org/officeDocument/2006/customXml" ds:itemID="{E37D1C0D-D4CE-465C-8DB2-7B2571F37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Diseño de offset</Template>
  <TotalTime>225</TotalTime>
  <Words>622</Words>
  <Application>Microsoft Office PowerPoint</Application>
  <PresentationFormat>Panorámica</PresentationFormat>
  <Paragraphs>24</Paragraphs>
  <Slides>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Arial Black</vt:lpstr>
      <vt:lpstr>Bookman Old Style</vt:lpstr>
      <vt:lpstr>Calibri</vt:lpstr>
      <vt:lpstr>Dante</vt:lpstr>
      <vt:lpstr>Dante (Headings)2</vt:lpstr>
      <vt:lpstr>Helvetica Neue Medium</vt:lpstr>
      <vt:lpstr>Wingdings 2</vt:lpstr>
      <vt:lpstr>OffsetVTI</vt:lpstr>
      <vt:lpstr>Presentación de PowerPoint</vt:lpstr>
      <vt:lpstr>Presentación de PowerPoint</vt:lpstr>
      <vt:lpstr>¿Cómo surge este Bono?  Acuerdos de Mesa Directiva </vt:lpstr>
      <vt:lpstr>Proponemos…  Proyecto de Ley N° 6297-2020-CR </vt:lpstr>
      <vt:lpstr>Proponemos…  Proyecto de Ley N° 6297-2020-CR </vt:lpstr>
      <vt:lpstr>k) “Los Congresistas perciben una asignación por gasto de instalación equivalente a 1 UIT.  Están exceptuados los congresistas electos por las circunscripciones electorales de Lima Metropolitana y Provincia Constitucional del Callao, así como los que domicilien o sean propietarios de inmuebles en Lima Metropolitana o la Provincia Constitucional del Callao durante al menos un año antes de juramentar al cargo. Los congresistas pueden renunciar de forma voluntaria a esta asignación.”</vt:lpstr>
      <vt:lpstr>Asi mismo…</vt:lpstr>
      <vt:lpstr>COSTO - BENEFICIO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Cong. Ancalle Gutierrez, Jose Luis</dc:creator>
  <cp:lastModifiedBy>Cong. Ancalle Gutierrez, Jose Luis</cp:lastModifiedBy>
  <cp:revision>69</cp:revision>
  <dcterms:created xsi:type="dcterms:W3CDTF">2021-05-11T02:55:16Z</dcterms:created>
  <dcterms:modified xsi:type="dcterms:W3CDTF">2021-05-11T21:40:16Z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