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application/vnd.openxmlformats-package.relationships+xml" Extension="rels"/>
  <Default ContentType="image/x-emf" Extension="emf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C0B53-FBF4-4FFC-84FC-E120CCA014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08EB9BF4-6D37-475C-A2D5-D1F12F673157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6336/2020-CR</a:t>
          </a:r>
          <a:r>
            <a:rPr lang="es-ES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Promueve la Prescindencia de Intermediarios en la Comercialización de Productos de la Agricultura Familiar</a:t>
          </a:r>
          <a:endParaRPr lang="es-PE" dirty="0">
            <a:solidFill>
              <a:schemeClr val="accent3"/>
            </a:solidFill>
          </a:endParaRPr>
        </a:p>
      </dgm:t>
    </dgm:pt>
    <dgm:pt modelId="{5E78EF12-F078-4F65-B613-2B354B6602E4}" type="parTrans" cxnId="{CF0A74CF-13BB-4314-B6E2-422A26E9EAB5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710B1CFA-2CA1-483B-B09F-1C7A02504C86}" type="sibTrans" cxnId="{CF0A74CF-13BB-4314-B6E2-422A26E9EAB5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EFD3761E-E9C1-42F2-B76B-C06500549B5F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6170/2020-CR</a:t>
          </a:r>
          <a:r>
            <a:rPr lang="es-ES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que modifica la Ley 30355, Ley de Promoción y Desarrollo de la Agricultura Familiar</a:t>
          </a:r>
          <a:endParaRPr lang="es-PE" dirty="0">
            <a:solidFill>
              <a:schemeClr val="accent3"/>
            </a:solidFill>
          </a:endParaRPr>
        </a:p>
      </dgm:t>
    </dgm:pt>
    <dgm:pt modelId="{C6F8D0A6-91B2-42CF-8932-AF03EAA16717}" type="parTrans" cxnId="{2FFDF263-10DE-41A7-950C-77BDA7DF75DC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7B2A0298-2F68-4750-B3C6-48C33DFB5C95}" type="sibTrans" cxnId="{2FFDF263-10DE-41A7-950C-77BDA7DF75DC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5111DD44-5E0F-45FC-B001-82BC84D3C7EE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5865-2020</a:t>
          </a:r>
          <a:r>
            <a:rPr lang="es-ES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modifica Ley Agricultura Familiar</a:t>
          </a:r>
          <a:endParaRPr lang="es-PE" dirty="0">
            <a:solidFill>
              <a:schemeClr val="accent3"/>
            </a:solidFill>
          </a:endParaRPr>
        </a:p>
      </dgm:t>
    </dgm:pt>
    <dgm:pt modelId="{E58B1B92-6E50-45A2-965C-B8C47CF72584}" type="parTrans" cxnId="{D1F2559F-1D43-433D-A49B-F3DB1C5D573F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71738CC4-15A5-4EB3-AF5D-1832882CAF71}" type="sibTrans" cxnId="{D1F2559F-1D43-433D-A49B-F3DB1C5D573F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6A9007E0-1722-4E73-B699-4731FB6BE940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*PL 6253/2020-CR</a:t>
          </a:r>
          <a:r>
            <a:rPr lang="es-ES" b="0" i="0" u="none" strike="noStrike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que promueve la Creación del Programa Nacional de Extensión Rural de la Agricultura Familiar</a:t>
          </a:r>
          <a:endParaRPr lang="es-PE" dirty="0">
            <a:solidFill>
              <a:schemeClr val="accent3"/>
            </a:solidFill>
          </a:endParaRPr>
        </a:p>
      </dgm:t>
    </dgm:pt>
    <dgm:pt modelId="{EA411915-0B9F-4DBD-8066-603C578C7ACD}" type="parTrans" cxnId="{C3FC0D52-0511-4D31-B4B3-B717242339EE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CE8E9F2C-C657-4A72-BBD9-CABF036B8E31}" type="sibTrans" cxnId="{C3FC0D52-0511-4D31-B4B3-B717242339EE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4173CFC5-447C-41B7-99A4-1E2B140370BC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5458</a:t>
          </a:r>
          <a:r>
            <a:rPr lang="es-ES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que modifica la Ley 30355</a:t>
          </a:r>
          <a:endParaRPr lang="es-PE" dirty="0">
            <a:solidFill>
              <a:schemeClr val="accent3"/>
            </a:solidFill>
          </a:endParaRPr>
        </a:p>
      </dgm:t>
    </dgm:pt>
    <dgm:pt modelId="{983035E4-A072-4477-B11E-885611747606}" type="parTrans" cxnId="{4C0B3BCA-C113-4C0B-BDC3-343EAD689B04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24C6A925-5EA7-4AF7-91F8-00F0D1451F27}" type="sibTrans" cxnId="{4C0B3BCA-C113-4C0B-BDC3-343EAD689B04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1A12261D-025C-4E3B-8EF6-D7D1C121B486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*PL 6440-2020: </a:t>
          </a:r>
          <a:r>
            <a:rPr lang="es-ES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Ley que declara de interés nacional y necesidad pública la Agricultura Familiar como actividad estratégica para la seguridad, soberanía alimentaria y agricultura familiar ecológica</a:t>
          </a:r>
          <a:endParaRPr lang="es-PE" dirty="0">
            <a:solidFill>
              <a:schemeClr val="accent3"/>
            </a:solidFill>
          </a:endParaRPr>
        </a:p>
      </dgm:t>
    </dgm:pt>
    <dgm:pt modelId="{199202A4-F0E9-4F81-9428-C9B12792350E}" type="parTrans" cxnId="{9D0EF90E-4245-498D-9527-A731555DB8A2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32172DEB-2D31-454E-990B-C7D4FE127BF8}" type="sibTrans" cxnId="{9D0EF90E-4245-498D-9527-A731555DB8A2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7D9546AB-7497-49B4-BCCE-DC48E0C30882}">
      <dgm:prSet phldrT="[Texto]"/>
      <dgm:spPr/>
      <dgm:t>
        <a:bodyPr/>
        <a:lstStyle/>
        <a:p>
          <a:pPr>
            <a:buClr>
              <a:schemeClr val="accent3"/>
            </a:buClr>
            <a:buSzPts val="1400"/>
            <a:buFont typeface="Arial"/>
            <a:buNone/>
          </a:pPr>
          <a:r>
            <a:rPr lang="es-ES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*PL 6284/2020-CR</a:t>
          </a:r>
          <a:r>
            <a:rPr lang="es-ES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de Fomento de Recursos Energéticos Renovables para el Fortalecimiento Hídrico y Energético de las Familias dedicadas a la Agricultura Familiar</a:t>
          </a:r>
          <a:endParaRPr lang="es-PE" dirty="0">
            <a:solidFill>
              <a:schemeClr val="accent3"/>
            </a:solidFill>
          </a:endParaRPr>
        </a:p>
      </dgm:t>
    </dgm:pt>
    <dgm:pt modelId="{7298A7D1-E1DC-4569-96EE-2C16DEC03F8A}" type="parTrans" cxnId="{839AF5B9-47BE-45FC-AC2D-0F0259176E02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094B819E-26E5-4E44-854B-D554D454AECB}" type="sibTrans" cxnId="{839AF5B9-47BE-45FC-AC2D-0F0259176E02}">
      <dgm:prSet/>
      <dgm:spPr/>
      <dgm:t>
        <a:bodyPr/>
        <a:lstStyle/>
        <a:p>
          <a:endParaRPr lang="es-PE">
            <a:solidFill>
              <a:schemeClr val="accent3"/>
            </a:solidFill>
          </a:endParaRPr>
        </a:p>
      </dgm:t>
    </dgm:pt>
    <dgm:pt modelId="{FCF0975C-E293-4589-B336-6A09719C82CB}" type="pres">
      <dgm:prSet presAssocID="{3B8C0B53-FBF4-4FFC-84FC-E120CCA014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D6C3E8B5-952B-47F0-ABA9-A72E5B35FD10}" type="pres">
      <dgm:prSet presAssocID="{3B8C0B53-FBF4-4FFC-84FC-E120CCA01428}" presName="Name1" presStyleCnt="0"/>
      <dgm:spPr/>
    </dgm:pt>
    <dgm:pt modelId="{ED40C3FA-9BFF-4C30-8CEC-2D2A8C421862}" type="pres">
      <dgm:prSet presAssocID="{3B8C0B53-FBF4-4FFC-84FC-E120CCA01428}" presName="cycle" presStyleCnt="0"/>
      <dgm:spPr/>
    </dgm:pt>
    <dgm:pt modelId="{329F9F00-C9CA-4D6F-938E-DF7C589FA52A}" type="pres">
      <dgm:prSet presAssocID="{3B8C0B53-FBF4-4FFC-84FC-E120CCA01428}" presName="srcNode" presStyleLbl="node1" presStyleIdx="0" presStyleCnt="7"/>
      <dgm:spPr/>
    </dgm:pt>
    <dgm:pt modelId="{6D424A9E-8173-4DA0-94DE-DC1244DFFA9F}" type="pres">
      <dgm:prSet presAssocID="{3B8C0B53-FBF4-4FFC-84FC-E120CCA01428}" presName="conn" presStyleLbl="parChTrans1D2" presStyleIdx="0" presStyleCnt="1"/>
      <dgm:spPr/>
      <dgm:t>
        <a:bodyPr/>
        <a:lstStyle/>
        <a:p>
          <a:endParaRPr lang="es-MX"/>
        </a:p>
      </dgm:t>
    </dgm:pt>
    <dgm:pt modelId="{05170D10-F634-42DD-9EF0-6ECFF57AF377}" type="pres">
      <dgm:prSet presAssocID="{3B8C0B53-FBF4-4FFC-84FC-E120CCA01428}" presName="extraNode" presStyleLbl="node1" presStyleIdx="0" presStyleCnt="7"/>
      <dgm:spPr/>
    </dgm:pt>
    <dgm:pt modelId="{1D8119F3-6855-481A-BD2F-273863B7E74F}" type="pres">
      <dgm:prSet presAssocID="{3B8C0B53-FBF4-4FFC-84FC-E120CCA01428}" presName="dstNode" presStyleLbl="node1" presStyleIdx="0" presStyleCnt="7"/>
      <dgm:spPr/>
    </dgm:pt>
    <dgm:pt modelId="{C7CA8B3C-D043-4A98-9151-99D9635097D6}" type="pres">
      <dgm:prSet presAssocID="{08EB9BF4-6D37-475C-A2D5-D1F12F67315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196EBE-02FB-4080-9043-065756E48453}" type="pres">
      <dgm:prSet presAssocID="{08EB9BF4-6D37-475C-A2D5-D1F12F673157}" presName="accent_1" presStyleCnt="0"/>
      <dgm:spPr/>
    </dgm:pt>
    <dgm:pt modelId="{B8A3F67B-52E5-4DD4-993A-C014978FCE8A}" type="pres">
      <dgm:prSet presAssocID="{08EB9BF4-6D37-475C-A2D5-D1F12F673157}" presName="accentRepeatNode" presStyleLbl="solidFgAcc1" presStyleIdx="0" presStyleCnt="7"/>
      <dgm:spPr/>
    </dgm:pt>
    <dgm:pt modelId="{44BB0FBB-382B-46AA-B75F-E0C575745CE6}" type="pres">
      <dgm:prSet presAssocID="{EFD3761E-E9C1-42F2-B76B-C06500549B5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70F90A-D1D4-473B-8080-760F6964DC84}" type="pres">
      <dgm:prSet presAssocID="{EFD3761E-E9C1-42F2-B76B-C06500549B5F}" presName="accent_2" presStyleCnt="0"/>
      <dgm:spPr/>
    </dgm:pt>
    <dgm:pt modelId="{E4BAE472-00EF-494D-9D85-7F0D11EC51CC}" type="pres">
      <dgm:prSet presAssocID="{EFD3761E-E9C1-42F2-B76B-C06500549B5F}" presName="accentRepeatNode" presStyleLbl="solidFgAcc1" presStyleIdx="1" presStyleCnt="7"/>
      <dgm:spPr/>
    </dgm:pt>
    <dgm:pt modelId="{944F47FD-CAD6-43CF-A94D-C9BF81E76104}" type="pres">
      <dgm:prSet presAssocID="{5111DD44-5E0F-45FC-B001-82BC84D3C7E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72C43E-F3DD-4123-A9DE-CD03455FFF06}" type="pres">
      <dgm:prSet presAssocID="{5111DD44-5E0F-45FC-B001-82BC84D3C7EE}" presName="accent_3" presStyleCnt="0"/>
      <dgm:spPr/>
    </dgm:pt>
    <dgm:pt modelId="{6F5C92AE-79F2-4B96-A6C0-E75667CDDE1D}" type="pres">
      <dgm:prSet presAssocID="{5111DD44-5E0F-45FC-B001-82BC84D3C7EE}" presName="accentRepeatNode" presStyleLbl="solidFgAcc1" presStyleIdx="2" presStyleCnt="7"/>
      <dgm:spPr/>
    </dgm:pt>
    <dgm:pt modelId="{D301CEE2-7573-4E7A-9DD1-1800B994B2B7}" type="pres">
      <dgm:prSet presAssocID="{4173CFC5-447C-41B7-99A4-1E2B140370B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A90033-116E-4F45-810D-640D43FF8072}" type="pres">
      <dgm:prSet presAssocID="{4173CFC5-447C-41B7-99A4-1E2B140370BC}" presName="accent_4" presStyleCnt="0"/>
      <dgm:spPr/>
    </dgm:pt>
    <dgm:pt modelId="{0D5A4478-FEF3-4EB7-A0C8-B116AFB8BD3B}" type="pres">
      <dgm:prSet presAssocID="{4173CFC5-447C-41B7-99A4-1E2B140370BC}" presName="accentRepeatNode" presStyleLbl="solidFgAcc1" presStyleIdx="3" presStyleCnt="7"/>
      <dgm:spPr/>
    </dgm:pt>
    <dgm:pt modelId="{84678EF7-D9E4-40F6-97C0-9E0A5831ECAA}" type="pres">
      <dgm:prSet presAssocID="{1A12261D-025C-4E3B-8EF6-D7D1C121B48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FF3775-3B0A-4846-BC82-0A34000E5B92}" type="pres">
      <dgm:prSet presAssocID="{1A12261D-025C-4E3B-8EF6-D7D1C121B486}" presName="accent_5" presStyleCnt="0"/>
      <dgm:spPr/>
    </dgm:pt>
    <dgm:pt modelId="{E1198850-AE88-496F-A7E5-BDCFA630B645}" type="pres">
      <dgm:prSet presAssocID="{1A12261D-025C-4E3B-8EF6-D7D1C121B486}" presName="accentRepeatNode" presStyleLbl="solidFgAcc1" presStyleIdx="4" presStyleCnt="7"/>
      <dgm:spPr/>
    </dgm:pt>
    <dgm:pt modelId="{91514F5B-8D46-48D7-9EA0-0DC55BB100FB}" type="pres">
      <dgm:prSet presAssocID="{7D9546AB-7497-49B4-BCCE-DC48E0C3088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26EBAF-5BD6-45D0-B869-B66609728D83}" type="pres">
      <dgm:prSet presAssocID="{7D9546AB-7497-49B4-BCCE-DC48E0C30882}" presName="accent_6" presStyleCnt="0"/>
      <dgm:spPr/>
    </dgm:pt>
    <dgm:pt modelId="{118D89DA-9BFB-47D1-ADD7-7761480F26A9}" type="pres">
      <dgm:prSet presAssocID="{7D9546AB-7497-49B4-BCCE-DC48E0C30882}" presName="accentRepeatNode" presStyleLbl="solidFgAcc1" presStyleIdx="5" presStyleCnt="7"/>
      <dgm:spPr/>
    </dgm:pt>
    <dgm:pt modelId="{C45C9900-1C0D-4978-9A67-F8FA4D2F79D9}" type="pres">
      <dgm:prSet presAssocID="{6A9007E0-1722-4E73-B699-4731FB6BE940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BA6041-7D61-4E02-BD06-B44F527D73E1}" type="pres">
      <dgm:prSet presAssocID="{6A9007E0-1722-4E73-B699-4731FB6BE940}" presName="accent_7" presStyleCnt="0"/>
      <dgm:spPr/>
    </dgm:pt>
    <dgm:pt modelId="{401659EE-3630-4C24-B1F6-053489F834FC}" type="pres">
      <dgm:prSet presAssocID="{6A9007E0-1722-4E73-B699-4731FB6BE940}" presName="accentRepeatNode" presStyleLbl="solidFgAcc1" presStyleIdx="6" presStyleCnt="7"/>
      <dgm:spPr/>
    </dgm:pt>
  </dgm:ptLst>
  <dgm:cxnLst>
    <dgm:cxn modelId="{2FFDF263-10DE-41A7-950C-77BDA7DF75DC}" srcId="{3B8C0B53-FBF4-4FFC-84FC-E120CCA01428}" destId="{EFD3761E-E9C1-42F2-B76B-C06500549B5F}" srcOrd="1" destOrd="0" parTransId="{C6F8D0A6-91B2-42CF-8932-AF03EAA16717}" sibTransId="{7B2A0298-2F68-4750-B3C6-48C33DFB5C95}"/>
    <dgm:cxn modelId="{D5746E71-C580-4F7A-BA16-0EEA9996F515}" type="presOf" srcId="{710B1CFA-2CA1-483B-B09F-1C7A02504C86}" destId="{6D424A9E-8173-4DA0-94DE-DC1244DFFA9F}" srcOrd="0" destOrd="0" presId="urn:microsoft.com/office/officeart/2008/layout/VerticalCurvedList"/>
    <dgm:cxn modelId="{4C0B3BCA-C113-4C0B-BDC3-343EAD689B04}" srcId="{3B8C0B53-FBF4-4FFC-84FC-E120CCA01428}" destId="{4173CFC5-447C-41B7-99A4-1E2B140370BC}" srcOrd="3" destOrd="0" parTransId="{983035E4-A072-4477-B11E-885611747606}" sibTransId="{24C6A925-5EA7-4AF7-91F8-00F0D1451F27}"/>
    <dgm:cxn modelId="{B564050C-D47E-4E62-B7DC-8507C985E63C}" type="presOf" srcId="{7D9546AB-7497-49B4-BCCE-DC48E0C30882}" destId="{91514F5B-8D46-48D7-9EA0-0DC55BB100FB}" srcOrd="0" destOrd="0" presId="urn:microsoft.com/office/officeart/2008/layout/VerticalCurvedList"/>
    <dgm:cxn modelId="{5DA58426-A371-4923-A6C1-FD37E0951BF6}" type="presOf" srcId="{EFD3761E-E9C1-42F2-B76B-C06500549B5F}" destId="{44BB0FBB-382B-46AA-B75F-E0C575745CE6}" srcOrd="0" destOrd="0" presId="urn:microsoft.com/office/officeart/2008/layout/VerticalCurvedList"/>
    <dgm:cxn modelId="{839AF5B9-47BE-45FC-AC2D-0F0259176E02}" srcId="{3B8C0B53-FBF4-4FFC-84FC-E120CCA01428}" destId="{7D9546AB-7497-49B4-BCCE-DC48E0C30882}" srcOrd="5" destOrd="0" parTransId="{7298A7D1-E1DC-4569-96EE-2C16DEC03F8A}" sibTransId="{094B819E-26E5-4E44-854B-D554D454AECB}"/>
    <dgm:cxn modelId="{B60DB8D4-C80F-4E37-92DF-292B32084F0B}" type="presOf" srcId="{08EB9BF4-6D37-475C-A2D5-D1F12F673157}" destId="{C7CA8B3C-D043-4A98-9151-99D9635097D6}" srcOrd="0" destOrd="0" presId="urn:microsoft.com/office/officeart/2008/layout/VerticalCurvedList"/>
    <dgm:cxn modelId="{D1F2559F-1D43-433D-A49B-F3DB1C5D573F}" srcId="{3B8C0B53-FBF4-4FFC-84FC-E120CCA01428}" destId="{5111DD44-5E0F-45FC-B001-82BC84D3C7EE}" srcOrd="2" destOrd="0" parTransId="{E58B1B92-6E50-45A2-965C-B8C47CF72584}" sibTransId="{71738CC4-15A5-4EB3-AF5D-1832882CAF71}"/>
    <dgm:cxn modelId="{CF0A74CF-13BB-4314-B6E2-422A26E9EAB5}" srcId="{3B8C0B53-FBF4-4FFC-84FC-E120CCA01428}" destId="{08EB9BF4-6D37-475C-A2D5-D1F12F673157}" srcOrd="0" destOrd="0" parTransId="{5E78EF12-F078-4F65-B613-2B354B6602E4}" sibTransId="{710B1CFA-2CA1-483B-B09F-1C7A02504C86}"/>
    <dgm:cxn modelId="{BD5ECD58-2467-4093-96EE-F7B5D74AF28E}" type="presOf" srcId="{3B8C0B53-FBF4-4FFC-84FC-E120CCA01428}" destId="{FCF0975C-E293-4589-B336-6A09719C82CB}" srcOrd="0" destOrd="0" presId="urn:microsoft.com/office/officeart/2008/layout/VerticalCurvedList"/>
    <dgm:cxn modelId="{B1BB61B7-692B-4344-8F5D-D327F7D19F13}" type="presOf" srcId="{1A12261D-025C-4E3B-8EF6-D7D1C121B486}" destId="{84678EF7-D9E4-40F6-97C0-9E0A5831ECAA}" srcOrd="0" destOrd="0" presId="urn:microsoft.com/office/officeart/2008/layout/VerticalCurvedList"/>
    <dgm:cxn modelId="{228EA8EC-B419-4CA6-9C2B-B18A6500659D}" type="presOf" srcId="{6A9007E0-1722-4E73-B699-4731FB6BE940}" destId="{C45C9900-1C0D-4978-9A67-F8FA4D2F79D9}" srcOrd="0" destOrd="0" presId="urn:microsoft.com/office/officeart/2008/layout/VerticalCurvedList"/>
    <dgm:cxn modelId="{9D0EF90E-4245-498D-9527-A731555DB8A2}" srcId="{3B8C0B53-FBF4-4FFC-84FC-E120CCA01428}" destId="{1A12261D-025C-4E3B-8EF6-D7D1C121B486}" srcOrd="4" destOrd="0" parTransId="{199202A4-F0E9-4F81-9428-C9B12792350E}" sibTransId="{32172DEB-2D31-454E-990B-C7D4FE127BF8}"/>
    <dgm:cxn modelId="{6A8EB385-2831-4722-98E1-A17F1E946C44}" type="presOf" srcId="{4173CFC5-447C-41B7-99A4-1E2B140370BC}" destId="{D301CEE2-7573-4E7A-9DD1-1800B994B2B7}" srcOrd="0" destOrd="0" presId="urn:microsoft.com/office/officeart/2008/layout/VerticalCurvedList"/>
    <dgm:cxn modelId="{5FE627D2-DC86-4A66-8B19-DEAB5A1E1CFE}" type="presOf" srcId="{5111DD44-5E0F-45FC-B001-82BC84D3C7EE}" destId="{944F47FD-CAD6-43CF-A94D-C9BF81E76104}" srcOrd="0" destOrd="0" presId="urn:microsoft.com/office/officeart/2008/layout/VerticalCurvedList"/>
    <dgm:cxn modelId="{C3FC0D52-0511-4D31-B4B3-B717242339EE}" srcId="{3B8C0B53-FBF4-4FFC-84FC-E120CCA01428}" destId="{6A9007E0-1722-4E73-B699-4731FB6BE940}" srcOrd="6" destOrd="0" parTransId="{EA411915-0B9F-4DBD-8066-603C578C7ACD}" sibTransId="{CE8E9F2C-C657-4A72-BBD9-CABF036B8E31}"/>
    <dgm:cxn modelId="{5D1BA8AB-9923-406C-86A0-534A5444A9ED}" type="presParOf" srcId="{FCF0975C-E293-4589-B336-6A09719C82CB}" destId="{D6C3E8B5-952B-47F0-ABA9-A72E5B35FD10}" srcOrd="0" destOrd="0" presId="urn:microsoft.com/office/officeart/2008/layout/VerticalCurvedList"/>
    <dgm:cxn modelId="{06F95B8C-D924-42F4-9FCB-4003665F3B5D}" type="presParOf" srcId="{D6C3E8B5-952B-47F0-ABA9-A72E5B35FD10}" destId="{ED40C3FA-9BFF-4C30-8CEC-2D2A8C421862}" srcOrd="0" destOrd="0" presId="urn:microsoft.com/office/officeart/2008/layout/VerticalCurvedList"/>
    <dgm:cxn modelId="{EFDA607B-5D36-4CAE-94F0-ACFC9AEB6B48}" type="presParOf" srcId="{ED40C3FA-9BFF-4C30-8CEC-2D2A8C421862}" destId="{329F9F00-C9CA-4D6F-938E-DF7C589FA52A}" srcOrd="0" destOrd="0" presId="urn:microsoft.com/office/officeart/2008/layout/VerticalCurvedList"/>
    <dgm:cxn modelId="{3B930C4F-FEB5-4833-975F-2DE2F279D19E}" type="presParOf" srcId="{ED40C3FA-9BFF-4C30-8CEC-2D2A8C421862}" destId="{6D424A9E-8173-4DA0-94DE-DC1244DFFA9F}" srcOrd="1" destOrd="0" presId="urn:microsoft.com/office/officeart/2008/layout/VerticalCurvedList"/>
    <dgm:cxn modelId="{83A07CEB-2935-41B4-ADE4-EA11426A7243}" type="presParOf" srcId="{ED40C3FA-9BFF-4C30-8CEC-2D2A8C421862}" destId="{05170D10-F634-42DD-9EF0-6ECFF57AF377}" srcOrd="2" destOrd="0" presId="urn:microsoft.com/office/officeart/2008/layout/VerticalCurvedList"/>
    <dgm:cxn modelId="{9DF50B27-F1B9-468E-8867-3D2499EC930D}" type="presParOf" srcId="{ED40C3FA-9BFF-4C30-8CEC-2D2A8C421862}" destId="{1D8119F3-6855-481A-BD2F-273863B7E74F}" srcOrd="3" destOrd="0" presId="urn:microsoft.com/office/officeart/2008/layout/VerticalCurvedList"/>
    <dgm:cxn modelId="{97FDBB7D-3EC2-4E47-B341-EA295F7B8682}" type="presParOf" srcId="{D6C3E8B5-952B-47F0-ABA9-A72E5B35FD10}" destId="{C7CA8B3C-D043-4A98-9151-99D9635097D6}" srcOrd="1" destOrd="0" presId="urn:microsoft.com/office/officeart/2008/layout/VerticalCurvedList"/>
    <dgm:cxn modelId="{1258C8C1-3B3D-42D1-BF90-AD09DF1854EE}" type="presParOf" srcId="{D6C3E8B5-952B-47F0-ABA9-A72E5B35FD10}" destId="{6C196EBE-02FB-4080-9043-065756E48453}" srcOrd="2" destOrd="0" presId="urn:microsoft.com/office/officeart/2008/layout/VerticalCurvedList"/>
    <dgm:cxn modelId="{090050DD-5296-43F3-94EC-A848B94A550F}" type="presParOf" srcId="{6C196EBE-02FB-4080-9043-065756E48453}" destId="{B8A3F67B-52E5-4DD4-993A-C014978FCE8A}" srcOrd="0" destOrd="0" presId="urn:microsoft.com/office/officeart/2008/layout/VerticalCurvedList"/>
    <dgm:cxn modelId="{9981D29D-E8EF-4910-BE41-617111E814DC}" type="presParOf" srcId="{D6C3E8B5-952B-47F0-ABA9-A72E5B35FD10}" destId="{44BB0FBB-382B-46AA-B75F-E0C575745CE6}" srcOrd="3" destOrd="0" presId="urn:microsoft.com/office/officeart/2008/layout/VerticalCurvedList"/>
    <dgm:cxn modelId="{5EA41531-1639-48DD-B1E8-8E132B954352}" type="presParOf" srcId="{D6C3E8B5-952B-47F0-ABA9-A72E5B35FD10}" destId="{1770F90A-D1D4-473B-8080-760F6964DC84}" srcOrd="4" destOrd="0" presId="urn:microsoft.com/office/officeart/2008/layout/VerticalCurvedList"/>
    <dgm:cxn modelId="{5A60C952-A390-474B-A5DE-91E506EC7A2A}" type="presParOf" srcId="{1770F90A-D1D4-473B-8080-760F6964DC84}" destId="{E4BAE472-00EF-494D-9D85-7F0D11EC51CC}" srcOrd="0" destOrd="0" presId="urn:microsoft.com/office/officeart/2008/layout/VerticalCurvedList"/>
    <dgm:cxn modelId="{3F13C28D-061F-4CC1-BD8E-F3FD5EF3A78A}" type="presParOf" srcId="{D6C3E8B5-952B-47F0-ABA9-A72E5B35FD10}" destId="{944F47FD-CAD6-43CF-A94D-C9BF81E76104}" srcOrd="5" destOrd="0" presId="urn:microsoft.com/office/officeart/2008/layout/VerticalCurvedList"/>
    <dgm:cxn modelId="{FF1D2513-8EAE-44B4-9D32-04006D762342}" type="presParOf" srcId="{D6C3E8B5-952B-47F0-ABA9-A72E5B35FD10}" destId="{E072C43E-F3DD-4123-A9DE-CD03455FFF06}" srcOrd="6" destOrd="0" presId="urn:microsoft.com/office/officeart/2008/layout/VerticalCurvedList"/>
    <dgm:cxn modelId="{92F52EDC-E045-42DB-80C2-730E83058160}" type="presParOf" srcId="{E072C43E-F3DD-4123-A9DE-CD03455FFF06}" destId="{6F5C92AE-79F2-4B96-A6C0-E75667CDDE1D}" srcOrd="0" destOrd="0" presId="urn:microsoft.com/office/officeart/2008/layout/VerticalCurvedList"/>
    <dgm:cxn modelId="{0603DBDA-6C78-463C-8F51-849A88D57A0E}" type="presParOf" srcId="{D6C3E8B5-952B-47F0-ABA9-A72E5B35FD10}" destId="{D301CEE2-7573-4E7A-9DD1-1800B994B2B7}" srcOrd="7" destOrd="0" presId="urn:microsoft.com/office/officeart/2008/layout/VerticalCurvedList"/>
    <dgm:cxn modelId="{8D8C5C8A-A54F-48F6-AB68-697A7E33C0B9}" type="presParOf" srcId="{D6C3E8B5-952B-47F0-ABA9-A72E5B35FD10}" destId="{16A90033-116E-4F45-810D-640D43FF8072}" srcOrd="8" destOrd="0" presId="urn:microsoft.com/office/officeart/2008/layout/VerticalCurvedList"/>
    <dgm:cxn modelId="{A829571B-27AC-446F-9078-9B1A52DE1792}" type="presParOf" srcId="{16A90033-116E-4F45-810D-640D43FF8072}" destId="{0D5A4478-FEF3-4EB7-A0C8-B116AFB8BD3B}" srcOrd="0" destOrd="0" presId="urn:microsoft.com/office/officeart/2008/layout/VerticalCurvedList"/>
    <dgm:cxn modelId="{E14F1258-BE00-473D-945E-B4254A6BDA71}" type="presParOf" srcId="{D6C3E8B5-952B-47F0-ABA9-A72E5B35FD10}" destId="{84678EF7-D9E4-40F6-97C0-9E0A5831ECAA}" srcOrd="9" destOrd="0" presId="urn:microsoft.com/office/officeart/2008/layout/VerticalCurvedList"/>
    <dgm:cxn modelId="{F53CBB1F-3869-41DD-BB9E-A9963D192802}" type="presParOf" srcId="{D6C3E8B5-952B-47F0-ABA9-A72E5B35FD10}" destId="{D1FF3775-3B0A-4846-BC82-0A34000E5B92}" srcOrd="10" destOrd="0" presId="urn:microsoft.com/office/officeart/2008/layout/VerticalCurvedList"/>
    <dgm:cxn modelId="{B311A309-689A-4ABB-AE51-F57DD49337D3}" type="presParOf" srcId="{D1FF3775-3B0A-4846-BC82-0A34000E5B92}" destId="{E1198850-AE88-496F-A7E5-BDCFA630B645}" srcOrd="0" destOrd="0" presId="urn:microsoft.com/office/officeart/2008/layout/VerticalCurvedList"/>
    <dgm:cxn modelId="{3A784FD5-BA16-45BE-996A-3467E4221645}" type="presParOf" srcId="{D6C3E8B5-952B-47F0-ABA9-A72E5B35FD10}" destId="{91514F5B-8D46-48D7-9EA0-0DC55BB100FB}" srcOrd="11" destOrd="0" presId="urn:microsoft.com/office/officeart/2008/layout/VerticalCurvedList"/>
    <dgm:cxn modelId="{8AD4B396-CCE6-4748-89AF-78B0C063FB50}" type="presParOf" srcId="{D6C3E8B5-952B-47F0-ABA9-A72E5B35FD10}" destId="{0026EBAF-5BD6-45D0-B869-B66609728D83}" srcOrd="12" destOrd="0" presId="urn:microsoft.com/office/officeart/2008/layout/VerticalCurvedList"/>
    <dgm:cxn modelId="{04EDFEB3-8B76-4CA8-B42F-8F50FAB83200}" type="presParOf" srcId="{0026EBAF-5BD6-45D0-B869-B66609728D83}" destId="{118D89DA-9BFB-47D1-ADD7-7761480F26A9}" srcOrd="0" destOrd="0" presId="urn:microsoft.com/office/officeart/2008/layout/VerticalCurvedList"/>
    <dgm:cxn modelId="{F2845D94-9705-469B-ADC6-269131F8C50F}" type="presParOf" srcId="{D6C3E8B5-952B-47F0-ABA9-A72E5B35FD10}" destId="{C45C9900-1C0D-4978-9A67-F8FA4D2F79D9}" srcOrd="13" destOrd="0" presId="urn:microsoft.com/office/officeart/2008/layout/VerticalCurvedList"/>
    <dgm:cxn modelId="{8A02ED61-B1B0-4A0D-8285-9ADD1AB9B05B}" type="presParOf" srcId="{D6C3E8B5-952B-47F0-ABA9-A72E5B35FD10}" destId="{B6BA6041-7D61-4E02-BD06-B44F527D73E1}" srcOrd="14" destOrd="0" presId="urn:microsoft.com/office/officeart/2008/layout/VerticalCurvedList"/>
    <dgm:cxn modelId="{3CEBB632-2910-4E87-8B9F-2DD43CE8E824}" type="presParOf" srcId="{B6BA6041-7D61-4E02-BD06-B44F527D73E1}" destId="{401659EE-3630-4C24-B1F6-053489F834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6D75C4-F8D1-4239-A822-0C595B1C74F2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85F2DE1E-9E0A-47FE-92C4-E3DA51FCC0CA}">
      <dgm:prSet phldrT="[Texto]" custT="1"/>
      <dgm:spPr/>
      <dgm:t>
        <a:bodyPr/>
        <a:lstStyle/>
        <a:p>
          <a:pPr>
            <a:buClr>
              <a:schemeClr val="lt1"/>
            </a:buClr>
            <a:buSzPts val="2500"/>
            <a:buFont typeface="Arial"/>
            <a:buNone/>
          </a:pP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Asegurar la</a:t>
          </a: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rPr>
            <a:t> continuidad al </a:t>
          </a: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PLANAF.</a:t>
          </a:r>
          <a:endParaRPr lang="es-PE" sz="18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2AA99-9B38-4D12-9890-98AB8BA86293}" type="parTrans" cxnId="{803390EE-0DC4-4D42-8482-D3AF1175E965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3800-24F1-4A1A-A653-1A4E8021FE86}" type="sibTrans" cxnId="{803390EE-0DC4-4D42-8482-D3AF1175E965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80DFA-B99D-4391-9ED9-6EBC484BE303}">
      <dgm:prSet phldrT="[Texto]" custT="1"/>
      <dgm:spPr/>
      <dgm:t>
        <a:bodyPr/>
        <a:lstStyle/>
        <a:p>
          <a:pPr>
            <a:buClr>
              <a:schemeClr val="lt1"/>
            </a:buClr>
            <a:buSzPts val="2500"/>
            <a:buFont typeface="Arial"/>
            <a:buNone/>
          </a:pP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Generar un marco para que fortalezca los </a:t>
          </a:r>
          <a:r>
            <a:rPr lang="es-ES" sz="1800" dirty="0" err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GOREs</a:t>
          </a: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>
            <a:buClr>
              <a:schemeClr val="lt1"/>
            </a:buClr>
            <a:buSzPts val="2500"/>
            <a:buFont typeface="Arial"/>
            <a:buNone/>
          </a:pP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Fortalecer la participación de los </a:t>
          </a:r>
          <a:r>
            <a:rPr lang="es-ES" sz="1800" dirty="0" err="1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GOREs</a:t>
          </a: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 en el marco del PLANAF.</a:t>
          </a:r>
          <a:endParaRPr lang="es-PE" sz="18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4C3D02-EF90-45B6-9495-AA18B80A2BA7}" type="parTrans" cxnId="{60CB87AC-FB59-47A0-B4A6-CCA7B1D7140A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A6621-855A-4A48-B53D-5A4ED55145A7}" type="sibTrans" cxnId="{60CB87AC-FB59-47A0-B4A6-CCA7B1D7140A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776E2-96F4-4292-9A7C-BCC07B9FF18A}">
      <dgm:prSet phldrT="[Texto]" custT="1"/>
      <dgm:spPr/>
      <dgm:t>
        <a:bodyPr/>
        <a:lstStyle/>
        <a:p>
          <a:pPr>
            <a:buClr>
              <a:schemeClr val="lt1"/>
            </a:buClr>
            <a:buSzPts val="2500"/>
            <a:buFont typeface="Arial"/>
            <a:buNone/>
          </a:pP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Fortalecer la intervención de los sectores. </a:t>
          </a:r>
        </a:p>
        <a:p>
          <a:pPr>
            <a:buClr>
              <a:schemeClr val="lt1"/>
            </a:buClr>
            <a:buSzPts val="2500"/>
            <a:buFont typeface="Arial"/>
            <a:buNone/>
          </a:pP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Evaluar establecer un % mínimo de las adquisiciones de alimentos de la AF por la ACFFA-MINDEF. </a:t>
          </a:r>
        </a:p>
        <a:p>
          <a:pPr>
            <a:buClr>
              <a:schemeClr val="lt1"/>
            </a:buClr>
            <a:buSzPts val="2500"/>
            <a:buFont typeface="Arial"/>
            <a:buNone/>
          </a:pPr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Declarar la necesidad el fortalecimiento de los sistemas alimentarias inclusivos.</a:t>
          </a:r>
          <a:endParaRPr lang="es-PE" sz="18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5F803-B42C-46C5-A921-98B0111FB0B3}" type="parTrans" cxnId="{E9BE2D6E-8ED9-4E78-976D-3D21E9B277BC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206FE-97B2-47A7-AC65-4A2F44A1DB73}" type="sibTrans" cxnId="{E9BE2D6E-8ED9-4E78-976D-3D21E9B277BC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CCE84-6AD4-4859-92CD-3A93CEC28FF5}">
      <dgm:prSet phldrT="[Texto]" custT="1"/>
      <dgm:spPr/>
      <dgm:t>
        <a:bodyPr/>
        <a:lstStyle/>
        <a:p>
          <a:r>
            <a: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rPr>
            <a:t>Precisar que el Padrón de Productores Agrarios creado en la Ley 30987 incluye a la AF para la focalización de los servicios del Estado.</a:t>
          </a:r>
          <a:endParaRPr lang="es-PE" sz="180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5F98D-CB2F-4044-8B9E-D5E4DB9471E0}" type="parTrans" cxnId="{64A620B6-CD61-41A6-9E10-B352C4476FC2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B03DB-CF62-406B-8A23-73B751F75DB9}" type="sibTrans" cxnId="{64A620B6-CD61-41A6-9E10-B352C4476FC2}">
      <dgm:prSet/>
      <dgm:spPr/>
      <dgm:t>
        <a:bodyPr/>
        <a:lstStyle/>
        <a:p>
          <a:endParaRPr lang="es-PE" sz="240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39F20-539F-4961-9DC7-EB0D1DEDDF1E}" type="pres">
      <dgm:prSet presAssocID="{176D75C4-F8D1-4239-A822-0C595B1C74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E708D4B-A75E-4FEC-B71D-10E101FB2CBB}" type="pres">
      <dgm:prSet presAssocID="{85F2DE1E-9E0A-47FE-92C4-E3DA51FCC0CA}" presName="node" presStyleLbl="node1" presStyleIdx="0" presStyleCnt="4" custScaleX="122716" custLinFactNeighborX="-12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84B303-8D07-406D-A1D6-38815711B255}" type="pres">
      <dgm:prSet presAssocID="{61543800-24F1-4A1A-A653-1A4E8021FE86}" presName="sibTrans" presStyleCnt="0"/>
      <dgm:spPr/>
    </dgm:pt>
    <dgm:pt modelId="{D740005D-45CD-4646-B999-2069EA40DC36}" type="pres">
      <dgm:prSet presAssocID="{EFA80DFA-B99D-4391-9ED9-6EBC484BE303}" presName="node" presStyleLbl="node1" presStyleIdx="1" presStyleCnt="4" custScaleX="122716" custLinFactNeighborX="6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6FF943-DF4B-430A-9EA6-4D97BB4E7DC5}" type="pres">
      <dgm:prSet presAssocID="{B4CA6621-855A-4A48-B53D-5A4ED55145A7}" presName="sibTrans" presStyleCnt="0"/>
      <dgm:spPr/>
    </dgm:pt>
    <dgm:pt modelId="{E98157CA-1E1C-4172-80C5-CBF564284AB8}" type="pres">
      <dgm:prSet presAssocID="{A86CCE84-6AD4-4859-92CD-3A93CEC28FF5}" presName="node" presStyleLbl="node1" presStyleIdx="2" presStyleCnt="4" custScaleX="122716" custLinFactNeighborX="-12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78E98B6-C704-4F2D-938A-A363182E4261}" type="pres">
      <dgm:prSet presAssocID="{7D4B03DB-CF62-406B-8A23-73B751F75DB9}" presName="sibTrans" presStyleCnt="0"/>
      <dgm:spPr/>
    </dgm:pt>
    <dgm:pt modelId="{B4B0BF2B-E0D7-41E7-91EB-62C3AF881C36}" type="pres">
      <dgm:prSet presAssocID="{344776E2-96F4-4292-9A7C-BCC07B9FF18A}" presName="node" presStyleLbl="node1" presStyleIdx="3" presStyleCnt="4" custScaleX="122716" custLinFactNeighborX="6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EA23D6E-3520-47A8-8C6D-5A2E3DE64560}" type="presOf" srcId="{85F2DE1E-9E0A-47FE-92C4-E3DA51FCC0CA}" destId="{4E708D4B-A75E-4FEC-B71D-10E101FB2CBB}" srcOrd="0" destOrd="0" presId="urn:microsoft.com/office/officeart/2005/8/layout/default"/>
    <dgm:cxn modelId="{86AF49BC-D17A-42DD-85B6-278A4CD0B31B}" type="presOf" srcId="{A86CCE84-6AD4-4859-92CD-3A93CEC28FF5}" destId="{E98157CA-1E1C-4172-80C5-CBF564284AB8}" srcOrd="0" destOrd="0" presId="urn:microsoft.com/office/officeart/2005/8/layout/default"/>
    <dgm:cxn modelId="{148DAC31-448A-4D0C-B8F9-B64475BCFDBD}" type="presOf" srcId="{176D75C4-F8D1-4239-A822-0C595B1C74F2}" destId="{44139F20-539F-4961-9DC7-EB0D1DEDDF1E}" srcOrd="0" destOrd="0" presId="urn:microsoft.com/office/officeart/2005/8/layout/default"/>
    <dgm:cxn modelId="{3323989A-D3EB-46F3-8A3A-8B3AB343F930}" type="presOf" srcId="{EFA80DFA-B99D-4391-9ED9-6EBC484BE303}" destId="{D740005D-45CD-4646-B999-2069EA40DC36}" srcOrd="0" destOrd="0" presId="urn:microsoft.com/office/officeart/2005/8/layout/default"/>
    <dgm:cxn modelId="{E9BE2D6E-8ED9-4E78-976D-3D21E9B277BC}" srcId="{176D75C4-F8D1-4239-A822-0C595B1C74F2}" destId="{344776E2-96F4-4292-9A7C-BCC07B9FF18A}" srcOrd="3" destOrd="0" parTransId="{1C85F803-B42C-46C5-A921-98B0111FB0B3}" sibTransId="{C6B206FE-97B2-47A7-AC65-4A2F44A1DB73}"/>
    <dgm:cxn modelId="{803390EE-0DC4-4D42-8482-D3AF1175E965}" srcId="{176D75C4-F8D1-4239-A822-0C595B1C74F2}" destId="{85F2DE1E-9E0A-47FE-92C4-E3DA51FCC0CA}" srcOrd="0" destOrd="0" parTransId="{FD32AA99-9B38-4D12-9890-98AB8BA86293}" sibTransId="{61543800-24F1-4A1A-A653-1A4E8021FE86}"/>
    <dgm:cxn modelId="{CE775469-C270-4304-A5FD-BA7363BBBE99}" type="presOf" srcId="{344776E2-96F4-4292-9A7C-BCC07B9FF18A}" destId="{B4B0BF2B-E0D7-41E7-91EB-62C3AF881C36}" srcOrd="0" destOrd="0" presId="urn:microsoft.com/office/officeart/2005/8/layout/default"/>
    <dgm:cxn modelId="{64A620B6-CD61-41A6-9E10-B352C4476FC2}" srcId="{176D75C4-F8D1-4239-A822-0C595B1C74F2}" destId="{A86CCE84-6AD4-4859-92CD-3A93CEC28FF5}" srcOrd="2" destOrd="0" parTransId="{AA75F98D-CB2F-4044-8B9E-D5E4DB9471E0}" sibTransId="{7D4B03DB-CF62-406B-8A23-73B751F75DB9}"/>
    <dgm:cxn modelId="{60CB87AC-FB59-47A0-B4A6-CCA7B1D7140A}" srcId="{176D75C4-F8D1-4239-A822-0C595B1C74F2}" destId="{EFA80DFA-B99D-4391-9ED9-6EBC484BE303}" srcOrd="1" destOrd="0" parTransId="{A04C3D02-EF90-45B6-9495-AA18B80A2BA7}" sibTransId="{B4CA6621-855A-4A48-B53D-5A4ED55145A7}"/>
    <dgm:cxn modelId="{AC186077-4205-4035-A185-C731F62FCFAD}" type="presParOf" srcId="{44139F20-539F-4961-9DC7-EB0D1DEDDF1E}" destId="{4E708D4B-A75E-4FEC-B71D-10E101FB2CBB}" srcOrd="0" destOrd="0" presId="urn:microsoft.com/office/officeart/2005/8/layout/default"/>
    <dgm:cxn modelId="{35BE57BB-8F68-46A7-9D71-C770974B6865}" type="presParOf" srcId="{44139F20-539F-4961-9DC7-EB0D1DEDDF1E}" destId="{C984B303-8D07-406D-A1D6-38815711B255}" srcOrd="1" destOrd="0" presId="urn:microsoft.com/office/officeart/2005/8/layout/default"/>
    <dgm:cxn modelId="{7675B817-0EEB-43E2-BB99-8F47F81B210A}" type="presParOf" srcId="{44139F20-539F-4961-9DC7-EB0D1DEDDF1E}" destId="{D740005D-45CD-4646-B999-2069EA40DC36}" srcOrd="2" destOrd="0" presId="urn:microsoft.com/office/officeart/2005/8/layout/default"/>
    <dgm:cxn modelId="{2A299C4E-3878-40A2-A73D-47E15191C792}" type="presParOf" srcId="{44139F20-539F-4961-9DC7-EB0D1DEDDF1E}" destId="{246FF943-DF4B-430A-9EA6-4D97BB4E7DC5}" srcOrd="3" destOrd="0" presId="urn:microsoft.com/office/officeart/2005/8/layout/default"/>
    <dgm:cxn modelId="{D5936CFF-6D82-4C29-9A5E-B74A2E71E59E}" type="presParOf" srcId="{44139F20-539F-4961-9DC7-EB0D1DEDDF1E}" destId="{E98157CA-1E1C-4172-80C5-CBF564284AB8}" srcOrd="4" destOrd="0" presId="urn:microsoft.com/office/officeart/2005/8/layout/default"/>
    <dgm:cxn modelId="{AEFD6252-FF0A-4D6B-BA96-BB6C79415546}" type="presParOf" srcId="{44139F20-539F-4961-9DC7-EB0D1DEDDF1E}" destId="{678E98B6-C704-4F2D-938A-A363182E4261}" srcOrd="5" destOrd="0" presId="urn:microsoft.com/office/officeart/2005/8/layout/default"/>
    <dgm:cxn modelId="{A126B235-A43C-4394-8CED-9E882CC2FD4A}" type="presParOf" srcId="{44139F20-539F-4961-9DC7-EB0D1DEDDF1E}" destId="{B4B0BF2B-E0D7-41E7-91EB-62C3AF881C3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24A9E-8173-4DA0-94DE-DC1244DFFA9F}">
      <dsp:nvSpPr>
        <dsp:cNvPr id="0" name=""/>
        <dsp:cNvSpPr/>
      </dsp:nvSpPr>
      <dsp:spPr>
        <a:xfrm>
          <a:off x="-5705517" y="-873844"/>
          <a:ext cx="6796787" cy="6796787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A8B3C-D043-4A98-9151-99D9635097D6}">
      <dsp:nvSpPr>
        <dsp:cNvPr id="0" name=""/>
        <dsp:cNvSpPr/>
      </dsp:nvSpPr>
      <dsp:spPr>
        <a:xfrm>
          <a:off x="354194" y="229531"/>
          <a:ext cx="10854204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6336/2020-CR</a:t>
          </a:r>
          <a:r>
            <a:rPr lang="es-ES" sz="1400" b="0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Promueve la Prescindencia de Intermediarios en la Comercialización de Productos de la Agricultura Familiar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354194" y="229531"/>
        <a:ext cx="10854204" cy="458862"/>
      </dsp:txXfrm>
    </dsp:sp>
    <dsp:sp modelId="{B8A3F67B-52E5-4DD4-993A-C014978FCE8A}">
      <dsp:nvSpPr>
        <dsp:cNvPr id="0" name=""/>
        <dsp:cNvSpPr/>
      </dsp:nvSpPr>
      <dsp:spPr>
        <a:xfrm>
          <a:off x="67405" y="172174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B0FBB-382B-46AA-B75F-E0C575745CE6}">
      <dsp:nvSpPr>
        <dsp:cNvPr id="0" name=""/>
        <dsp:cNvSpPr/>
      </dsp:nvSpPr>
      <dsp:spPr>
        <a:xfrm>
          <a:off x="769734" y="918228"/>
          <a:ext cx="10438663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6170/2020-CR</a:t>
          </a:r>
          <a:r>
            <a:rPr lang="es-ES" sz="1400" b="0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que modifica la Ley 30355, Ley de Promoción y Desarrollo de la Agricultura Familiar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769734" y="918228"/>
        <a:ext cx="10438663" cy="458862"/>
      </dsp:txXfrm>
    </dsp:sp>
    <dsp:sp modelId="{E4BAE472-00EF-494D-9D85-7F0D11EC51CC}">
      <dsp:nvSpPr>
        <dsp:cNvPr id="0" name=""/>
        <dsp:cNvSpPr/>
      </dsp:nvSpPr>
      <dsp:spPr>
        <a:xfrm>
          <a:off x="482946" y="860871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F47FD-CAD6-43CF-A94D-C9BF81E76104}">
      <dsp:nvSpPr>
        <dsp:cNvPr id="0" name=""/>
        <dsp:cNvSpPr/>
      </dsp:nvSpPr>
      <dsp:spPr>
        <a:xfrm>
          <a:off x="997449" y="1606421"/>
          <a:ext cx="10210949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5865-2020</a:t>
          </a:r>
          <a:r>
            <a:rPr lang="es-ES" sz="1400" b="0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modifica Ley Agricultura Familiar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997449" y="1606421"/>
        <a:ext cx="10210949" cy="458862"/>
      </dsp:txXfrm>
    </dsp:sp>
    <dsp:sp modelId="{6F5C92AE-79F2-4B96-A6C0-E75667CDDE1D}">
      <dsp:nvSpPr>
        <dsp:cNvPr id="0" name=""/>
        <dsp:cNvSpPr/>
      </dsp:nvSpPr>
      <dsp:spPr>
        <a:xfrm>
          <a:off x="710660" y="1549063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1CEE2-7573-4E7A-9DD1-1800B994B2B7}">
      <dsp:nvSpPr>
        <dsp:cNvPr id="0" name=""/>
        <dsp:cNvSpPr/>
      </dsp:nvSpPr>
      <dsp:spPr>
        <a:xfrm>
          <a:off x="1070156" y="2295117"/>
          <a:ext cx="10138242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PL 5458</a:t>
          </a:r>
          <a:r>
            <a:rPr lang="es-ES" sz="1400" b="0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que modifica la Ley 30355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1070156" y="2295117"/>
        <a:ext cx="10138242" cy="458862"/>
      </dsp:txXfrm>
    </dsp:sp>
    <dsp:sp modelId="{0D5A4478-FEF3-4EB7-A0C8-B116AFB8BD3B}">
      <dsp:nvSpPr>
        <dsp:cNvPr id="0" name=""/>
        <dsp:cNvSpPr/>
      </dsp:nvSpPr>
      <dsp:spPr>
        <a:xfrm>
          <a:off x="783367" y="2237760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78EF7-D9E4-40F6-97C0-9E0A5831ECAA}">
      <dsp:nvSpPr>
        <dsp:cNvPr id="0" name=""/>
        <dsp:cNvSpPr/>
      </dsp:nvSpPr>
      <dsp:spPr>
        <a:xfrm>
          <a:off x="997449" y="2983814"/>
          <a:ext cx="10210949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*PL 6440-2020: </a:t>
          </a:r>
          <a:r>
            <a:rPr lang="es-ES" sz="1400" b="0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Ley que declara de interés nacional y necesidad pública la Agricultura Familiar como actividad estratégica para la seguridad, soberanía alimentaria y agricultura familiar ecológica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997449" y="2983814"/>
        <a:ext cx="10210949" cy="458862"/>
      </dsp:txXfrm>
    </dsp:sp>
    <dsp:sp modelId="{E1198850-AE88-496F-A7E5-BDCFA630B645}">
      <dsp:nvSpPr>
        <dsp:cNvPr id="0" name=""/>
        <dsp:cNvSpPr/>
      </dsp:nvSpPr>
      <dsp:spPr>
        <a:xfrm>
          <a:off x="710660" y="2926457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14F5B-8D46-48D7-9EA0-0DC55BB100FB}">
      <dsp:nvSpPr>
        <dsp:cNvPr id="0" name=""/>
        <dsp:cNvSpPr/>
      </dsp:nvSpPr>
      <dsp:spPr>
        <a:xfrm>
          <a:off x="769734" y="3672007"/>
          <a:ext cx="10438663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*PL 6284/2020-CR</a:t>
          </a:r>
          <a:r>
            <a:rPr lang="es-ES" sz="1400" b="0" i="0" u="none" strike="noStrike" kern="1200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de Fomento de Recursos Energéticos Renovables para el Fortalecimiento Hídrico y Energético de las Familias dedicadas a la Agricultura Familiar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769734" y="3672007"/>
        <a:ext cx="10438663" cy="458862"/>
      </dsp:txXfrm>
    </dsp:sp>
    <dsp:sp modelId="{118D89DA-9BFB-47D1-ADD7-7761480F26A9}">
      <dsp:nvSpPr>
        <dsp:cNvPr id="0" name=""/>
        <dsp:cNvSpPr/>
      </dsp:nvSpPr>
      <dsp:spPr>
        <a:xfrm>
          <a:off x="482946" y="3614649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C9900-1C0D-4978-9A67-F8FA4D2F79D9}">
      <dsp:nvSpPr>
        <dsp:cNvPr id="0" name=""/>
        <dsp:cNvSpPr/>
      </dsp:nvSpPr>
      <dsp:spPr>
        <a:xfrm>
          <a:off x="354194" y="4360703"/>
          <a:ext cx="10854204" cy="458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2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SzPts val="1400"/>
            <a:buFont typeface="Arial"/>
            <a:buNone/>
          </a:pPr>
          <a:r>
            <a:rPr lang="es-ES" sz="1400" b="1" i="0" u="none" strike="noStrike" kern="1200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*PL 6253/2020-CR</a:t>
          </a:r>
          <a:r>
            <a:rPr lang="es-ES" sz="1400" b="0" i="0" u="none" strike="noStrike" kern="1200" cap="none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rPr>
            <a:t>: Ley que promueve la Creación del Programa Nacional de Extensión Rural de la Agricultura Familiar</a:t>
          </a:r>
          <a:endParaRPr lang="es-PE" sz="1400" kern="1200" dirty="0">
            <a:solidFill>
              <a:schemeClr val="accent3"/>
            </a:solidFill>
          </a:endParaRPr>
        </a:p>
      </dsp:txBody>
      <dsp:txXfrm>
        <a:off x="354194" y="4360703"/>
        <a:ext cx="10854204" cy="458862"/>
      </dsp:txXfrm>
    </dsp:sp>
    <dsp:sp modelId="{401659EE-3630-4C24-B1F6-053489F834FC}">
      <dsp:nvSpPr>
        <dsp:cNvPr id="0" name=""/>
        <dsp:cNvSpPr/>
      </dsp:nvSpPr>
      <dsp:spPr>
        <a:xfrm>
          <a:off x="67405" y="4303346"/>
          <a:ext cx="573577" cy="5735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1" y="0"/>
            <a:ext cx="304334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879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03" name="Google Shape;1903;p1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dirty="0"/>
              <a:t>Logo de OPA, OPD, proyecto especial, siempre va al costado del logo del Minagri.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dirty="0"/>
              <a:t>Siempre se visualiza el logo de la Gestión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dirty="0"/>
              <a:t>Color de letra título: 100% negro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 dirty="0"/>
              <a:t>Color para texto adicional: 80% negro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4" name="Google Shape;1904;p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6" name="Google Shape;2086;p10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7" name="Google Shape;2087;p1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450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73FAE-8A2D-43EA-A63A-2A8124600269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7650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9" name="Google Shape;2139;p12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1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71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6" name="Google Shape;2166;p13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13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399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9" name="Google Shape;2219;p14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1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323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1" name="Google Shape;2231;p1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1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928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1" name="Google Shape;2231;p1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2" name="Google Shape;2232;p1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665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5" name="Google Shape;2245;p16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1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6214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4" name="Google Shape;2274;p17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1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022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8" name="Google Shape;2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9" name="Google Shape;2299;p18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18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46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" name="Google Shape;19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9" name="Google Shape;1909;p2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0" name="Google Shape;1910;p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757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0" name="Google Shape;2310;p19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19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704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6" name="Google Shape;2356;p20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0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78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0" name="Google Shape;2400;p21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1" name="Google Shape;2401;p21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46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8" name="Google Shape;2428;p22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9" name="Google Shape;2429;p22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3090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3" name="Google Shape;2453;p23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3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090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2" name="Google Shape;2482;p24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3" name="Google Shape;2483;p2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490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9" name="Google Shape;2489;p2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25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771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12" name="Google Shape;2512;p26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/>
              <a:t>Logo de OPA, OPD, proyecto especial, siempre va al costado del logo del Minagri.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/>
              <a:t>Siempre se visualiza el logo de la Gestión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/>
              <a:t>Color de letra título: 100%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500"/>
              <a:t>Color para texto adicional: 80% negro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3" name="Google Shape;2513;p2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8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8" name="Google Shape;1918;p3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9" name="Google Shape;1919;p3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95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5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6" name="Google Shape;19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770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3" name="Google Shape;1943;p4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4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344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7" name="Google Shape;1967;p6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6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079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4" name="Google Shape;1974;p7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5" name="Google Shape;1975;p7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6825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7" name="Google Shape;2007;p8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8" name="Google Shape;2008;p8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1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2" name="Google Shape;2032;p9:notes"/>
          <p:cNvSpPr txBox="1">
            <a:spLocks noGrp="1"/>
          </p:cNvSpPr>
          <p:nvPr>
            <p:ph type="body" idx="1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PE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el marco de los documentos de política antes mencionados se viene ejecutando acciones estratégicas de promoción y articulación comercial de la AF para</a:t>
            </a:r>
            <a:r>
              <a:rPr lang="es-PE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PE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Generar canales de comercialización directa para el productor agrario.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033" name="Google Shape;2033;p9:notes"/>
          <p:cNvSpPr txBox="1">
            <a:spLocks noGrp="1"/>
          </p:cNvSpPr>
          <p:nvPr>
            <p:ph type="sldNum" idx="12"/>
          </p:nvPr>
        </p:nvSpPr>
        <p:spPr>
          <a:xfrm>
            <a:off x="3978131" y="8842030"/>
            <a:ext cx="304334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69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6000"/>
              <a:buFont typeface="Ultr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3" name="Google Shape;2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88592" y="875092"/>
            <a:ext cx="3814815" cy="729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8"/>
          <p:cNvSpPr/>
          <p:nvPr/>
        </p:nvSpPr>
        <p:spPr>
          <a:xfrm>
            <a:off x="0" y="6674364"/>
            <a:ext cx="12192000" cy="2043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Google Shape;25;p28"/>
          <p:cNvSpPr/>
          <p:nvPr/>
        </p:nvSpPr>
        <p:spPr>
          <a:xfrm rot="-5400000">
            <a:off x="8519998" y="3206713"/>
            <a:ext cx="68760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" name="Google Shape;26;p28"/>
          <p:cNvSpPr/>
          <p:nvPr/>
        </p:nvSpPr>
        <p:spPr>
          <a:xfrm rot="-5400000">
            <a:off x="-3195000" y="3195000"/>
            <a:ext cx="68580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p28"/>
          <p:cNvSpPr/>
          <p:nvPr/>
        </p:nvSpPr>
        <p:spPr>
          <a:xfrm>
            <a:off x="-12752" y="5614"/>
            <a:ext cx="12168001" cy="4673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28"/>
          <p:cNvSpPr/>
          <p:nvPr/>
        </p:nvSpPr>
        <p:spPr>
          <a:xfrm>
            <a:off x="-12752" y="6387898"/>
            <a:ext cx="12168001" cy="4673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ユーザー設定レイアウト">
  <p:cSld name="ユーザー設定レイアウト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/>
          <p:nvPr/>
        </p:nvSpPr>
        <p:spPr>
          <a:xfrm>
            <a:off x="0" y="1"/>
            <a:ext cx="12192000" cy="3525011"/>
          </a:xfrm>
          <a:prstGeom prst="rect">
            <a:avLst/>
          </a:prstGeom>
          <a:solidFill>
            <a:srgbClr val="004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37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5" name="Google Shape;185;p37"/>
          <p:cNvSpPr>
            <a:spLocks noGrp="1"/>
          </p:cNvSpPr>
          <p:nvPr>
            <p:ph type="body" idx="1"/>
          </p:nvPr>
        </p:nvSpPr>
        <p:spPr>
          <a:xfrm>
            <a:off x="1728247" y="2612910"/>
            <a:ext cx="1632324" cy="16321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>
            <a:spLocks noGrp="1"/>
          </p:cNvSpPr>
          <p:nvPr>
            <p:ph type="body" idx="3"/>
          </p:nvPr>
        </p:nvSpPr>
        <p:spPr>
          <a:xfrm>
            <a:off x="5274593" y="2612910"/>
            <a:ext cx="1632324" cy="16321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>
            <a:spLocks noGrp="1"/>
          </p:cNvSpPr>
          <p:nvPr>
            <p:ph type="body" idx="4"/>
          </p:nvPr>
        </p:nvSpPr>
        <p:spPr>
          <a:xfrm>
            <a:off x="8833654" y="2612910"/>
            <a:ext cx="1632324" cy="16321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>
            <a:spLocks noGrp="1"/>
          </p:cNvSpPr>
          <p:nvPr>
            <p:ph type="pic" idx="5"/>
          </p:nvPr>
        </p:nvSpPr>
        <p:spPr>
          <a:xfrm>
            <a:off x="2256352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" name="Google Shape;189;p37"/>
          <p:cNvSpPr>
            <a:spLocks noGrp="1"/>
          </p:cNvSpPr>
          <p:nvPr>
            <p:ph type="pic" idx="6"/>
          </p:nvPr>
        </p:nvSpPr>
        <p:spPr>
          <a:xfrm>
            <a:off x="9361758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37"/>
          <p:cNvSpPr>
            <a:spLocks noGrp="1"/>
          </p:cNvSpPr>
          <p:nvPr>
            <p:ph type="pic" idx="7"/>
          </p:nvPr>
        </p:nvSpPr>
        <p:spPr>
          <a:xfrm>
            <a:off x="5802697" y="3140968"/>
            <a:ext cx="57611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8"/>
          </p:nvPr>
        </p:nvSpPr>
        <p:spPr>
          <a:xfrm>
            <a:off x="1152134" y="4293096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body" idx="9"/>
          </p:nvPr>
        </p:nvSpPr>
        <p:spPr>
          <a:xfrm>
            <a:off x="4701637" y="4293096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body" idx="13"/>
          </p:nvPr>
        </p:nvSpPr>
        <p:spPr>
          <a:xfrm>
            <a:off x="8263855" y="4291533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4"/>
          </p:nvPr>
        </p:nvSpPr>
        <p:spPr>
          <a:xfrm>
            <a:off x="1006993" y="4879332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15"/>
          </p:nvPr>
        </p:nvSpPr>
        <p:spPr>
          <a:xfrm>
            <a:off x="4509661" y="4879332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body" idx="16"/>
          </p:nvPr>
        </p:nvSpPr>
        <p:spPr>
          <a:xfrm>
            <a:off x="8112399" y="4877768"/>
            <a:ext cx="3168627" cy="11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7"/>
          <p:cNvSpPr/>
          <p:nvPr/>
        </p:nvSpPr>
        <p:spPr>
          <a:xfrm>
            <a:off x="1468805" y="4821155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37"/>
          <p:cNvSpPr/>
          <p:nvPr/>
        </p:nvSpPr>
        <p:spPr>
          <a:xfrm>
            <a:off x="4971474" y="482115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37"/>
          <p:cNvSpPr/>
          <p:nvPr/>
        </p:nvSpPr>
        <p:spPr>
          <a:xfrm>
            <a:off x="8574211" y="482115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37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illars">
  <p:cSld name="4 Pillar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/>
          <p:nvPr/>
        </p:nvSpPr>
        <p:spPr>
          <a:xfrm>
            <a:off x="507515" y="2235200"/>
            <a:ext cx="2614118" cy="2207491"/>
          </a:xfrm>
          <a:custGeom>
            <a:avLst/>
            <a:gdLst/>
            <a:ahLst/>
            <a:cxnLst/>
            <a:rect l="l" t="t" r="r" b="b"/>
            <a:pathLst>
              <a:path w="3920837" h="3311236" extrusionOk="0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88900" algn="tl" rotWithShape="0">
              <a:srgbClr val="2F549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3" name="Google Shape;203;p38"/>
          <p:cNvSpPr/>
          <p:nvPr/>
        </p:nvSpPr>
        <p:spPr>
          <a:xfrm>
            <a:off x="6216084" y="2235200"/>
            <a:ext cx="2614118" cy="2983346"/>
          </a:xfrm>
          <a:custGeom>
            <a:avLst/>
            <a:gdLst/>
            <a:ahLst/>
            <a:cxnLst/>
            <a:rect l="l" t="t" r="r" b="b"/>
            <a:pathLst>
              <a:path w="3920837" h="4475019" extrusionOk="0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rgbClr val="C55A1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38"/>
          <p:cNvSpPr/>
          <p:nvPr/>
        </p:nvSpPr>
        <p:spPr>
          <a:xfrm>
            <a:off x="9070366" y="2235200"/>
            <a:ext cx="2614119" cy="3334327"/>
          </a:xfrm>
          <a:custGeom>
            <a:avLst/>
            <a:gdLst/>
            <a:ahLst/>
            <a:cxnLst/>
            <a:rect l="l" t="t" r="r" b="b"/>
            <a:pathLst>
              <a:path w="3920838" h="5001491" extrusionOk="0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rgbClr val="2E75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" name="Google Shape;205;p38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07" name="Google Shape;207;p38"/>
          <p:cNvSpPr/>
          <p:nvPr/>
        </p:nvSpPr>
        <p:spPr>
          <a:xfrm>
            <a:off x="0" y="1"/>
            <a:ext cx="12192000" cy="2235199"/>
          </a:xfrm>
          <a:prstGeom prst="rect">
            <a:avLst/>
          </a:prstGeom>
          <a:solidFill>
            <a:srgbClr val="0042C7"/>
          </a:solidFill>
          <a:ln>
            <a:noFill/>
          </a:ln>
          <a:effectLst>
            <a:outerShdw dist="889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8"/>
          <p:cNvSpPr/>
          <p:nvPr/>
        </p:nvSpPr>
        <p:spPr>
          <a:xfrm>
            <a:off x="3361799" y="1"/>
            <a:ext cx="2614118" cy="4839854"/>
          </a:xfrm>
          <a:custGeom>
            <a:avLst/>
            <a:gdLst/>
            <a:ahLst/>
            <a:cxnLst/>
            <a:rect l="l" t="t" r="r" b="b"/>
            <a:pathLst>
              <a:path w="3920837" h="7259781" extrusionOk="0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rgbClr val="2B292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544464" y="1591203"/>
            <a:ext cx="18479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Light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40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0" name="Google Shape;210;p38"/>
          <p:cNvSpPr txBox="1"/>
          <p:nvPr/>
        </p:nvSpPr>
        <p:spPr>
          <a:xfrm>
            <a:off x="3404909" y="1591202"/>
            <a:ext cx="18479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Light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40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1" name="Google Shape;211;p38"/>
          <p:cNvSpPr txBox="1"/>
          <p:nvPr/>
        </p:nvSpPr>
        <p:spPr>
          <a:xfrm>
            <a:off x="6265353" y="1591202"/>
            <a:ext cx="18479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Light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40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2" name="Google Shape;212;p38"/>
          <p:cNvSpPr txBox="1"/>
          <p:nvPr/>
        </p:nvSpPr>
        <p:spPr>
          <a:xfrm>
            <a:off x="9125796" y="1591201"/>
            <a:ext cx="18479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Open Sans Light"/>
              <a:buNone/>
            </a:pPr>
            <a:r>
              <a:rPr lang="es-PE" sz="4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 sz="40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3" name="Google Shape;213;p38"/>
          <p:cNvSpPr txBox="1">
            <a:spLocks noGrp="1"/>
          </p:cNvSpPr>
          <p:nvPr>
            <p:ph type="title"/>
          </p:nvPr>
        </p:nvSpPr>
        <p:spPr>
          <a:xfrm>
            <a:off x="6187841" y="165600"/>
            <a:ext cx="5496644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/>
              <a:buNone/>
              <a:defRPr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/>
          <p:nvPr/>
        </p:nvSpPr>
        <p:spPr>
          <a:xfrm>
            <a:off x="6331870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542497" y="2368150"/>
            <a:ext cx="2477690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2"/>
          </p:nvPr>
        </p:nvSpPr>
        <p:spPr>
          <a:xfrm>
            <a:off x="552174" y="2789893"/>
            <a:ext cx="2486414" cy="12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8"/>
          <p:cNvSpPr txBox="1">
            <a:spLocks noGrp="1"/>
          </p:cNvSpPr>
          <p:nvPr>
            <p:ph type="body" idx="3"/>
          </p:nvPr>
        </p:nvSpPr>
        <p:spPr>
          <a:xfrm>
            <a:off x="3395114" y="2368150"/>
            <a:ext cx="2477690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4"/>
          </p:nvPr>
        </p:nvSpPr>
        <p:spPr>
          <a:xfrm>
            <a:off x="3404792" y="2789893"/>
            <a:ext cx="2486414" cy="165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body" idx="5"/>
          </p:nvPr>
        </p:nvSpPr>
        <p:spPr>
          <a:xfrm>
            <a:off x="6247732" y="2368150"/>
            <a:ext cx="2477690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6"/>
          </p:nvPr>
        </p:nvSpPr>
        <p:spPr>
          <a:xfrm>
            <a:off x="6257409" y="2789893"/>
            <a:ext cx="2486414" cy="19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7"/>
          </p:nvPr>
        </p:nvSpPr>
        <p:spPr>
          <a:xfrm>
            <a:off x="9119704" y="2368150"/>
            <a:ext cx="2463701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8"/>
          </p:nvPr>
        </p:nvSpPr>
        <p:spPr>
          <a:xfrm>
            <a:off x="9110027" y="2789893"/>
            <a:ext cx="2486414" cy="234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9"/>
          </p:nvPr>
        </p:nvSpPr>
        <p:spPr>
          <a:xfrm>
            <a:off x="411496" y="5399314"/>
            <a:ext cx="8491372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38"/>
          <p:cNvSpPr/>
          <p:nvPr/>
        </p:nvSpPr>
        <p:spPr>
          <a:xfrm>
            <a:off x="507515" y="533248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3"/>
          </p:nvPr>
        </p:nvSpPr>
        <p:spPr>
          <a:xfrm>
            <a:off x="6216084" y="1028734"/>
            <a:ext cx="5399723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i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6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file 4">
  <p:cSld name="rofile 4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/>
          <p:nvPr/>
        </p:nvSpPr>
        <p:spPr>
          <a:xfrm>
            <a:off x="7429563" y="2663639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39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9"/>
          <p:cNvSpPr/>
          <p:nvPr/>
        </p:nvSpPr>
        <p:spPr>
          <a:xfrm>
            <a:off x="7968370" y="3351970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4443259" y="692697"/>
            <a:ext cx="3373912" cy="3373619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3723116" y="1652803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4333992" y="609932"/>
            <a:ext cx="3373912" cy="3373619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9"/>
          <p:cNvSpPr txBox="1">
            <a:spLocks noGrp="1"/>
          </p:cNvSpPr>
          <p:nvPr>
            <p:ph type="title"/>
          </p:nvPr>
        </p:nvSpPr>
        <p:spPr>
          <a:xfrm>
            <a:off x="2886626" y="4148637"/>
            <a:ext cx="6385263" cy="52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9"/>
          <p:cNvSpPr/>
          <p:nvPr/>
        </p:nvSpPr>
        <p:spPr>
          <a:xfrm>
            <a:off x="5015786" y="515719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5" name="Google Shape;235;p39"/>
          <p:cNvSpPr txBox="1">
            <a:spLocks noGrp="1"/>
          </p:cNvSpPr>
          <p:nvPr>
            <p:ph type="body" idx="1"/>
          </p:nvPr>
        </p:nvSpPr>
        <p:spPr>
          <a:xfrm>
            <a:off x="2903368" y="4629133"/>
            <a:ext cx="6385263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5496"/>
              </a:buClr>
              <a:buSzPts val="1600"/>
              <a:buNone/>
              <a:defRPr sz="1600" i="1">
                <a:solidFill>
                  <a:srgbClr val="2F549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9"/>
          <p:cNvSpPr>
            <a:spLocks noGrp="1"/>
          </p:cNvSpPr>
          <p:nvPr>
            <p:ph type="pic" idx="2"/>
          </p:nvPr>
        </p:nvSpPr>
        <p:spPr>
          <a:xfrm>
            <a:off x="4443259" y="692696"/>
            <a:ext cx="3277893" cy="32776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3"/>
          </p:nvPr>
        </p:nvSpPr>
        <p:spPr>
          <a:xfrm>
            <a:off x="1933364" y="5253203"/>
            <a:ext cx="8325272" cy="1056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/>
          <p:nvPr/>
        </p:nvSpPr>
        <p:spPr>
          <a:xfrm>
            <a:off x="2903368" y="136477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39"/>
          <p:cNvSpPr/>
          <p:nvPr/>
        </p:nvSpPr>
        <p:spPr>
          <a:xfrm>
            <a:off x="3723116" y="1266501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0" name="Google Shape;240;p39"/>
          <p:cNvSpPr/>
          <p:nvPr/>
        </p:nvSpPr>
        <p:spPr>
          <a:xfrm>
            <a:off x="8877580" y="3155089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39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4 Items">
  <p:cSld name="Big Image &amp; 4 Item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/>
          <p:nvPr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rgbClr val="004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0"/>
          <p:cNvSpPr>
            <a:spLocks noGrp="1"/>
          </p:cNvSpPr>
          <p:nvPr>
            <p:ph type="pic" idx="2"/>
          </p:nvPr>
        </p:nvSpPr>
        <p:spPr>
          <a:xfrm>
            <a:off x="0" y="0"/>
            <a:ext cx="599998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4000"/>
              <a:buFont typeface="Ult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1"/>
          </p:nvPr>
        </p:nvSpPr>
        <p:spPr>
          <a:xfrm>
            <a:off x="6336047" y="1028734"/>
            <a:ext cx="5279759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6384057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3"/>
          </p:nvPr>
        </p:nvSpPr>
        <p:spPr>
          <a:xfrm>
            <a:off x="5663914" y="1604798"/>
            <a:ext cx="720142" cy="4800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40"/>
          <p:cNvSpPr/>
          <p:nvPr/>
        </p:nvSpPr>
        <p:spPr>
          <a:xfrm rot="5400000">
            <a:off x="6143753" y="2036569"/>
            <a:ext cx="192023" cy="288586"/>
          </a:xfrm>
          <a:prstGeom prst="rtTriangl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4"/>
          </p:nvPr>
        </p:nvSpPr>
        <p:spPr>
          <a:xfrm>
            <a:off x="5807943" y="1527544"/>
            <a:ext cx="432085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33"/>
              <a:buNone/>
              <a:defRPr sz="2933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body" idx="5"/>
          </p:nvPr>
        </p:nvSpPr>
        <p:spPr>
          <a:xfrm>
            <a:off x="6457140" y="1604798"/>
            <a:ext cx="515866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body" idx="6"/>
          </p:nvPr>
        </p:nvSpPr>
        <p:spPr>
          <a:xfrm>
            <a:off x="6480075" y="2132856"/>
            <a:ext cx="513573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40"/>
          <p:cNvSpPr/>
          <p:nvPr/>
        </p:nvSpPr>
        <p:spPr>
          <a:xfrm>
            <a:off x="6576095" y="20848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7"/>
          </p:nvPr>
        </p:nvSpPr>
        <p:spPr>
          <a:xfrm>
            <a:off x="5655822" y="2761722"/>
            <a:ext cx="720142" cy="4800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40"/>
          <p:cNvSpPr/>
          <p:nvPr/>
        </p:nvSpPr>
        <p:spPr>
          <a:xfrm rot="5400000">
            <a:off x="6135660" y="3193494"/>
            <a:ext cx="192023" cy="288586"/>
          </a:xfrm>
          <a:prstGeom prst="rtTriangle">
            <a:avLst/>
          </a:prstGeom>
          <a:solidFill>
            <a:srgbClr val="1D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8"/>
          </p:nvPr>
        </p:nvSpPr>
        <p:spPr>
          <a:xfrm>
            <a:off x="5799850" y="2684469"/>
            <a:ext cx="432085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33"/>
              <a:buNone/>
              <a:defRPr sz="2933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9"/>
          </p:nvPr>
        </p:nvSpPr>
        <p:spPr>
          <a:xfrm>
            <a:off x="6449048" y="2761722"/>
            <a:ext cx="515866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3"/>
          </p:nvPr>
        </p:nvSpPr>
        <p:spPr>
          <a:xfrm>
            <a:off x="6471983" y="3289780"/>
            <a:ext cx="513573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6568002" y="32417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4"/>
          </p:nvPr>
        </p:nvSpPr>
        <p:spPr>
          <a:xfrm>
            <a:off x="5663914" y="3856252"/>
            <a:ext cx="720142" cy="480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40"/>
          <p:cNvSpPr/>
          <p:nvPr/>
        </p:nvSpPr>
        <p:spPr>
          <a:xfrm rot="5400000">
            <a:off x="6143753" y="4288023"/>
            <a:ext cx="192023" cy="288586"/>
          </a:xfrm>
          <a:prstGeom prst="rtTriangle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40"/>
          <p:cNvSpPr txBox="1">
            <a:spLocks noGrp="1"/>
          </p:cNvSpPr>
          <p:nvPr>
            <p:ph type="body" idx="15"/>
          </p:nvPr>
        </p:nvSpPr>
        <p:spPr>
          <a:xfrm>
            <a:off x="5807943" y="3778998"/>
            <a:ext cx="432085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33"/>
              <a:buNone/>
              <a:defRPr sz="2933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0"/>
          <p:cNvSpPr txBox="1">
            <a:spLocks noGrp="1"/>
          </p:cNvSpPr>
          <p:nvPr>
            <p:ph type="body" idx="16"/>
          </p:nvPr>
        </p:nvSpPr>
        <p:spPr>
          <a:xfrm>
            <a:off x="6457140" y="3856252"/>
            <a:ext cx="515866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0"/>
          <p:cNvSpPr txBox="1">
            <a:spLocks noGrp="1"/>
          </p:cNvSpPr>
          <p:nvPr>
            <p:ph type="body" idx="17"/>
          </p:nvPr>
        </p:nvSpPr>
        <p:spPr>
          <a:xfrm>
            <a:off x="6480075" y="4384310"/>
            <a:ext cx="513573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40"/>
          <p:cNvSpPr/>
          <p:nvPr/>
        </p:nvSpPr>
        <p:spPr>
          <a:xfrm>
            <a:off x="6576095" y="433630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8"/>
          </p:nvPr>
        </p:nvSpPr>
        <p:spPr>
          <a:xfrm>
            <a:off x="5660126" y="5013176"/>
            <a:ext cx="720142" cy="4800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40"/>
          <p:cNvSpPr/>
          <p:nvPr/>
        </p:nvSpPr>
        <p:spPr>
          <a:xfrm rot="5400000">
            <a:off x="6139964" y="5444948"/>
            <a:ext cx="192023" cy="288586"/>
          </a:xfrm>
          <a:prstGeom prst="rtTriangle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40"/>
          <p:cNvSpPr txBox="1">
            <a:spLocks noGrp="1"/>
          </p:cNvSpPr>
          <p:nvPr>
            <p:ph type="body" idx="19"/>
          </p:nvPr>
        </p:nvSpPr>
        <p:spPr>
          <a:xfrm>
            <a:off x="5804155" y="4935923"/>
            <a:ext cx="432085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33"/>
              <a:buNone/>
              <a:defRPr sz="2933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body" idx="20"/>
          </p:nvPr>
        </p:nvSpPr>
        <p:spPr>
          <a:xfrm>
            <a:off x="6453352" y="5013176"/>
            <a:ext cx="515866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21"/>
          </p:nvPr>
        </p:nvSpPr>
        <p:spPr>
          <a:xfrm>
            <a:off x="6476287" y="5541235"/>
            <a:ext cx="5135730" cy="38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/>
          <p:nvPr/>
        </p:nvSpPr>
        <p:spPr>
          <a:xfrm>
            <a:off x="6572307" y="54932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40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75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2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7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00"/>
                            </p:stCondLst>
                            <p:childTnLst>
                              <p:par>
                                <p:cTn id="1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90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750"/>
                            </p:stCondLst>
                            <p:childTnLst>
                              <p:par>
                                <p:cTn id="2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6250"/>
                            </p:stCondLst>
                            <p:childTnLst>
                              <p:par>
                                <p:cTn id="2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75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25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&amp; Text">
  <p:cSld name="Big Image &amp; 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/>
          <p:nvPr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41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41"/>
          <p:cNvSpPr>
            <a:spLocks noGrp="1"/>
          </p:cNvSpPr>
          <p:nvPr>
            <p:ph type="pic" idx="2"/>
          </p:nvPr>
        </p:nvSpPr>
        <p:spPr>
          <a:xfrm>
            <a:off x="0" y="0"/>
            <a:ext cx="5999981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6384057" y="909562"/>
            <a:ext cx="5327768" cy="206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4000"/>
              <a:buFont typeface="Ult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6480076" y="299826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1"/>
          </p:nvPr>
        </p:nvSpPr>
        <p:spPr>
          <a:xfrm>
            <a:off x="6396517" y="3135085"/>
            <a:ext cx="5331292" cy="201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83" name="Google Shape;28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Description">
  <p:cSld name="Big text &amp; Descri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87" name="Google Shape;287;p42"/>
          <p:cNvSpPr/>
          <p:nvPr/>
        </p:nvSpPr>
        <p:spPr>
          <a:xfrm>
            <a:off x="0" y="1"/>
            <a:ext cx="6095472" cy="6857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407213" y="782320"/>
            <a:ext cx="5281045" cy="547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Ultra"/>
              <a:buNone/>
              <a:defRPr sz="48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2"/>
          <p:cNvSpPr txBox="1">
            <a:spLocks noGrp="1"/>
          </p:cNvSpPr>
          <p:nvPr>
            <p:ph type="body" idx="1"/>
          </p:nvPr>
        </p:nvSpPr>
        <p:spPr>
          <a:xfrm>
            <a:off x="6396517" y="1657533"/>
            <a:ext cx="5331292" cy="354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lking">
  <p:cSld name="Talking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3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43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3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94" name="Google Shape;294;p43"/>
          <p:cNvSpPr>
            <a:spLocks noGrp="1"/>
          </p:cNvSpPr>
          <p:nvPr>
            <p:ph type="pic" idx="2"/>
          </p:nvPr>
        </p:nvSpPr>
        <p:spPr>
          <a:xfrm>
            <a:off x="619179" y="0"/>
            <a:ext cx="547629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title"/>
          </p:nvPr>
        </p:nvSpPr>
        <p:spPr>
          <a:xfrm>
            <a:off x="6384057" y="553329"/>
            <a:ext cx="5327768" cy="281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3"/>
          <p:cNvSpPr/>
          <p:nvPr/>
        </p:nvSpPr>
        <p:spPr>
          <a:xfrm>
            <a:off x="6480076" y="358434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6396517" y="3664893"/>
            <a:ext cx="5331292" cy="201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333"/>
              <a:buNone/>
              <a:defRPr sz="1333" i="0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Icons and Descriptions">
  <p:cSld name="Images, Icons and Description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4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301" name="Google Shape;301;p44"/>
          <p:cNvSpPr>
            <a:spLocks noGrp="1"/>
          </p:cNvSpPr>
          <p:nvPr>
            <p:ph type="pic" idx="2"/>
          </p:nvPr>
        </p:nvSpPr>
        <p:spPr>
          <a:xfrm>
            <a:off x="25457" y="29028"/>
            <a:ext cx="2400208" cy="30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2" name="Google Shape;302;p44"/>
          <p:cNvSpPr>
            <a:spLocks noGrp="1"/>
          </p:cNvSpPr>
          <p:nvPr>
            <p:ph type="pic" idx="3"/>
          </p:nvPr>
        </p:nvSpPr>
        <p:spPr>
          <a:xfrm>
            <a:off x="2458716" y="3137733"/>
            <a:ext cx="2400208" cy="30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3" name="Google Shape;303;p44"/>
          <p:cNvSpPr>
            <a:spLocks noGrp="1"/>
          </p:cNvSpPr>
          <p:nvPr>
            <p:ph type="pic" idx="4"/>
          </p:nvPr>
        </p:nvSpPr>
        <p:spPr>
          <a:xfrm>
            <a:off x="4891974" y="29028"/>
            <a:ext cx="2400208" cy="30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4" name="Google Shape;304;p44"/>
          <p:cNvSpPr>
            <a:spLocks noGrp="1"/>
          </p:cNvSpPr>
          <p:nvPr>
            <p:ph type="pic" idx="5"/>
          </p:nvPr>
        </p:nvSpPr>
        <p:spPr>
          <a:xfrm>
            <a:off x="7326093" y="3137962"/>
            <a:ext cx="2400208" cy="30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5" name="Google Shape;305;p44"/>
          <p:cNvSpPr>
            <a:spLocks noGrp="1"/>
          </p:cNvSpPr>
          <p:nvPr>
            <p:ph type="pic" idx="6"/>
          </p:nvPr>
        </p:nvSpPr>
        <p:spPr>
          <a:xfrm>
            <a:off x="9758492" y="29028"/>
            <a:ext cx="2400208" cy="307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6" name="Google Shape;306;p44"/>
          <p:cNvSpPr/>
          <p:nvPr/>
        </p:nvSpPr>
        <p:spPr>
          <a:xfrm>
            <a:off x="25457" y="3137962"/>
            <a:ext cx="2400208" cy="307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2458716" y="29257"/>
            <a:ext cx="2400208" cy="307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4891974" y="3137962"/>
            <a:ext cx="2400208" cy="307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7326093" y="29257"/>
            <a:ext cx="2400208" cy="307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9758492" y="3138191"/>
            <a:ext cx="2400208" cy="307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1" name="Google Shape;311;p44"/>
          <p:cNvSpPr>
            <a:spLocks noGrp="1"/>
          </p:cNvSpPr>
          <p:nvPr>
            <p:ph type="pic" idx="7"/>
          </p:nvPr>
        </p:nvSpPr>
        <p:spPr>
          <a:xfrm>
            <a:off x="969490" y="3415187"/>
            <a:ext cx="523067" cy="5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" name="Google Shape;312;p44"/>
          <p:cNvSpPr>
            <a:spLocks noGrp="1"/>
          </p:cNvSpPr>
          <p:nvPr>
            <p:ph type="pic" idx="8"/>
          </p:nvPr>
        </p:nvSpPr>
        <p:spPr>
          <a:xfrm>
            <a:off x="3402748" y="340119"/>
            <a:ext cx="523067" cy="5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3" name="Google Shape;313;p44"/>
          <p:cNvSpPr>
            <a:spLocks noGrp="1"/>
          </p:cNvSpPr>
          <p:nvPr>
            <p:ph type="pic" idx="9"/>
          </p:nvPr>
        </p:nvSpPr>
        <p:spPr>
          <a:xfrm>
            <a:off x="5836006" y="3415187"/>
            <a:ext cx="523067" cy="5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4" name="Google Shape;314;p44"/>
          <p:cNvSpPr>
            <a:spLocks noGrp="1"/>
          </p:cNvSpPr>
          <p:nvPr>
            <p:ph type="pic" idx="13"/>
          </p:nvPr>
        </p:nvSpPr>
        <p:spPr>
          <a:xfrm>
            <a:off x="10702524" y="3415187"/>
            <a:ext cx="523067" cy="5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5" name="Google Shape;315;p44"/>
          <p:cNvSpPr>
            <a:spLocks noGrp="1"/>
          </p:cNvSpPr>
          <p:nvPr>
            <p:ph type="pic" idx="14"/>
          </p:nvPr>
        </p:nvSpPr>
        <p:spPr>
          <a:xfrm>
            <a:off x="8270126" y="340119"/>
            <a:ext cx="523067" cy="52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6" name="Google Shape;316;p44"/>
          <p:cNvSpPr txBox="1">
            <a:spLocks noGrp="1"/>
          </p:cNvSpPr>
          <p:nvPr>
            <p:ph type="body" idx="1"/>
          </p:nvPr>
        </p:nvSpPr>
        <p:spPr>
          <a:xfrm>
            <a:off x="27729" y="3938881"/>
            <a:ext cx="2359229" cy="3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5"/>
          </p:nvPr>
        </p:nvSpPr>
        <p:spPr>
          <a:xfrm>
            <a:off x="142534" y="4357162"/>
            <a:ext cx="2121891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16"/>
          </p:nvPr>
        </p:nvSpPr>
        <p:spPr>
          <a:xfrm>
            <a:off x="2490018" y="854137"/>
            <a:ext cx="2359229" cy="3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17"/>
          </p:nvPr>
        </p:nvSpPr>
        <p:spPr>
          <a:xfrm>
            <a:off x="2604823" y="1272419"/>
            <a:ext cx="2121891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18"/>
          </p:nvPr>
        </p:nvSpPr>
        <p:spPr>
          <a:xfrm>
            <a:off x="7357395" y="854138"/>
            <a:ext cx="2359229" cy="3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body" idx="19"/>
          </p:nvPr>
        </p:nvSpPr>
        <p:spPr>
          <a:xfrm>
            <a:off x="7472200" y="1272419"/>
            <a:ext cx="2121891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20"/>
          </p:nvPr>
        </p:nvSpPr>
        <p:spPr>
          <a:xfrm>
            <a:off x="4912383" y="3938881"/>
            <a:ext cx="2359229" cy="3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body" idx="21"/>
          </p:nvPr>
        </p:nvSpPr>
        <p:spPr>
          <a:xfrm>
            <a:off x="5027187" y="4357162"/>
            <a:ext cx="2121891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body" idx="22"/>
          </p:nvPr>
        </p:nvSpPr>
        <p:spPr>
          <a:xfrm>
            <a:off x="9779760" y="3938881"/>
            <a:ext cx="2359229" cy="398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44"/>
          <p:cNvSpPr txBox="1">
            <a:spLocks noGrp="1"/>
          </p:cNvSpPr>
          <p:nvPr>
            <p:ph type="body" idx="23"/>
          </p:nvPr>
        </p:nvSpPr>
        <p:spPr>
          <a:xfrm>
            <a:off x="9894565" y="4357163"/>
            <a:ext cx="2121891" cy="16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4"/>
          <p:cNvSpPr>
            <a:spLocks noGrp="1"/>
          </p:cNvSpPr>
          <p:nvPr>
            <p:ph type="pic" idx="24"/>
          </p:nvPr>
        </p:nvSpPr>
        <p:spPr>
          <a:xfrm>
            <a:off x="1049863" y="2934372"/>
            <a:ext cx="301223" cy="30119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7" name="Google Shape;327;p44"/>
          <p:cNvSpPr>
            <a:spLocks noGrp="1"/>
          </p:cNvSpPr>
          <p:nvPr>
            <p:ph type="pic" idx="25"/>
          </p:nvPr>
        </p:nvSpPr>
        <p:spPr>
          <a:xfrm>
            <a:off x="5919773" y="2934372"/>
            <a:ext cx="301223" cy="30119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8" name="Google Shape;328;p44"/>
          <p:cNvSpPr>
            <a:spLocks noGrp="1"/>
          </p:cNvSpPr>
          <p:nvPr>
            <p:ph type="pic" idx="26"/>
          </p:nvPr>
        </p:nvSpPr>
        <p:spPr>
          <a:xfrm>
            <a:off x="10782897" y="2934372"/>
            <a:ext cx="301223" cy="301197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9" name="Google Shape;329;p44"/>
          <p:cNvSpPr>
            <a:spLocks noGrp="1"/>
          </p:cNvSpPr>
          <p:nvPr>
            <p:ph type="pic" idx="27"/>
          </p:nvPr>
        </p:nvSpPr>
        <p:spPr>
          <a:xfrm rot="10800000">
            <a:off x="3508209" y="3003352"/>
            <a:ext cx="301223" cy="301197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0" name="Google Shape;330;p44"/>
          <p:cNvSpPr>
            <a:spLocks noGrp="1"/>
          </p:cNvSpPr>
          <p:nvPr>
            <p:ph type="pic" idx="28"/>
          </p:nvPr>
        </p:nvSpPr>
        <p:spPr>
          <a:xfrm rot="10800000">
            <a:off x="8350498" y="3003352"/>
            <a:ext cx="301223" cy="301197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&amp; Descriptions">
  <p:cSld name="2 Images &amp; Descriptio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5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334" name="Google Shape;334;p45"/>
          <p:cNvSpPr/>
          <p:nvPr/>
        </p:nvSpPr>
        <p:spPr>
          <a:xfrm>
            <a:off x="-9839" y="2194554"/>
            <a:ext cx="12192000" cy="2194553"/>
          </a:xfrm>
          <a:prstGeom prst="rect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5" name="Google Shape;335;p45"/>
          <p:cNvSpPr/>
          <p:nvPr/>
        </p:nvSpPr>
        <p:spPr>
          <a:xfrm>
            <a:off x="-4795" y="2481740"/>
            <a:ext cx="12192000" cy="16201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0" y="0"/>
            <a:ext cx="12192000" cy="2194553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1" y="278650"/>
            <a:ext cx="12182160" cy="16201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45"/>
          <p:cNvSpPr>
            <a:spLocks noGrp="1"/>
          </p:cNvSpPr>
          <p:nvPr>
            <p:ph type="pic" idx="2"/>
          </p:nvPr>
        </p:nvSpPr>
        <p:spPr>
          <a:xfrm>
            <a:off x="6096000" y="2194554"/>
            <a:ext cx="6093811" cy="2194553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39" name="Google Shape;339;p45"/>
          <p:cNvSpPr>
            <a:spLocks noGrp="1"/>
          </p:cNvSpPr>
          <p:nvPr>
            <p:ph type="pic" idx="3"/>
          </p:nvPr>
        </p:nvSpPr>
        <p:spPr>
          <a:xfrm>
            <a:off x="1" y="0"/>
            <a:ext cx="6093811" cy="2194553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40" name="Google Shape;340;p45"/>
          <p:cNvSpPr txBox="1">
            <a:spLocks noGrp="1"/>
          </p:cNvSpPr>
          <p:nvPr>
            <p:ph type="body" idx="1"/>
          </p:nvPr>
        </p:nvSpPr>
        <p:spPr>
          <a:xfrm>
            <a:off x="6100680" y="838956"/>
            <a:ext cx="5666442" cy="87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5"/>
          <p:cNvSpPr txBox="1">
            <a:spLocks noGrp="1"/>
          </p:cNvSpPr>
          <p:nvPr>
            <p:ph type="body" idx="4"/>
          </p:nvPr>
        </p:nvSpPr>
        <p:spPr>
          <a:xfrm>
            <a:off x="6100680" y="452670"/>
            <a:ext cx="5666442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45"/>
          <p:cNvSpPr txBox="1">
            <a:spLocks noGrp="1"/>
          </p:cNvSpPr>
          <p:nvPr>
            <p:ph type="body" idx="5"/>
          </p:nvPr>
        </p:nvSpPr>
        <p:spPr>
          <a:xfrm>
            <a:off x="399552" y="3062960"/>
            <a:ext cx="5666442" cy="84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5"/>
          <p:cNvSpPr txBox="1">
            <a:spLocks noGrp="1"/>
          </p:cNvSpPr>
          <p:nvPr>
            <p:ph type="body" idx="6"/>
          </p:nvPr>
        </p:nvSpPr>
        <p:spPr>
          <a:xfrm>
            <a:off x="399552" y="2676673"/>
            <a:ext cx="5666442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45"/>
          <p:cNvSpPr txBox="1">
            <a:spLocks noGrp="1"/>
          </p:cNvSpPr>
          <p:nvPr>
            <p:ph type="title"/>
          </p:nvPr>
        </p:nvSpPr>
        <p:spPr>
          <a:xfrm>
            <a:off x="286850" y="4533123"/>
            <a:ext cx="11618299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4000"/>
              <a:buFont typeface="Ultra"/>
              <a:buNone/>
              <a:defRPr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45"/>
          <p:cNvSpPr txBox="1">
            <a:spLocks noGrp="1"/>
          </p:cNvSpPr>
          <p:nvPr>
            <p:ph type="body" idx="7"/>
          </p:nvPr>
        </p:nvSpPr>
        <p:spPr>
          <a:xfrm>
            <a:off x="286850" y="5397219"/>
            <a:ext cx="11618299" cy="89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b="0" i="0" u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45"/>
          <p:cNvSpPr/>
          <p:nvPr/>
        </p:nvSpPr>
        <p:spPr>
          <a:xfrm>
            <a:off x="5039790" y="5301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1">
  <p:cSld name="Process 1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6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9" name="Google Shape;349;p46"/>
          <p:cNvGrpSpPr/>
          <p:nvPr/>
        </p:nvGrpSpPr>
        <p:grpSpPr>
          <a:xfrm>
            <a:off x="5513687" y="1790105"/>
            <a:ext cx="4002631" cy="605404"/>
            <a:chOff x="1073297" y="6784950"/>
            <a:chExt cx="6003425" cy="908106"/>
          </a:xfrm>
        </p:grpSpPr>
        <p:sp>
          <p:nvSpPr>
            <p:cNvPr id="350" name="Google Shape;350;p46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4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3" name="Google Shape;353;p46"/>
          <p:cNvGrpSpPr/>
          <p:nvPr/>
        </p:nvGrpSpPr>
        <p:grpSpPr>
          <a:xfrm>
            <a:off x="2126189" y="2932452"/>
            <a:ext cx="4002631" cy="605404"/>
            <a:chOff x="1073297" y="6784950"/>
            <a:chExt cx="6003425" cy="908106"/>
          </a:xfrm>
        </p:grpSpPr>
        <p:sp>
          <p:nvSpPr>
            <p:cNvPr id="354" name="Google Shape;354;p46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4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7" name="Google Shape;357;p46"/>
          <p:cNvGrpSpPr/>
          <p:nvPr/>
        </p:nvGrpSpPr>
        <p:grpSpPr>
          <a:xfrm>
            <a:off x="5523363" y="4074799"/>
            <a:ext cx="4002631" cy="605404"/>
            <a:chOff x="1073297" y="6784950"/>
            <a:chExt cx="6003425" cy="908106"/>
          </a:xfrm>
        </p:grpSpPr>
        <p:sp>
          <p:nvSpPr>
            <p:cNvPr id="358" name="Google Shape;358;p46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4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61" name="Google Shape;361;p46"/>
          <p:cNvGrpSpPr/>
          <p:nvPr/>
        </p:nvGrpSpPr>
        <p:grpSpPr>
          <a:xfrm>
            <a:off x="2116512" y="5217147"/>
            <a:ext cx="4002631" cy="605404"/>
            <a:chOff x="1073297" y="6784950"/>
            <a:chExt cx="6003425" cy="908106"/>
          </a:xfrm>
        </p:grpSpPr>
        <p:sp>
          <p:nvSpPr>
            <p:cNvPr id="362" name="Google Shape;362;p46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4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5" name="Google Shape;365;p46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46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grpSp>
        <p:nvGrpSpPr>
          <p:cNvPr id="367" name="Google Shape;367;p46"/>
          <p:cNvGrpSpPr/>
          <p:nvPr/>
        </p:nvGrpSpPr>
        <p:grpSpPr>
          <a:xfrm>
            <a:off x="2126189" y="647757"/>
            <a:ext cx="4002631" cy="605404"/>
            <a:chOff x="1073297" y="6784950"/>
            <a:chExt cx="6003425" cy="908106"/>
          </a:xfrm>
        </p:grpSpPr>
        <p:sp>
          <p:nvSpPr>
            <p:cNvPr id="368" name="Google Shape;368;p46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46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46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1" name="Google Shape;371;p46"/>
          <p:cNvSpPr txBox="1">
            <a:spLocks noGrp="1"/>
          </p:cNvSpPr>
          <p:nvPr>
            <p:ph type="body" idx="1"/>
          </p:nvPr>
        </p:nvSpPr>
        <p:spPr>
          <a:xfrm>
            <a:off x="2507970" y="705766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2" name="Google Shape;372;p46"/>
          <p:cNvCxnSpPr/>
          <p:nvPr/>
        </p:nvCxnSpPr>
        <p:spPr>
          <a:xfrm>
            <a:off x="5826091" y="0"/>
            <a:ext cx="2571" cy="694750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73" name="Google Shape;373;p46"/>
          <p:cNvSpPr/>
          <p:nvPr/>
        </p:nvSpPr>
        <p:spPr>
          <a:xfrm>
            <a:off x="5606336" y="730723"/>
            <a:ext cx="439509" cy="43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4" name="Google Shape;374;p46"/>
          <p:cNvSpPr txBox="1">
            <a:spLocks noGrp="1"/>
          </p:cNvSpPr>
          <p:nvPr>
            <p:ph type="body" idx="2"/>
          </p:nvPr>
        </p:nvSpPr>
        <p:spPr>
          <a:xfrm>
            <a:off x="6119142" y="1848113"/>
            <a:ext cx="30944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46"/>
          <p:cNvSpPr/>
          <p:nvPr/>
        </p:nvSpPr>
        <p:spPr>
          <a:xfrm>
            <a:off x="5605986" y="1873071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76" name="Google Shape;376;p46"/>
          <p:cNvSpPr txBox="1">
            <a:spLocks noGrp="1"/>
          </p:cNvSpPr>
          <p:nvPr>
            <p:ph type="body" idx="3"/>
          </p:nvPr>
        </p:nvSpPr>
        <p:spPr>
          <a:xfrm>
            <a:off x="1252485" y="1266840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46"/>
          <p:cNvSpPr txBox="1">
            <a:spLocks noGrp="1"/>
          </p:cNvSpPr>
          <p:nvPr>
            <p:ph type="body" idx="4"/>
          </p:nvPr>
        </p:nvSpPr>
        <p:spPr>
          <a:xfrm>
            <a:off x="6119142" y="2409188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5"/>
          </p:nvPr>
        </p:nvSpPr>
        <p:spPr>
          <a:xfrm>
            <a:off x="2507970" y="2990460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6"/>
          <p:cNvSpPr/>
          <p:nvPr/>
        </p:nvSpPr>
        <p:spPr>
          <a:xfrm>
            <a:off x="5606336" y="3015418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6"/>
          </p:nvPr>
        </p:nvSpPr>
        <p:spPr>
          <a:xfrm>
            <a:off x="1252485" y="3551535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7"/>
          </p:nvPr>
        </p:nvSpPr>
        <p:spPr>
          <a:xfrm>
            <a:off x="6128819" y="4132808"/>
            <a:ext cx="30944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/>
          <p:nvPr/>
        </p:nvSpPr>
        <p:spPr>
          <a:xfrm>
            <a:off x="5615663" y="41577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383" name="Google Shape;383;p46"/>
          <p:cNvSpPr txBox="1">
            <a:spLocks noGrp="1"/>
          </p:cNvSpPr>
          <p:nvPr>
            <p:ph type="body" idx="8"/>
          </p:nvPr>
        </p:nvSpPr>
        <p:spPr>
          <a:xfrm>
            <a:off x="6128819" y="4693883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46"/>
          <p:cNvSpPr txBox="1">
            <a:spLocks noGrp="1"/>
          </p:cNvSpPr>
          <p:nvPr>
            <p:ph type="body" idx="9"/>
          </p:nvPr>
        </p:nvSpPr>
        <p:spPr>
          <a:xfrm>
            <a:off x="2498293" y="5275155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46"/>
          <p:cNvSpPr/>
          <p:nvPr/>
        </p:nvSpPr>
        <p:spPr>
          <a:xfrm>
            <a:off x="5596660" y="53001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46"/>
          <p:cNvSpPr txBox="1">
            <a:spLocks noGrp="1"/>
          </p:cNvSpPr>
          <p:nvPr>
            <p:ph type="body" idx="13"/>
          </p:nvPr>
        </p:nvSpPr>
        <p:spPr>
          <a:xfrm>
            <a:off x="1242808" y="5836230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46"/>
          <p:cNvSpPr txBox="1">
            <a:spLocks noGrp="1"/>
          </p:cNvSpPr>
          <p:nvPr>
            <p:ph type="title"/>
          </p:nvPr>
        </p:nvSpPr>
        <p:spPr>
          <a:xfrm>
            <a:off x="6288038" y="164638"/>
            <a:ext cx="5327768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4000"/>
              <a:buFont typeface="Ult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46"/>
          <p:cNvSpPr txBox="1">
            <a:spLocks noGrp="1"/>
          </p:cNvSpPr>
          <p:nvPr>
            <p:ph type="body" idx="14"/>
          </p:nvPr>
        </p:nvSpPr>
        <p:spPr>
          <a:xfrm>
            <a:off x="6336047" y="1028734"/>
            <a:ext cx="5279759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9" name="Google Shape;389;p46"/>
          <p:cNvSpPr/>
          <p:nvPr/>
        </p:nvSpPr>
        <p:spPr>
          <a:xfrm>
            <a:off x="6384057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500"/>
                            </p:stCondLst>
                            <p:childTnLst>
                              <p:par>
                                <p:cTn id="2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1000"/>
                            </p:stCondLst>
                            <p:childTnLst>
                              <p:par>
                                <p:cTn id="2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3000"/>
                            </p:stCondLst>
                            <p:childTnLst>
                              <p:par>
                                <p:cTn id="3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3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4500"/>
                            </p:stCondLst>
                            <p:childTnLst>
                              <p:par>
                                <p:cTn id="3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70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8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9500"/>
                            </p:stCondLst>
                            <p:childTnLst>
                              <p:par>
                                <p:cTn id="3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0000"/>
                            </p:stCondLst>
                            <p:childTnLst>
                              <p:par>
                                <p:cTn id="3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0500"/>
                            </p:stCondLst>
                            <p:childTnLst>
                              <p:par>
                                <p:cTn id="3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3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1500"/>
                            </p:stCondLst>
                            <p:childTnLst>
                              <p:par>
                                <p:cTn id="3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3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2500"/>
                            </p:stCondLst>
                            <p:childTnLst>
                              <p:par>
                                <p:cTn id="3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3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/>
                                        <p:tgtEl>
                                          <p:spTgt spid="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3500"/>
                            </p:stCondLst>
                            <p:childTnLst>
                              <p:par>
                                <p:cTn id="3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4000"/>
                            </p:stCondLst>
                            <p:childTnLst>
                              <p:par>
                                <p:cTn id="3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455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460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75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 2">
  <p:cSld name="Process 2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47"/>
          <p:cNvGrpSpPr/>
          <p:nvPr/>
        </p:nvGrpSpPr>
        <p:grpSpPr>
          <a:xfrm>
            <a:off x="1371381" y="2612423"/>
            <a:ext cx="4002631" cy="605404"/>
            <a:chOff x="1073297" y="6784950"/>
            <a:chExt cx="6003425" cy="908106"/>
          </a:xfrm>
        </p:grpSpPr>
        <p:sp>
          <p:nvSpPr>
            <p:cNvPr id="392" name="Google Shape;392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5" name="Google Shape;395;p47"/>
          <p:cNvGrpSpPr/>
          <p:nvPr/>
        </p:nvGrpSpPr>
        <p:grpSpPr>
          <a:xfrm>
            <a:off x="1371381" y="3505608"/>
            <a:ext cx="4002631" cy="605404"/>
            <a:chOff x="1073297" y="6784950"/>
            <a:chExt cx="6003425" cy="908106"/>
          </a:xfrm>
        </p:grpSpPr>
        <p:sp>
          <p:nvSpPr>
            <p:cNvPr id="396" name="Google Shape;396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99" name="Google Shape;399;p47"/>
          <p:cNvGrpSpPr/>
          <p:nvPr/>
        </p:nvGrpSpPr>
        <p:grpSpPr>
          <a:xfrm>
            <a:off x="1371381" y="4398793"/>
            <a:ext cx="4002631" cy="605404"/>
            <a:chOff x="1073297" y="6784950"/>
            <a:chExt cx="6003425" cy="908106"/>
          </a:xfrm>
        </p:grpSpPr>
        <p:sp>
          <p:nvSpPr>
            <p:cNvPr id="400" name="Google Shape;400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3" name="Google Shape;403;p47"/>
          <p:cNvGrpSpPr/>
          <p:nvPr/>
        </p:nvGrpSpPr>
        <p:grpSpPr>
          <a:xfrm>
            <a:off x="1371381" y="5291979"/>
            <a:ext cx="4002631" cy="605404"/>
            <a:chOff x="1073297" y="6784950"/>
            <a:chExt cx="6003425" cy="908106"/>
          </a:xfrm>
        </p:grpSpPr>
        <p:sp>
          <p:nvSpPr>
            <p:cNvPr id="404" name="Google Shape;404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7" name="Google Shape;407;p47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7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grpSp>
        <p:nvGrpSpPr>
          <p:cNvPr id="409" name="Google Shape;409;p47"/>
          <p:cNvGrpSpPr/>
          <p:nvPr/>
        </p:nvGrpSpPr>
        <p:grpSpPr>
          <a:xfrm>
            <a:off x="1371381" y="1719237"/>
            <a:ext cx="4002631" cy="605404"/>
            <a:chOff x="1073297" y="6784950"/>
            <a:chExt cx="6003425" cy="908106"/>
          </a:xfrm>
        </p:grpSpPr>
        <p:sp>
          <p:nvSpPr>
            <p:cNvPr id="410" name="Google Shape;410;p47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47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47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3" name="Google Shape;413;p47"/>
          <p:cNvSpPr txBox="1">
            <a:spLocks noGrp="1"/>
          </p:cNvSpPr>
          <p:nvPr>
            <p:ph type="body" idx="1"/>
          </p:nvPr>
        </p:nvSpPr>
        <p:spPr>
          <a:xfrm>
            <a:off x="1753162" y="1777246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4" name="Google Shape;414;p47"/>
          <p:cNvCxnSpPr/>
          <p:nvPr/>
        </p:nvCxnSpPr>
        <p:spPr>
          <a:xfrm flipH="1">
            <a:off x="5070932" y="0"/>
            <a:ext cx="351" cy="685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15" name="Google Shape;415;p47"/>
          <p:cNvSpPr/>
          <p:nvPr/>
        </p:nvSpPr>
        <p:spPr>
          <a:xfrm>
            <a:off x="4851353" y="1802203"/>
            <a:ext cx="439509" cy="43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6" name="Google Shape;416;p47"/>
          <p:cNvSpPr txBox="1">
            <a:spLocks noGrp="1"/>
          </p:cNvSpPr>
          <p:nvPr>
            <p:ph type="body" idx="2"/>
          </p:nvPr>
        </p:nvSpPr>
        <p:spPr>
          <a:xfrm>
            <a:off x="1761220" y="2651357"/>
            <a:ext cx="2918277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47"/>
          <p:cNvSpPr/>
          <p:nvPr/>
        </p:nvSpPr>
        <p:spPr>
          <a:xfrm>
            <a:off x="4851353" y="2695389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418" name="Google Shape;418;p47"/>
          <p:cNvSpPr txBox="1">
            <a:spLocks noGrp="1"/>
          </p:cNvSpPr>
          <p:nvPr>
            <p:ph type="body" idx="3"/>
          </p:nvPr>
        </p:nvSpPr>
        <p:spPr>
          <a:xfrm>
            <a:off x="5455094" y="1729877"/>
            <a:ext cx="6234758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9" name="Google Shape;419;p47"/>
          <p:cNvSpPr txBox="1">
            <a:spLocks noGrp="1"/>
          </p:cNvSpPr>
          <p:nvPr>
            <p:ph type="body" idx="4"/>
          </p:nvPr>
        </p:nvSpPr>
        <p:spPr>
          <a:xfrm>
            <a:off x="5455094" y="2623063"/>
            <a:ext cx="6234758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body" idx="5"/>
          </p:nvPr>
        </p:nvSpPr>
        <p:spPr>
          <a:xfrm>
            <a:off x="1753162" y="3563616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47"/>
          <p:cNvSpPr/>
          <p:nvPr/>
        </p:nvSpPr>
        <p:spPr>
          <a:xfrm>
            <a:off x="4851353" y="3588574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47"/>
          <p:cNvSpPr txBox="1">
            <a:spLocks noGrp="1"/>
          </p:cNvSpPr>
          <p:nvPr>
            <p:ph type="body" idx="6"/>
          </p:nvPr>
        </p:nvSpPr>
        <p:spPr>
          <a:xfrm>
            <a:off x="5455094" y="3516248"/>
            <a:ext cx="6234758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47"/>
          <p:cNvSpPr txBox="1">
            <a:spLocks noGrp="1"/>
          </p:cNvSpPr>
          <p:nvPr>
            <p:ph type="body" idx="7"/>
          </p:nvPr>
        </p:nvSpPr>
        <p:spPr>
          <a:xfrm>
            <a:off x="1761220" y="4437728"/>
            <a:ext cx="2918277" cy="51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47"/>
          <p:cNvSpPr/>
          <p:nvPr/>
        </p:nvSpPr>
        <p:spPr>
          <a:xfrm>
            <a:off x="4851353" y="4481759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425" name="Google Shape;425;p47"/>
          <p:cNvSpPr txBox="1">
            <a:spLocks noGrp="1"/>
          </p:cNvSpPr>
          <p:nvPr>
            <p:ph type="body" idx="8"/>
          </p:nvPr>
        </p:nvSpPr>
        <p:spPr>
          <a:xfrm>
            <a:off x="5455094" y="4409433"/>
            <a:ext cx="6234758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body" idx="9"/>
          </p:nvPr>
        </p:nvSpPr>
        <p:spPr>
          <a:xfrm>
            <a:off x="1753162" y="5349987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47"/>
          <p:cNvSpPr/>
          <p:nvPr/>
        </p:nvSpPr>
        <p:spPr>
          <a:xfrm>
            <a:off x="4851353" y="5374945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47"/>
          <p:cNvSpPr txBox="1">
            <a:spLocks noGrp="1"/>
          </p:cNvSpPr>
          <p:nvPr>
            <p:ph type="body" idx="13"/>
          </p:nvPr>
        </p:nvSpPr>
        <p:spPr>
          <a:xfrm>
            <a:off x="5455094" y="5302619"/>
            <a:ext cx="6234758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9" name="Google Shape;429;p47"/>
          <p:cNvSpPr/>
          <p:nvPr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47"/>
          <p:cNvSpPr txBox="1">
            <a:spLocks noGrp="1"/>
          </p:cNvSpPr>
          <p:nvPr>
            <p:ph type="title"/>
          </p:nvPr>
        </p:nvSpPr>
        <p:spPr>
          <a:xfrm>
            <a:off x="589917" y="304800"/>
            <a:ext cx="11012164" cy="77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/>
              <a:buNone/>
              <a:defRPr sz="4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4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4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3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3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3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4000"/>
                            </p:stCondLst>
                            <p:childTnLst>
                              <p:par>
                                <p:cTn id="3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45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5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6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47500"/>
                            </p:stCondLst>
                            <p:childTnLst>
                              <p:par>
                                <p:cTn id="4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480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48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irplane">
  <p:cSld name="Airplane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/>
          <p:nvPr/>
        </p:nvSpPr>
        <p:spPr>
          <a:xfrm>
            <a:off x="0" y="-1"/>
            <a:ext cx="12192000" cy="15886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3" name="Google Shape;43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7087" y="254920"/>
            <a:ext cx="7528289" cy="628078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8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8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436" name="Google Shape;436;p48"/>
          <p:cNvSpPr txBox="1">
            <a:spLocks noGrp="1"/>
          </p:cNvSpPr>
          <p:nvPr>
            <p:ph type="title"/>
          </p:nvPr>
        </p:nvSpPr>
        <p:spPr>
          <a:xfrm>
            <a:off x="5671632" y="165600"/>
            <a:ext cx="6400455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48"/>
          <p:cNvSpPr txBox="1">
            <a:spLocks noGrp="1"/>
          </p:cNvSpPr>
          <p:nvPr>
            <p:ph type="body" idx="1"/>
          </p:nvPr>
        </p:nvSpPr>
        <p:spPr>
          <a:xfrm>
            <a:off x="415673" y="1777246"/>
            <a:ext cx="380196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48"/>
          <p:cNvSpPr txBox="1">
            <a:spLocks noGrp="1"/>
          </p:cNvSpPr>
          <p:nvPr>
            <p:ph type="body" idx="2"/>
          </p:nvPr>
        </p:nvSpPr>
        <p:spPr>
          <a:xfrm>
            <a:off x="415673" y="2274824"/>
            <a:ext cx="3805712" cy="93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p48"/>
          <p:cNvSpPr txBox="1">
            <a:spLocks noGrp="1"/>
          </p:cNvSpPr>
          <p:nvPr>
            <p:ph type="body" idx="3"/>
          </p:nvPr>
        </p:nvSpPr>
        <p:spPr>
          <a:xfrm>
            <a:off x="351013" y="3910846"/>
            <a:ext cx="239242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p48"/>
          <p:cNvSpPr txBox="1">
            <a:spLocks noGrp="1"/>
          </p:cNvSpPr>
          <p:nvPr>
            <p:ph type="body" idx="4"/>
          </p:nvPr>
        </p:nvSpPr>
        <p:spPr>
          <a:xfrm>
            <a:off x="351014" y="4408424"/>
            <a:ext cx="2394783" cy="1576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p48"/>
          <p:cNvSpPr txBox="1">
            <a:spLocks noGrp="1"/>
          </p:cNvSpPr>
          <p:nvPr>
            <p:ph type="body" idx="5"/>
          </p:nvPr>
        </p:nvSpPr>
        <p:spPr>
          <a:xfrm>
            <a:off x="8746941" y="3395313"/>
            <a:ext cx="31375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48"/>
          <p:cNvSpPr txBox="1">
            <a:spLocks noGrp="1"/>
          </p:cNvSpPr>
          <p:nvPr>
            <p:ph type="body" idx="6"/>
          </p:nvPr>
        </p:nvSpPr>
        <p:spPr>
          <a:xfrm>
            <a:off x="8747595" y="3892891"/>
            <a:ext cx="3140636" cy="2064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48"/>
          <p:cNvSpPr txBox="1">
            <a:spLocks noGrp="1"/>
          </p:cNvSpPr>
          <p:nvPr>
            <p:ph type="body" idx="7"/>
          </p:nvPr>
        </p:nvSpPr>
        <p:spPr>
          <a:xfrm>
            <a:off x="4239859" y="5259362"/>
            <a:ext cx="226310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48"/>
          <p:cNvSpPr txBox="1">
            <a:spLocks noGrp="1"/>
          </p:cNvSpPr>
          <p:nvPr>
            <p:ph type="body" idx="8"/>
          </p:nvPr>
        </p:nvSpPr>
        <p:spPr>
          <a:xfrm>
            <a:off x="3482412" y="5756941"/>
            <a:ext cx="3024576" cy="93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5" name="Google Shape;445;p48"/>
          <p:cNvCxnSpPr/>
          <p:nvPr/>
        </p:nvCxnSpPr>
        <p:spPr>
          <a:xfrm rot="10800000" flipH="1">
            <a:off x="4239859" y="1944914"/>
            <a:ext cx="1016088" cy="8708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446" name="Google Shape;446;p48"/>
          <p:cNvCxnSpPr/>
          <p:nvPr/>
        </p:nvCxnSpPr>
        <p:spPr>
          <a:xfrm rot="10800000">
            <a:off x="2761912" y="4184073"/>
            <a:ext cx="855284" cy="193964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447" name="Google Shape;447;p48"/>
          <p:cNvCxnSpPr>
            <a:endCxn id="443" idx="3"/>
          </p:cNvCxnSpPr>
          <p:nvPr/>
        </p:nvCxnSpPr>
        <p:spPr>
          <a:xfrm flipH="1">
            <a:off x="6502964" y="5338589"/>
            <a:ext cx="517200" cy="1608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dot"/>
            <a:round/>
            <a:headEnd type="oval" w="lg" len="lg"/>
            <a:tailEnd type="oval" w="lg" len="lg"/>
          </a:ln>
        </p:spPr>
      </p:cxnSp>
      <p:cxnSp>
        <p:nvCxnSpPr>
          <p:cNvPr id="448" name="Google Shape;448;p48"/>
          <p:cNvCxnSpPr>
            <a:stCxn id="441" idx="1"/>
          </p:cNvCxnSpPr>
          <p:nvPr/>
        </p:nvCxnSpPr>
        <p:spPr>
          <a:xfrm rot="10800000">
            <a:off x="6712941" y="3518939"/>
            <a:ext cx="2034000" cy="1164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dot"/>
            <a:round/>
            <a:headEnd type="oval" w="lg" len="lg"/>
            <a:tailEnd type="oval" w="lg" len="lg"/>
          </a:ln>
        </p:spPr>
      </p:cxnSp>
      <p:sp>
        <p:nvSpPr>
          <p:cNvPr id="449" name="Google Shape;449;p48"/>
          <p:cNvSpPr/>
          <p:nvPr/>
        </p:nvSpPr>
        <p:spPr>
          <a:xfrm>
            <a:off x="5805363" y="9336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48"/>
          <p:cNvSpPr txBox="1">
            <a:spLocks noGrp="1"/>
          </p:cNvSpPr>
          <p:nvPr>
            <p:ph type="body" idx="9"/>
          </p:nvPr>
        </p:nvSpPr>
        <p:spPr>
          <a:xfrm>
            <a:off x="5689576" y="1028734"/>
            <a:ext cx="6401885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i="1">
                <a:solidFill>
                  <a:srgbClr val="F2F2F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48"/>
          <p:cNvSpPr/>
          <p:nvPr/>
        </p:nvSpPr>
        <p:spPr>
          <a:xfrm>
            <a:off x="1958726" y="21914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48"/>
          <p:cNvSpPr/>
          <p:nvPr/>
        </p:nvSpPr>
        <p:spPr>
          <a:xfrm>
            <a:off x="490012" y="432079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48"/>
          <p:cNvSpPr/>
          <p:nvPr/>
        </p:nvSpPr>
        <p:spPr>
          <a:xfrm>
            <a:off x="4254931" y="5692035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48"/>
          <p:cNvSpPr/>
          <p:nvPr/>
        </p:nvSpPr>
        <p:spPr>
          <a:xfrm>
            <a:off x="8834850" y="381705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5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5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7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25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750"/>
                            </p:stCondLst>
                            <p:childTnLst>
                              <p:par>
                                <p:cTn id="14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250"/>
                            </p:stCondLst>
                            <p:childTnLst>
                              <p:par>
                                <p:cTn id="15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750"/>
                            </p:stCondLst>
                            <p:childTnLst>
                              <p:par>
                                <p:cTn id="1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250"/>
                            </p:stCondLst>
                            <p:childTnLst>
                              <p:par>
                                <p:cTn id="15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750"/>
                            </p:stCondLst>
                            <p:childTnLst>
                              <p:par>
                                <p:cTn id="16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250"/>
                            </p:stCondLst>
                            <p:childTnLst>
                              <p:par>
                                <p:cTn id="16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2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75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125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75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2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75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25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75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25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750"/>
                            </p:stCondLst>
                            <p:childTnLst>
                              <p:par>
                                <p:cTn id="21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250"/>
                            </p:stCondLst>
                            <p:childTnLst>
                              <p:par>
                                <p:cTn id="21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750"/>
                            </p:stCondLst>
                            <p:childTnLst>
                              <p:par>
                                <p:cTn id="22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250"/>
                            </p:stCondLst>
                            <p:childTnLst>
                              <p:par>
                                <p:cTn id="2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6750"/>
                            </p:stCondLst>
                            <p:childTnLst>
                              <p:par>
                                <p:cTn id="22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7250"/>
                            </p:stCondLst>
                            <p:childTnLst>
                              <p:par>
                                <p:cTn id="23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7750"/>
                            </p:stCondLst>
                            <p:childTnLst>
                              <p:par>
                                <p:cTn id="23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8250"/>
                            </p:stCondLst>
                            <p:childTnLst>
                              <p:par>
                                <p:cTn id="24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8750"/>
                            </p:stCondLst>
                            <p:childTnLst>
                              <p:par>
                                <p:cTn id="24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925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975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25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75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25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75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225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275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325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375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4250"/>
                            </p:stCondLst>
                            <p:childTnLst>
                              <p:par>
                                <p:cTn id="29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4750"/>
                            </p:stCondLst>
                            <p:childTnLst>
                              <p:par>
                                <p:cTn id="29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250"/>
                            </p:stCondLst>
                            <p:childTnLst>
                              <p:par>
                                <p:cTn id="30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5750"/>
                            </p:stCondLst>
                            <p:childTnLst>
                              <p:par>
                                <p:cTn id="30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6250"/>
                            </p:stCondLst>
                            <p:childTnLst>
                              <p:par>
                                <p:cTn id="30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6750"/>
                            </p:stCondLst>
                            <p:childTnLst>
                              <p:par>
                                <p:cTn id="3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7250"/>
                            </p:stCondLst>
                            <p:childTnLst>
                              <p:par>
                                <p:cTn id="3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7750"/>
                            </p:stCondLst>
                            <p:childTnLst>
                              <p:par>
                                <p:cTn id="3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4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8250"/>
                            </p:stCondLst>
                            <p:childTnLst>
                              <p:par>
                                <p:cTn id="3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4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875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925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975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4025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075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125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4175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42250"/>
                            </p:stCondLst>
                            <p:childTnLst>
                              <p:par>
                                <p:cTn id="3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275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325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1">
  <p:cSld name="Mobile 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9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49"/>
          <p:cNvSpPr/>
          <p:nvPr/>
        </p:nvSpPr>
        <p:spPr>
          <a:xfrm rot="2700000">
            <a:off x="916918" y="3006603"/>
            <a:ext cx="8564501" cy="5621275"/>
          </a:xfrm>
          <a:custGeom>
            <a:avLst/>
            <a:gdLst/>
            <a:ahLst/>
            <a:cxnLst/>
            <a:rect l="l" t="t" r="r" b="b"/>
            <a:pathLst>
              <a:path w="12846751" h="8431181" extrusionOk="0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rgbClr val="1D1B1B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49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49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460" name="Google Shape;46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6504" y="607423"/>
            <a:ext cx="2762129" cy="564315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9"/>
          <p:cNvSpPr>
            <a:spLocks noGrp="1"/>
          </p:cNvSpPr>
          <p:nvPr>
            <p:ph type="pic" idx="2"/>
          </p:nvPr>
        </p:nvSpPr>
        <p:spPr>
          <a:xfrm>
            <a:off x="1637404" y="1338942"/>
            <a:ext cx="2350742" cy="421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4424339" y="1297577"/>
            <a:ext cx="7287487" cy="20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49"/>
          <p:cNvSpPr/>
          <p:nvPr/>
        </p:nvSpPr>
        <p:spPr>
          <a:xfrm>
            <a:off x="4511768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49"/>
          <p:cNvSpPr txBox="1">
            <a:spLocks noGrp="1"/>
          </p:cNvSpPr>
          <p:nvPr>
            <p:ph type="body" idx="1"/>
          </p:nvPr>
        </p:nvSpPr>
        <p:spPr>
          <a:xfrm>
            <a:off x="4424338" y="3664893"/>
            <a:ext cx="7303471" cy="201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2">
  <p:cSld name="Mobile 2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50"/>
          <p:cNvSpPr/>
          <p:nvPr/>
        </p:nvSpPr>
        <p:spPr>
          <a:xfrm rot="2700000">
            <a:off x="451884" y="4446244"/>
            <a:ext cx="5397865" cy="3542866"/>
          </a:xfrm>
          <a:custGeom>
            <a:avLst/>
            <a:gdLst/>
            <a:ahLst/>
            <a:cxnLst/>
            <a:rect l="l" t="t" r="r" b="b"/>
            <a:pathLst>
              <a:path w="12846751" h="8431181" extrusionOk="0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rgbClr val="1D1B1B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50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0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470" name="Google Shape;47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0735" y="884900"/>
            <a:ext cx="3923154" cy="557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359" y="2934136"/>
            <a:ext cx="1740860" cy="3556657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0"/>
          <p:cNvSpPr>
            <a:spLocks noGrp="1"/>
          </p:cNvSpPr>
          <p:nvPr>
            <p:ph type="pic" idx="2"/>
          </p:nvPr>
        </p:nvSpPr>
        <p:spPr>
          <a:xfrm>
            <a:off x="2627241" y="1410336"/>
            <a:ext cx="3393082" cy="4507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3" name="Google Shape;473;p50"/>
          <p:cNvSpPr>
            <a:spLocks noGrp="1"/>
          </p:cNvSpPr>
          <p:nvPr>
            <p:ph type="pic" idx="3"/>
          </p:nvPr>
        </p:nvSpPr>
        <p:spPr>
          <a:xfrm>
            <a:off x="920049" y="3409648"/>
            <a:ext cx="1453023" cy="262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50"/>
          <p:cNvSpPr/>
          <p:nvPr/>
        </p:nvSpPr>
        <p:spPr>
          <a:xfrm rot="2700000">
            <a:off x="2920582" y="3058410"/>
            <a:ext cx="8253541" cy="6018152"/>
          </a:xfrm>
          <a:custGeom>
            <a:avLst/>
            <a:gdLst/>
            <a:ahLst/>
            <a:cxnLst/>
            <a:rect l="l" t="t" r="r" b="b"/>
            <a:pathLst>
              <a:path w="12380312" h="9026445" extrusionOk="0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rgbClr val="1D1B1B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50"/>
          <p:cNvSpPr txBox="1">
            <a:spLocks noGrp="1"/>
          </p:cNvSpPr>
          <p:nvPr>
            <p:ph type="title"/>
          </p:nvPr>
        </p:nvSpPr>
        <p:spPr>
          <a:xfrm>
            <a:off x="6517560" y="1297577"/>
            <a:ext cx="5185191" cy="20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50"/>
          <p:cNvSpPr/>
          <p:nvPr/>
        </p:nvSpPr>
        <p:spPr>
          <a:xfrm>
            <a:off x="6582653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50"/>
          <p:cNvSpPr txBox="1">
            <a:spLocks noGrp="1"/>
          </p:cNvSpPr>
          <p:nvPr>
            <p:ph type="body" idx="1"/>
          </p:nvPr>
        </p:nvSpPr>
        <p:spPr>
          <a:xfrm>
            <a:off x="6522320" y="3664893"/>
            <a:ext cx="5196564" cy="201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and 4 Points">
  <p:cSld name="Mobile and 4 Point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1"/>
          <p:cNvSpPr/>
          <p:nvPr/>
        </p:nvSpPr>
        <p:spPr>
          <a:xfrm>
            <a:off x="0" y="0"/>
            <a:ext cx="12192000" cy="4136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51"/>
          <p:cNvSpPr/>
          <p:nvPr/>
        </p:nvSpPr>
        <p:spPr>
          <a:xfrm rot="2700000">
            <a:off x="4479169" y="1543335"/>
            <a:ext cx="5569813" cy="4260120"/>
          </a:xfrm>
          <a:custGeom>
            <a:avLst/>
            <a:gdLst/>
            <a:ahLst/>
            <a:cxnLst/>
            <a:rect l="l" t="t" r="r" b="b"/>
            <a:pathLst>
              <a:path w="8354720" h="6389625" extrusionOk="0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51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51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483" name="Google Shape;483;p51"/>
          <p:cNvSpPr txBox="1">
            <a:spLocks noGrp="1"/>
          </p:cNvSpPr>
          <p:nvPr>
            <p:ph type="title"/>
          </p:nvPr>
        </p:nvSpPr>
        <p:spPr>
          <a:xfrm>
            <a:off x="483852" y="4214454"/>
            <a:ext cx="11215678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/>
              <a:buNone/>
              <a:defRPr sz="4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51"/>
          <p:cNvSpPr/>
          <p:nvPr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51"/>
          <p:cNvSpPr txBox="1">
            <a:spLocks noGrp="1"/>
          </p:cNvSpPr>
          <p:nvPr>
            <p:ph type="body" idx="1"/>
          </p:nvPr>
        </p:nvSpPr>
        <p:spPr>
          <a:xfrm>
            <a:off x="286850" y="5321905"/>
            <a:ext cx="11618299" cy="97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6" name="Google Shape;48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4934" y="607422"/>
            <a:ext cx="2762129" cy="352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1"/>
          <p:cNvSpPr>
            <a:spLocks noGrp="1"/>
          </p:cNvSpPr>
          <p:nvPr>
            <p:ph type="pic" idx="2"/>
          </p:nvPr>
        </p:nvSpPr>
        <p:spPr>
          <a:xfrm>
            <a:off x="4915835" y="1338942"/>
            <a:ext cx="2350742" cy="279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8" name="Google Shape;488;p51"/>
          <p:cNvSpPr/>
          <p:nvPr/>
        </p:nvSpPr>
        <p:spPr>
          <a:xfrm>
            <a:off x="3435346" y="1132172"/>
            <a:ext cx="933774" cy="933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51"/>
          <p:cNvSpPr>
            <a:spLocks noGrp="1"/>
          </p:cNvSpPr>
          <p:nvPr>
            <p:ph type="pic" idx="3"/>
          </p:nvPr>
        </p:nvSpPr>
        <p:spPr>
          <a:xfrm>
            <a:off x="3680729" y="1377534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0" name="Google Shape;490;p51"/>
          <p:cNvSpPr txBox="1">
            <a:spLocks noGrp="1"/>
          </p:cNvSpPr>
          <p:nvPr>
            <p:ph type="body" idx="4"/>
          </p:nvPr>
        </p:nvSpPr>
        <p:spPr>
          <a:xfrm>
            <a:off x="552158" y="1126561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51"/>
          <p:cNvSpPr txBox="1">
            <a:spLocks noGrp="1"/>
          </p:cNvSpPr>
          <p:nvPr>
            <p:ph type="body" idx="5"/>
          </p:nvPr>
        </p:nvSpPr>
        <p:spPr>
          <a:xfrm>
            <a:off x="522559" y="1490244"/>
            <a:ext cx="2840190" cy="59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51"/>
          <p:cNvSpPr/>
          <p:nvPr/>
        </p:nvSpPr>
        <p:spPr>
          <a:xfrm>
            <a:off x="3435346" y="2636820"/>
            <a:ext cx="933774" cy="933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51"/>
          <p:cNvSpPr>
            <a:spLocks noGrp="1"/>
          </p:cNvSpPr>
          <p:nvPr>
            <p:ph type="pic" idx="6"/>
          </p:nvPr>
        </p:nvSpPr>
        <p:spPr>
          <a:xfrm>
            <a:off x="3680728" y="2882181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4" name="Google Shape;494;p51"/>
          <p:cNvSpPr txBox="1">
            <a:spLocks noGrp="1"/>
          </p:cNvSpPr>
          <p:nvPr>
            <p:ph type="body" idx="7"/>
          </p:nvPr>
        </p:nvSpPr>
        <p:spPr>
          <a:xfrm>
            <a:off x="552157" y="2631208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51"/>
          <p:cNvSpPr txBox="1">
            <a:spLocks noGrp="1"/>
          </p:cNvSpPr>
          <p:nvPr>
            <p:ph type="body" idx="8"/>
          </p:nvPr>
        </p:nvSpPr>
        <p:spPr>
          <a:xfrm>
            <a:off x="522558" y="2994892"/>
            <a:ext cx="2840190" cy="59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51"/>
          <p:cNvSpPr/>
          <p:nvPr/>
        </p:nvSpPr>
        <p:spPr>
          <a:xfrm>
            <a:off x="7833557" y="1129752"/>
            <a:ext cx="933774" cy="933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37A7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51"/>
          <p:cNvSpPr>
            <a:spLocks noGrp="1"/>
          </p:cNvSpPr>
          <p:nvPr>
            <p:ph type="pic" idx="9"/>
          </p:nvPr>
        </p:nvSpPr>
        <p:spPr>
          <a:xfrm>
            <a:off x="8078939" y="1375114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98" name="Google Shape;498;p51"/>
          <p:cNvSpPr txBox="1">
            <a:spLocks noGrp="1"/>
          </p:cNvSpPr>
          <p:nvPr>
            <p:ph type="body" idx="13"/>
          </p:nvPr>
        </p:nvSpPr>
        <p:spPr>
          <a:xfrm>
            <a:off x="8859890" y="1124141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9" name="Google Shape;499;p51"/>
          <p:cNvSpPr txBox="1">
            <a:spLocks noGrp="1"/>
          </p:cNvSpPr>
          <p:nvPr>
            <p:ph type="body" idx="14"/>
          </p:nvPr>
        </p:nvSpPr>
        <p:spPr>
          <a:xfrm>
            <a:off x="8859322" y="1487824"/>
            <a:ext cx="2840190" cy="59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51"/>
          <p:cNvSpPr/>
          <p:nvPr/>
        </p:nvSpPr>
        <p:spPr>
          <a:xfrm>
            <a:off x="7833557" y="2636819"/>
            <a:ext cx="933774" cy="933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51"/>
          <p:cNvSpPr>
            <a:spLocks noGrp="1"/>
          </p:cNvSpPr>
          <p:nvPr>
            <p:ph type="pic" idx="15"/>
          </p:nvPr>
        </p:nvSpPr>
        <p:spPr>
          <a:xfrm>
            <a:off x="8078939" y="2882180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02" name="Google Shape;502;p51"/>
          <p:cNvSpPr txBox="1">
            <a:spLocks noGrp="1"/>
          </p:cNvSpPr>
          <p:nvPr>
            <p:ph type="body" idx="16"/>
          </p:nvPr>
        </p:nvSpPr>
        <p:spPr>
          <a:xfrm>
            <a:off x="8859890" y="2631208"/>
            <a:ext cx="28074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51"/>
          <p:cNvSpPr txBox="1">
            <a:spLocks noGrp="1"/>
          </p:cNvSpPr>
          <p:nvPr>
            <p:ph type="body" idx="17"/>
          </p:nvPr>
        </p:nvSpPr>
        <p:spPr>
          <a:xfrm>
            <a:off x="8859322" y="2994891"/>
            <a:ext cx="2840190" cy="59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4" name="Google Shape;50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b">
  <p:cSld name="Web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2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52"/>
          <p:cNvSpPr/>
          <p:nvPr/>
        </p:nvSpPr>
        <p:spPr>
          <a:xfrm rot="-2700000">
            <a:off x="2589422" y="1388046"/>
            <a:ext cx="7803078" cy="9237913"/>
          </a:xfrm>
          <a:custGeom>
            <a:avLst/>
            <a:gdLst/>
            <a:ahLst/>
            <a:cxnLst/>
            <a:rect l="l" t="t" r="r" b="b"/>
            <a:pathLst>
              <a:path w="11703601" h="13856870" extrusionOk="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rgbClr val="1D1B1B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52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52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510" name="Google Shape;510;p52"/>
          <p:cNvSpPr>
            <a:spLocks noGrp="1"/>
          </p:cNvSpPr>
          <p:nvPr>
            <p:ph type="pic" idx="2"/>
          </p:nvPr>
        </p:nvSpPr>
        <p:spPr>
          <a:xfrm>
            <a:off x="451887" y="1595852"/>
            <a:ext cx="6932503" cy="3897377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511" name="Google Shape;511;p52"/>
          <p:cNvGrpSpPr/>
          <p:nvPr/>
        </p:nvGrpSpPr>
        <p:grpSpPr>
          <a:xfrm>
            <a:off x="451888" y="1200182"/>
            <a:ext cx="6932502" cy="395670"/>
            <a:chOff x="4888773" y="2065794"/>
            <a:chExt cx="8534400" cy="487140"/>
          </a:xfrm>
        </p:grpSpPr>
        <p:sp>
          <p:nvSpPr>
            <p:cNvPr id="512" name="Google Shape;512;p52"/>
            <p:cNvSpPr/>
            <p:nvPr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 extrusionOk="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514" name="Google Shape;514;p52"/>
            <p:cNvGrpSpPr/>
            <p:nvPr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515" name="Google Shape;515;p52"/>
              <p:cNvSpPr/>
              <p:nvPr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6" name="Google Shape;516;p52"/>
              <p:cNvSpPr/>
              <p:nvPr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7" name="Google Shape;517;p52"/>
              <p:cNvSpPr/>
              <p:nvPr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518" name="Google Shape;518;p52"/>
            <p:cNvGrpSpPr/>
            <p:nvPr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</p:grpSpPr>
          <p:sp>
            <p:nvSpPr>
              <p:cNvPr id="519" name="Google Shape;519;p52"/>
              <p:cNvSpPr/>
              <p:nvPr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solidFill>
                <a:srgbClr val="2F75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0" name="Google Shape;520;p52"/>
              <p:cNvSpPr/>
              <p:nvPr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solidFill>
                <a:srgbClr val="2F75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21" name="Google Shape;521;p52"/>
              <p:cNvSpPr/>
              <p:nvPr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solidFill>
                <a:srgbClr val="2F75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522" name="Google Shape;522;p52"/>
          <p:cNvSpPr txBox="1">
            <a:spLocks noGrp="1"/>
          </p:cNvSpPr>
          <p:nvPr>
            <p:ph type="title"/>
          </p:nvPr>
        </p:nvSpPr>
        <p:spPr>
          <a:xfrm>
            <a:off x="7584294" y="553329"/>
            <a:ext cx="4128817" cy="281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Ultra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52"/>
          <p:cNvSpPr/>
          <p:nvPr/>
        </p:nvSpPr>
        <p:spPr>
          <a:xfrm>
            <a:off x="7632304" y="358434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52"/>
          <p:cNvSpPr txBox="1">
            <a:spLocks noGrp="1"/>
          </p:cNvSpPr>
          <p:nvPr>
            <p:ph type="body" idx="1"/>
          </p:nvPr>
        </p:nvSpPr>
        <p:spPr>
          <a:xfrm>
            <a:off x="7597612" y="3664893"/>
            <a:ext cx="4131548" cy="230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1333"/>
              <a:buNone/>
              <a:defRPr sz="1333" i="0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and Text">
  <p:cSld name="Big Title and Tex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3"/>
          <p:cNvSpPr/>
          <p:nvPr/>
        </p:nvSpPr>
        <p:spPr>
          <a:xfrm>
            <a:off x="0" y="0"/>
            <a:ext cx="12192000" cy="2989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53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53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529" name="Google Shape;529;p53"/>
          <p:cNvSpPr txBox="1">
            <a:spLocks noGrp="1"/>
          </p:cNvSpPr>
          <p:nvPr>
            <p:ph type="title"/>
          </p:nvPr>
        </p:nvSpPr>
        <p:spPr>
          <a:xfrm>
            <a:off x="454820" y="657984"/>
            <a:ext cx="11467281" cy="2254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1"/>
              <a:buFont typeface="Ultra"/>
              <a:buNone/>
              <a:defRPr sz="1200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53"/>
          <p:cNvSpPr txBox="1">
            <a:spLocks noGrp="1"/>
          </p:cNvSpPr>
          <p:nvPr>
            <p:ph type="body" idx="1"/>
          </p:nvPr>
        </p:nvSpPr>
        <p:spPr>
          <a:xfrm>
            <a:off x="454821" y="3047999"/>
            <a:ext cx="5380428" cy="30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1" name="Google Shape;531;p53"/>
          <p:cNvSpPr txBox="1">
            <a:spLocks noGrp="1"/>
          </p:cNvSpPr>
          <p:nvPr>
            <p:ph type="body" idx="2"/>
          </p:nvPr>
        </p:nvSpPr>
        <p:spPr>
          <a:xfrm>
            <a:off x="5846069" y="3173789"/>
            <a:ext cx="6076032" cy="289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53"/>
          <p:cNvSpPr>
            <a:spLocks noGrp="1"/>
          </p:cNvSpPr>
          <p:nvPr>
            <p:ph type="body" idx="3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53"/>
          <p:cNvSpPr>
            <a:spLocks noGrp="1"/>
          </p:cNvSpPr>
          <p:nvPr>
            <p:ph type="body" idx="4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2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ontact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4"/>
          <p:cNvSpPr/>
          <p:nvPr/>
        </p:nvSpPr>
        <p:spPr>
          <a:xfrm>
            <a:off x="0" y="4088193"/>
            <a:ext cx="12192000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54"/>
          <p:cNvSpPr/>
          <p:nvPr/>
        </p:nvSpPr>
        <p:spPr>
          <a:xfrm>
            <a:off x="1169670" y="4644571"/>
            <a:ext cx="1170920" cy="1170819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54"/>
          <p:cNvSpPr/>
          <p:nvPr/>
        </p:nvSpPr>
        <p:spPr>
          <a:xfrm>
            <a:off x="931967" y="1067225"/>
            <a:ext cx="4603599" cy="4603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54"/>
          <p:cNvSpPr/>
          <p:nvPr/>
        </p:nvSpPr>
        <p:spPr>
          <a:xfrm>
            <a:off x="1097441" y="1212190"/>
            <a:ext cx="4603599" cy="4603200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54"/>
          <p:cNvSpPr/>
          <p:nvPr/>
        </p:nvSpPr>
        <p:spPr>
          <a:xfrm>
            <a:off x="5144857" y="1289337"/>
            <a:ext cx="936251" cy="936169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54"/>
          <p:cNvSpPr/>
          <p:nvPr/>
        </p:nvSpPr>
        <p:spPr>
          <a:xfrm>
            <a:off x="593885" y="5602870"/>
            <a:ext cx="575785" cy="575735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p54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54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543" name="Google Shape;543;p54"/>
          <p:cNvSpPr>
            <a:spLocks noGrp="1"/>
          </p:cNvSpPr>
          <p:nvPr>
            <p:ph type="pic" idx="2"/>
          </p:nvPr>
        </p:nvSpPr>
        <p:spPr>
          <a:xfrm>
            <a:off x="1010044" y="1125614"/>
            <a:ext cx="4602939" cy="4602539"/>
          </a:xfrm>
          <a:prstGeom prst="ellipse">
            <a:avLst/>
          </a:prstGeom>
          <a:solidFill>
            <a:srgbClr val="DDEAF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4" name="Google Shape;544;p54"/>
          <p:cNvSpPr txBox="1">
            <a:spLocks noGrp="1"/>
          </p:cNvSpPr>
          <p:nvPr>
            <p:ph type="title"/>
          </p:nvPr>
        </p:nvSpPr>
        <p:spPr>
          <a:xfrm>
            <a:off x="6095471" y="1654626"/>
            <a:ext cx="5826630" cy="101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4"/>
              <a:buFont typeface="Ultra"/>
              <a:buNone/>
              <a:defRPr sz="5334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54"/>
          <p:cNvSpPr/>
          <p:nvPr/>
        </p:nvSpPr>
        <p:spPr>
          <a:xfrm>
            <a:off x="6095471" y="280426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54"/>
          <p:cNvSpPr>
            <a:spLocks noGrp="1"/>
          </p:cNvSpPr>
          <p:nvPr>
            <p:ph type="pic" idx="3"/>
          </p:nvPr>
        </p:nvSpPr>
        <p:spPr>
          <a:xfrm>
            <a:off x="6305887" y="3014668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7" name="Google Shape;547;p54"/>
          <p:cNvSpPr txBox="1">
            <a:spLocks noGrp="1"/>
          </p:cNvSpPr>
          <p:nvPr>
            <p:ph type="body" idx="1"/>
          </p:nvPr>
        </p:nvSpPr>
        <p:spPr>
          <a:xfrm>
            <a:off x="6977139" y="2804270"/>
            <a:ext cx="4944962" cy="78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54"/>
          <p:cNvSpPr>
            <a:spLocks noGrp="1"/>
          </p:cNvSpPr>
          <p:nvPr>
            <p:ph type="pic" idx="4"/>
          </p:nvPr>
        </p:nvSpPr>
        <p:spPr>
          <a:xfrm>
            <a:off x="6305887" y="4272573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9" name="Google Shape;549;p54"/>
          <p:cNvSpPr txBox="1">
            <a:spLocks noGrp="1"/>
          </p:cNvSpPr>
          <p:nvPr>
            <p:ph type="body" idx="5"/>
          </p:nvPr>
        </p:nvSpPr>
        <p:spPr>
          <a:xfrm>
            <a:off x="6681990" y="4265376"/>
            <a:ext cx="2337003" cy="3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54"/>
          <p:cNvSpPr>
            <a:spLocks noGrp="1"/>
          </p:cNvSpPr>
          <p:nvPr>
            <p:ph type="pic" idx="6"/>
          </p:nvPr>
        </p:nvSpPr>
        <p:spPr>
          <a:xfrm>
            <a:off x="9184804" y="4272573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1" name="Google Shape;551;p54"/>
          <p:cNvSpPr txBox="1">
            <a:spLocks noGrp="1"/>
          </p:cNvSpPr>
          <p:nvPr>
            <p:ph type="body" idx="7"/>
          </p:nvPr>
        </p:nvSpPr>
        <p:spPr>
          <a:xfrm>
            <a:off x="9560906" y="4265376"/>
            <a:ext cx="2337003" cy="3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54"/>
          <p:cNvSpPr>
            <a:spLocks noGrp="1"/>
          </p:cNvSpPr>
          <p:nvPr>
            <p:ph type="pic" idx="8"/>
          </p:nvPr>
        </p:nvSpPr>
        <p:spPr>
          <a:xfrm>
            <a:off x="6305887" y="4848307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3" name="Google Shape;553;p54"/>
          <p:cNvSpPr txBox="1">
            <a:spLocks noGrp="1"/>
          </p:cNvSpPr>
          <p:nvPr>
            <p:ph type="body" idx="9"/>
          </p:nvPr>
        </p:nvSpPr>
        <p:spPr>
          <a:xfrm>
            <a:off x="6681990" y="4841109"/>
            <a:ext cx="2337003" cy="3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54"/>
          <p:cNvSpPr>
            <a:spLocks noGrp="1"/>
          </p:cNvSpPr>
          <p:nvPr>
            <p:ph type="pic" idx="13"/>
          </p:nvPr>
        </p:nvSpPr>
        <p:spPr>
          <a:xfrm>
            <a:off x="9184804" y="4848307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55" name="Google Shape;555;p54"/>
          <p:cNvSpPr txBox="1">
            <a:spLocks noGrp="1"/>
          </p:cNvSpPr>
          <p:nvPr>
            <p:ph type="body" idx="14"/>
          </p:nvPr>
        </p:nvSpPr>
        <p:spPr>
          <a:xfrm>
            <a:off x="9560906" y="4841109"/>
            <a:ext cx="2337003" cy="3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54"/>
          <p:cNvSpPr/>
          <p:nvPr/>
        </p:nvSpPr>
        <p:spPr>
          <a:xfrm>
            <a:off x="6035497" y="1158692"/>
            <a:ext cx="336278" cy="336249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7" name="Google Shape;557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75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75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ramid">
  <p:cSld name="Pyramid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55"/>
          <p:cNvGrpSpPr/>
          <p:nvPr/>
        </p:nvGrpSpPr>
        <p:grpSpPr>
          <a:xfrm flipH="1">
            <a:off x="4102754" y="1687675"/>
            <a:ext cx="2704733" cy="5028221"/>
            <a:chOff x="1400631" y="2191657"/>
            <a:chExt cx="3439888" cy="6734628"/>
          </a:xfrm>
        </p:grpSpPr>
        <p:sp>
          <p:nvSpPr>
            <p:cNvPr id="560" name="Google Shape;560;p55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55"/>
            <p:cNvSpPr/>
            <p:nvPr/>
          </p:nvSpPr>
          <p:spPr>
            <a:xfrm rot="-5400000" flipH="1">
              <a:off x="2333175" y="6418942"/>
              <a:ext cx="1574800" cy="3439887"/>
            </a:xfrm>
            <a:prstGeom prst="rtTriangl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562" name="Google Shape;562;p55"/>
          <p:cNvGrpSpPr/>
          <p:nvPr/>
        </p:nvGrpSpPr>
        <p:grpSpPr>
          <a:xfrm>
            <a:off x="1398021" y="1689293"/>
            <a:ext cx="2704733" cy="5028221"/>
            <a:chOff x="1400631" y="2191657"/>
            <a:chExt cx="3439888" cy="6734628"/>
          </a:xfrm>
        </p:grpSpPr>
        <p:sp>
          <p:nvSpPr>
            <p:cNvPr id="563" name="Google Shape;563;p55"/>
            <p:cNvSpPr/>
            <p:nvPr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55"/>
            <p:cNvSpPr/>
            <p:nvPr/>
          </p:nvSpPr>
          <p:spPr>
            <a:xfrm rot="-5400000" flipH="1">
              <a:off x="2333175" y="6418942"/>
              <a:ext cx="1574800" cy="3439887"/>
            </a:xfrm>
            <a:prstGeom prst="rtTriangle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65" name="Google Shape;565;p55"/>
          <p:cNvSpPr/>
          <p:nvPr/>
        </p:nvSpPr>
        <p:spPr>
          <a:xfrm rot="-5400000" flipH="1">
            <a:off x="589910" y="-589912"/>
            <a:ext cx="2923613" cy="4103437"/>
          </a:xfrm>
          <a:custGeom>
            <a:avLst/>
            <a:gdLst/>
            <a:ahLst/>
            <a:cxnLst/>
            <a:rect l="l" t="t" r="r" b="b"/>
            <a:pathLst>
              <a:path w="4385420" h="6154621" extrusionOk="0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55"/>
          <p:cNvSpPr/>
          <p:nvPr/>
        </p:nvSpPr>
        <p:spPr>
          <a:xfrm>
            <a:off x="4103435" y="1689293"/>
            <a:ext cx="667644" cy="1234321"/>
          </a:xfrm>
          <a:custGeom>
            <a:avLst/>
            <a:gdLst/>
            <a:ahLst/>
            <a:cxnLst/>
            <a:rect l="l" t="t" r="r" b="b"/>
            <a:pathLst>
              <a:path w="1001379" h="1851482" extrusionOk="0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55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55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569" name="Google Shape;569;p55"/>
          <p:cNvSpPr/>
          <p:nvPr/>
        </p:nvSpPr>
        <p:spPr>
          <a:xfrm rot="-5400000" flipH="1">
            <a:off x="561868" y="3175947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 extrusionOk="0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55"/>
          <p:cNvSpPr/>
          <p:nvPr/>
        </p:nvSpPr>
        <p:spPr>
          <a:xfrm rot="-5400000" flipH="1">
            <a:off x="561868" y="645622"/>
            <a:ext cx="2979697" cy="4103437"/>
          </a:xfrm>
          <a:custGeom>
            <a:avLst/>
            <a:gdLst/>
            <a:ahLst/>
            <a:cxnLst/>
            <a:rect l="l" t="t" r="r" b="b"/>
            <a:pathLst>
              <a:path w="4469545" h="6154621" extrusionOk="0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55"/>
          <p:cNvSpPr/>
          <p:nvPr/>
        </p:nvSpPr>
        <p:spPr>
          <a:xfrm rot="-5400000" flipH="1">
            <a:off x="561869" y="1910784"/>
            <a:ext cx="2979696" cy="4103436"/>
          </a:xfrm>
          <a:custGeom>
            <a:avLst/>
            <a:gdLst/>
            <a:ahLst/>
            <a:cxnLst/>
            <a:rect l="l" t="t" r="r" b="b"/>
            <a:pathLst>
              <a:path w="4469544" h="6154620" extrusionOk="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55"/>
          <p:cNvSpPr/>
          <p:nvPr/>
        </p:nvSpPr>
        <p:spPr>
          <a:xfrm>
            <a:off x="4103434" y="2665751"/>
            <a:ext cx="1351017" cy="1521264"/>
          </a:xfrm>
          <a:custGeom>
            <a:avLst/>
            <a:gdLst/>
            <a:ahLst/>
            <a:cxnLst/>
            <a:rect l="l" t="t" r="r" b="b"/>
            <a:pathLst>
              <a:path w="2026350" h="2281896" extrusionOk="0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55"/>
          <p:cNvSpPr/>
          <p:nvPr/>
        </p:nvSpPr>
        <p:spPr>
          <a:xfrm>
            <a:off x="4103435" y="3639102"/>
            <a:ext cx="2034968" cy="1812382"/>
          </a:xfrm>
          <a:custGeom>
            <a:avLst/>
            <a:gdLst/>
            <a:ahLst/>
            <a:cxnLst/>
            <a:rect l="l" t="t" r="r" b="b"/>
            <a:pathLst>
              <a:path w="3052187" h="2718573" extrusionOk="0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574" name="Google Shape;574;p55"/>
          <p:cNvGrpSpPr/>
          <p:nvPr/>
        </p:nvGrpSpPr>
        <p:grpSpPr>
          <a:xfrm>
            <a:off x="4103433" y="4613276"/>
            <a:ext cx="2704733" cy="2104237"/>
            <a:chOff x="7549101" y="6886372"/>
            <a:chExt cx="4056748" cy="3156356"/>
          </a:xfrm>
        </p:grpSpPr>
        <p:sp>
          <p:nvSpPr>
            <p:cNvPr id="575" name="Google Shape;575;p55"/>
            <p:cNvSpPr/>
            <p:nvPr/>
          </p:nvSpPr>
          <p:spPr>
            <a:xfrm>
              <a:off x="7549104" y="6886372"/>
              <a:ext cx="4056745" cy="1392686"/>
            </a:xfrm>
            <a:custGeom>
              <a:avLst/>
              <a:gdLst/>
              <a:ahLst/>
              <a:cxnLst/>
              <a:rect l="l" t="t" r="r" b="b"/>
              <a:pathLst>
                <a:path w="4056745" h="1392686" extrusionOk="0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55"/>
            <p:cNvSpPr/>
            <p:nvPr/>
          </p:nvSpPr>
          <p:spPr>
            <a:xfrm>
              <a:off x="7549101" y="8279059"/>
              <a:ext cx="4056747" cy="1763669"/>
            </a:xfrm>
            <a:custGeom>
              <a:avLst/>
              <a:gdLst/>
              <a:ahLst/>
              <a:cxnLst/>
              <a:rect l="l" t="t" r="r" b="b"/>
              <a:pathLst>
                <a:path w="4056747" h="1763669" extrusionOk="0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77" name="Google Shape;577;p55"/>
          <p:cNvSpPr txBox="1">
            <a:spLocks noGrp="1"/>
          </p:cNvSpPr>
          <p:nvPr>
            <p:ph type="body" idx="1"/>
          </p:nvPr>
        </p:nvSpPr>
        <p:spPr>
          <a:xfrm rot="1380000">
            <a:off x="853258" y="1149611"/>
            <a:ext cx="2609807" cy="70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55"/>
          <p:cNvSpPr txBox="1">
            <a:spLocks noGrp="1"/>
          </p:cNvSpPr>
          <p:nvPr>
            <p:ph type="body" idx="2"/>
          </p:nvPr>
        </p:nvSpPr>
        <p:spPr>
          <a:xfrm rot="1380000">
            <a:off x="853258" y="2418205"/>
            <a:ext cx="2609807" cy="70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55"/>
          <p:cNvSpPr txBox="1">
            <a:spLocks noGrp="1"/>
          </p:cNvSpPr>
          <p:nvPr>
            <p:ph type="body" idx="3"/>
          </p:nvPr>
        </p:nvSpPr>
        <p:spPr>
          <a:xfrm rot="1380000">
            <a:off x="853258" y="3686799"/>
            <a:ext cx="2609807" cy="70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55"/>
          <p:cNvSpPr txBox="1">
            <a:spLocks noGrp="1"/>
          </p:cNvSpPr>
          <p:nvPr>
            <p:ph type="body" idx="4"/>
          </p:nvPr>
        </p:nvSpPr>
        <p:spPr>
          <a:xfrm rot="1380000">
            <a:off x="853258" y="4955394"/>
            <a:ext cx="2609807" cy="707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55"/>
          <p:cNvSpPr txBox="1"/>
          <p:nvPr/>
        </p:nvSpPr>
        <p:spPr>
          <a:xfrm>
            <a:off x="4120370" y="2335395"/>
            <a:ext cx="566181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Open Sans"/>
              <a:buNone/>
            </a:pPr>
            <a:r>
              <a:rPr lang="es-PE" sz="26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</a:t>
            </a:r>
            <a:endParaRPr sz="26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55"/>
          <p:cNvSpPr txBox="1"/>
          <p:nvPr/>
        </p:nvSpPr>
        <p:spPr>
          <a:xfrm>
            <a:off x="4476330" y="3438303"/>
            <a:ext cx="566181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Open Sans"/>
              <a:buNone/>
            </a:pPr>
            <a:r>
              <a:rPr lang="es-PE" sz="26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</a:t>
            </a:r>
            <a:endParaRPr sz="26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55"/>
          <p:cNvSpPr txBox="1"/>
          <p:nvPr/>
        </p:nvSpPr>
        <p:spPr>
          <a:xfrm>
            <a:off x="4847286" y="4548907"/>
            <a:ext cx="566181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Open Sans"/>
              <a:buNone/>
            </a:pPr>
            <a:r>
              <a:rPr lang="es-PE" sz="26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</a:t>
            </a:r>
            <a:endParaRPr sz="26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55"/>
          <p:cNvSpPr txBox="1"/>
          <p:nvPr/>
        </p:nvSpPr>
        <p:spPr>
          <a:xfrm>
            <a:off x="5200100" y="5643334"/>
            <a:ext cx="566181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67"/>
              <a:buFont typeface="Open Sans"/>
              <a:buNone/>
            </a:pPr>
            <a:r>
              <a:rPr lang="es-PE" sz="2667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04</a:t>
            </a:r>
            <a:endParaRPr sz="26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55"/>
          <p:cNvSpPr>
            <a:spLocks noGrp="1"/>
          </p:cNvSpPr>
          <p:nvPr>
            <p:ph type="pic" idx="5"/>
          </p:nvPr>
        </p:nvSpPr>
        <p:spPr>
          <a:xfrm rot="1380000">
            <a:off x="3366224" y="1900900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6" name="Google Shape;586;p55"/>
          <p:cNvSpPr>
            <a:spLocks noGrp="1"/>
          </p:cNvSpPr>
          <p:nvPr>
            <p:ph type="pic" idx="6"/>
          </p:nvPr>
        </p:nvSpPr>
        <p:spPr>
          <a:xfrm rot="1380000">
            <a:off x="3366224" y="3168130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7" name="Google Shape;587;p55"/>
          <p:cNvSpPr>
            <a:spLocks noGrp="1"/>
          </p:cNvSpPr>
          <p:nvPr>
            <p:ph type="pic" idx="7"/>
          </p:nvPr>
        </p:nvSpPr>
        <p:spPr>
          <a:xfrm rot="1380000">
            <a:off x="3366224" y="4435361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8" name="Google Shape;588;p55"/>
          <p:cNvSpPr>
            <a:spLocks noGrp="1"/>
          </p:cNvSpPr>
          <p:nvPr>
            <p:ph type="pic" idx="8"/>
          </p:nvPr>
        </p:nvSpPr>
        <p:spPr>
          <a:xfrm rot="1380000">
            <a:off x="3366224" y="5702592"/>
            <a:ext cx="443008" cy="44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9" name="Google Shape;589;p55"/>
          <p:cNvSpPr txBox="1">
            <a:spLocks noGrp="1"/>
          </p:cNvSpPr>
          <p:nvPr>
            <p:ph type="body" idx="9"/>
          </p:nvPr>
        </p:nvSpPr>
        <p:spPr>
          <a:xfrm>
            <a:off x="4801788" y="1642182"/>
            <a:ext cx="4944962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55"/>
          <p:cNvSpPr txBox="1">
            <a:spLocks noGrp="1"/>
          </p:cNvSpPr>
          <p:nvPr>
            <p:ph type="body" idx="13"/>
          </p:nvPr>
        </p:nvSpPr>
        <p:spPr>
          <a:xfrm>
            <a:off x="5509613" y="2597005"/>
            <a:ext cx="4944962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55"/>
          <p:cNvSpPr txBox="1">
            <a:spLocks noGrp="1"/>
          </p:cNvSpPr>
          <p:nvPr>
            <p:ph type="body" idx="14"/>
          </p:nvPr>
        </p:nvSpPr>
        <p:spPr>
          <a:xfrm>
            <a:off x="6195126" y="3551828"/>
            <a:ext cx="4944962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2" name="Google Shape;592;p55"/>
          <p:cNvSpPr txBox="1">
            <a:spLocks noGrp="1"/>
          </p:cNvSpPr>
          <p:nvPr>
            <p:ph type="body" idx="15"/>
          </p:nvPr>
        </p:nvSpPr>
        <p:spPr>
          <a:xfrm>
            <a:off x="6830906" y="4506651"/>
            <a:ext cx="4944962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3" name="Google Shape;593;p55"/>
          <p:cNvSpPr txBox="1">
            <a:spLocks noGrp="1"/>
          </p:cNvSpPr>
          <p:nvPr>
            <p:ph type="title"/>
          </p:nvPr>
        </p:nvSpPr>
        <p:spPr>
          <a:xfrm>
            <a:off x="4029376" y="164638"/>
            <a:ext cx="7844068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4000"/>
              <a:buFont typeface="Ult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55"/>
          <p:cNvSpPr txBox="1">
            <a:spLocks noGrp="1"/>
          </p:cNvSpPr>
          <p:nvPr>
            <p:ph type="body" idx="16"/>
          </p:nvPr>
        </p:nvSpPr>
        <p:spPr>
          <a:xfrm>
            <a:off x="4077385" y="1028734"/>
            <a:ext cx="7773384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55"/>
          <p:cNvSpPr/>
          <p:nvPr/>
        </p:nvSpPr>
        <p:spPr>
          <a:xfrm>
            <a:off x="4125395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5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250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250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/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/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/>
                                        <p:tgtEl>
                                          <p:spTgt spid="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5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250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25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25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25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25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25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250"/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250"/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250"/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250"/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250"/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250"/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250"/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250"/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/>
                                        <p:tgtEl>
                                          <p:spTgt spid="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1000"/>
                                        <p:tgtEl>
                                          <p:spTgt spid="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/>
                                        <p:tgtEl>
                                          <p:spTgt spid="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1000"/>
                                        <p:tgtEl>
                                          <p:spTgt spid="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500"/>
                            </p:stCondLst>
                            <p:childTnLst>
                              <p:par>
                                <p:cTn id="2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250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25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1250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25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1250"/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25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25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250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250"/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1250"/>
                                        <p:tgtEl>
                                          <p:spTgt spid="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250"/>
                                        <p:tgtEl>
                                          <p:spTgt spid="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250"/>
                                        <p:tgtEl>
                                          <p:spTgt spid="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25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1000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1000"/>
                                        <p:tgtEl>
                                          <p:spTgt spid="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1000"/>
                                        <p:tgtEl>
                                          <p:spTgt spid="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1000"/>
                                        <p:tgtEl>
                                          <p:spTgt spid="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1000"/>
                                        <p:tgtEl>
                                          <p:spTgt spid="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1000"/>
                                        <p:tgtEl>
                                          <p:spTgt spid="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1000"/>
                                        <p:tgtEl>
                                          <p:spTgt spid="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1000"/>
                                        <p:tgtEl>
                                          <p:spTgt spid="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1000"/>
                                        <p:tgtEl>
                                          <p:spTgt spid="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750"/>
                            </p:stCondLst>
                            <p:childTnLst>
                              <p:par>
                                <p:cTn id="3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12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125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1250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1250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1250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1250"/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1250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1250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1250"/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1250"/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250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125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1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1000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1000"/>
                                        <p:tgtEl>
                                          <p:spTgt spid="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1000"/>
                                        <p:tgtEl>
                                          <p:spTgt spid="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1000"/>
                                        <p:tgtEl>
                                          <p:spTgt spid="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1000"/>
                                        <p:tgtEl>
                                          <p:spTgt spid="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1000"/>
                                        <p:tgtEl>
                                          <p:spTgt spid="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1000"/>
                                        <p:tgtEl>
                                          <p:spTgt spid="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1000"/>
                                        <p:tgtEl>
                                          <p:spTgt spid="5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1000"/>
                                        <p:tgtEl>
                                          <p:spTgt spid="5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imple List">
  <p:cSld name="5 Simple List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6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56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599" name="Google Shape;599;p56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56"/>
          <p:cNvSpPr/>
          <p:nvPr/>
        </p:nvSpPr>
        <p:spPr>
          <a:xfrm>
            <a:off x="1771139" y="1896217"/>
            <a:ext cx="439509" cy="43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56"/>
          <p:cNvSpPr/>
          <p:nvPr/>
        </p:nvSpPr>
        <p:spPr>
          <a:xfrm>
            <a:off x="1771139" y="2789402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602" name="Google Shape;602;p56"/>
          <p:cNvSpPr txBox="1">
            <a:spLocks noGrp="1"/>
          </p:cNvSpPr>
          <p:nvPr>
            <p:ph type="body" idx="1"/>
          </p:nvPr>
        </p:nvSpPr>
        <p:spPr>
          <a:xfrm>
            <a:off x="2374879" y="1823891"/>
            <a:ext cx="8208027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3" name="Google Shape;603;p56"/>
          <p:cNvSpPr txBox="1">
            <a:spLocks noGrp="1"/>
          </p:cNvSpPr>
          <p:nvPr>
            <p:ph type="body" idx="2"/>
          </p:nvPr>
        </p:nvSpPr>
        <p:spPr>
          <a:xfrm>
            <a:off x="2374879" y="2717076"/>
            <a:ext cx="8208027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4" name="Google Shape;604;p56"/>
          <p:cNvSpPr/>
          <p:nvPr/>
        </p:nvSpPr>
        <p:spPr>
          <a:xfrm>
            <a:off x="1771139" y="3682587"/>
            <a:ext cx="439509" cy="4394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56"/>
          <p:cNvSpPr txBox="1">
            <a:spLocks noGrp="1"/>
          </p:cNvSpPr>
          <p:nvPr>
            <p:ph type="body" idx="3"/>
          </p:nvPr>
        </p:nvSpPr>
        <p:spPr>
          <a:xfrm>
            <a:off x="2374879" y="3610261"/>
            <a:ext cx="8208027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6" name="Google Shape;606;p56"/>
          <p:cNvSpPr/>
          <p:nvPr/>
        </p:nvSpPr>
        <p:spPr>
          <a:xfrm>
            <a:off x="1771139" y="4575773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sp>
        <p:nvSpPr>
          <p:cNvPr id="607" name="Google Shape;607;p56"/>
          <p:cNvSpPr txBox="1">
            <a:spLocks noGrp="1"/>
          </p:cNvSpPr>
          <p:nvPr>
            <p:ph type="body" idx="4"/>
          </p:nvPr>
        </p:nvSpPr>
        <p:spPr>
          <a:xfrm>
            <a:off x="2374879" y="4503447"/>
            <a:ext cx="8208027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8" name="Google Shape;608;p56"/>
          <p:cNvSpPr/>
          <p:nvPr/>
        </p:nvSpPr>
        <p:spPr>
          <a:xfrm>
            <a:off x="1771139" y="5468958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56"/>
          <p:cNvSpPr txBox="1">
            <a:spLocks noGrp="1"/>
          </p:cNvSpPr>
          <p:nvPr>
            <p:ph type="body" idx="5"/>
          </p:nvPr>
        </p:nvSpPr>
        <p:spPr>
          <a:xfrm>
            <a:off x="2374879" y="5396632"/>
            <a:ext cx="8208027" cy="594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56"/>
          <p:cNvSpPr/>
          <p:nvPr/>
        </p:nvSpPr>
        <p:spPr>
          <a:xfrm>
            <a:off x="0" y="0"/>
            <a:ext cx="12192000" cy="134499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Google Shape;611;p56"/>
          <p:cNvSpPr txBox="1">
            <a:spLocks noGrp="1"/>
          </p:cNvSpPr>
          <p:nvPr>
            <p:ph type="title"/>
          </p:nvPr>
        </p:nvSpPr>
        <p:spPr>
          <a:xfrm>
            <a:off x="589917" y="304800"/>
            <a:ext cx="11012164" cy="774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/>
              <a:buNone/>
              <a:defRPr sz="4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History timeline">
  <p:cSld name="2_History timelin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11435106" y="6288525"/>
            <a:ext cx="720062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33" name="Google Shape;33;p30"/>
          <p:cNvSpPr/>
          <p:nvPr/>
        </p:nvSpPr>
        <p:spPr>
          <a:xfrm rot="4617262">
            <a:off x="392569" y="3605988"/>
            <a:ext cx="707048" cy="7198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4888"/>
                </a:moveTo>
                <a:cubicBezTo>
                  <a:pt x="5648" y="22782"/>
                  <a:pt x="24007" y="5358"/>
                  <a:pt x="47701" y="1021"/>
                </a:cubicBezTo>
                <a:cubicBezTo>
                  <a:pt x="76631" y="-4274"/>
                  <a:pt x="105294" y="11443"/>
                  <a:pt x="115892" y="38417"/>
                </a:cubicBezTo>
                <a:cubicBezTo>
                  <a:pt x="126491" y="65391"/>
                  <a:pt x="116014" y="95955"/>
                  <a:pt x="90966" y="111133"/>
                </a:cubicBezTo>
                <a:cubicBezTo>
                  <a:pt x="76841" y="119693"/>
                  <a:pt x="60346" y="121987"/>
                  <a:pt x="45149" y="118309"/>
                </a:cubicBezTo>
                <a:lnTo>
                  <a:pt x="46381" y="113086"/>
                </a:lnTo>
                <a:cubicBezTo>
                  <a:pt x="60215" y="116434"/>
                  <a:pt x="75232" y="114345"/>
                  <a:pt x="88091" y="106553"/>
                </a:cubicBezTo>
                <a:cubicBezTo>
                  <a:pt x="110893" y="92736"/>
                  <a:pt x="120431" y="64911"/>
                  <a:pt x="110783" y="40355"/>
                </a:cubicBezTo>
                <a:cubicBezTo>
                  <a:pt x="101134" y="15799"/>
                  <a:pt x="75041" y="1490"/>
                  <a:pt x="48704" y="6311"/>
                </a:cubicBezTo>
                <a:cubicBezTo>
                  <a:pt x="27187" y="10250"/>
                  <a:pt x="10503" y="26044"/>
                  <a:pt x="5319" y="460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34;p30"/>
          <p:cNvSpPr/>
          <p:nvPr/>
        </p:nvSpPr>
        <p:spPr>
          <a:xfrm>
            <a:off x="0" y="3948192"/>
            <a:ext cx="418236" cy="3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30"/>
          <p:cNvSpPr/>
          <p:nvPr/>
        </p:nvSpPr>
        <p:spPr>
          <a:xfrm rot="5400000">
            <a:off x="125833" y="2982601"/>
            <a:ext cx="1271200" cy="30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676719" y="2277535"/>
            <a:ext cx="169415" cy="169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30"/>
          <p:cNvSpPr/>
          <p:nvPr/>
        </p:nvSpPr>
        <p:spPr>
          <a:xfrm rot="10800000" flipH="1">
            <a:off x="605769" y="3823731"/>
            <a:ext cx="279424" cy="27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Google Shape;38;p30"/>
          <p:cNvSpPr/>
          <p:nvPr/>
        </p:nvSpPr>
        <p:spPr>
          <a:xfrm rot="10800000" flipH="1">
            <a:off x="885191" y="3948271"/>
            <a:ext cx="1697347" cy="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30"/>
          <p:cNvSpPr/>
          <p:nvPr/>
        </p:nvSpPr>
        <p:spPr>
          <a:xfrm rot="6182738" flipH="1">
            <a:off x="2558107" y="3597510"/>
            <a:ext cx="707048" cy="7198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4888"/>
                </a:moveTo>
                <a:cubicBezTo>
                  <a:pt x="5648" y="22782"/>
                  <a:pt x="24007" y="5358"/>
                  <a:pt x="47701" y="1021"/>
                </a:cubicBezTo>
                <a:cubicBezTo>
                  <a:pt x="76631" y="-4274"/>
                  <a:pt x="105294" y="11443"/>
                  <a:pt x="115892" y="38417"/>
                </a:cubicBezTo>
                <a:cubicBezTo>
                  <a:pt x="126491" y="65391"/>
                  <a:pt x="116014" y="95955"/>
                  <a:pt x="90966" y="111133"/>
                </a:cubicBezTo>
                <a:cubicBezTo>
                  <a:pt x="76841" y="119693"/>
                  <a:pt x="60346" y="121987"/>
                  <a:pt x="45149" y="118309"/>
                </a:cubicBezTo>
                <a:lnTo>
                  <a:pt x="46381" y="113086"/>
                </a:lnTo>
                <a:cubicBezTo>
                  <a:pt x="60215" y="116434"/>
                  <a:pt x="75232" y="114345"/>
                  <a:pt x="88091" y="106553"/>
                </a:cubicBezTo>
                <a:cubicBezTo>
                  <a:pt x="110893" y="92736"/>
                  <a:pt x="120431" y="64911"/>
                  <a:pt x="110783" y="40355"/>
                </a:cubicBezTo>
                <a:cubicBezTo>
                  <a:pt x="101134" y="15799"/>
                  <a:pt x="75041" y="1490"/>
                  <a:pt x="48704" y="6311"/>
                </a:cubicBezTo>
                <a:cubicBezTo>
                  <a:pt x="27187" y="10250"/>
                  <a:pt x="10503" y="26044"/>
                  <a:pt x="5319" y="460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30"/>
          <p:cNvSpPr/>
          <p:nvPr/>
        </p:nvSpPr>
        <p:spPr>
          <a:xfrm rot="5400000" flipH="1">
            <a:off x="2291371" y="4910319"/>
            <a:ext cx="1271200" cy="304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30"/>
          <p:cNvSpPr/>
          <p:nvPr/>
        </p:nvSpPr>
        <p:spPr>
          <a:xfrm rot="10800000" flipH="1">
            <a:off x="2842256" y="5476387"/>
            <a:ext cx="169415" cy="169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2774518" y="3823072"/>
            <a:ext cx="279424" cy="27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3053940" y="3947532"/>
            <a:ext cx="1697347" cy="3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Google Shape;44;p30"/>
          <p:cNvSpPr/>
          <p:nvPr/>
        </p:nvSpPr>
        <p:spPr>
          <a:xfrm rot="4617262">
            <a:off x="4726856" y="3608870"/>
            <a:ext cx="707048" cy="7198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4888"/>
                </a:moveTo>
                <a:cubicBezTo>
                  <a:pt x="5648" y="22782"/>
                  <a:pt x="24007" y="5358"/>
                  <a:pt x="47701" y="1021"/>
                </a:cubicBezTo>
                <a:cubicBezTo>
                  <a:pt x="76631" y="-4274"/>
                  <a:pt x="105294" y="11443"/>
                  <a:pt x="115892" y="38417"/>
                </a:cubicBezTo>
                <a:cubicBezTo>
                  <a:pt x="126491" y="65391"/>
                  <a:pt x="116014" y="95955"/>
                  <a:pt x="90966" y="111133"/>
                </a:cubicBezTo>
                <a:cubicBezTo>
                  <a:pt x="76841" y="119693"/>
                  <a:pt x="60346" y="121987"/>
                  <a:pt x="45149" y="118309"/>
                </a:cubicBezTo>
                <a:lnTo>
                  <a:pt x="46381" y="113086"/>
                </a:lnTo>
                <a:cubicBezTo>
                  <a:pt x="60215" y="116434"/>
                  <a:pt x="75232" y="114345"/>
                  <a:pt x="88091" y="106553"/>
                </a:cubicBezTo>
                <a:cubicBezTo>
                  <a:pt x="110893" y="92736"/>
                  <a:pt x="120431" y="64911"/>
                  <a:pt x="110783" y="40355"/>
                </a:cubicBezTo>
                <a:cubicBezTo>
                  <a:pt x="101134" y="15799"/>
                  <a:pt x="75041" y="1490"/>
                  <a:pt x="48704" y="6311"/>
                </a:cubicBezTo>
                <a:cubicBezTo>
                  <a:pt x="27187" y="10250"/>
                  <a:pt x="10503" y="26044"/>
                  <a:pt x="5319" y="460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30"/>
          <p:cNvSpPr/>
          <p:nvPr/>
        </p:nvSpPr>
        <p:spPr>
          <a:xfrm rot="5400000">
            <a:off x="4460120" y="2985482"/>
            <a:ext cx="1271200" cy="304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5011005" y="2280417"/>
            <a:ext cx="169415" cy="169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" name="Google Shape;47;p30"/>
          <p:cNvSpPr/>
          <p:nvPr/>
        </p:nvSpPr>
        <p:spPr>
          <a:xfrm rot="10800000" flipH="1">
            <a:off x="4947483" y="3823731"/>
            <a:ext cx="279424" cy="27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Google Shape;48;p30"/>
          <p:cNvSpPr/>
          <p:nvPr/>
        </p:nvSpPr>
        <p:spPr>
          <a:xfrm rot="10800000" flipH="1">
            <a:off x="5226906" y="3948271"/>
            <a:ext cx="1697347" cy="30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Google Shape;49;p30"/>
          <p:cNvSpPr/>
          <p:nvPr/>
        </p:nvSpPr>
        <p:spPr>
          <a:xfrm rot="6182738" flipH="1">
            <a:off x="6899821" y="3597510"/>
            <a:ext cx="707048" cy="7198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4888"/>
                </a:moveTo>
                <a:cubicBezTo>
                  <a:pt x="5648" y="22782"/>
                  <a:pt x="24007" y="5358"/>
                  <a:pt x="47701" y="1021"/>
                </a:cubicBezTo>
                <a:cubicBezTo>
                  <a:pt x="76631" y="-4274"/>
                  <a:pt x="105294" y="11443"/>
                  <a:pt x="115892" y="38417"/>
                </a:cubicBezTo>
                <a:cubicBezTo>
                  <a:pt x="126491" y="65391"/>
                  <a:pt x="116014" y="95955"/>
                  <a:pt x="90966" y="111133"/>
                </a:cubicBezTo>
                <a:cubicBezTo>
                  <a:pt x="76841" y="119693"/>
                  <a:pt x="60346" y="121987"/>
                  <a:pt x="45149" y="118309"/>
                </a:cubicBezTo>
                <a:lnTo>
                  <a:pt x="46381" y="113086"/>
                </a:lnTo>
                <a:cubicBezTo>
                  <a:pt x="60215" y="116434"/>
                  <a:pt x="75232" y="114345"/>
                  <a:pt x="88091" y="106553"/>
                </a:cubicBezTo>
                <a:cubicBezTo>
                  <a:pt x="110893" y="92736"/>
                  <a:pt x="120431" y="64911"/>
                  <a:pt x="110783" y="40355"/>
                </a:cubicBezTo>
                <a:cubicBezTo>
                  <a:pt x="101134" y="15799"/>
                  <a:pt x="75041" y="1490"/>
                  <a:pt x="48704" y="6311"/>
                </a:cubicBezTo>
                <a:cubicBezTo>
                  <a:pt x="27187" y="10250"/>
                  <a:pt x="10503" y="26044"/>
                  <a:pt x="5319" y="460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" name="Google Shape;50;p30"/>
          <p:cNvSpPr/>
          <p:nvPr/>
        </p:nvSpPr>
        <p:spPr>
          <a:xfrm rot="5400000" flipH="1">
            <a:off x="6633085" y="4910319"/>
            <a:ext cx="1271200" cy="304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Google Shape;51;p30"/>
          <p:cNvSpPr/>
          <p:nvPr/>
        </p:nvSpPr>
        <p:spPr>
          <a:xfrm rot="10800000" flipH="1">
            <a:off x="7183971" y="5476387"/>
            <a:ext cx="169415" cy="16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Google Shape;52;p30"/>
          <p:cNvSpPr/>
          <p:nvPr/>
        </p:nvSpPr>
        <p:spPr>
          <a:xfrm>
            <a:off x="7116232" y="3823072"/>
            <a:ext cx="279424" cy="27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" name="Google Shape;53;p30"/>
          <p:cNvSpPr/>
          <p:nvPr/>
        </p:nvSpPr>
        <p:spPr>
          <a:xfrm>
            <a:off x="7395655" y="3947532"/>
            <a:ext cx="1697347" cy="3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30"/>
          <p:cNvSpPr/>
          <p:nvPr/>
        </p:nvSpPr>
        <p:spPr>
          <a:xfrm rot="4617262">
            <a:off x="9068570" y="3608870"/>
            <a:ext cx="707048" cy="71982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4888"/>
                </a:moveTo>
                <a:cubicBezTo>
                  <a:pt x="5648" y="22782"/>
                  <a:pt x="24007" y="5358"/>
                  <a:pt x="47701" y="1021"/>
                </a:cubicBezTo>
                <a:cubicBezTo>
                  <a:pt x="76631" y="-4274"/>
                  <a:pt x="105294" y="11443"/>
                  <a:pt x="115892" y="38417"/>
                </a:cubicBezTo>
                <a:cubicBezTo>
                  <a:pt x="126491" y="65391"/>
                  <a:pt x="116014" y="95955"/>
                  <a:pt x="90966" y="111133"/>
                </a:cubicBezTo>
                <a:cubicBezTo>
                  <a:pt x="76841" y="119693"/>
                  <a:pt x="60346" y="121987"/>
                  <a:pt x="45149" y="118309"/>
                </a:cubicBezTo>
                <a:lnTo>
                  <a:pt x="46381" y="113086"/>
                </a:lnTo>
                <a:cubicBezTo>
                  <a:pt x="60215" y="116434"/>
                  <a:pt x="75232" y="114345"/>
                  <a:pt x="88091" y="106553"/>
                </a:cubicBezTo>
                <a:cubicBezTo>
                  <a:pt x="110893" y="92736"/>
                  <a:pt x="120431" y="64911"/>
                  <a:pt x="110783" y="40355"/>
                </a:cubicBezTo>
                <a:cubicBezTo>
                  <a:pt x="101134" y="15799"/>
                  <a:pt x="75041" y="1490"/>
                  <a:pt x="48704" y="6311"/>
                </a:cubicBezTo>
                <a:cubicBezTo>
                  <a:pt x="27187" y="10250"/>
                  <a:pt x="10503" y="26044"/>
                  <a:pt x="5319" y="460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0"/>
          <p:cNvSpPr/>
          <p:nvPr/>
        </p:nvSpPr>
        <p:spPr>
          <a:xfrm rot="5400000">
            <a:off x="8801834" y="2985482"/>
            <a:ext cx="1271200" cy="3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30"/>
          <p:cNvSpPr/>
          <p:nvPr/>
        </p:nvSpPr>
        <p:spPr>
          <a:xfrm>
            <a:off x="9352720" y="2280417"/>
            <a:ext cx="169415" cy="16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30"/>
          <p:cNvSpPr/>
          <p:nvPr/>
        </p:nvSpPr>
        <p:spPr>
          <a:xfrm rot="10800000" flipH="1">
            <a:off x="9286173" y="3823731"/>
            <a:ext cx="279424" cy="279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1"/>
          </p:nvPr>
        </p:nvSpPr>
        <p:spPr>
          <a:xfrm>
            <a:off x="885191" y="2180231"/>
            <a:ext cx="245241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2"/>
          </p:nvPr>
        </p:nvSpPr>
        <p:spPr>
          <a:xfrm>
            <a:off x="194447" y="1792545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05671"/>
              </a:buClr>
              <a:buSzPts val="2133"/>
              <a:buNone/>
              <a:defRPr sz="2133" i="1">
                <a:solidFill>
                  <a:srgbClr val="00567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3"/>
          </p:nvPr>
        </p:nvSpPr>
        <p:spPr>
          <a:xfrm>
            <a:off x="5209971" y="2180231"/>
            <a:ext cx="245241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4"/>
          </p:nvPr>
        </p:nvSpPr>
        <p:spPr>
          <a:xfrm>
            <a:off x="4519228" y="1792545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A1012E"/>
              </a:buClr>
              <a:buSzPts val="2133"/>
              <a:buNone/>
              <a:defRPr sz="2133" i="1">
                <a:solidFill>
                  <a:srgbClr val="A1012E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5"/>
          </p:nvPr>
        </p:nvSpPr>
        <p:spPr>
          <a:xfrm>
            <a:off x="9550721" y="2180231"/>
            <a:ext cx="245241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6"/>
          </p:nvPr>
        </p:nvSpPr>
        <p:spPr>
          <a:xfrm>
            <a:off x="8859978" y="1792545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95400"/>
              </a:buClr>
              <a:buSzPts val="2133"/>
              <a:buNone/>
              <a:defRPr sz="2133" i="1">
                <a:solidFill>
                  <a:srgbClr val="8954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7"/>
          </p:nvPr>
        </p:nvSpPr>
        <p:spPr>
          <a:xfrm>
            <a:off x="3053940" y="4421711"/>
            <a:ext cx="2452412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body" idx="8"/>
          </p:nvPr>
        </p:nvSpPr>
        <p:spPr>
          <a:xfrm>
            <a:off x="2346262" y="5641923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436117"/>
              </a:buClr>
              <a:buSzPts val="2133"/>
              <a:buNone/>
              <a:defRPr sz="2133" i="1">
                <a:solidFill>
                  <a:srgbClr val="43611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9"/>
          </p:nvPr>
        </p:nvSpPr>
        <p:spPr>
          <a:xfrm>
            <a:off x="7398136" y="4421711"/>
            <a:ext cx="245241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13"/>
          </p:nvPr>
        </p:nvSpPr>
        <p:spPr>
          <a:xfrm>
            <a:off x="6690458" y="5641923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5D1679"/>
              </a:buClr>
              <a:buSzPts val="2133"/>
              <a:buNone/>
              <a:defRPr sz="2133" i="1">
                <a:solidFill>
                  <a:srgbClr val="5D167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403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3334"/>
              <a:buChar char="–"/>
              <a:defRPr/>
            </a:lvl2pPr>
            <a:lvl3pPr marL="1371600" lvl="2" indent="-410654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67"/>
              <a:buChar char="•"/>
              <a:defRPr/>
            </a:lvl3pPr>
            <a:lvl4pPr marL="1828800" lvl="3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743200" lvl="5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/>
          <p:nvPr/>
        </p:nvSpPr>
        <p:spPr>
          <a:xfrm rot="10800000" flipH="1">
            <a:off x="9565595" y="3948271"/>
            <a:ext cx="2626428" cy="3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" name="Google Shape;6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7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57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615" name="Google Shape;615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xt Only">
  <p:cSld name="8_Text Only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8"/>
          <p:cNvSpPr/>
          <p:nvPr/>
        </p:nvSpPr>
        <p:spPr>
          <a:xfrm>
            <a:off x="225041" y="219791"/>
            <a:ext cx="11763760" cy="1697909"/>
          </a:xfrm>
          <a:prstGeom prst="rect">
            <a:avLst/>
          </a:prstGeom>
          <a:solidFill>
            <a:srgbClr val="0042C7"/>
          </a:solidFill>
          <a:ln>
            <a:noFill/>
          </a:ln>
          <a:effectLst>
            <a:outerShdw dist="889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8"/>
          <p:cNvSpPr txBox="1">
            <a:spLocks noGrp="1"/>
          </p:cNvSpPr>
          <p:nvPr>
            <p:ph type="body" idx="1"/>
          </p:nvPr>
        </p:nvSpPr>
        <p:spPr>
          <a:xfrm>
            <a:off x="411496" y="5399314"/>
            <a:ext cx="8491372" cy="8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Only">
  <p:cSld name="1_Text Only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9"/>
          <p:cNvSpPr/>
          <p:nvPr/>
        </p:nvSpPr>
        <p:spPr>
          <a:xfrm>
            <a:off x="382869" y="150815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59"/>
          <p:cNvSpPr txBox="1">
            <a:spLocks noGrp="1"/>
          </p:cNvSpPr>
          <p:nvPr>
            <p:ph type="body" idx="1"/>
          </p:nvPr>
        </p:nvSpPr>
        <p:spPr>
          <a:xfrm>
            <a:off x="1204874" y="167159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59"/>
          <p:cNvSpPr txBox="1">
            <a:spLocks noGrp="1"/>
          </p:cNvSpPr>
          <p:nvPr>
            <p:ph type="body" idx="2"/>
          </p:nvPr>
        </p:nvSpPr>
        <p:spPr>
          <a:xfrm>
            <a:off x="1222531" y="2257828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59"/>
          <p:cNvSpPr/>
          <p:nvPr/>
        </p:nvSpPr>
        <p:spPr>
          <a:xfrm>
            <a:off x="1318550" y="2199651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59"/>
          <p:cNvSpPr/>
          <p:nvPr/>
        </p:nvSpPr>
        <p:spPr>
          <a:xfrm>
            <a:off x="4213610" y="150815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59"/>
          <p:cNvSpPr txBox="1">
            <a:spLocks noGrp="1"/>
          </p:cNvSpPr>
          <p:nvPr>
            <p:ph type="body" idx="3"/>
          </p:nvPr>
        </p:nvSpPr>
        <p:spPr>
          <a:xfrm>
            <a:off x="5035615" y="167159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59"/>
          <p:cNvSpPr txBox="1">
            <a:spLocks noGrp="1"/>
          </p:cNvSpPr>
          <p:nvPr>
            <p:ph type="body" idx="4"/>
          </p:nvPr>
        </p:nvSpPr>
        <p:spPr>
          <a:xfrm>
            <a:off x="5053272" y="2257828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59"/>
          <p:cNvSpPr/>
          <p:nvPr/>
        </p:nvSpPr>
        <p:spPr>
          <a:xfrm>
            <a:off x="5149291" y="219965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59"/>
          <p:cNvSpPr/>
          <p:nvPr/>
        </p:nvSpPr>
        <p:spPr>
          <a:xfrm>
            <a:off x="8040889" y="1508153"/>
            <a:ext cx="789091" cy="789023"/>
          </a:xfrm>
          <a:prstGeom prst="ellips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59"/>
          <p:cNvSpPr txBox="1">
            <a:spLocks noGrp="1"/>
          </p:cNvSpPr>
          <p:nvPr>
            <p:ph type="body" idx="5"/>
          </p:nvPr>
        </p:nvSpPr>
        <p:spPr>
          <a:xfrm>
            <a:off x="8862894" y="167159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2133"/>
              <a:buNone/>
              <a:defRPr sz="2133" i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59"/>
          <p:cNvSpPr txBox="1">
            <a:spLocks noGrp="1"/>
          </p:cNvSpPr>
          <p:nvPr>
            <p:ph type="body" idx="6"/>
          </p:nvPr>
        </p:nvSpPr>
        <p:spPr>
          <a:xfrm>
            <a:off x="8880551" y="2257828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59"/>
          <p:cNvSpPr/>
          <p:nvPr/>
        </p:nvSpPr>
        <p:spPr>
          <a:xfrm>
            <a:off x="8976570" y="2199651"/>
            <a:ext cx="2160427" cy="48005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59"/>
          <p:cNvSpPr/>
          <p:nvPr/>
        </p:nvSpPr>
        <p:spPr>
          <a:xfrm>
            <a:off x="390778" y="3952949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59"/>
          <p:cNvSpPr txBox="1">
            <a:spLocks noGrp="1"/>
          </p:cNvSpPr>
          <p:nvPr>
            <p:ph type="body" idx="7"/>
          </p:nvPr>
        </p:nvSpPr>
        <p:spPr>
          <a:xfrm>
            <a:off x="1212782" y="4116388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59"/>
          <p:cNvSpPr txBox="1">
            <a:spLocks noGrp="1"/>
          </p:cNvSpPr>
          <p:nvPr>
            <p:ph type="body" idx="8"/>
          </p:nvPr>
        </p:nvSpPr>
        <p:spPr>
          <a:xfrm>
            <a:off x="1230440" y="4702624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59"/>
          <p:cNvSpPr/>
          <p:nvPr/>
        </p:nvSpPr>
        <p:spPr>
          <a:xfrm>
            <a:off x="1326459" y="4644447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59"/>
          <p:cNvSpPr/>
          <p:nvPr/>
        </p:nvSpPr>
        <p:spPr>
          <a:xfrm>
            <a:off x="4221519" y="3952949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59"/>
          <p:cNvSpPr txBox="1">
            <a:spLocks noGrp="1"/>
          </p:cNvSpPr>
          <p:nvPr>
            <p:ph type="body" idx="9"/>
          </p:nvPr>
        </p:nvSpPr>
        <p:spPr>
          <a:xfrm>
            <a:off x="5043524" y="4116388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3" i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59"/>
          <p:cNvSpPr txBox="1">
            <a:spLocks noGrp="1"/>
          </p:cNvSpPr>
          <p:nvPr>
            <p:ph type="body" idx="13"/>
          </p:nvPr>
        </p:nvSpPr>
        <p:spPr>
          <a:xfrm>
            <a:off x="5061181" y="4702624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9" name="Google Shape;639;p59"/>
          <p:cNvSpPr/>
          <p:nvPr/>
        </p:nvSpPr>
        <p:spPr>
          <a:xfrm>
            <a:off x="5157200" y="4644447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59"/>
          <p:cNvSpPr/>
          <p:nvPr/>
        </p:nvSpPr>
        <p:spPr>
          <a:xfrm>
            <a:off x="8048798" y="3952949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59"/>
          <p:cNvSpPr txBox="1">
            <a:spLocks noGrp="1"/>
          </p:cNvSpPr>
          <p:nvPr>
            <p:ph type="body" idx="14"/>
          </p:nvPr>
        </p:nvSpPr>
        <p:spPr>
          <a:xfrm>
            <a:off x="8870802" y="4116388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33"/>
              <a:buNone/>
              <a:defRPr sz="2133" i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2" name="Google Shape;642;p59"/>
          <p:cNvSpPr txBox="1">
            <a:spLocks noGrp="1"/>
          </p:cNvSpPr>
          <p:nvPr>
            <p:ph type="body" idx="15"/>
          </p:nvPr>
        </p:nvSpPr>
        <p:spPr>
          <a:xfrm>
            <a:off x="8888459" y="4702624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3" name="Google Shape;643;p59"/>
          <p:cNvSpPr/>
          <p:nvPr/>
        </p:nvSpPr>
        <p:spPr>
          <a:xfrm>
            <a:off x="8984479" y="4644447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25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4250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750"/>
                            </p:stCondLst>
                            <p:childTnLst>
                              <p:par>
                                <p:cTn id="1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250"/>
                            </p:stCondLst>
                            <p:childTnLst>
                              <p:par>
                                <p:cTn id="1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5750"/>
                            </p:stCondLst>
                            <p:childTnLst>
                              <p:par>
                                <p:cTn id="2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75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75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21750"/>
                            </p:stCondLst>
                            <p:childTnLst>
                              <p:par>
                                <p:cTn id="3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2250"/>
                            </p:stCondLst>
                            <p:childTnLst>
                              <p:par>
                                <p:cTn id="3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2750"/>
                            </p:stCondLst>
                            <p:childTnLst>
                              <p:par>
                                <p:cTn id="3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3250"/>
                            </p:stCondLst>
                            <p:childTnLst>
                              <p:par>
                                <p:cTn id="3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3750"/>
                            </p:stCondLst>
                            <p:childTnLst>
                              <p:par>
                                <p:cTn id="3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4250"/>
                            </p:stCondLst>
                            <p:childTnLst>
                              <p:par>
                                <p:cTn id="3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4750"/>
                            </p:stCondLst>
                            <p:childTnLst>
                              <p:par>
                                <p:cTn id="3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5250"/>
                            </p:stCondLst>
                            <p:childTnLst>
                              <p:par>
                                <p:cTn id="3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5750"/>
                            </p:stCondLst>
                            <p:childTnLst>
                              <p:par>
                                <p:cTn id="3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6250"/>
                            </p:stCondLst>
                            <p:childTnLst>
                              <p:par>
                                <p:cTn id="3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750"/>
                                        <p:tgtEl>
                                          <p:spTgt spid="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75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3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3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9000"/>
                            </p:stCondLst>
                            <p:childTnLst>
                              <p:par>
                                <p:cTn id="3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9500"/>
                            </p:stCondLst>
                            <p:childTnLst>
                              <p:par>
                                <p:cTn id="3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4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ext Only">
  <p:cSld name="5_Text Onl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0"/>
          <p:cNvSpPr/>
          <p:nvPr/>
        </p:nvSpPr>
        <p:spPr>
          <a:xfrm>
            <a:off x="4175620" y="1419376"/>
            <a:ext cx="3840761" cy="3846189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60"/>
          <p:cNvSpPr/>
          <p:nvPr/>
        </p:nvSpPr>
        <p:spPr>
          <a:xfrm>
            <a:off x="6119715" y="14193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D8E2F3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60"/>
          <p:cNvSpPr/>
          <p:nvPr/>
        </p:nvSpPr>
        <p:spPr>
          <a:xfrm rot="5400000">
            <a:off x="6015041" y="32642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B1ADAD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60"/>
          <p:cNvSpPr/>
          <p:nvPr/>
        </p:nvSpPr>
        <p:spPr>
          <a:xfrm rot="10800000">
            <a:off x="4169858" y="31595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E0B4F1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60"/>
          <p:cNvSpPr txBox="1">
            <a:spLocks noGrp="1"/>
          </p:cNvSpPr>
          <p:nvPr>
            <p:ph type="body" idx="1"/>
          </p:nvPr>
        </p:nvSpPr>
        <p:spPr>
          <a:xfrm>
            <a:off x="8106398" y="2061958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0" name="Google Shape;650;p60"/>
          <p:cNvSpPr txBox="1">
            <a:spLocks noGrp="1"/>
          </p:cNvSpPr>
          <p:nvPr>
            <p:ph type="body" idx="2"/>
          </p:nvPr>
        </p:nvSpPr>
        <p:spPr>
          <a:xfrm>
            <a:off x="8106398" y="1444930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1" name="Google Shape;651;p60"/>
          <p:cNvSpPr txBox="1">
            <a:spLocks noGrp="1"/>
          </p:cNvSpPr>
          <p:nvPr>
            <p:ph type="body" idx="3"/>
          </p:nvPr>
        </p:nvSpPr>
        <p:spPr>
          <a:xfrm>
            <a:off x="8106398" y="4252201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60"/>
          <p:cNvSpPr txBox="1">
            <a:spLocks noGrp="1"/>
          </p:cNvSpPr>
          <p:nvPr>
            <p:ph type="body" idx="4"/>
          </p:nvPr>
        </p:nvSpPr>
        <p:spPr>
          <a:xfrm>
            <a:off x="8106398" y="3635174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60"/>
          <p:cNvSpPr txBox="1">
            <a:spLocks noGrp="1"/>
          </p:cNvSpPr>
          <p:nvPr>
            <p:ph type="body" idx="5"/>
          </p:nvPr>
        </p:nvSpPr>
        <p:spPr>
          <a:xfrm>
            <a:off x="424878" y="4261569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4" name="Google Shape;654;p60"/>
          <p:cNvSpPr txBox="1">
            <a:spLocks noGrp="1"/>
          </p:cNvSpPr>
          <p:nvPr>
            <p:ph type="body" idx="6"/>
          </p:nvPr>
        </p:nvSpPr>
        <p:spPr>
          <a:xfrm>
            <a:off x="424878" y="3644541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867"/>
              <a:buNone/>
              <a:defRPr sz="1867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60"/>
          <p:cNvSpPr txBox="1">
            <a:spLocks noGrp="1"/>
          </p:cNvSpPr>
          <p:nvPr>
            <p:ph type="body" idx="7"/>
          </p:nvPr>
        </p:nvSpPr>
        <p:spPr>
          <a:xfrm>
            <a:off x="4655715" y="3039026"/>
            <a:ext cx="2850563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33"/>
              <a:buNone/>
              <a:defRPr sz="21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6" name="Google Shape;656;p60"/>
          <p:cNvSpPr/>
          <p:nvPr/>
        </p:nvSpPr>
        <p:spPr>
          <a:xfrm>
            <a:off x="6963291" y="1808889"/>
            <a:ext cx="900178" cy="9001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60"/>
          <p:cNvSpPr>
            <a:spLocks noGrp="1"/>
          </p:cNvSpPr>
          <p:nvPr>
            <p:ph type="pic" idx="8"/>
          </p:nvPr>
        </p:nvSpPr>
        <p:spPr>
          <a:xfrm>
            <a:off x="7195999" y="2019337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58" name="Google Shape;658;p60"/>
          <p:cNvSpPr/>
          <p:nvPr/>
        </p:nvSpPr>
        <p:spPr>
          <a:xfrm>
            <a:off x="6966172" y="4052522"/>
            <a:ext cx="900178" cy="9001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60"/>
          <p:cNvSpPr>
            <a:spLocks noGrp="1"/>
          </p:cNvSpPr>
          <p:nvPr>
            <p:ph type="pic" idx="9"/>
          </p:nvPr>
        </p:nvSpPr>
        <p:spPr>
          <a:xfrm>
            <a:off x="7198880" y="4262970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0" name="Google Shape;660;p60"/>
          <p:cNvSpPr/>
          <p:nvPr/>
        </p:nvSpPr>
        <p:spPr>
          <a:xfrm>
            <a:off x="4362995" y="4052522"/>
            <a:ext cx="900178" cy="900100"/>
          </a:xfrm>
          <a:prstGeom prst="ellipse">
            <a:avLst/>
          </a:prstGeom>
          <a:solidFill>
            <a:srgbClr val="B143DD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60"/>
          <p:cNvSpPr>
            <a:spLocks noGrp="1"/>
          </p:cNvSpPr>
          <p:nvPr>
            <p:ph type="pic" idx="13"/>
          </p:nvPr>
        </p:nvSpPr>
        <p:spPr>
          <a:xfrm>
            <a:off x="4595703" y="4262970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62" name="Google Shape;662;p60"/>
          <p:cNvSpPr/>
          <p:nvPr/>
        </p:nvSpPr>
        <p:spPr>
          <a:xfrm>
            <a:off x="8177125" y="20071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60"/>
          <p:cNvSpPr/>
          <p:nvPr/>
        </p:nvSpPr>
        <p:spPr>
          <a:xfrm>
            <a:off x="8177125" y="41856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60"/>
          <p:cNvSpPr/>
          <p:nvPr/>
        </p:nvSpPr>
        <p:spPr>
          <a:xfrm>
            <a:off x="1849098" y="4199664"/>
            <a:ext cx="2160427" cy="48005"/>
          </a:xfrm>
          <a:prstGeom prst="rect">
            <a:avLst/>
          </a:prstGeom>
          <a:solidFill>
            <a:srgbClr val="B143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25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75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ext Only">
  <p:cSld name="3_Text Only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1"/>
          <p:cNvSpPr/>
          <p:nvPr/>
        </p:nvSpPr>
        <p:spPr>
          <a:xfrm>
            <a:off x="0" y="1844824"/>
            <a:ext cx="4003959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61"/>
          <p:cNvSpPr/>
          <p:nvPr/>
        </p:nvSpPr>
        <p:spPr>
          <a:xfrm>
            <a:off x="450739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61"/>
          <p:cNvSpPr txBox="1">
            <a:spLocks noGrp="1"/>
          </p:cNvSpPr>
          <p:nvPr>
            <p:ph type="body" idx="1"/>
          </p:nvPr>
        </p:nvSpPr>
        <p:spPr>
          <a:xfrm>
            <a:off x="225041" y="1964837"/>
            <a:ext cx="366032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61"/>
          <p:cNvSpPr/>
          <p:nvPr/>
        </p:nvSpPr>
        <p:spPr>
          <a:xfrm>
            <a:off x="1650843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61"/>
          <p:cNvSpPr/>
          <p:nvPr/>
        </p:nvSpPr>
        <p:spPr>
          <a:xfrm>
            <a:off x="450739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61"/>
          <p:cNvSpPr/>
          <p:nvPr/>
        </p:nvSpPr>
        <p:spPr>
          <a:xfrm>
            <a:off x="1650843" y="4021065"/>
            <a:ext cx="4753324" cy="720080"/>
          </a:xfrm>
          <a:prstGeom prst="rect">
            <a:avLst/>
          </a:prstGeom>
          <a:solidFill>
            <a:srgbClr val="B143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61"/>
          <p:cNvSpPr txBox="1">
            <a:spLocks noGrp="1"/>
          </p:cNvSpPr>
          <p:nvPr>
            <p:ph type="body" idx="2"/>
          </p:nvPr>
        </p:nvSpPr>
        <p:spPr>
          <a:xfrm>
            <a:off x="732109" y="3052958"/>
            <a:ext cx="435242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3" name="Google Shape;673;p61"/>
          <p:cNvSpPr txBox="1">
            <a:spLocks noGrp="1"/>
          </p:cNvSpPr>
          <p:nvPr>
            <p:ph type="body" idx="3"/>
          </p:nvPr>
        </p:nvSpPr>
        <p:spPr>
          <a:xfrm>
            <a:off x="1932346" y="4141079"/>
            <a:ext cx="435242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4" name="Google Shape;674;p61"/>
          <p:cNvSpPr txBox="1">
            <a:spLocks noGrp="1"/>
          </p:cNvSpPr>
          <p:nvPr>
            <p:ph type="body" idx="4"/>
          </p:nvPr>
        </p:nvSpPr>
        <p:spPr>
          <a:xfrm>
            <a:off x="4050378" y="1778951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61"/>
          <p:cNvSpPr txBox="1">
            <a:spLocks noGrp="1"/>
          </p:cNvSpPr>
          <p:nvPr>
            <p:ph type="body" idx="5"/>
          </p:nvPr>
        </p:nvSpPr>
        <p:spPr>
          <a:xfrm>
            <a:off x="5250616" y="2866576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6" name="Google Shape;676;p61"/>
          <p:cNvSpPr txBox="1">
            <a:spLocks noGrp="1"/>
          </p:cNvSpPr>
          <p:nvPr>
            <p:ph type="body" idx="6"/>
          </p:nvPr>
        </p:nvSpPr>
        <p:spPr>
          <a:xfrm>
            <a:off x="6481928" y="3955193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ext Only">
  <p:cSld name="7_Text Only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2"/>
          <p:cNvSpPr/>
          <p:nvPr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9" name="Google Shape;679;p62"/>
          <p:cNvGrpSpPr/>
          <p:nvPr/>
        </p:nvGrpSpPr>
        <p:grpSpPr>
          <a:xfrm>
            <a:off x="5704203" y="659805"/>
            <a:ext cx="4002631" cy="605404"/>
            <a:chOff x="1073297" y="6784950"/>
            <a:chExt cx="6003425" cy="908106"/>
          </a:xfrm>
        </p:grpSpPr>
        <p:sp>
          <p:nvSpPr>
            <p:cNvPr id="680" name="Google Shape;680;p62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62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6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83" name="Google Shape;683;p62"/>
          <p:cNvGrpSpPr/>
          <p:nvPr/>
        </p:nvGrpSpPr>
        <p:grpSpPr>
          <a:xfrm>
            <a:off x="2316705" y="1802152"/>
            <a:ext cx="4002631" cy="605404"/>
            <a:chOff x="1073297" y="6784950"/>
            <a:chExt cx="6003425" cy="908106"/>
          </a:xfrm>
        </p:grpSpPr>
        <p:sp>
          <p:nvSpPr>
            <p:cNvPr id="684" name="Google Shape;684;p62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62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6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87" name="Google Shape;687;p62"/>
          <p:cNvGrpSpPr/>
          <p:nvPr/>
        </p:nvGrpSpPr>
        <p:grpSpPr>
          <a:xfrm>
            <a:off x="5713880" y="2944499"/>
            <a:ext cx="4002631" cy="605404"/>
            <a:chOff x="1073297" y="6784950"/>
            <a:chExt cx="6003425" cy="908106"/>
          </a:xfrm>
        </p:grpSpPr>
        <p:sp>
          <p:nvSpPr>
            <p:cNvPr id="688" name="Google Shape;688;p62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62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6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91" name="Google Shape;691;p62"/>
          <p:cNvGrpSpPr/>
          <p:nvPr/>
        </p:nvGrpSpPr>
        <p:grpSpPr>
          <a:xfrm>
            <a:off x="2307028" y="4086847"/>
            <a:ext cx="4002631" cy="605404"/>
            <a:chOff x="1073297" y="6784950"/>
            <a:chExt cx="6003425" cy="908106"/>
          </a:xfrm>
        </p:grpSpPr>
        <p:sp>
          <p:nvSpPr>
            <p:cNvPr id="692" name="Google Shape;692;p62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62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6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95" name="Google Shape;695;p62"/>
          <p:cNvGrpSpPr/>
          <p:nvPr/>
        </p:nvGrpSpPr>
        <p:grpSpPr>
          <a:xfrm>
            <a:off x="5742308" y="5018044"/>
            <a:ext cx="4002631" cy="605404"/>
            <a:chOff x="1073297" y="6784950"/>
            <a:chExt cx="6003425" cy="908106"/>
          </a:xfrm>
        </p:grpSpPr>
        <p:sp>
          <p:nvSpPr>
            <p:cNvPr id="696" name="Google Shape;696;p62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62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62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99" name="Google Shape;699;p62"/>
          <p:cNvSpPr txBox="1">
            <a:spLocks noGrp="1"/>
          </p:cNvSpPr>
          <p:nvPr>
            <p:ph type="body" idx="1"/>
          </p:nvPr>
        </p:nvSpPr>
        <p:spPr>
          <a:xfrm>
            <a:off x="6319335" y="5074880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0" name="Google Shape;700;p62"/>
          <p:cNvSpPr/>
          <p:nvPr/>
        </p:nvSpPr>
        <p:spPr>
          <a:xfrm>
            <a:off x="5806179" y="5101010"/>
            <a:ext cx="439509" cy="4394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62"/>
          <p:cNvSpPr txBox="1">
            <a:spLocks noGrp="1"/>
          </p:cNvSpPr>
          <p:nvPr>
            <p:ph type="body" idx="2"/>
          </p:nvPr>
        </p:nvSpPr>
        <p:spPr>
          <a:xfrm>
            <a:off x="6309658" y="717813"/>
            <a:ext cx="30944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2" name="Google Shape;702;p62"/>
          <p:cNvSpPr/>
          <p:nvPr/>
        </p:nvSpPr>
        <p:spPr>
          <a:xfrm>
            <a:off x="5796502" y="742770"/>
            <a:ext cx="439509" cy="4394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703" name="Google Shape;703;p62"/>
          <p:cNvSpPr txBox="1">
            <a:spLocks noGrp="1"/>
          </p:cNvSpPr>
          <p:nvPr>
            <p:ph type="body" idx="3"/>
          </p:nvPr>
        </p:nvSpPr>
        <p:spPr>
          <a:xfrm>
            <a:off x="6317719" y="5631751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4" name="Google Shape;704;p62"/>
          <p:cNvSpPr txBox="1">
            <a:spLocks noGrp="1"/>
          </p:cNvSpPr>
          <p:nvPr>
            <p:ph type="body" idx="4"/>
          </p:nvPr>
        </p:nvSpPr>
        <p:spPr>
          <a:xfrm>
            <a:off x="6309659" y="1278888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5" name="Google Shape;705;p62"/>
          <p:cNvSpPr txBox="1">
            <a:spLocks noGrp="1"/>
          </p:cNvSpPr>
          <p:nvPr>
            <p:ph type="body" idx="5"/>
          </p:nvPr>
        </p:nvSpPr>
        <p:spPr>
          <a:xfrm>
            <a:off x="2698487" y="1860160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A3838"/>
              </a:buClr>
              <a:buSzPts val="1867"/>
              <a:buNone/>
              <a:defRPr sz="1867" i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62"/>
          <p:cNvSpPr/>
          <p:nvPr/>
        </p:nvSpPr>
        <p:spPr>
          <a:xfrm>
            <a:off x="5796853" y="1885118"/>
            <a:ext cx="439509" cy="439471"/>
          </a:xfrm>
          <a:prstGeom prst="ellipse">
            <a:avLst/>
          </a:prstGeom>
          <a:solidFill>
            <a:srgbClr val="7570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62"/>
          <p:cNvSpPr txBox="1">
            <a:spLocks noGrp="1"/>
          </p:cNvSpPr>
          <p:nvPr>
            <p:ph type="body" idx="6"/>
          </p:nvPr>
        </p:nvSpPr>
        <p:spPr>
          <a:xfrm>
            <a:off x="1443001" y="2421235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62"/>
          <p:cNvSpPr txBox="1">
            <a:spLocks noGrp="1"/>
          </p:cNvSpPr>
          <p:nvPr>
            <p:ph type="body" idx="7"/>
          </p:nvPr>
        </p:nvSpPr>
        <p:spPr>
          <a:xfrm>
            <a:off x="6319335" y="3002508"/>
            <a:ext cx="30944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62"/>
          <p:cNvSpPr/>
          <p:nvPr/>
        </p:nvSpPr>
        <p:spPr>
          <a:xfrm>
            <a:off x="5806179" y="3027465"/>
            <a:ext cx="439509" cy="4394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710" name="Google Shape;710;p62"/>
          <p:cNvSpPr txBox="1">
            <a:spLocks noGrp="1"/>
          </p:cNvSpPr>
          <p:nvPr>
            <p:ph type="body" idx="8"/>
          </p:nvPr>
        </p:nvSpPr>
        <p:spPr>
          <a:xfrm>
            <a:off x="6319336" y="3563583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62"/>
          <p:cNvSpPr txBox="1">
            <a:spLocks noGrp="1"/>
          </p:cNvSpPr>
          <p:nvPr>
            <p:ph type="body" idx="9"/>
          </p:nvPr>
        </p:nvSpPr>
        <p:spPr>
          <a:xfrm>
            <a:off x="2688810" y="4144855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62"/>
          <p:cNvSpPr/>
          <p:nvPr/>
        </p:nvSpPr>
        <p:spPr>
          <a:xfrm>
            <a:off x="5787176" y="4169813"/>
            <a:ext cx="439509" cy="4394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3" name="Google Shape;713;p62"/>
          <p:cNvSpPr txBox="1">
            <a:spLocks noGrp="1"/>
          </p:cNvSpPr>
          <p:nvPr>
            <p:ph type="body" idx="13"/>
          </p:nvPr>
        </p:nvSpPr>
        <p:spPr>
          <a:xfrm>
            <a:off x="1433324" y="4705930"/>
            <a:ext cx="4180340" cy="9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6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8500"/>
                            </p:stCondLst>
                            <p:childTnLst>
                              <p:par>
                                <p:cTn id="2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7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7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3000"/>
                            </p:stCondLst>
                            <p:childTnLst>
                              <p:par>
                                <p:cTn id="2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7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3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6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8500"/>
                            </p:stCondLst>
                            <p:childTnLst>
                              <p:par>
                                <p:cTn id="3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3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0500"/>
                            </p:stCondLst>
                            <p:childTnLst>
                              <p:par>
                                <p:cTn id="3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1000"/>
                            </p:stCondLst>
                            <p:childTnLst>
                              <p:par>
                                <p:cTn id="3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41500"/>
                            </p:stCondLst>
                            <p:childTnLst>
                              <p:par>
                                <p:cTn id="3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2000"/>
                            </p:stCondLst>
                            <p:childTnLst>
                              <p:par>
                                <p:cTn id="3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42500"/>
                            </p:stCondLst>
                            <p:childTnLst>
                              <p:par>
                                <p:cTn id="3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7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43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3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4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44500"/>
                            </p:stCondLst>
                            <p:childTnLst>
                              <p:par>
                                <p:cTn id="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45500"/>
                            </p:stCondLst>
                            <p:childTnLst>
                              <p:par>
                                <p:cTn id="3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46000"/>
                            </p:stCondLst>
                            <p:childTnLst>
                              <p:par>
                                <p:cTn id="3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46500"/>
                            </p:stCondLst>
                            <p:childTnLst>
                              <p:par>
                                <p:cTn id="3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 Only">
  <p:cSld name="4_Text Only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3"/>
          <p:cNvSpPr/>
          <p:nvPr/>
        </p:nvSpPr>
        <p:spPr>
          <a:xfrm rot="3600000">
            <a:off x="675616" y="166259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63"/>
          <p:cNvSpPr/>
          <p:nvPr/>
        </p:nvSpPr>
        <p:spPr>
          <a:xfrm rot="6618510">
            <a:off x="753341" y="1740328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63"/>
          <p:cNvSpPr txBox="1">
            <a:spLocks noGrp="1"/>
          </p:cNvSpPr>
          <p:nvPr>
            <p:ph type="body" idx="1"/>
          </p:nvPr>
        </p:nvSpPr>
        <p:spPr>
          <a:xfrm>
            <a:off x="1348818" y="1819620"/>
            <a:ext cx="4556106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8" name="Google Shape;718;p63"/>
          <p:cNvSpPr txBox="1">
            <a:spLocks noGrp="1"/>
          </p:cNvSpPr>
          <p:nvPr>
            <p:ph type="body" idx="2"/>
          </p:nvPr>
        </p:nvSpPr>
        <p:spPr>
          <a:xfrm>
            <a:off x="1806201" y="2290404"/>
            <a:ext cx="4098724" cy="31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63"/>
          <p:cNvSpPr/>
          <p:nvPr/>
        </p:nvSpPr>
        <p:spPr>
          <a:xfrm rot="3600000">
            <a:off x="6175982" y="166053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B3C6E7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63"/>
          <p:cNvSpPr/>
          <p:nvPr/>
        </p:nvSpPr>
        <p:spPr>
          <a:xfrm rot="6618510">
            <a:off x="6253707" y="173826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63"/>
          <p:cNvSpPr txBox="1">
            <a:spLocks noGrp="1"/>
          </p:cNvSpPr>
          <p:nvPr>
            <p:ph type="body" idx="3"/>
          </p:nvPr>
        </p:nvSpPr>
        <p:spPr>
          <a:xfrm>
            <a:off x="6849184" y="1817555"/>
            <a:ext cx="4556106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2" name="Google Shape;722;p63"/>
          <p:cNvSpPr txBox="1">
            <a:spLocks noGrp="1"/>
          </p:cNvSpPr>
          <p:nvPr>
            <p:ph type="body" idx="4"/>
          </p:nvPr>
        </p:nvSpPr>
        <p:spPr>
          <a:xfrm>
            <a:off x="7306567" y="2288340"/>
            <a:ext cx="4098724" cy="31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5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0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ext Only">
  <p:cSld name="2_Text Only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4" name="Google Shape;724;p64"/>
          <p:cNvGrpSpPr/>
          <p:nvPr/>
        </p:nvGrpSpPr>
        <p:grpSpPr>
          <a:xfrm rot="10800000">
            <a:off x="5748124" y="1954079"/>
            <a:ext cx="6240676" cy="2208245"/>
            <a:chOff x="0" y="2839244"/>
            <a:chExt cx="9664975" cy="3312368"/>
          </a:xfrm>
        </p:grpSpPr>
        <p:sp>
          <p:nvSpPr>
            <p:cNvPr id="725" name="Google Shape;725;p6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4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7" name="Google Shape;727;p64"/>
          <p:cNvSpPr txBox="1">
            <a:spLocks noGrp="1"/>
          </p:cNvSpPr>
          <p:nvPr>
            <p:ph type="body" idx="1"/>
          </p:nvPr>
        </p:nvSpPr>
        <p:spPr>
          <a:xfrm>
            <a:off x="6710601" y="2155604"/>
            <a:ext cx="4934654" cy="18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28" name="Google Shape;728;p64"/>
          <p:cNvGrpSpPr/>
          <p:nvPr/>
        </p:nvGrpSpPr>
        <p:grpSpPr>
          <a:xfrm>
            <a:off x="225039" y="3826326"/>
            <a:ext cx="6243010" cy="79125"/>
            <a:chOff x="337530" y="5739489"/>
            <a:chExt cx="9363702" cy="118687"/>
          </a:xfrm>
        </p:grpSpPr>
        <p:sp>
          <p:nvSpPr>
            <p:cNvPr id="729" name="Google Shape;729;p64"/>
            <p:cNvSpPr/>
            <p:nvPr/>
          </p:nvSpPr>
          <p:spPr>
            <a:xfrm>
              <a:off x="337530" y="5755021"/>
              <a:ext cx="9319742" cy="103155"/>
            </a:xfrm>
            <a:prstGeom prst="rect">
              <a:avLst/>
            </a:prstGeom>
            <a:solidFill>
              <a:srgbClr val="8985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DEF1D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4"/>
            <p:cNvSpPr/>
            <p:nvPr/>
          </p:nvSpPr>
          <p:spPr>
            <a:xfrm>
              <a:off x="9655513" y="5739489"/>
              <a:ext cx="45719" cy="118635"/>
            </a:xfrm>
            <a:prstGeom prst="rtTriangle">
              <a:avLst/>
            </a:prstGeom>
            <a:solidFill>
              <a:srgbClr val="8985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DEF1D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64"/>
          <p:cNvGrpSpPr/>
          <p:nvPr/>
        </p:nvGrpSpPr>
        <p:grpSpPr>
          <a:xfrm rot="10800000">
            <a:off x="5515166" y="1885309"/>
            <a:ext cx="6470171" cy="79353"/>
            <a:chOff x="-3174" y="6111441"/>
            <a:chExt cx="9704415" cy="119030"/>
          </a:xfrm>
        </p:grpSpPr>
        <p:sp>
          <p:nvSpPr>
            <p:cNvPr id="732" name="Google Shape;732;p64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4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64"/>
          <p:cNvSpPr txBox="1">
            <a:spLocks noGrp="1"/>
          </p:cNvSpPr>
          <p:nvPr>
            <p:ph type="body" idx="2"/>
          </p:nvPr>
        </p:nvSpPr>
        <p:spPr>
          <a:xfrm>
            <a:off x="553025" y="3984420"/>
            <a:ext cx="4942318" cy="126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5" name="Google Shape;735;p64"/>
          <p:cNvSpPr txBox="1">
            <a:spLocks noGrp="1"/>
          </p:cNvSpPr>
          <p:nvPr>
            <p:ph type="body" idx="3"/>
          </p:nvPr>
        </p:nvSpPr>
        <p:spPr>
          <a:xfrm>
            <a:off x="6703501" y="4238524"/>
            <a:ext cx="4942318" cy="126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36" name="Google Shape;736;p64"/>
          <p:cNvGrpSpPr/>
          <p:nvPr/>
        </p:nvGrpSpPr>
        <p:grpSpPr>
          <a:xfrm>
            <a:off x="225040" y="1628435"/>
            <a:ext cx="6218836" cy="2208245"/>
            <a:chOff x="0" y="2839244"/>
            <a:chExt cx="9664975" cy="3312368"/>
          </a:xfrm>
        </p:grpSpPr>
        <p:sp>
          <p:nvSpPr>
            <p:cNvPr id="737" name="Google Shape;737;p64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64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9" name="Google Shape;739;p64"/>
          <p:cNvSpPr txBox="1">
            <a:spLocks noGrp="1"/>
          </p:cNvSpPr>
          <p:nvPr>
            <p:ph type="body" idx="4"/>
          </p:nvPr>
        </p:nvSpPr>
        <p:spPr>
          <a:xfrm>
            <a:off x="556641" y="1821126"/>
            <a:ext cx="4934654" cy="18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7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/>
                                        <p:tgtEl>
                                          <p:spTgt spid="7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7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7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/>
                                        <p:tgtEl>
                                          <p:spTgt spid="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/>
                                        <p:tgtEl>
                                          <p:spTgt spid="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/>
                                        <p:tgtEl>
                                          <p:spTgt spid="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5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65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65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744" name="Google Shape;744;p65"/>
          <p:cNvSpPr txBox="1">
            <a:spLocks noGrp="1"/>
          </p:cNvSpPr>
          <p:nvPr>
            <p:ph type="body" idx="1"/>
          </p:nvPr>
        </p:nvSpPr>
        <p:spPr>
          <a:xfrm>
            <a:off x="718936" y="2852936"/>
            <a:ext cx="10801146" cy="2208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65"/>
          <p:cNvSpPr/>
          <p:nvPr/>
        </p:nvSpPr>
        <p:spPr>
          <a:xfrm>
            <a:off x="814955" y="275692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6" name="Google Shape;746;p65"/>
          <p:cNvSpPr txBox="1">
            <a:spLocks noGrp="1"/>
          </p:cNvSpPr>
          <p:nvPr>
            <p:ph type="body" idx="2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7" name="Google Shape;747;p65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6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66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66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752" name="Google Shape;752;p66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3" name="Google Shape;753;p66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4" name="Google Shape;754;p66"/>
          <p:cNvSpPr/>
          <p:nvPr/>
        </p:nvSpPr>
        <p:spPr>
          <a:xfrm rot="3600000">
            <a:off x="777225" y="2340178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5" name="Google Shape;755;p66"/>
          <p:cNvSpPr/>
          <p:nvPr/>
        </p:nvSpPr>
        <p:spPr>
          <a:xfrm rot="6618510">
            <a:off x="854950" y="2417910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66"/>
          <p:cNvSpPr txBox="1">
            <a:spLocks noGrp="1"/>
          </p:cNvSpPr>
          <p:nvPr>
            <p:ph type="body" idx="2"/>
          </p:nvPr>
        </p:nvSpPr>
        <p:spPr>
          <a:xfrm>
            <a:off x="1348817" y="2497201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7" name="Google Shape;757;p66"/>
          <p:cNvSpPr txBox="1">
            <a:spLocks noGrp="1"/>
          </p:cNvSpPr>
          <p:nvPr>
            <p:ph type="body" idx="3"/>
          </p:nvPr>
        </p:nvSpPr>
        <p:spPr>
          <a:xfrm>
            <a:off x="1806200" y="2967985"/>
            <a:ext cx="9292823" cy="215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6 Items">
  <p:cSld name="Table of Contents - 6 Item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/>
          <p:nvPr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31"/>
          <p:cNvSpPr txBox="1">
            <a:spLocks noGrp="1"/>
          </p:cNvSpPr>
          <p:nvPr>
            <p:ph type="title"/>
          </p:nvPr>
        </p:nvSpPr>
        <p:spPr>
          <a:xfrm>
            <a:off x="556919" y="782320"/>
            <a:ext cx="4482872" cy="547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ltra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/>
          <p:nvPr/>
        </p:nvSpPr>
        <p:spPr>
          <a:xfrm>
            <a:off x="5423867" y="860918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31"/>
          <p:cNvSpPr/>
          <p:nvPr/>
        </p:nvSpPr>
        <p:spPr>
          <a:xfrm>
            <a:off x="5423867" y="176817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31"/>
          <p:cNvSpPr/>
          <p:nvPr/>
        </p:nvSpPr>
        <p:spPr>
          <a:xfrm>
            <a:off x="5423867" y="267543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31"/>
          <p:cNvSpPr/>
          <p:nvPr/>
        </p:nvSpPr>
        <p:spPr>
          <a:xfrm>
            <a:off x="5423867" y="358269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1"/>
          <p:cNvSpPr/>
          <p:nvPr/>
        </p:nvSpPr>
        <p:spPr>
          <a:xfrm>
            <a:off x="5423867" y="448995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1"/>
          <p:cNvSpPr/>
          <p:nvPr/>
        </p:nvSpPr>
        <p:spPr>
          <a:xfrm>
            <a:off x="5423867" y="5397219"/>
            <a:ext cx="432085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>
            <a:off x="6000739" y="692696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2"/>
          </p:nvPr>
        </p:nvSpPr>
        <p:spPr>
          <a:xfrm>
            <a:off x="6000739" y="1172749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3"/>
          </p:nvPr>
        </p:nvSpPr>
        <p:spPr>
          <a:xfrm>
            <a:off x="6000739" y="5234790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4"/>
          </p:nvPr>
        </p:nvSpPr>
        <p:spPr>
          <a:xfrm>
            <a:off x="6000739" y="5714843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5"/>
          </p:nvPr>
        </p:nvSpPr>
        <p:spPr>
          <a:xfrm>
            <a:off x="6000739" y="1601115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6"/>
          </p:nvPr>
        </p:nvSpPr>
        <p:spPr>
          <a:xfrm>
            <a:off x="6000739" y="2081168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body" idx="7"/>
          </p:nvPr>
        </p:nvSpPr>
        <p:spPr>
          <a:xfrm>
            <a:off x="6000739" y="2509534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body" idx="8"/>
          </p:nvPr>
        </p:nvSpPr>
        <p:spPr>
          <a:xfrm>
            <a:off x="6000739" y="2989587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9"/>
          </p:nvPr>
        </p:nvSpPr>
        <p:spPr>
          <a:xfrm>
            <a:off x="6000739" y="3417952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3"/>
          </p:nvPr>
        </p:nvSpPr>
        <p:spPr>
          <a:xfrm>
            <a:off x="6000739" y="3898005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14"/>
          </p:nvPr>
        </p:nvSpPr>
        <p:spPr>
          <a:xfrm>
            <a:off x="6000739" y="4326371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15"/>
          </p:nvPr>
        </p:nvSpPr>
        <p:spPr>
          <a:xfrm>
            <a:off x="6000739" y="4806424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97" name="Google Shape;9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"/>
                            </p:stCondLst>
                            <p:childTnLst>
                              <p:par>
                                <p:cTn id="30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">
  <p:cSld name="2 Columns"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67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67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67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762" name="Google Shape;762;p67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3" name="Google Shape;763;p67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4" name="Google Shape;764;p67"/>
          <p:cNvSpPr/>
          <p:nvPr/>
        </p:nvSpPr>
        <p:spPr>
          <a:xfrm rot="3600000">
            <a:off x="777225" y="196204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5" name="Google Shape;765;p67"/>
          <p:cNvSpPr/>
          <p:nvPr/>
        </p:nvSpPr>
        <p:spPr>
          <a:xfrm rot="6618510">
            <a:off x="854950" y="203977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6" name="Google Shape;766;p67"/>
          <p:cNvSpPr txBox="1">
            <a:spLocks noGrp="1"/>
          </p:cNvSpPr>
          <p:nvPr>
            <p:ph type="body" idx="2"/>
          </p:nvPr>
        </p:nvSpPr>
        <p:spPr>
          <a:xfrm>
            <a:off x="1348818" y="2119070"/>
            <a:ext cx="4556106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7" name="Google Shape;767;p67"/>
          <p:cNvSpPr txBox="1">
            <a:spLocks noGrp="1"/>
          </p:cNvSpPr>
          <p:nvPr>
            <p:ph type="body" idx="3"/>
          </p:nvPr>
        </p:nvSpPr>
        <p:spPr>
          <a:xfrm>
            <a:off x="1806201" y="2589855"/>
            <a:ext cx="4098724" cy="31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67"/>
          <p:cNvSpPr/>
          <p:nvPr/>
        </p:nvSpPr>
        <p:spPr>
          <a:xfrm rot="3600000">
            <a:off x="6277591" y="1959983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9" name="Google Shape;769;p67"/>
          <p:cNvSpPr/>
          <p:nvPr/>
        </p:nvSpPr>
        <p:spPr>
          <a:xfrm rot="6618510">
            <a:off x="6355316" y="203771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0" name="Google Shape;770;p67"/>
          <p:cNvSpPr txBox="1">
            <a:spLocks noGrp="1"/>
          </p:cNvSpPr>
          <p:nvPr>
            <p:ph type="body" idx="4"/>
          </p:nvPr>
        </p:nvSpPr>
        <p:spPr>
          <a:xfrm>
            <a:off x="6849184" y="2117006"/>
            <a:ext cx="4556106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1" name="Google Shape;771;p67"/>
          <p:cNvSpPr txBox="1">
            <a:spLocks noGrp="1"/>
          </p:cNvSpPr>
          <p:nvPr>
            <p:ph type="body" idx="5"/>
          </p:nvPr>
        </p:nvSpPr>
        <p:spPr>
          <a:xfrm>
            <a:off x="7306567" y="2587790"/>
            <a:ext cx="4098724" cy="3151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68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68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68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776" name="Google Shape;776;p68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7" name="Google Shape;777;p68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78" name="Google Shape;778;p68"/>
          <p:cNvGrpSpPr/>
          <p:nvPr/>
        </p:nvGrpSpPr>
        <p:grpSpPr>
          <a:xfrm>
            <a:off x="0" y="1876403"/>
            <a:ext cx="6443876" cy="2208245"/>
            <a:chOff x="0" y="2839244"/>
            <a:chExt cx="9664975" cy="3312368"/>
          </a:xfrm>
        </p:grpSpPr>
        <p:sp>
          <p:nvSpPr>
            <p:cNvPr id="779" name="Google Shape;779;p68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68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81" name="Google Shape;781;p68"/>
          <p:cNvGrpSpPr/>
          <p:nvPr/>
        </p:nvGrpSpPr>
        <p:grpSpPr>
          <a:xfrm rot="10800000">
            <a:off x="5748124" y="2202047"/>
            <a:ext cx="6443876" cy="2208245"/>
            <a:chOff x="0" y="2839244"/>
            <a:chExt cx="9664975" cy="3312368"/>
          </a:xfrm>
        </p:grpSpPr>
        <p:sp>
          <p:nvSpPr>
            <p:cNvPr id="782" name="Google Shape;782;p68"/>
            <p:cNvSpPr/>
            <p:nvPr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68"/>
            <p:cNvSpPr/>
            <p:nvPr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84" name="Google Shape;784;p68"/>
          <p:cNvSpPr txBox="1">
            <a:spLocks noGrp="1"/>
          </p:cNvSpPr>
          <p:nvPr>
            <p:ph type="body" idx="2"/>
          </p:nvPr>
        </p:nvSpPr>
        <p:spPr>
          <a:xfrm>
            <a:off x="556641" y="2069094"/>
            <a:ext cx="4934654" cy="18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5" name="Google Shape;785;p68"/>
          <p:cNvSpPr txBox="1">
            <a:spLocks noGrp="1"/>
          </p:cNvSpPr>
          <p:nvPr>
            <p:ph type="body" idx="3"/>
          </p:nvPr>
        </p:nvSpPr>
        <p:spPr>
          <a:xfrm>
            <a:off x="6710601" y="2403572"/>
            <a:ext cx="4934654" cy="18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i="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6" name="Google Shape;786;p68"/>
          <p:cNvGrpSpPr/>
          <p:nvPr/>
        </p:nvGrpSpPr>
        <p:grpSpPr>
          <a:xfrm>
            <a:off x="0" y="4074294"/>
            <a:ext cx="6468055" cy="79353"/>
            <a:chOff x="0" y="6111441"/>
            <a:chExt cx="9701241" cy="119030"/>
          </a:xfrm>
        </p:grpSpPr>
        <p:sp>
          <p:nvSpPr>
            <p:cNvPr id="787" name="Google Shape;787;p68"/>
            <p:cNvSpPr/>
            <p:nvPr/>
          </p:nvSpPr>
          <p:spPr>
            <a:xfrm>
              <a:off x="0" y="6126973"/>
              <a:ext cx="9657281" cy="103498"/>
            </a:xfrm>
            <a:prstGeom prst="rect">
              <a:avLst/>
            </a:prstGeom>
            <a:solidFill>
              <a:srgbClr val="8985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DEF1D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68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89858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DEF1D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89" name="Google Shape;789;p68"/>
          <p:cNvGrpSpPr/>
          <p:nvPr/>
        </p:nvGrpSpPr>
        <p:grpSpPr>
          <a:xfrm rot="10800000">
            <a:off x="5721828" y="2133277"/>
            <a:ext cx="6470171" cy="79353"/>
            <a:chOff x="-3174" y="6111441"/>
            <a:chExt cx="9704415" cy="119030"/>
          </a:xfrm>
        </p:grpSpPr>
        <p:sp>
          <p:nvSpPr>
            <p:cNvPr id="790" name="Google Shape;790;p68"/>
            <p:cNvSpPr/>
            <p:nvPr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68"/>
            <p:cNvSpPr/>
            <p:nvPr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92" name="Google Shape;792;p68"/>
          <p:cNvSpPr txBox="1">
            <a:spLocks noGrp="1"/>
          </p:cNvSpPr>
          <p:nvPr>
            <p:ph type="body" idx="4"/>
          </p:nvPr>
        </p:nvSpPr>
        <p:spPr>
          <a:xfrm>
            <a:off x="553025" y="4232388"/>
            <a:ext cx="4942318" cy="126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3" name="Google Shape;793;p68"/>
          <p:cNvSpPr txBox="1">
            <a:spLocks noGrp="1"/>
          </p:cNvSpPr>
          <p:nvPr>
            <p:ph type="body" idx="5"/>
          </p:nvPr>
        </p:nvSpPr>
        <p:spPr>
          <a:xfrm>
            <a:off x="6703501" y="4486492"/>
            <a:ext cx="4942318" cy="126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/>
                                        <p:tgtEl>
                                          <p:spTgt spid="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/>
                                        <p:tgtEl>
                                          <p:spTgt spid="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/>
                                        <p:tgtEl>
                                          <p:spTgt spid="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/>
                                        <p:tgtEl>
                                          <p:spTgt spid="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69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69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797" name="Google Shape;797;p69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8" name="Google Shape;798;p69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9" name="Google Shape;799;p69"/>
          <p:cNvSpPr/>
          <p:nvPr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DA9DB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0" name="Google Shape;800;p69"/>
          <p:cNvSpPr/>
          <p:nvPr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1" name="Google Shape;801;p69"/>
          <p:cNvSpPr txBox="1">
            <a:spLocks noGrp="1"/>
          </p:cNvSpPr>
          <p:nvPr>
            <p:ph type="body" idx="2"/>
          </p:nvPr>
        </p:nvSpPr>
        <p:spPr>
          <a:xfrm>
            <a:off x="1348817" y="1770594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2" name="Google Shape;802;p69"/>
          <p:cNvSpPr txBox="1">
            <a:spLocks noGrp="1"/>
          </p:cNvSpPr>
          <p:nvPr>
            <p:ph type="body" idx="3"/>
          </p:nvPr>
        </p:nvSpPr>
        <p:spPr>
          <a:xfrm>
            <a:off x="1806200" y="2241379"/>
            <a:ext cx="9292823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69"/>
          <p:cNvSpPr/>
          <p:nvPr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4" name="Google Shape;804;p69"/>
          <p:cNvSpPr/>
          <p:nvPr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5" name="Google Shape;805;p69"/>
          <p:cNvSpPr txBox="1">
            <a:spLocks noGrp="1"/>
          </p:cNvSpPr>
          <p:nvPr>
            <p:ph type="body" idx="4"/>
          </p:nvPr>
        </p:nvSpPr>
        <p:spPr>
          <a:xfrm>
            <a:off x="1348817" y="3244164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6" name="Google Shape;806;p69"/>
          <p:cNvSpPr txBox="1">
            <a:spLocks noGrp="1"/>
          </p:cNvSpPr>
          <p:nvPr>
            <p:ph type="body" idx="5"/>
          </p:nvPr>
        </p:nvSpPr>
        <p:spPr>
          <a:xfrm>
            <a:off x="1806200" y="3714948"/>
            <a:ext cx="9292823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7" name="Google Shape;807;p69"/>
          <p:cNvSpPr/>
          <p:nvPr/>
        </p:nvSpPr>
        <p:spPr>
          <a:xfrm rot="3600000">
            <a:off x="777225" y="4560709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8" name="Google Shape;808;p69"/>
          <p:cNvSpPr/>
          <p:nvPr/>
        </p:nvSpPr>
        <p:spPr>
          <a:xfrm rot="6618510">
            <a:off x="854950" y="4638441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9" name="Google Shape;809;p69"/>
          <p:cNvSpPr txBox="1">
            <a:spLocks noGrp="1"/>
          </p:cNvSpPr>
          <p:nvPr>
            <p:ph type="body" idx="6"/>
          </p:nvPr>
        </p:nvSpPr>
        <p:spPr>
          <a:xfrm>
            <a:off x="1348817" y="4717732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  <a:defRPr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0" name="Google Shape;810;p69"/>
          <p:cNvSpPr txBox="1">
            <a:spLocks noGrp="1"/>
          </p:cNvSpPr>
          <p:nvPr>
            <p:ph type="body" idx="7"/>
          </p:nvPr>
        </p:nvSpPr>
        <p:spPr>
          <a:xfrm>
            <a:off x="1806200" y="5188517"/>
            <a:ext cx="9292823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 2">
  <p:cSld name="3 Columns 2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70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70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70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15" name="Google Shape;815;p70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6" name="Google Shape;816;p70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7" name="Google Shape;817;p70"/>
          <p:cNvSpPr/>
          <p:nvPr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DA9DB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8" name="Google Shape;818;p70"/>
          <p:cNvSpPr/>
          <p:nvPr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9" name="Google Shape;819;p70"/>
          <p:cNvSpPr txBox="1">
            <a:spLocks noGrp="1"/>
          </p:cNvSpPr>
          <p:nvPr>
            <p:ph type="body" idx="2"/>
          </p:nvPr>
        </p:nvSpPr>
        <p:spPr>
          <a:xfrm>
            <a:off x="1348817" y="1770594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0" name="Google Shape;820;p70"/>
          <p:cNvSpPr txBox="1">
            <a:spLocks noGrp="1"/>
          </p:cNvSpPr>
          <p:nvPr>
            <p:ph type="body" idx="3"/>
          </p:nvPr>
        </p:nvSpPr>
        <p:spPr>
          <a:xfrm>
            <a:off x="1806200" y="2241379"/>
            <a:ext cx="9292823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1" name="Google Shape;821;p70"/>
          <p:cNvSpPr/>
          <p:nvPr/>
        </p:nvSpPr>
        <p:spPr>
          <a:xfrm rot="3600000">
            <a:off x="777225" y="308714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2" name="Google Shape;822;p70"/>
          <p:cNvSpPr/>
          <p:nvPr/>
        </p:nvSpPr>
        <p:spPr>
          <a:xfrm rot="6618510">
            <a:off x="854950" y="3164872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3" name="Google Shape;823;p70"/>
          <p:cNvSpPr txBox="1">
            <a:spLocks noGrp="1"/>
          </p:cNvSpPr>
          <p:nvPr>
            <p:ph type="body" idx="4"/>
          </p:nvPr>
        </p:nvSpPr>
        <p:spPr>
          <a:xfrm>
            <a:off x="1348817" y="3244164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70"/>
          <p:cNvSpPr txBox="1">
            <a:spLocks noGrp="1"/>
          </p:cNvSpPr>
          <p:nvPr>
            <p:ph type="body" idx="5"/>
          </p:nvPr>
        </p:nvSpPr>
        <p:spPr>
          <a:xfrm>
            <a:off x="1806200" y="3714948"/>
            <a:ext cx="9292823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70"/>
          <p:cNvSpPr/>
          <p:nvPr/>
        </p:nvSpPr>
        <p:spPr>
          <a:xfrm rot="3600000">
            <a:off x="776469" y="4564592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6" name="Google Shape;826;p70"/>
          <p:cNvSpPr/>
          <p:nvPr/>
        </p:nvSpPr>
        <p:spPr>
          <a:xfrm rot="6618510">
            <a:off x="854195" y="4642324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7" name="Google Shape;827;p70"/>
          <p:cNvSpPr txBox="1">
            <a:spLocks noGrp="1"/>
          </p:cNvSpPr>
          <p:nvPr>
            <p:ph type="body" idx="6"/>
          </p:nvPr>
        </p:nvSpPr>
        <p:spPr>
          <a:xfrm>
            <a:off x="1348062" y="4721615"/>
            <a:ext cx="4951672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8" name="Google Shape;828;p70"/>
          <p:cNvSpPr txBox="1">
            <a:spLocks noGrp="1"/>
          </p:cNvSpPr>
          <p:nvPr>
            <p:ph type="body" idx="7"/>
          </p:nvPr>
        </p:nvSpPr>
        <p:spPr>
          <a:xfrm>
            <a:off x="1805445" y="5192399"/>
            <a:ext cx="9292823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75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75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3750"/>
                            </p:stCondLst>
                            <p:childTnLst>
                              <p:par>
                                <p:cTn id="24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4250"/>
                            </p:stCondLst>
                            <p:childTnLst>
                              <p:par>
                                <p:cTn id="24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2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lumns">
  <p:cSld name="4 Columns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71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71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71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33" name="Google Shape;833;p71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4" name="Google Shape;834;p71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5" name="Google Shape;835;p71"/>
          <p:cNvSpPr/>
          <p:nvPr/>
        </p:nvSpPr>
        <p:spPr>
          <a:xfrm rot="3600000">
            <a:off x="777225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DA9DB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6" name="Google Shape;836;p71"/>
          <p:cNvSpPr/>
          <p:nvPr/>
        </p:nvSpPr>
        <p:spPr>
          <a:xfrm rot="6618510">
            <a:off x="854950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7" name="Google Shape;837;p71"/>
          <p:cNvSpPr txBox="1">
            <a:spLocks noGrp="1"/>
          </p:cNvSpPr>
          <p:nvPr>
            <p:ph type="body" idx="2"/>
          </p:nvPr>
        </p:nvSpPr>
        <p:spPr>
          <a:xfrm>
            <a:off x="1348817" y="1770594"/>
            <a:ext cx="4746654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71"/>
          <p:cNvSpPr txBox="1">
            <a:spLocks noGrp="1"/>
          </p:cNvSpPr>
          <p:nvPr>
            <p:ph type="body" idx="3"/>
          </p:nvPr>
        </p:nvSpPr>
        <p:spPr>
          <a:xfrm>
            <a:off x="1806201" y="2241379"/>
            <a:ext cx="4289271" cy="14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9" name="Google Shape;839;p71"/>
          <p:cNvSpPr/>
          <p:nvPr/>
        </p:nvSpPr>
        <p:spPr>
          <a:xfrm rot="3600000">
            <a:off x="777225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0" name="Google Shape;840;p71"/>
          <p:cNvSpPr/>
          <p:nvPr/>
        </p:nvSpPr>
        <p:spPr>
          <a:xfrm rot="6618510">
            <a:off x="854950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1" name="Google Shape;841;p71"/>
          <p:cNvSpPr txBox="1">
            <a:spLocks noGrp="1"/>
          </p:cNvSpPr>
          <p:nvPr>
            <p:ph type="body" idx="4"/>
          </p:nvPr>
        </p:nvSpPr>
        <p:spPr>
          <a:xfrm>
            <a:off x="1348817" y="4047287"/>
            <a:ext cx="4746654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2" name="Google Shape;842;p71"/>
          <p:cNvSpPr txBox="1">
            <a:spLocks noGrp="1"/>
          </p:cNvSpPr>
          <p:nvPr>
            <p:ph type="body" idx="5"/>
          </p:nvPr>
        </p:nvSpPr>
        <p:spPr>
          <a:xfrm>
            <a:off x="1806201" y="4518071"/>
            <a:ext cx="4289271" cy="14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3" name="Google Shape;843;p71"/>
          <p:cNvSpPr/>
          <p:nvPr/>
        </p:nvSpPr>
        <p:spPr>
          <a:xfrm rot="3600000">
            <a:off x="6248557" y="1615605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4" name="Google Shape;844;p71"/>
          <p:cNvSpPr/>
          <p:nvPr/>
        </p:nvSpPr>
        <p:spPr>
          <a:xfrm rot="6618510">
            <a:off x="6326282" y="169333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5" name="Google Shape;845;p71"/>
          <p:cNvSpPr txBox="1">
            <a:spLocks noGrp="1"/>
          </p:cNvSpPr>
          <p:nvPr>
            <p:ph type="body" idx="6"/>
          </p:nvPr>
        </p:nvSpPr>
        <p:spPr>
          <a:xfrm>
            <a:off x="6820149" y="1772628"/>
            <a:ext cx="4746654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71"/>
          <p:cNvSpPr txBox="1">
            <a:spLocks noGrp="1"/>
          </p:cNvSpPr>
          <p:nvPr>
            <p:ph type="body" idx="7"/>
          </p:nvPr>
        </p:nvSpPr>
        <p:spPr>
          <a:xfrm>
            <a:off x="7277533" y="2243412"/>
            <a:ext cx="4289271" cy="14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71"/>
          <p:cNvSpPr/>
          <p:nvPr/>
        </p:nvSpPr>
        <p:spPr>
          <a:xfrm rot="3600000">
            <a:off x="6248557" y="3892297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8" name="Google Shape;848;p71"/>
          <p:cNvSpPr/>
          <p:nvPr/>
        </p:nvSpPr>
        <p:spPr>
          <a:xfrm rot="6618510">
            <a:off x="6326282" y="3970029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9" name="Google Shape;849;p71"/>
          <p:cNvSpPr txBox="1">
            <a:spLocks noGrp="1"/>
          </p:cNvSpPr>
          <p:nvPr>
            <p:ph type="body" idx="8"/>
          </p:nvPr>
        </p:nvSpPr>
        <p:spPr>
          <a:xfrm>
            <a:off x="6820149" y="4049320"/>
            <a:ext cx="4746654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p71"/>
          <p:cNvSpPr txBox="1">
            <a:spLocks noGrp="1"/>
          </p:cNvSpPr>
          <p:nvPr>
            <p:ph type="body" idx="9"/>
          </p:nvPr>
        </p:nvSpPr>
        <p:spPr>
          <a:xfrm>
            <a:off x="7277533" y="4520105"/>
            <a:ext cx="4289271" cy="14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5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5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75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75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5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2750"/>
                            </p:stCondLst>
                            <p:childTnLst>
                              <p:par>
                                <p:cTn id="23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3250"/>
                            </p:stCondLst>
                            <p:childTnLst>
                              <p:par>
                                <p:cTn id="2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3750"/>
                            </p:stCondLst>
                            <p:childTnLst>
                              <p:par>
                                <p:cTn id="24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4250"/>
                            </p:stCondLst>
                            <p:childTnLst>
                              <p:par>
                                <p:cTn id="24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2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2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75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75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75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75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8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8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8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2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">
  <p:cSld name="Wide Image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72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72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72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55" name="Google Shape;855;p72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p72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7" name="Google Shape;857;p72"/>
          <p:cNvSpPr>
            <a:spLocks noGrp="1"/>
          </p:cNvSpPr>
          <p:nvPr>
            <p:ph type="pic" idx="2"/>
          </p:nvPr>
        </p:nvSpPr>
        <p:spPr>
          <a:xfrm>
            <a:off x="0" y="1604798"/>
            <a:ext cx="12191999" cy="358164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58" name="Google Shape;858;p72"/>
          <p:cNvSpPr txBox="1">
            <a:spLocks noGrp="1"/>
          </p:cNvSpPr>
          <p:nvPr>
            <p:ph type="body" idx="3"/>
          </p:nvPr>
        </p:nvSpPr>
        <p:spPr>
          <a:xfrm>
            <a:off x="718936" y="5438176"/>
            <a:ext cx="10801146" cy="79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9" name="Google Shape;859;p72"/>
          <p:cNvSpPr/>
          <p:nvPr/>
        </p:nvSpPr>
        <p:spPr>
          <a:xfrm>
            <a:off x="814955" y="534216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0" name="Google Shape;860;p72"/>
          <p:cNvSpPr txBox="1">
            <a:spLocks noGrp="1"/>
          </p:cNvSpPr>
          <p:nvPr>
            <p:ph type="body" idx="4"/>
          </p:nvPr>
        </p:nvSpPr>
        <p:spPr>
          <a:xfrm>
            <a:off x="0" y="4431696"/>
            <a:ext cx="12192000" cy="764419"/>
          </a:xfrm>
          <a:prstGeom prst="rect">
            <a:avLst/>
          </a:prstGeom>
          <a:solidFill>
            <a:srgbClr val="2F5496">
              <a:alpha val="80000"/>
            </a:srgb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Image 1">
  <p:cSld name="Wide Image 1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73"/>
          <p:cNvSpPr>
            <a:spLocks noGrp="1"/>
          </p:cNvSpPr>
          <p:nvPr>
            <p:ph type="pic" idx="2"/>
          </p:nvPr>
        </p:nvSpPr>
        <p:spPr>
          <a:xfrm>
            <a:off x="4655715" y="1604797"/>
            <a:ext cx="7536285" cy="31203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63" name="Google Shape;863;p73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73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5" name="Google Shape;865;p73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66" name="Google Shape;866;p73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73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8" name="Google Shape;868;p73"/>
          <p:cNvSpPr txBox="1">
            <a:spLocks noGrp="1"/>
          </p:cNvSpPr>
          <p:nvPr>
            <p:ph type="body" idx="3"/>
          </p:nvPr>
        </p:nvSpPr>
        <p:spPr>
          <a:xfrm>
            <a:off x="718936" y="5109186"/>
            <a:ext cx="10801146" cy="10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73"/>
          <p:cNvSpPr/>
          <p:nvPr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0" name="Google Shape;870;p73"/>
          <p:cNvSpPr/>
          <p:nvPr/>
        </p:nvSpPr>
        <p:spPr>
          <a:xfrm>
            <a:off x="0" y="1604797"/>
            <a:ext cx="4655715" cy="3120347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1" name="Google Shape;871;p73"/>
          <p:cNvSpPr txBox="1">
            <a:spLocks noGrp="1"/>
          </p:cNvSpPr>
          <p:nvPr>
            <p:ph type="body" idx="4"/>
          </p:nvPr>
        </p:nvSpPr>
        <p:spPr>
          <a:xfrm>
            <a:off x="718936" y="1844824"/>
            <a:ext cx="3600712" cy="2688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orisontal Images">
  <p:cSld name="3 Horisontal Image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74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74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74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76" name="Google Shape;876;p74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7" name="Google Shape;877;p74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8" name="Google Shape;878;p74"/>
          <p:cNvSpPr>
            <a:spLocks noGrp="1"/>
          </p:cNvSpPr>
          <p:nvPr>
            <p:ph type="pic" idx="2"/>
          </p:nvPr>
        </p:nvSpPr>
        <p:spPr>
          <a:xfrm>
            <a:off x="0" y="1604797"/>
            <a:ext cx="2975383" cy="3120347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79" name="Google Shape;879;p74"/>
          <p:cNvSpPr>
            <a:spLocks noGrp="1"/>
          </p:cNvSpPr>
          <p:nvPr>
            <p:ph type="pic" idx="3"/>
          </p:nvPr>
        </p:nvSpPr>
        <p:spPr>
          <a:xfrm>
            <a:off x="2975383" y="1604797"/>
            <a:ext cx="5713129" cy="3120347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0" name="Google Shape;880;p74"/>
          <p:cNvSpPr>
            <a:spLocks noGrp="1"/>
          </p:cNvSpPr>
          <p:nvPr>
            <p:ph type="pic" idx="4"/>
          </p:nvPr>
        </p:nvSpPr>
        <p:spPr>
          <a:xfrm>
            <a:off x="8688512" y="1604797"/>
            <a:ext cx="3503487" cy="312034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81" name="Google Shape;881;p74"/>
          <p:cNvSpPr txBox="1">
            <a:spLocks noGrp="1"/>
          </p:cNvSpPr>
          <p:nvPr>
            <p:ph type="body" idx="5"/>
          </p:nvPr>
        </p:nvSpPr>
        <p:spPr>
          <a:xfrm>
            <a:off x="718936" y="5109186"/>
            <a:ext cx="10801146" cy="10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2" name="Google Shape;882;p74"/>
          <p:cNvSpPr/>
          <p:nvPr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3" name="Google Shape;883;p74"/>
          <p:cNvSpPr/>
          <p:nvPr/>
        </p:nvSpPr>
        <p:spPr>
          <a:xfrm>
            <a:off x="-1" y="4725144"/>
            <a:ext cx="2975940" cy="9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4" name="Google Shape;884;p74"/>
          <p:cNvSpPr/>
          <p:nvPr/>
        </p:nvSpPr>
        <p:spPr>
          <a:xfrm>
            <a:off x="2975940" y="4725144"/>
            <a:ext cx="5712500" cy="96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5" name="Google Shape;885;p74"/>
          <p:cNvSpPr/>
          <p:nvPr/>
        </p:nvSpPr>
        <p:spPr>
          <a:xfrm>
            <a:off x="8688512" y="4725144"/>
            <a:ext cx="3503487" cy="96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cons and Items">
  <p:cSld name="4 Icons and Items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5"/>
          <p:cNvSpPr/>
          <p:nvPr/>
        </p:nvSpPr>
        <p:spPr>
          <a:xfrm>
            <a:off x="4051237" y="2022707"/>
            <a:ext cx="1578183" cy="1578046"/>
          </a:xfrm>
          <a:prstGeom prst="ellips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8" name="Google Shape;888;p75"/>
          <p:cNvSpPr/>
          <p:nvPr/>
        </p:nvSpPr>
        <p:spPr>
          <a:xfrm>
            <a:off x="6671177" y="2022706"/>
            <a:ext cx="1578183" cy="1578046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9" name="Google Shape;889;p75"/>
          <p:cNvSpPr/>
          <p:nvPr/>
        </p:nvSpPr>
        <p:spPr>
          <a:xfrm>
            <a:off x="9291117" y="2022706"/>
            <a:ext cx="1578183" cy="157804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0" name="Google Shape;890;p75"/>
          <p:cNvSpPr/>
          <p:nvPr/>
        </p:nvSpPr>
        <p:spPr>
          <a:xfrm>
            <a:off x="1429401" y="2022705"/>
            <a:ext cx="1578183" cy="1578046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1" name="Google Shape;891;p75"/>
          <p:cNvSpPr/>
          <p:nvPr/>
        </p:nvSpPr>
        <p:spPr>
          <a:xfrm>
            <a:off x="3949628" y="1954974"/>
            <a:ext cx="1578183" cy="1578046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2" name="Google Shape;892;p75"/>
          <p:cNvSpPr/>
          <p:nvPr/>
        </p:nvSpPr>
        <p:spPr>
          <a:xfrm>
            <a:off x="6569568" y="1954973"/>
            <a:ext cx="1578183" cy="1578046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3" name="Google Shape;893;p75"/>
          <p:cNvSpPr/>
          <p:nvPr/>
        </p:nvSpPr>
        <p:spPr>
          <a:xfrm>
            <a:off x="9189508" y="1954972"/>
            <a:ext cx="1578183" cy="157804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4" name="Google Shape;894;p75"/>
          <p:cNvSpPr/>
          <p:nvPr/>
        </p:nvSpPr>
        <p:spPr>
          <a:xfrm>
            <a:off x="1327792" y="1954972"/>
            <a:ext cx="1578183" cy="157804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5" name="Google Shape;895;p75"/>
          <p:cNvSpPr/>
          <p:nvPr/>
        </p:nvSpPr>
        <p:spPr>
          <a:xfrm>
            <a:off x="3996939" y="1988842"/>
            <a:ext cx="1578183" cy="15780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6" name="Google Shape;896;p75"/>
          <p:cNvSpPr/>
          <p:nvPr/>
        </p:nvSpPr>
        <p:spPr>
          <a:xfrm>
            <a:off x="6616879" y="1988842"/>
            <a:ext cx="1578183" cy="1578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7" name="Google Shape;897;p75"/>
          <p:cNvSpPr/>
          <p:nvPr/>
        </p:nvSpPr>
        <p:spPr>
          <a:xfrm>
            <a:off x="9236819" y="1988841"/>
            <a:ext cx="1578183" cy="15780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8" name="Google Shape;898;p75"/>
          <p:cNvSpPr/>
          <p:nvPr/>
        </p:nvSpPr>
        <p:spPr>
          <a:xfrm>
            <a:off x="1375103" y="1988840"/>
            <a:ext cx="1578183" cy="15780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9" name="Google Shape;899;p75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75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75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902" name="Google Shape;902;p75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sz="1600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75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4" name="Google Shape;904;p75"/>
          <p:cNvSpPr>
            <a:spLocks noGrp="1"/>
          </p:cNvSpPr>
          <p:nvPr>
            <p:ph type="pic" idx="2"/>
          </p:nvPr>
        </p:nvSpPr>
        <p:spPr>
          <a:xfrm>
            <a:off x="4503319" y="2495179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5" name="Google Shape;905;p75"/>
          <p:cNvSpPr>
            <a:spLocks noGrp="1"/>
          </p:cNvSpPr>
          <p:nvPr>
            <p:ph type="pic" idx="3"/>
          </p:nvPr>
        </p:nvSpPr>
        <p:spPr>
          <a:xfrm>
            <a:off x="7123260" y="2495178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6" name="Google Shape;906;p75"/>
          <p:cNvSpPr>
            <a:spLocks noGrp="1"/>
          </p:cNvSpPr>
          <p:nvPr>
            <p:ph type="pic" idx="4"/>
          </p:nvPr>
        </p:nvSpPr>
        <p:spPr>
          <a:xfrm>
            <a:off x="9743199" y="2495177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7" name="Google Shape;907;p75"/>
          <p:cNvSpPr>
            <a:spLocks noGrp="1"/>
          </p:cNvSpPr>
          <p:nvPr>
            <p:ph type="pic" idx="5"/>
          </p:nvPr>
        </p:nvSpPr>
        <p:spPr>
          <a:xfrm>
            <a:off x="1881483" y="2495177"/>
            <a:ext cx="565421" cy="565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08" name="Google Shape;908;p75"/>
          <p:cNvSpPr txBox="1">
            <a:spLocks noGrp="1"/>
          </p:cNvSpPr>
          <p:nvPr>
            <p:ph type="body" idx="6"/>
          </p:nvPr>
        </p:nvSpPr>
        <p:spPr>
          <a:xfrm>
            <a:off x="936417" y="3667685"/>
            <a:ext cx="245555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9" name="Google Shape;909;p75"/>
          <p:cNvSpPr txBox="1">
            <a:spLocks noGrp="1"/>
          </p:cNvSpPr>
          <p:nvPr>
            <p:ph type="body" idx="7"/>
          </p:nvPr>
        </p:nvSpPr>
        <p:spPr>
          <a:xfrm>
            <a:off x="925527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0" name="Google Shape;910;p75"/>
          <p:cNvSpPr/>
          <p:nvPr/>
        </p:nvSpPr>
        <p:spPr>
          <a:xfrm>
            <a:off x="1083980" y="419574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75"/>
          <p:cNvSpPr txBox="1">
            <a:spLocks noGrp="1"/>
          </p:cNvSpPr>
          <p:nvPr>
            <p:ph type="body" idx="8"/>
          </p:nvPr>
        </p:nvSpPr>
        <p:spPr>
          <a:xfrm>
            <a:off x="3538839" y="3666122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2" name="Google Shape;912;p75"/>
          <p:cNvSpPr txBox="1">
            <a:spLocks noGrp="1"/>
          </p:cNvSpPr>
          <p:nvPr>
            <p:ph type="body" idx="9"/>
          </p:nvPr>
        </p:nvSpPr>
        <p:spPr>
          <a:xfrm>
            <a:off x="3546099" y="4252357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3" name="Google Shape;913;p75"/>
          <p:cNvSpPr/>
          <p:nvPr/>
        </p:nvSpPr>
        <p:spPr>
          <a:xfrm>
            <a:off x="3704552" y="4194181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4" name="Google Shape;914;p75"/>
          <p:cNvSpPr txBox="1">
            <a:spLocks noGrp="1"/>
          </p:cNvSpPr>
          <p:nvPr>
            <p:ph type="body" idx="13"/>
          </p:nvPr>
        </p:nvSpPr>
        <p:spPr>
          <a:xfrm>
            <a:off x="6163041" y="3667685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5" name="Google Shape;915;p75"/>
          <p:cNvSpPr txBox="1">
            <a:spLocks noGrp="1"/>
          </p:cNvSpPr>
          <p:nvPr>
            <p:ph type="body" idx="14"/>
          </p:nvPr>
        </p:nvSpPr>
        <p:spPr>
          <a:xfrm>
            <a:off x="6166671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6" name="Google Shape;916;p75"/>
          <p:cNvSpPr/>
          <p:nvPr/>
        </p:nvSpPr>
        <p:spPr>
          <a:xfrm>
            <a:off x="6325124" y="419574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75"/>
          <p:cNvSpPr txBox="1">
            <a:spLocks noGrp="1"/>
          </p:cNvSpPr>
          <p:nvPr>
            <p:ph type="body" idx="15"/>
          </p:nvPr>
        </p:nvSpPr>
        <p:spPr>
          <a:xfrm>
            <a:off x="8787242" y="3667685"/>
            <a:ext cx="2477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8" name="Google Shape;918;p75"/>
          <p:cNvSpPr txBox="1">
            <a:spLocks noGrp="1"/>
          </p:cNvSpPr>
          <p:nvPr>
            <p:ph type="body" idx="16"/>
          </p:nvPr>
        </p:nvSpPr>
        <p:spPr>
          <a:xfrm>
            <a:off x="8787242" y="4253920"/>
            <a:ext cx="2477334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75"/>
          <p:cNvSpPr/>
          <p:nvPr/>
        </p:nvSpPr>
        <p:spPr>
          <a:xfrm>
            <a:off x="8945696" y="419574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50"/>
                            </p:stCondLst>
                            <p:childTnLst>
                              <p:par>
                                <p:cTn id="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5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9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5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25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9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/>
                                        <p:tgtEl>
                                          <p:spTgt spid="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75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5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000"/>
                            </p:stCondLst>
                            <p:childTnLst>
                              <p:par>
                                <p:cTn id="1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9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9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9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9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75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5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75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75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750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750"/>
                                        <p:tgtEl>
                                          <p:spTgt spid="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75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750"/>
                            </p:stCondLst>
                            <p:childTnLst>
                              <p:par>
                                <p:cTn id="2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3250"/>
                            </p:stCondLst>
                            <p:childTnLst>
                              <p:par>
                                <p:cTn id="2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4250"/>
                            </p:stCondLst>
                            <p:childTnLst>
                              <p:par>
                                <p:cTn id="2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4750"/>
                            </p:stCondLst>
                            <p:childTnLst>
                              <p:par>
                                <p:cTn id="2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5750"/>
                            </p:stCondLst>
                            <p:childTnLst>
                              <p:par>
                                <p:cTn id="2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625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75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75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75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75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750"/>
                                        <p:tgtEl>
                                          <p:spTgt spid="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75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75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75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6"/>
          <p:cNvSpPr/>
          <p:nvPr/>
        </p:nvSpPr>
        <p:spPr>
          <a:xfrm>
            <a:off x="5164467" y="1887240"/>
            <a:ext cx="1967237" cy="1967066"/>
          </a:xfrm>
          <a:prstGeom prst="ellips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2" name="Google Shape;922;p76"/>
          <p:cNvSpPr/>
          <p:nvPr/>
        </p:nvSpPr>
        <p:spPr>
          <a:xfrm>
            <a:off x="8605058" y="1887240"/>
            <a:ext cx="1967237" cy="1967066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3" name="Google Shape;923;p76"/>
          <p:cNvSpPr/>
          <p:nvPr/>
        </p:nvSpPr>
        <p:spPr>
          <a:xfrm>
            <a:off x="1723876" y="1887238"/>
            <a:ext cx="1967237" cy="1967066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4" name="Google Shape;924;p76"/>
          <p:cNvSpPr/>
          <p:nvPr/>
        </p:nvSpPr>
        <p:spPr>
          <a:xfrm>
            <a:off x="5062858" y="1819507"/>
            <a:ext cx="1967237" cy="1967066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5" name="Google Shape;925;p76"/>
          <p:cNvSpPr/>
          <p:nvPr/>
        </p:nvSpPr>
        <p:spPr>
          <a:xfrm>
            <a:off x="8503449" y="1819506"/>
            <a:ext cx="1967237" cy="1967066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6" name="Google Shape;926;p76"/>
          <p:cNvSpPr/>
          <p:nvPr/>
        </p:nvSpPr>
        <p:spPr>
          <a:xfrm>
            <a:off x="1622267" y="1819505"/>
            <a:ext cx="1967237" cy="196706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7" name="Google Shape;927;p76"/>
          <p:cNvSpPr/>
          <p:nvPr/>
        </p:nvSpPr>
        <p:spPr>
          <a:xfrm>
            <a:off x="5110169" y="1853376"/>
            <a:ext cx="1967237" cy="19670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8" name="Google Shape;928;p76"/>
          <p:cNvSpPr/>
          <p:nvPr/>
        </p:nvSpPr>
        <p:spPr>
          <a:xfrm>
            <a:off x="8550760" y="1853375"/>
            <a:ext cx="1967237" cy="19670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9" name="Google Shape;929;p76"/>
          <p:cNvSpPr/>
          <p:nvPr/>
        </p:nvSpPr>
        <p:spPr>
          <a:xfrm>
            <a:off x="1669578" y="1853374"/>
            <a:ext cx="1967237" cy="19670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0" name="Google Shape;930;p76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76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76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933" name="Google Shape;933;p76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sz="1600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4" name="Google Shape;934;p76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5" name="Google Shape;935;p76"/>
          <p:cNvSpPr txBox="1">
            <a:spLocks noGrp="1"/>
          </p:cNvSpPr>
          <p:nvPr>
            <p:ph type="body" idx="2"/>
          </p:nvPr>
        </p:nvSpPr>
        <p:spPr>
          <a:xfrm>
            <a:off x="1096105" y="3904247"/>
            <a:ext cx="30907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6" name="Google Shape;936;p76"/>
          <p:cNvSpPr txBox="1">
            <a:spLocks noGrp="1"/>
          </p:cNvSpPr>
          <p:nvPr>
            <p:ph type="body" idx="3"/>
          </p:nvPr>
        </p:nvSpPr>
        <p:spPr>
          <a:xfrm>
            <a:off x="1074151" y="4490482"/>
            <a:ext cx="3135357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7" name="Google Shape;937;p76"/>
          <p:cNvSpPr/>
          <p:nvPr/>
        </p:nvSpPr>
        <p:spPr>
          <a:xfrm>
            <a:off x="1577508" y="443230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8" name="Google Shape;938;p76"/>
          <p:cNvSpPr txBox="1">
            <a:spLocks noGrp="1"/>
          </p:cNvSpPr>
          <p:nvPr>
            <p:ph type="body" idx="4"/>
          </p:nvPr>
        </p:nvSpPr>
        <p:spPr>
          <a:xfrm>
            <a:off x="4534794" y="3902684"/>
            <a:ext cx="3118201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9" name="Google Shape;939;p76"/>
          <p:cNvSpPr txBox="1">
            <a:spLocks noGrp="1"/>
          </p:cNvSpPr>
          <p:nvPr>
            <p:ph type="body" idx="5"/>
          </p:nvPr>
        </p:nvSpPr>
        <p:spPr>
          <a:xfrm>
            <a:off x="4536625" y="4488919"/>
            <a:ext cx="3135357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0" name="Google Shape;940;p76"/>
          <p:cNvSpPr/>
          <p:nvPr/>
        </p:nvSpPr>
        <p:spPr>
          <a:xfrm>
            <a:off x="5039982" y="443074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1" name="Google Shape;941;p76"/>
          <p:cNvSpPr txBox="1">
            <a:spLocks noGrp="1"/>
          </p:cNvSpPr>
          <p:nvPr>
            <p:ph type="body" idx="6"/>
          </p:nvPr>
        </p:nvSpPr>
        <p:spPr>
          <a:xfrm>
            <a:off x="7975277" y="3904247"/>
            <a:ext cx="3118201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2" name="Google Shape;942;p76"/>
          <p:cNvSpPr txBox="1">
            <a:spLocks noGrp="1"/>
          </p:cNvSpPr>
          <p:nvPr>
            <p:ph type="body" idx="7"/>
          </p:nvPr>
        </p:nvSpPr>
        <p:spPr>
          <a:xfrm>
            <a:off x="7973478" y="4490482"/>
            <a:ext cx="3135357" cy="14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76"/>
          <p:cNvSpPr/>
          <p:nvPr/>
        </p:nvSpPr>
        <p:spPr>
          <a:xfrm>
            <a:off x="8476836" y="443230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4" name="Google Shape;944;p76"/>
          <p:cNvSpPr txBox="1">
            <a:spLocks noGrp="1"/>
          </p:cNvSpPr>
          <p:nvPr>
            <p:ph type="body" idx="8"/>
          </p:nvPr>
        </p:nvSpPr>
        <p:spPr>
          <a:xfrm>
            <a:off x="1714199" y="2563011"/>
            <a:ext cx="1865628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5" name="Google Shape;945;p76"/>
          <p:cNvSpPr txBox="1">
            <a:spLocks noGrp="1"/>
          </p:cNvSpPr>
          <p:nvPr>
            <p:ph type="body" idx="9"/>
          </p:nvPr>
        </p:nvSpPr>
        <p:spPr>
          <a:xfrm>
            <a:off x="5157881" y="2563011"/>
            <a:ext cx="1865628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76"/>
          <p:cNvSpPr txBox="1">
            <a:spLocks noGrp="1"/>
          </p:cNvSpPr>
          <p:nvPr>
            <p:ph type="body" idx="13"/>
          </p:nvPr>
        </p:nvSpPr>
        <p:spPr>
          <a:xfrm>
            <a:off x="8601563" y="2563011"/>
            <a:ext cx="1865628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33"/>
              <a:buNone/>
              <a:defRPr sz="2133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/>
                                        <p:tgtEl>
                                          <p:spTgt spid="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9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9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9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9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9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750"/>
                            </p:stCondLst>
                            <p:childTnLst>
                              <p:par>
                                <p:cTn id="1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9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25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9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9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9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75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75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75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75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75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75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/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750"/>
                                        <p:tgtEl>
                                          <p:spTgt spid="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750"/>
                                        <p:tgtEl>
                                          <p:spTgt spid="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750"/>
                                        <p:tgtEl>
                                          <p:spTgt spid="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750"/>
                                        <p:tgtEl>
                                          <p:spTgt spid="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750"/>
                                        <p:tgtEl>
                                          <p:spTgt spid="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750"/>
                                        <p:tgtEl>
                                          <p:spTgt spid="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750"/>
                                        <p:tgtEl>
                                          <p:spTgt spid="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75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750"/>
                                        <p:tgtEl>
                                          <p:spTgt spid="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750"/>
                                        <p:tgtEl>
                                          <p:spTgt spid="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750"/>
                                        <p:tgtEl>
                                          <p:spTgt spid="9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750"/>
                                        <p:tgtEl>
                                          <p:spTgt spid="9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750"/>
                                        <p:tgtEl>
                                          <p:spTgt spid="9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750"/>
                                        <p:tgtEl>
                                          <p:spTgt spid="9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500"/>
                            </p:stCondLst>
                            <p:childTnLst>
                              <p:par>
                                <p:cTn id="2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000"/>
                            </p:stCondLst>
                            <p:childTnLst>
                              <p:par>
                                <p:cTn id="2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500"/>
                            </p:stCondLst>
                            <p:childTnLst>
                              <p:par>
                                <p:cTn id="2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00"/>
                            </p:stCondLst>
                            <p:childTnLst>
                              <p:par>
                                <p:cTn id="2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00"/>
                            </p:stCondLst>
                            <p:childTnLst>
                              <p:par>
                                <p:cTn id="2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9000"/>
                            </p:stCondLst>
                            <p:childTnLst>
                              <p:par>
                                <p:cTn id="2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9500"/>
                            </p:stCondLst>
                            <p:childTnLst>
                              <p:par>
                                <p:cTn id="2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75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75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75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75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75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75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750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750"/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750"/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750"/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750"/>
                                        <p:tgtEl>
                                          <p:spTgt spid="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750"/>
                                        <p:tgtEl>
                                          <p:spTgt spid="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750"/>
                                        <p:tgtEl>
                                          <p:spTgt spid="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750"/>
                                        <p:tgtEl>
                                          <p:spTgt spid="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750"/>
                                        <p:tgtEl>
                                          <p:spTgt spid="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750"/>
                                        <p:tgtEl>
                                          <p:spTgt spid="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750"/>
                                        <p:tgtEl>
                                          <p:spTgt spid="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750"/>
                                        <p:tgtEl>
                                          <p:spTgt spid="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750"/>
                                        <p:tgtEl>
                                          <p:spTgt spid="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750"/>
                                        <p:tgtEl>
                                          <p:spTgt spid="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750"/>
                                        <p:tgtEl>
                                          <p:spTgt spid="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750"/>
                                        <p:tgtEl>
                                          <p:spTgt spid="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750"/>
                                        <p:tgtEl>
                                          <p:spTgt spid="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750"/>
                                        <p:tgtEl>
                                          <p:spTgt spid="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250"/>
                            </p:stCondLst>
                            <p:childTnLst>
                              <p:par>
                                <p:cTn id="3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250"/>
                            </p:stCondLst>
                            <p:childTnLst>
                              <p:par>
                                <p:cTn id="3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3750"/>
                            </p:stCondLst>
                            <p:childTnLst>
                              <p:par>
                                <p:cTn id="4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4250"/>
                            </p:stCondLst>
                            <p:childTnLst>
                              <p:par>
                                <p:cTn id="4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/>
                                        <p:tgtEl>
                                          <p:spTgt spid="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5250"/>
                            </p:stCondLst>
                            <p:childTnLst>
                              <p:par>
                                <p:cTn id="4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9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9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9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9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/>
                                        <p:tgtEl>
                                          <p:spTgt spid="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- 5 Items">
  <p:cSld name="Table of Contents - 5 Item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2"/>
          <p:cNvSpPr/>
          <p:nvPr/>
        </p:nvSpPr>
        <p:spPr>
          <a:xfrm>
            <a:off x="0" y="0"/>
            <a:ext cx="563990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32"/>
          <p:cNvSpPr txBox="1">
            <a:spLocks noGrp="1"/>
          </p:cNvSpPr>
          <p:nvPr>
            <p:ph type="title"/>
          </p:nvPr>
        </p:nvSpPr>
        <p:spPr>
          <a:xfrm>
            <a:off x="556919" y="782320"/>
            <a:ext cx="4482872" cy="547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ltra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/>
          <p:nvPr/>
        </p:nvSpPr>
        <p:spPr>
          <a:xfrm>
            <a:off x="5423867" y="1460623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32"/>
          <p:cNvSpPr/>
          <p:nvPr/>
        </p:nvSpPr>
        <p:spPr>
          <a:xfrm>
            <a:off x="5423867" y="2367883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5423867" y="3275143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32"/>
          <p:cNvSpPr/>
          <p:nvPr/>
        </p:nvSpPr>
        <p:spPr>
          <a:xfrm>
            <a:off x="5423867" y="4182403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2"/>
          <p:cNvSpPr/>
          <p:nvPr/>
        </p:nvSpPr>
        <p:spPr>
          <a:xfrm>
            <a:off x="5423867" y="5089663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1"/>
          </p:nvPr>
        </p:nvSpPr>
        <p:spPr>
          <a:xfrm>
            <a:off x="6000739" y="1292401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2"/>
          <p:cNvSpPr txBox="1">
            <a:spLocks noGrp="1"/>
          </p:cNvSpPr>
          <p:nvPr>
            <p:ph type="body" idx="2"/>
          </p:nvPr>
        </p:nvSpPr>
        <p:spPr>
          <a:xfrm>
            <a:off x="6000739" y="1772454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2"/>
          <p:cNvSpPr txBox="1">
            <a:spLocks noGrp="1"/>
          </p:cNvSpPr>
          <p:nvPr>
            <p:ph type="body" idx="3"/>
          </p:nvPr>
        </p:nvSpPr>
        <p:spPr>
          <a:xfrm>
            <a:off x="6000739" y="2200820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2"/>
          <p:cNvSpPr txBox="1">
            <a:spLocks noGrp="1"/>
          </p:cNvSpPr>
          <p:nvPr>
            <p:ph type="body" idx="4"/>
          </p:nvPr>
        </p:nvSpPr>
        <p:spPr>
          <a:xfrm>
            <a:off x="6000739" y="2680873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2"/>
          <p:cNvSpPr txBox="1">
            <a:spLocks noGrp="1"/>
          </p:cNvSpPr>
          <p:nvPr>
            <p:ph type="body" idx="5"/>
          </p:nvPr>
        </p:nvSpPr>
        <p:spPr>
          <a:xfrm>
            <a:off x="6000739" y="3109238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6"/>
          </p:nvPr>
        </p:nvSpPr>
        <p:spPr>
          <a:xfrm>
            <a:off x="6000739" y="3589291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7"/>
          </p:nvPr>
        </p:nvSpPr>
        <p:spPr>
          <a:xfrm>
            <a:off x="6000739" y="4017657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8"/>
          </p:nvPr>
        </p:nvSpPr>
        <p:spPr>
          <a:xfrm>
            <a:off x="6000739" y="4497710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9"/>
          </p:nvPr>
        </p:nvSpPr>
        <p:spPr>
          <a:xfrm>
            <a:off x="6000739" y="4926076"/>
            <a:ext cx="5520334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3"/>
          </p:nvPr>
        </p:nvSpPr>
        <p:spPr>
          <a:xfrm>
            <a:off x="6000739" y="5406129"/>
            <a:ext cx="5520334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18" name="Google Shape;11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"/>
                            </p:stCondLst>
                            <p:childTnLst>
                              <p:par>
                                <p:cTn id="18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000"/>
                            </p:stCondLst>
                            <p:childTnLst>
                              <p:par>
                                <p:cTn id="24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Iconic List">
  <p:cSld name="6 Iconic List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77"/>
          <p:cNvSpPr/>
          <p:nvPr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9" name="Google Shape;949;p77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77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77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952" name="Google Shape;952;p77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sz="1600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3" name="Google Shape;953;p77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4" name="Google Shape;954;p77"/>
          <p:cNvSpPr>
            <a:spLocks noGrp="1"/>
          </p:cNvSpPr>
          <p:nvPr>
            <p:ph type="pic" idx="2"/>
          </p:nvPr>
        </p:nvSpPr>
        <p:spPr>
          <a:xfrm>
            <a:off x="593286" y="1863201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55" name="Google Shape;955;p77"/>
          <p:cNvSpPr txBox="1">
            <a:spLocks noGrp="1"/>
          </p:cNvSpPr>
          <p:nvPr>
            <p:ph type="body" idx="3"/>
          </p:nvPr>
        </p:nvSpPr>
        <p:spPr>
          <a:xfrm>
            <a:off x="1204874" y="181624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6" name="Google Shape;956;p77"/>
          <p:cNvSpPr txBox="1">
            <a:spLocks noGrp="1"/>
          </p:cNvSpPr>
          <p:nvPr>
            <p:ph type="body" idx="4"/>
          </p:nvPr>
        </p:nvSpPr>
        <p:spPr>
          <a:xfrm>
            <a:off x="1222531" y="240247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77"/>
          <p:cNvSpPr/>
          <p:nvPr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8" name="Google Shape;958;p77"/>
          <p:cNvSpPr/>
          <p:nvPr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9" name="Google Shape;959;p77"/>
          <p:cNvSpPr>
            <a:spLocks noGrp="1"/>
          </p:cNvSpPr>
          <p:nvPr>
            <p:ph type="pic" idx="5"/>
          </p:nvPr>
        </p:nvSpPr>
        <p:spPr>
          <a:xfrm>
            <a:off x="4424027" y="1863201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60" name="Google Shape;960;p77"/>
          <p:cNvSpPr txBox="1">
            <a:spLocks noGrp="1"/>
          </p:cNvSpPr>
          <p:nvPr>
            <p:ph type="body" idx="6"/>
          </p:nvPr>
        </p:nvSpPr>
        <p:spPr>
          <a:xfrm>
            <a:off x="5035615" y="181624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1" name="Google Shape;961;p77"/>
          <p:cNvSpPr txBox="1">
            <a:spLocks noGrp="1"/>
          </p:cNvSpPr>
          <p:nvPr>
            <p:ph type="body" idx="7"/>
          </p:nvPr>
        </p:nvSpPr>
        <p:spPr>
          <a:xfrm>
            <a:off x="5053272" y="240247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2" name="Google Shape;962;p77"/>
          <p:cNvSpPr/>
          <p:nvPr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3" name="Google Shape;963;p77"/>
          <p:cNvSpPr/>
          <p:nvPr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4" name="Google Shape;964;p77"/>
          <p:cNvSpPr>
            <a:spLocks noGrp="1"/>
          </p:cNvSpPr>
          <p:nvPr>
            <p:ph type="pic" idx="8"/>
          </p:nvPr>
        </p:nvSpPr>
        <p:spPr>
          <a:xfrm>
            <a:off x="8251306" y="1863201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65" name="Google Shape;965;p77"/>
          <p:cNvSpPr txBox="1">
            <a:spLocks noGrp="1"/>
          </p:cNvSpPr>
          <p:nvPr>
            <p:ph type="body" idx="9"/>
          </p:nvPr>
        </p:nvSpPr>
        <p:spPr>
          <a:xfrm>
            <a:off x="8862894" y="181624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6" name="Google Shape;966;p77"/>
          <p:cNvSpPr txBox="1">
            <a:spLocks noGrp="1"/>
          </p:cNvSpPr>
          <p:nvPr>
            <p:ph type="body" idx="13"/>
          </p:nvPr>
        </p:nvSpPr>
        <p:spPr>
          <a:xfrm>
            <a:off x="8880551" y="240247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7" name="Google Shape;967;p77"/>
          <p:cNvSpPr/>
          <p:nvPr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8" name="Google Shape;968;p77"/>
          <p:cNvSpPr/>
          <p:nvPr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9" name="Google Shape;969;p77"/>
          <p:cNvSpPr>
            <a:spLocks noGrp="1"/>
          </p:cNvSpPr>
          <p:nvPr>
            <p:ph type="pic" idx="14"/>
          </p:nvPr>
        </p:nvSpPr>
        <p:spPr>
          <a:xfrm>
            <a:off x="601195" y="4029031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70" name="Google Shape;970;p77"/>
          <p:cNvSpPr txBox="1">
            <a:spLocks noGrp="1"/>
          </p:cNvSpPr>
          <p:nvPr>
            <p:ph type="body" idx="15"/>
          </p:nvPr>
        </p:nvSpPr>
        <p:spPr>
          <a:xfrm>
            <a:off x="1212782" y="3982071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1" name="Google Shape;971;p77"/>
          <p:cNvSpPr txBox="1">
            <a:spLocks noGrp="1"/>
          </p:cNvSpPr>
          <p:nvPr>
            <p:ph type="body" idx="16"/>
          </p:nvPr>
        </p:nvSpPr>
        <p:spPr>
          <a:xfrm>
            <a:off x="1230440" y="456830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2" name="Google Shape;972;p77"/>
          <p:cNvSpPr/>
          <p:nvPr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3" name="Google Shape;973;p77"/>
          <p:cNvSpPr/>
          <p:nvPr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4" name="Google Shape;974;p77"/>
          <p:cNvSpPr>
            <a:spLocks noGrp="1"/>
          </p:cNvSpPr>
          <p:nvPr>
            <p:ph type="pic" idx="17"/>
          </p:nvPr>
        </p:nvSpPr>
        <p:spPr>
          <a:xfrm>
            <a:off x="4431936" y="4029031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75" name="Google Shape;975;p77"/>
          <p:cNvSpPr txBox="1">
            <a:spLocks noGrp="1"/>
          </p:cNvSpPr>
          <p:nvPr>
            <p:ph type="body" idx="18"/>
          </p:nvPr>
        </p:nvSpPr>
        <p:spPr>
          <a:xfrm>
            <a:off x="5043524" y="3982071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3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6" name="Google Shape;976;p77"/>
          <p:cNvSpPr txBox="1">
            <a:spLocks noGrp="1"/>
          </p:cNvSpPr>
          <p:nvPr>
            <p:ph type="body" idx="19"/>
          </p:nvPr>
        </p:nvSpPr>
        <p:spPr>
          <a:xfrm>
            <a:off x="5061181" y="456830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7" name="Google Shape;977;p77"/>
          <p:cNvSpPr/>
          <p:nvPr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8" name="Google Shape;978;p77"/>
          <p:cNvSpPr/>
          <p:nvPr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9" name="Google Shape;979;p77"/>
          <p:cNvSpPr>
            <a:spLocks noGrp="1"/>
          </p:cNvSpPr>
          <p:nvPr>
            <p:ph type="pic" idx="20"/>
          </p:nvPr>
        </p:nvSpPr>
        <p:spPr>
          <a:xfrm>
            <a:off x="8259215" y="4029031"/>
            <a:ext cx="368259" cy="36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80" name="Google Shape;980;p77"/>
          <p:cNvSpPr txBox="1">
            <a:spLocks noGrp="1"/>
          </p:cNvSpPr>
          <p:nvPr>
            <p:ph type="body" idx="21"/>
          </p:nvPr>
        </p:nvSpPr>
        <p:spPr>
          <a:xfrm>
            <a:off x="8870802" y="3982071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33"/>
              <a:buNone/>
              <a:defRPr sz="2133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77"/>
          <p:cNvSpPr txBox="1">
            <a:spLocks noGrp="1"/>
          </p:cNvSpPr>
          <p:nvPr>
            <p:ph type="body" idx="22"/>
          </p:nvPr>
        </p:nvSpPr>
        <p:spPr>
          <a:xfrm>
            <a:off x="8888459" y="456830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2" name="Google Shape;982;p77"/>
          <p:cNvSpPr/>
          <p:nvPr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750"/>
                                        <p:tgtEl>
                                          <p:spTgt spid="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750"/>
                                        <p:tgtEl>
                                          <p:spTgt spid="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750"/>
                                        <p:tgtEl>
                                          <p:spTgt spid="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5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5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2250"/>
                            </p:stCondLst>
                            <p:childTnLst>
                              <p:par>
                                <p:cTn id="2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750"/>
                            </p:stCondLst>
                            <p:childTnLst>
                              <p:par>
                                <p:cTn id="2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9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9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9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6250"/>
                            </p:stCondLst>
                            <p:childTnLst>
                              <p:par>
                                <p:cTn id="2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750"/>
                                        <p:tgtEl>
                                          <p:spTgt spid="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75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75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75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1500"/>
                            </p:stCondLst>
                            <p:childTnLst>
                              <p:par>
                                <p:cTn id="3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75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75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75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750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2250"/>
                            </p:stCondLst>
                            <p:childTnLst>
                              <p:par>
                                <p:cTn id="3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2750"/>
                            </p:stCondLst>
                            <p:childTnLst>
                              <p:par>
                                <p:cTn id="3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/>
                                        <p:tgtEl>
                                          <p:spTgt spid="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3250"/>
                            </p:stCondLst>
                            <p:childTnLst>
                              <p:par>
                                <p:cTn id="3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3750"/>
                            </p:stCondLst>
                            <p:childTnLst>
                              <p:par>
                                <p:cTn id="3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24250"/>
                            </p:stCondLst>
                            <p:childTnLst>
                              <p:par>
                                <p:cTn id="3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/>
                                        <p:tgtEl>
                                          <p:spTgt spid="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4750"/>
                            </p:stCondLst>
                            <p:childTnLst>
                              <p:par>
                                <p:cTn id="3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25250"/>
                            </p:stCondLst>
                            <p:childTnLst>
                              <p:par>
                                <p:cTn id="3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5750"/>
                            </p:stCondLst>
                            <p:childTnLst>
                              <p:par>
                                <p:cTn id="3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/>
                                        <p:tgtEl>
                                          <p:spTgt spid="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6250"/>
                            </p:stCondLst>
                            <p:childTnLst>
                              <p:par>
                                <p:cTn id="3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500"/>
                                        <p:tgtEl>
                                          <p:spTgt spid="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9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9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9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9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9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9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9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9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26750"/>
                            </p:stCondLst>
                            <p:childTnLst>
                              <p:par>
                                <p:cTn id="4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75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75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75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75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4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500"/>
                                        <p:tgtEl>
                                          <p:spTgt spid="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4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9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30500"/>
                            </p:stCondLst>
                            <p:childTnLst>
                              <p:par>
                                <p:cTn id="4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9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31000"/>
                            </p:stCondLst>
                            <p:childTnLst>
                              <p:par>
                                <p:cTn id="4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9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31500"/>
                            </p:stCondLst>
                            <p:childTnLst>
                              <p:par>
                                <p:cTn id="4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9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1" dur="500"/>
                                        <p:tgtEl>
                                          <p:spTgt spid="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4" dur="500"/>
                                        <p:tgtEl>
                                          <p:spTgt spid="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500"/>
                                        <p:tgtEl>
                                          <p:spTgt spid="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3" dur="500"/>
                                        <p:tgtEl>
                                          <p:spTgt spid="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/>
                                        <p:tgtEl>
                                          <p:spTgt spid="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numeric List">
  <p:cSld name="6 numeric List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78"/>
          <p:cNvSpPr/>
          <p:nvPr/>
        </p:nvSpPr>
        <p:spPr>
          <a:xfrm>
            <a:off x="382869" y="1652803"/>
            <a:ext cx="789091" cy="7890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s-PE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5" name="Google Shape;985;p78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6" name="Google Shape;986;p78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7" name="Google Shape;987;p78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988" name="Google Shape;988;p78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sz="1600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9" name="Google Shape;989;p78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78"/>
          <p:cNvSpPr txBox="1">
            <a:spLocks noGrp="1"/>
          </p:cNvSpPr>
          <p:nvPr>
            <p:ph type="body" idx="2"/>
          </p:nvPr>
        </p:nvSpPr>
        <p:spPr>
          <a:xfrm>
            <a:off x="1204874" y="181624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1" name="Google Shape;991;p78"/>
          <p:cNvSpPr txBox="1">
            <a:spLocks noGrp="1"/>
          </p:cNvSpPr>
          <p:nvPr>
            <p:ph type="body" idx="3"/>
          </p:nvPr>
        </p:nvSpPr>
        <p:spPr>
          <a:xfrm>
            <a:off x="1222531" y="240247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2" name="Google Shape;992;p78"/>
          <p:cNvSpPr/>
          <p:nvPr/>
        </p:nvSpPr>
        <p:spPr>
          <a:xfrm>
            <a:off x="1318550" y="234430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3" name="Google Shape;993;p78"/>
          <p:cNvSpPr/>
          <p:nvPr/>
        </p:nvSpPr>
        <p:spPr>
          <a:xfrm>
            <a:off x="4213610" y="1652803"/>
            <a:ext cx="789091" cy="78902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s-PE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4" name="Google Shape;994;p78"/>
          <p:cNvSpPr txBox="1">
            <a:spLocks noGrp="1"/>
          </p:cNvSpPr>
          <p:nvPr>
            <p:ph type="body" idx="4"/>
          </p:nvPr>
        </p:nvSpPr>
        <p:spPr>
          <a:xfrm>
            <a:off x="5035615" y="181624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5" name="Google Shape;995;p78"/>
          <p:cNvSpPr txBox="1">
            <a:spLocks noGrp="1"/>
          </p:cNvSpPr>
          <p:nvPr>
            <p:ph type="body" idx="5"/>
          </p:nvPr>
        </p:nvSpPr>
        <p:spPr>
          <a:xfrm>
            <a:off x="5053272" y="240247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6" name="Google Shape;996;p78"/>
          <p:cNvSpPr/>
          <p:nvPr/>
        </p:nvSpPr>
        <p:spPr>
          <a:xfrm>
            <a:off x="5149291" y="234430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7" name="Google Shape;997;p78"/>
          <p:cNvSpPr/>
          <p:nvPr/>
        </p:nvSpPr>
        <p:spPr>
          <a:xfrm>
            <a:off x="8040889" y="1652803"/>
            <a:ext cx="789091" cy="789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s-PE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8" name="Google Shape;998;p78"/>
          <p:cNvSpPr txBox="1">
            <a:spLocks noGrp="1"/>
          </p:cNvSpPr>
          <p:nvPr>
            <p:ph type="body" idx="6"/>
          </p:nvPr>
        </p:nvSpPr>
        <p:spPr>
          <a:xfrm>
            <a:off x="8862894" y="1816242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78"/>
          <p:cNvSpPr txBox="1">
            <a:spLocks noGrp="1"/>
          </p:cNvSpPr>
          <p:nvPr>
            <p:ph type="body" idx="7"/>
          </p:nvPr>
        </p:nvSpPr>
        <p:spPr>
          <a:xfrm>
            <a:off x="8880551" y="240247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78"/>
          <p:cNvSpPr/>
          <p:nvPr/>
        </p:nvSpPr>
        <p:spPr>
          <a:xfrm>
            <a:off x="8976570" y="234430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1" name="Google Shape;1001;p78"/>
          <p:cNvSpPr/>
          <p:nvPr/>
        </p:nvSpPr>
        <p:spPr>
          <a:xfrm>
            <a:off x="390778" y="3818632"/>
            <a:ext cx="789091" cy="789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s-PE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2" name="Google Shape;1002;p78"/>
          <p:cNvSpPr txBox="1">
            <a:spLocks noGrp="1"/>
          </p:cNvSpPr>
          <p:nvPr>
            <p:ph type="body" idx="8"/>
          </p:nvPr>
        </p:nvSpPr>
        <p:spPr>
          <a:xfrm>
            <a:off x="1212782" y="3982071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3" name="Google Shape;1003;p78"/>
          <p:cNvSpPr txBox="1">
            <a:spLocks noGrp="1"/>
          </p:cNvSpPr>
          <p:nvPr>
            <p:ph type="body" idx="9"/>
          </p:nvPr>
        </p:nvSpPr>
        <p:spPr>
          <a:xfrm>
            <a:off x="1230440" y="456830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78"/>
          <p:cNvSpPr/>
          <p:nvPr/>
        </p:nvSpPr>
        <p:spPr>
          <a:xfrm>
            <a:off x="1326459" y="451013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5" name="Google Shape;1005;p78"/>
          <p:cNvSpPr/>
          <p:nvPr/>
        </p:nvSpPr>
        <p:spPr>
          <a:xfrm>
            <a:off x="4221519" y="3818632"/>
            <a:ext cx="789091" cy="7890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s-PE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6" name="Google Shape;1006;p78"/>
          <p:cNvSpPr txBox="1">
            <a:spLocks noGrp="1"/>
          </p:cNvSpPr>
          <p:nvPr>
            <p:ph type="body" idx="13"/>
          </p:nvPr>
        </p:nvSpPr>
        <p:spPr>
          <a:xfrm>
            <a:off x="5043524" y="3982071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3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7" name="Google Shape;1007;p78"/>
          <p:cNvSpPr txBox="1">
            <a:spLocks noGrp="1"/>
          </p:cNvSpPr>
          <p:nvPr>
            <p:ph type="body" idx="14"/>
          </p:nvPr>
        </p:nvSpPr>
        <p:spPr>
          <a:xfrm>
            <a:off x="5061181" y="456830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8" name="Google Shape;1008;p78"/>
          <p:cNvSpPr/>
          <p:nvPr/>
        </p:nvSpPr>
        <p:spPr>
          <a:xfrm>
            <a:off x="5157200" y="451013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9" name="Google Shape;1009;p78"/>
          <p:cNvSpPr/>
          <p:nvPr/>
        </p:nvSpPr>
        <p:spPr>
          <a:xfrm>
            <a:off x="8048798" y="3818632"/>
            <a:ext cx="789091" cy="7890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None/>
            </a:pPr>
            <a:r>
              <a:rPr lang="es-PE"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0" name="Google Shape;1010;p78"/>
          <p:cNvSpPr txBox="1">
            <a:spLocks noGrp="1"/>
          </p:cNvSpPr>
          <p:nvPr>
            <p:ph type="body" idx="15"/>
          </p:nvPr>
        </p:nvSpPr>
        <p:spPr>
          <a:xfrm>
            <a:off x="8870802" y="3982071"/>
            <a:ext cx="28474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33"/>
              <a:buNone/>
              <a:defRPr sz="2133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Google Shape;1011;p78"/>
          <p:cNvSpPr txBox="1">
            <a:spLocks noGrp="1"/>
          </p:cNvSpPr>
          <p:nvPr>
            <p:ph type="body" idx="16"/>
          </p:nvPr>
        </p:nvSpPr>
        <p:spPr>
          <a:xfrm>
            <a:off x="8888459" y="4568307"/>
            <a:ext cx="2872661" cy="1314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2" name="Google Shape;1012;p78"/>
          <p:cNvSpPr/>
          <p:nvPr/>
        </p:nvSpPr>
        <p:spPr>
          <a:xfrm>
            <a:off x="8984479" y="4510130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9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5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000"/>
                            </p:stCondLst>
                            <p:childTnLst>
                              <p:par>
                                <p:cTn id="1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5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95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750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75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75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0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0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0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0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750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75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2250"/>
                            </p:stCondLst>
                            <p:childTnLst>
                              <p:par>
                                <p:cTn id="3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2750"/>
                            </p:stCondLst>
                            <p:childTnLst>
                              <p:par>
                                <p:cTn id="3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3250"/>
                            </p:stCondLst>
                            <p:childTnLst>
                              <p:par>
                                <p:cTn id="3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3750"/>
                            </p:stCondLst>
                            <p:childTnLst>
                              <p:par>
                                <p:cTn id="3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4250"/>
                            </p:stCondLst>
                            <p:childTnLst>
                              <p:par>
                                <p:cTn id="3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4750"/>
                            </p:stCondLst>
                            <p:childTnLst>
                              <p:par>
                                <p:cTn id="3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1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5250"/>
                            </p:stCondLst>
                            <p:childTnLst>
                              <p:par>
                                <p:cTn id="3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1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5750"/>
                            </p:stCondLst>
                            <p:childTnLst>
                              <p:par>
                                <p:cTn id="3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10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6250"/>
                            </p:stCondLst>
                            <p:childTnLst>
                              <p:par>
                                <p:cTn id="3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10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1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1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/>
                                        <p:tgtEl>
                                          <p:spTgt spid="1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1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/>
                                        <p:tgtEl>
                                          <p:spTgt spid="10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/>
                                        <p:tgtEl>
                                          <p:spTgt spid="1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10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10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6750"/>
                            </p:stCondLst>
                            <p:childTnLst>
                              <p:par>
                                <p:cTn id="4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75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75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500"/>
                                        <p:tgtEl>
                                          <p:spTgt spid="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4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29500"/>
                            </p:stCondLst>
                            <p:childTnLst>
                              <p:par>
                                <p:cTn id="4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30000"/>
                            </p:stCondLst>
                            <p:childTnLst>
                              <p:par>
                                <p:cTn id="4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500"/>
                                        <p:tgtEl>
                                          <p:spTgt spid="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4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1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4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/>
                                        <p:tgtEl>
                                          <p:spTgt spid="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/>
                                        <p:tgtEl>
                                          <p:spTgt spid="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0" dur="500"/>
                                        <p:tgtEl>
                                          <p:spTgt spid="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2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and Text">
  <p:cSld name="1 Image and Text"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9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79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79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017" name="Google Shape;1017;p79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8" name="Google Shape;1018;p79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9" name="Google Shape;1019;p79"/>
          <p:cNvSpPr/>
          <p:nvPr/>
        </p:nvSpPr>
        <p:spPr>
          <a:xfrm>
            <a:off x="4198704" y="448765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0" name="Google Shape;1020;p79"/>
          <p:cNvSpPr/>
          <p:nvPr/>
        </p:nvSpPr>
        <p:spPr>
          <a:xfrm>
            <a:off x="1378735" y="2148031"/>
            <a:ext cx="3373912" cy="3373619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1" name="Google Shape;1021;p79"/>
          <p:cNvSpPr/>
          <p:nvPr/>
        </p:nvSpPr>
        <p:spPr>
          <a:xfrm>
            <a:off x="977278" y="254330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2" name="Google Shape;1022;p79"/>
          <p:cNvSpPr/>
          <p:nvPr/>
        </p:nvSpPr>
        <p:spPr>
          <a:xfrm>
            <a:off x="1269469" y="2065267"/>
            <a:ext cx="3373912" cy="3373619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3" name="Google Shape;1023;p79"/>
          <p:cNvSpPr>
            <a:spLocks noGrp="1"/>
          </p:cNvSpPr>
          <p:nvPr>
            <p:ph type="pic" idx="2"/>
          </p:nvPr>
        </p:nvSpPr>
        <p:spPr>
          <a:xfrm>
            <a:off x="1378735" y="2148031"/>
            <a:ext cx="3277893" cy="327760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24" name="Google Shape;1024;p79"/>
          <p:cNvSpPr/>
          <p:nvPr/>
        </p:nvSpPr>
        <p:spPr>
          <a:xfrm>
            <a:off x="514564" y="205202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5" name="Google Shape;1025;p79"/>
          <p:cNvSpPr/>
          <p:nvPr/>
        </p:nvSpPr>
        <p:spPr>
          <a:xfrm>
            <a:off x="1433368" y="208389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6" name="Google Shape;1026;p79"/>
          <p:cNvSpPr/>
          <p:nvPr/>
        </p:nvSpPr>
        <p:spPr>
          <a:xfrm>
            <a:off x="4867212" y="423155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7" name="Google Shape;1027;p79"/>
          <p:cNvSpPr txBox="1">
            <a:spLocks noGrp="1"/>
          </p:cNvSpPr>
          <p:nvPr>
            <p:ph type="body" idx="3"/>
          </p:nvPr>
        </p:nvSpPr>
        <p:spPr>
          <a:xfrm>
            <a:off x="5341171" y="2853952"/>
            <a:ext cx="5822435" cy="257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8" name="Google Shape;1028;p79"/>
          <p:cNvSpPr/>
          <p:nvPr/>
        </p:nvSpPr>
        <p:spPr>
          <a:xfrm>
            <a:off x="5437190" y="273169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9" name="Google Shape;1029;p79"/>
          <p:cNvSpPr txBox="1">
            <a:spLocks noGrp="1"/>
          </p:cNvSpPr>
          <p:nvPr>
            <p:ph type="body" idx="4"/>
          </p:nvPr>
        </p:nvSpPr>
        <p:spPr>
          <a:xfrm>
            <a:off x="5341171" y="2086482"/>
            <a:ext cx="5822435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0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0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Text">
  <p:cSld name="Images and Text"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80"/>
          <p:cNvSpPr/>
          <p:nvPr/>
        </p:nvSpPr>
        <p:spPr>
          <a:xfrm>
            <a:off x="2972488" y="2275085"/>
            <a:ext cx="2681623" cy="2681390"/>
          </a:xfrm>
          <a:prstGeom prst="ellips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2" name="Google Shape;1032;p80"/>
          <p:cNvSpPr/>
          <p:nvPr/>
        </p:nvSpPr>
        <p:spPr>
          <a:xfrm>
            <a:off x="1630623" y="4043348"/>
            <a:ext cx="1944955" cy="1944787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3" name="Google Shape;1033;p80"/>
          <p:cNvSpPr/>
          <p:nvPr/>
        </p:nvSpPr>
        <p:spPr>
          <a:xfrm>
            <a:off x="1246536" y="1861776"/>
            <a:ext cx="2053478" cy="2053299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4" name="Google Shape;1034;p80"/>
          <p:cNvSpPr/>
          <p:nvPr/>
        </p:nvSpPr>
        <p:spPr>
          <a:xfrm>
            <a:off x="4784115" y="4840556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5" name="Google Shape;1035;p80"/>
          <p:cNvSpPr/>
          <p:nvPr/>
        </p:nvSpPr>
        <p:spPr>
          <a:xfrm>
            <a:off x="1049571" y="4110206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6" name="Google Shape;1036;p80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80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80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039" name="Google Shape;1039;p80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80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1" name="Google Shape;1041;p80"/>
          <p:cNvSpPr>
            <a:spLocks noGrp="1"/>
          </p:cNvSpPr>
          <p:nvPr>
            <p:ph type="pic" idx="2"/>
          </p:nvPr>
        </p:nvSpPr>
        <p:spPr>
          <a:xfrm>
            <a:off x="1178797" y="1790262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2" name="Google Shape;1042;p80"/>
          <p:cNvSpPr>
            <a:spLocks noGrp="1"/>
          </p:cNvSpPr>
          <p:nvPr>
            <p:ph type="pic" idx="3"/>
          </p:nvPr>
        </p:nvSpPr>
        <p:spPr>
          <a:xfrm>
            <a:off x="2920134" y="2218873"/>
            <a:ext cx="2651041" cy="2650811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3" name="Google Shape;1043;p80"/>
          <p:cNvSpPr>
            <a:spLocks noGrp="1"/>
          </p:cNvSpPr>
          <p:nvPr>
            <p:ph type="pic" idx="4"/>
          </p:nvPr>
        </p:nvSpPr>
        <p:spPr>
          <a:xfrm>
            <a:off x="1606675" y="4012103"/>
            <a:ext cx="1895548" cy="1895383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44" name="Google Shape;1044;p80"/>
          <p:cNvSpPr/>
          <p:nvPr/>
        </p:nvSpPr>
        <p:spPr>
          <a:xfrm>
            <a:off x="602682" y="3544278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5" name="Google Shape;1045;p80"/>
          <p:cNvSpPr/>
          <p:nvPr/>
        </p:nvSpPr>
        <p:spPr>
          <a:xfrm>
            <a:off x="1376435" y="377105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6" name="Google Shape;1046;p80"/>
          <p:cNvSpPr/>
          <p:nvPr/>
        </p:nvSpPr>
        <p:spPr>
          <a:xfrm>
            <a:off x="4245655" y="523727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7" name="Google Shape;1047;p80"/>
          <p:cNvSpPr/>
          <p:nvPr/>
        </p:nvSpPr>
        <p:spPr>
          <a:xfrm rot="3600000">
            <a:off x="6109413" y="1613571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8" name="Google Shape;1048;p80"/>
          <p:cNvSpPr/>
          <p:nvPr/>
        </p:nvSpPr>
        <p:spPr>
          <a:xfrm rot="6618510">
            <a:off x="6187138" y="1691303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9" name="Google Shape;1049;p80"/>
          <p:cNvSpPr txBox="1">
            <a:spLocks noGrp="1"/>
          </p:cNvSpPr>
          <p:nvPr>
            <p:ph type="body" idx="5"/>
          </p:nvPr>
        </p:nvSpPr>
        <p:spPr>
          <a:xfrm>
            <a:off x="6681005" y="1770594"/>
            <a:ext cx="4746654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0" name="Google Shape;1050;p80"/>
          <p:cNvSpPr txBox="1">
            <a:spLocks noGrp="1"/>
          </p:cNvSpPr>
          <p:nvPr>
            <p:ph type="body" idx="6"/>
          </p:nvPr>
        </p:nvSpPr>
        <p:spPr>
          <a:xfrm>
            <a:off x="7138389" y="2241379"/>
            <a:ext cx="4289271" cy="14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1" name="Google Shape;1051;p80"/>
          <p:cNvSpPr/>
          <p:nvPr/>
        </p:nvSpPr>
        <p:spPr>
          <a:xfrm rot="3600000">
            <a:off x="6109413" y="3890264"/>
            <a:ext cx="994797" cy="994883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rgbClr val="9CC2E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2" name="Google Shape;1052;p80"/>
          <p:cNvSpPr/>
          <p:nvPr/>
        </p:nvSpPr>
        <p:spPr>
          <a:xfrm rot="6618510">
            <a:off x="6187138" y="3967996"/>
            <a:ext cx="839345" cy="8394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3" name="Google Shape;1053;p80"/>
          <p:cNvSpPr txBox="1">
            <a:spLocks noGrp="1"/>
          </p:cNvSpPr>
          <p:nvPr>
            <p:ph type="body" idx="7"/>
          </p:nvPr>
        </p:nvSpPr>
        <p:spPr>
          <a:xfrm>
            <a:off x="6681005" y="4047287"/>
            <a:ext cx="4746654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4" name="Google Shape;1054;p80"/>
          <p:cNvSpPr txBox="1">
            <a:spLocks noGrp="1"/>
          </p:cNvSpPr>
          <p:nvPr>
            <p:ph type="body" idx="8"/>
          </p:nvPr>
        </p:nvSpPr>
        <p:spPr>
          <a:xfrm>
            <a:off x="7138389" y="4518071"/>
            <a:ext cx="4289271" cy="148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4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4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4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4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4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4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250"/>
                            </p:stCondLst>
                            <p:childTnLst>
                              <p:par>
                                <p:cTn id="16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75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25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5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25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6750"/>
                            </p:stCondLst>
                            <p:childTnLst>
                              <p:par>
                                <p:cTn id="1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75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75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7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75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9000"/>
                            </p:stCondLst>
                            <p:childTnLst>
                              <p:par>
                                <p:cTn id="23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9500"/>
                            </p:stCondLst>
                            <p:childTnLst>
                              <p:par>
                                <p:cTn id="24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and Text">
  <p:cSld name="2 Images and Text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81"/>
          <p:cNvSpPr/>
          <p:nvPr/>
        </p:nvSpPr>
        <p:spPr>
          <a:xfrm>
            <a:off x="6443807" y="1624809"/>
            <a:ext cx="1170920" cy="1170819"/>
          </a:xfrm>
          <a:prstGeom prst="ellipse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7" name="Google Shape;1057;p81"/>
          <p:cNvSpPr/>
          <p:nvPr/>
        </p:nvSpPr>
        <p:spPr>
          <a:xfrm>
            <a:off x="696748" y="3947886"/>
            <a:ext cx="1170920" cy="1170819"/>
          </a:xfrm>
          <a:prstGeom prst="ellipse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8" name="Google Shape;1058;p81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81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0" name="Google Shape;1060;p81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061" name="Google Shape;1061;p81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2" name="Google Shape;1062;p81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3" name="Google Shape;1063;p81"/>
          <p:cNvSpPr>
            <a:spLocks noGrp="1"/>
          </p:cNvSpPr>
          <p:nvPr>
            <p:ph type="pic" idx="2"/>
          </p:nvPr>
        </p:nvSpPr>
        <p:spPr>
          <a:xfrm>
            <a:off x="6347074" y="2417828"/>
            <a:ext cx="5844927" cy="2502515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64" name="Google Shape;1064;p81"/>
          <p:cNvSpPr txBox="1">
            <a:spLocks noGrp="1"/>
          </p:cNvSpPr>
          <p:nvPr>
            <p:ph type="body" idx="3"/>
          </p:nvPr>
        </p:nvSpPr>
        <p:spPr>
          <a:xfrm>
            <a:off x="1293976" y="4342259"/>
            <a:ext cx="4556106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81"/>
          <p:cNvSpPr txBox="1">
            <a:spLocks noGrp="1"/>
          </p:cNvSpPr>
          <p:nvPr>
            <p:ph type="body" idx="4"/>
          </p:nvPr>
        </p:nvSpPr>
        <p:spPr>
          <a:xfrm>
            <a:off x="1806201" y="4847771"/>
            <a:ext cx="4058079" cy="14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6" name="Google Shape;1066;p81"/>
          <p:cNvSpPr txBox="1">
            <a:spLocks noGrp="1"/>
          </p:cNvSpPr>
          <p:nvPr>
            <p:ph type="body" idx="5"/>
          </p:nvPr>
        </p:nvSpPr>
        <p:spPr>
          <a:xfrm>
            <a:off x="7099170" y="1797976"/>
            <a:ext cx="4556106" cy="52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7" name="Google Shape;1067;p81"/>
          <p:cNvSpPr txBox="1">
            <a:spLocks noGrp="1"/>
          </p:cNvSpPr>
          <p:nvPr>
            <p:ph type="body" idx="6"/>
          </p:nvPr>
        </p:nvSpPr>
        <p:spPr>
          <a:xfrm>
            <a:off x="6339890" y="4978398"/>
            <a:ext cx="5175776" cy="108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81"/>
          <p:cNvSpPr>
            <a:spLocks noGrp="1"/>
          </p:cNvSpPr>
          <p:nvPr>
            <p:ph type="pic" idx="7"/>
          </p:nvPr>
        </p:nvSpPr>
        <p:spPr>
          <a:xfrm>
            <a:off x="0" y="1755009"/>
            <a:ext cx="5844927" cy="2502515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69" name="Google Shape;1069;p81"/>
          <p:cNvSpPr/>
          <p:nvPr/>
        </p:nvSpPr>
        <p:spPr>
          <a:xfrm>
            <a:off x="360470" y="4782456"/>
            <a:ext cx="672555" cy="672497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0" name="Google Shape;1070;p81"/>
          <p:cNvSpPr/>
          <p:nvPr/>
        </p:nvSpPr>
        <p:spPr>
          <a:xfrm>
            <a:off x="7444284" y="1245020"/>
            <a:ext cx="585460" cy="585409"/>
          </a:xfrm>
          <a:prstGeom prst="ellips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1" name="Google Shape;1071;p81"/>
          <p:cNvSpPr/>
          <p:nvPr/>
        </p:nvSpPr>
        <p:spPr>
          <a:xfrm>
            <a:off x="0" y="4257525"/>
            <a:ext cx="5844927" cy="62895"/>
          </a:xfrm>
          <a:prstGeom prst="rect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2" name="Google Shape;1072;p81"/>
          <p:cNvSpPr/>
          <p:nvPr/>
        </p:nvSpPr>
        <p:spPr>
          <a:xfrm>
            <a:off x="6347074" y="2354618"/>
            <a:ext cx="5844927" cy="62895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DEF1D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0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10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0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0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0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75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1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1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/>
                                        <p:tgtEl>
                                          <p:spTgt spid="1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/>
                                        <p:tgtEl>
                                          <p:spTgt spid="1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1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1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1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0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5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90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500"/>
                            </p:stCondLst>
                            <p:childTnLst>
                              <p:par>
                                <p:cTn id="1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2">
  <p:cSld name="4 Images 2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82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5" name="Google Shape;1075;p82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82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7" name="Google Shape;1077;p82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8" name="Google Shape;1078;p82"/>
          <p:cNvSpPr/>
          <p:nvPr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79" name="Google Shape;1079;p82"/>
          <p:cNvSpPr/>
          <p:nvPr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0" name="Google Shape;1080;p82"/>
          <p:cNvSpPr>
            <a:spLocks noGrp="1"/>
          </p:cNvSpPr>
          <p:nvPr>
            <p:ph type="pic" idx="2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1" name="Google Shape;1081;p82"/>
          <p:cNvSpPr/>
          <p:nvPr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2" name="Google Shape;1082;p82"/>
          <p:cNvSpPr/>
          <p:nvPr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3" name="Google Shape;1083;p82"/>
          <p:cNvSpPr>
            <a:spLocks noGrp="1"/>
          </p:cNvSpPr>
          <p:nvPr>
            <p:ph type="pic" idx="3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4" name="Google Shape;1084;p82"/>
          <p:cNvSpPr/>
          <p:nvPr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5" name="Google Shape;1085;p82"/>
          <p:cNvSpPr/>
          <p:nvPr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6" name="Google Shape;1086;p82"/>
          <p:cNvSpPr>
            <a:spLocks noGrp="1"/>
          </p:cNvSpPr>
          <p:nvPr>
            <p:ph type="pic" idx="4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87" name="Google Shape;1087;p82"/>
          <p:cNvSpPr/>
          <p:nvPr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8" name="Google Shape;1088;p82"/>
          <p:cNvSpPr/>
          <p:nvPr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9" name="Google Shape;1089;p82"/>
          <p:cNvSpPr>
            <a:spLocks noGrp="1"/>
          </p:cNvSpPr>
          <p:nvPr>
            <p:ph type="pic" idx="5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90" name="Google Shape;1090;p82"/>
          <p:cNvSpPr txBox="1">
            <a:spLocks noGrp="1"/>
          </p:cNvSpPr>
          <p:nvPr>
            <p:ph type="body" idx="6"/>
          </p:nvPr>
        </p:nvSpPr>
        <p:spPr>
          <a:xfrm>
            <a:off x="588587" y="3992092"/>
            <a:ext cx="265198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1" name="Google Shape;1091;p82"/>
          <p:cNvSpPr txBox="1">
            <a:spLocks noGrp="1"/>
          </p:cNvSpPr>
          <p:nvPr>
            <p:ph type="body" idx="7"/>
          </p:nvPr>
        </p:nvSpPr>
        <p:spPr>
          <a:xfrm>
            <a:off x="690250" y="4812794"/>
            <a:ext cx="2477334" cy="10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2" name="Google Shape;1092;p82"/>
          <p:cNvSpPr/>
          <p:nvPr/>
        </p:nvSpPr>
        <p:spPr>
          <a:xfrm>
            <a:off x="848703" y="474523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3" name="Google Shape;1093;p82"/>
          <p:cNvSpPr txBox="1">
            <a:spLocks noGrp="1"/>
          </p:cNvSpPr>
          <p:nvPr>
            <p:ph type="body" idx="8"/>
          </p:nvPr>
        </p:nvSpPr>
        <p:spPr>
          <a:xfrm>
            <a:off x="3347170" y="3990529"/>
            <a:ext cx="26755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4" name="Google Shape;1094;p82"/>
          <p:cNvSpPr txBox="1">
            <a:spLocks noGrp="1"/>
          </p:cNvSpPr>
          <p:nvPr>
            <p:ph type="body" idx="9"/>
          </p:nvPr>
        </p:nvSpPr>
        <p:spPr>
          <a:xfrm>
            <a:off x="3467146" y="4811231"/>
            <a:ext cx="2477334" cy="10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82"/>
          <p:cNvSpPr/>
          <p:nvPr/>
        </p:nvSpPr>
        <p:spPr>
          <a:xfrm>
            <a:off x="3625600" y="4743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6" name="Google Shape;1096;p82"/>
          <p:cNvSpPr txBox="1">
            <a:spLocks noGrp="1"/>
          </p:cNvSpPr>
          <p:nvPr>
            <p:ph type="body" idx="13"/>
          </p:nvPr>
        </p:nvSpPr>
        <p:spPr>
          <a:xfrm>
            <a:off x="6127533" y="3992092"/>
            <a:ext cx="26755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7" name="Google Shape;1097;p82"/>
          <p:cNvSpPr txBox="1">
            <a:spLocks noGrp="1"/>
          </p:cNvSpPr>
          <p:nvPr>
            <p:ph type="body" idx="14"/>
          </p:nvPr>
        </p:nvSpPr>
        <p:spPr>
          <a:xfrm>
            <a:off x="6244042" y="4812794"/>
            <a:ext cx="2477334" cy="10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8" name="Google Shape;1098;p82"/>
          <p:cNvSpPr/>
          <p:nvPr/>
        </p:nvSpPr>
        <p:spPr>
          <a:xfrm>
            <a:off x="6402496" y="474523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9" name="Google Shape;1099;p82"/>
          <p:cNvSpPr txBox="1">
            <a:spLocks noGrp="1"/>
          </p:cNvSpPr>
          <p:nvPr>
            <p:ph type="body" idx="15"/>
          </p:nvPr>
        </p:nvSpPr>
        <p:spPr>
          <a:xfrm>
            <a:off x="8907896" y="3992092"/>
            <a:ext cx="26755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0" name="Google Shape;1100;p82"/>
          <p:cNvSpPr txBox="1">
            <a:spLocks noGrp="1"/>
          </p:cNvSpPr>
          <p:nvPr>
            <p:ph type="body" idx="16"/>
          </p:nvPr>
        </p:nvSpPr>
        <p:spPr>
          <a:xfrm>
            <a:off x="9020939" y="4812794"/>
            <a:ext cx="2477334" cy="10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1" name="Google Shape;1101;p82"/>
          <p:cNvSpPr/>
          <p:nvPr/>
        </p:nvSpPr>
        <p:spPr>
          <a:xfrm>
            <a:off x="9179393" y="474523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2" name="Google Shape;1102;p82"/>
          <p:cNvSpPr txBox="1">
            <a:spLocks noGrp="1"/>
          </p:cNvSpPr>
          <p:nvPr>
            <p:ph type="body" idx="17"/>
          </p:nvPr>
        </p:nvSpPr>
        <p:spPr>
          <a:xfrm>
            <a:off x="688684" y="4323538"/>
            <a:ext cx="2477334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200"/>
              <a:buNone/>
              <a:defRPr sz="1200" i="1">
                <a:solidFill>
                  <a:srgbClr val="1F38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3" name="Google Shape;1103;p82"/>
          <p:cNvSpPr txBox="1">
            <a:spLocks noGrp="1"/>
          </p:cNvSpPr>
          <p:nvPr>
            <p:ph type="body" idx="18"/>
          </p:nvPr>
        </p:nvSpPr>
        <p:spPr>
          <a:xfrm>
            <a:off x="3465581" y="4321975"/>
            <a:ext cx="2477334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D1B1B"/>
              </a:buClr>
              <a:buSzPts val="1200"/>
              <a:buNone/>
              <a:defRPr sz="1200" i="1">
                <a:solidFill>
                  <a:srgbClr val="1D1B1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4" name="Google Shape;1104;p82"/>
          <p:cNvSpPr txBox="1">
            <a:spLocks noGrp="1"/>
          </p:cNvSpPr>
          <p:nvPr>
            <p:ph type="body" idx="19"/>
          </p:nvPr>
        </p:nvSpPr>
        <p:spPr>
          <a:xfrm>
            <a:off x="6242477" y="4323538"/>
            <a:ext cx="2477334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1200"/>
              <a:buNone/>
              <a:defRPr sz="1200" i="1">
                <a:solidFill>
                  <a:srgbClr val="833C0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5" name="Google Shape;1105;p82"/>
          <p:cNvSpPr txBox="1">
            <a:spLocks noGrp="1"/>
          </p:cNvSpPr>
          <p:nvPr>
            <p:ph type="body" idx="20"/>
          </p:nvPr>
        </p:nvSpPr>
        <p:spPr>
          <a:xfrm>
            <a:off x="9019374" y="4323538"/>
            <a:ext cx="2477334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F6000"/>
              </a:buClr>
              <a:buSzPts val="1200"/>
              <a:buNone/>
              <a:defRPr sz="1200" i="1">
                <a:solidFill>
                  <a:srgbClr val="7F6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6" name="Google Shape;1106;p82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0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0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2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7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2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7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7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750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75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0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0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0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75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75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75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750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75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750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1750"/>
                            </p:stCondLst>
                            <p:childTnLst>
                              <p:par>
                                <p:cTn id="2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2250"/>
                            </p:stCondLst>
                            <p:childTnLst>
                              <p:par>
                                <p:cTn id="3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2750"/>
                            </p:stCondLst>
                            <p:childTnLst>
                              <p:par>
                                <p:cTn id="3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1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3250"/>
                            </p:stCondLst>
                            <p:childTnLst>
                              <p:par>
                                <p:cTn id="3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3750"/>
                            </p:stCondLst>
                            <p:childTnLst>
                              <p:par>
                                <p:cTn id="3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4250"/>
                            </p:stCondLst>
                            <p:childTnLst>
                              <p:par>
                                <p:cTn id="3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4750"/>
                            </p:stCondLst>
                            <p:childTnLst>
                              <p:par>
                                <p:cTn id="3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1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5250"/>
                            </p:stCondLst>
                            <p:childTnLst>
                              <p:par>
                                <p:cTn id="3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0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5750"/>
                            </p:stCondLst>
                            <p:childTnLst>
                              <p:par>
                                <p:cTn id="3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0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675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7250"/>
                            </p:stCondLst>
                            <p:childTnLst>
                              <p:par>
                                <p:cTn id="3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775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825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8750"/>
                            </p:stCondLst>
                            <p:childTnLst>
                              <p:par>
                                <p:cTn id="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9250"/>
                            </p:stCondLst>
                            <p:childTnLst>
                              <p:par>
                                <p:cTn id="3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9750"/>
                            </p:stCondLst>
                            <p:childTnLst>
                              <p:par>
                                <p:cTn id="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025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0750"/>
                            </p:stCondLst>
                            <p:childTnLst>
                              <p:par>
                                <p:cTn id="3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/>
                                        <p:tgtEl>
                                          <p:spTgt spid="1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1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1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/>
                                        <p:tgtEl>
                                          <p:spTgt spid="1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1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1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1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31250"/>
                            </p:stCondLst>
                            <p:childTnLst>
                              <p:par>
                                <p:cTn id="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75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75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75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750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750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750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4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1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4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1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3500"/>
                            </p:stCondLst>
                            <p:childTnLst>
                              <p:par>
                                <p:cTn id="4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1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4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34500"/>
                            </p:stCondLst>
                            <p:childTnLst>
                              <p:par>
                                <p:cTn id="4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35000"/>
                            </p:stCondLst>
                            <p:childTnLst>
                              <p:par>
                                <p:cTn id="4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/>
                                        <p:tgtEl>
                                          <p:spTgt spid="1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35500"/>
                            </p:stCondLst>
                            <p:childTnLst>
                              <p:par>
                                <p:cTn id="4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/>
                                        <p:tgtEl>
                                          <p:spTgt spid="1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4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/>
                                        <p:tgtEl>
                                          <p:spTgt spid="1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3700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3800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8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40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1000"/>
                            </p:stCondLst>
                            <p:childTnLst>
                              <p:par>
                                <p:cTn id="4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8" dur="500"/>
                                        <p:tgtEl>
                                          <p:spTgt spid="1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/>
                                        <p:tgtEl>
                                          <p:spTgt spid="1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1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1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0" dur="500"/>
                                        <p:tgtEl>
                                          <p:spTgt spid="1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3" dur="500"/>
                                        <p:tgtEl>
                                          <p:spTgt spid="1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1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1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2" dur="500"/>
                                        <p:tgtEl>
                                          <p:spTgt spid="1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1">
  <p:cSld name="4 Images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83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83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83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1" name="Google Shape;1111;p83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2" name="Google Shape;1112;p83"/>
          <p:cNvSpPr/>
          <p:nvPr/>
        </p:nvSpPr>
        <p:spPr>
          <a:xfrm>
            <a:off x="921504" y="1828574"/>
            <a:ext cx="2102048" cy="2101866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3" name="Google Shape;1113;p83"/>
          <p:cNvSpPr/>
          <p:nvPr/>
        </p:nvSpPr>
        <p:spPr>
          <a:xfrm>
            <a:off x="812238" y="1745809"/>
            <a:ext cx="2102048" cy="2101866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4" name="Google Shape;1114;p83"/>
          <p:cNvSpPr>
            <a:spLocks noGrp="1"/>
          </p:cNvSpPr>
          <p:nvPr>
            <p:ph type="pic" idx="2"/>
          </p:nvPr>
        </p:nvSpPr>
        <p:spPr>
          <a:xfrm>
            <a:off x="902745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5" name="Google Shape;1115;p83"/>
          <p:cNvSpPr/>
          <p:nvPr/>
        </p:nvSpPr>
        <p:spPr>
          <a:xfrm>
            <a:off x="3693080" y="1828574"/>
            <a:ext cx="2102048" cy="2101866"/>
          </a:xfrm>
          <a:prstGeom prst="ellips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6" name="Google Shape;1116;p83"/>
          <p:cNvSpPr/>
          <p:nvPr/>
        </p:nvSpPr>
        <p:spPr>
          <a:xfrm>
            <a:off x="3583814" y="1745809"/>
            <a:ext cx="2102048" cy="2101866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7" name="Google Shape;1117;p83"/>
          <p:cNvSpPr>
            <a:spLocks noGrp="1"/>
          </p:cNvSpPr>
          <p:nvPr>
            <p:ph type="pic" idx="3"/>
          </p:nvPr>
        </p:nvSpPr>
        <p:spPr>
          <a:xfrm>
            <a:off x="3674320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18" name="Google Shape;1118;p83"/>
          <p:cNvSpPr/>
          <p:nvPr/>
        </p:nvSpPr>
        <p:spPr>
          <a:xfrm>
            <a:off x="6464656" y="1828574"/>
            <a:ext cx="2102048" cy="2101866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9" name="Google Shape;1119;p83"/>
          <p:cNvSpPr/>
          <p:nvPr/>
        </p:nvSpPr>
        <p:spPr>
          <a:xfrm>
            <a:off x="6355389" y="1745809"/>
            <a:ext cx="2102048" cy="2101866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0" name="Google Shape;1120;p83"/>
          <p:cNvSpPr>
            <a:spLocks noGrp="1"/>
          </p:cNvSpPr>
          <p:nvPr>
            <p:ph type="pic" idx="4"/>
          </p:nvPr>
        </p:nvSpPr>
        <p:spPr>
          <a:xfrm>
            <a:off x="6445896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21" name="Google Shape;1121;p83"/>
          <p:cNvSpPr/>
          <p:nvPr/>
        </p:nvSpPr>
        <p:spPr>
          <a:xfrm>
            <a:off x="9236232" y="1828574"/>
            <a:ext cx="2102048" cy="2101866"/>
          </a:xfrm>
          <a:prstGeom prst="ellipse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2" name="Google Shape;1122;p83"/>
          <p:cNvSpPr/>
          <p:nvPr/>
        </p:nvSpPr>
        <p:spPr>
          <a:xfrm>
            <a:off x="9126966" y="1745809"/>
            <a:ext cx="2102048" cy="210186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3" name="Google Shape;1123;p83"/>
          <p:cNvSpPr>
            <a:spLocks noGrp="1"/>
          </p:cNvSpPr>
          <p:nvPr>
            <p:ph type="pic" idx="5"/>
          </p:nvPr>
        </p:nvSpPr>
        <p:spPr>
          <a:xfrm>
            <a:off x="9217473" y="1800438"/>
            <a:ext cx="2042226" cy="2042049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24" name="Google Shape;1124;p83"/>
          <p:cNvSpPr txBox="1">
            <a:spLocks noGrp="1"/>
          </p:cNvSpPr>
          <p:nvPr>
            <p:ph type="body" idx="6"/>
          </p:nvPr>
        </p:nvSpPr>
        <p:spPr>
          <a:xfrm>
            <a:off x="588587" y="3992092"/>
            <a:ext cx="265198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5" name="Google Shape;1125;p83"/>
          <p:cNvSpPr txBox="1">
            <a:spLocks noGrp="1"/>
          </p:cNvSpPr>
          <p:nvPr>
            <p:ph type="body" idx="7"/>
          </p:nvPr>
        </p:nvSpPr>
        <p:spPr>
          <a:xfrm>
            <a:off x="690250" y="4521246"/>
            <a:ext cx="2477334" cy="126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6" name="Google Shape;1126;p83"/>
          <p:cNvSpPr/>
          <p:nvPr/>
        </p:nvSpPr>
        <p:spPr>
          <a:xfrm>
            <a:off x="848703" y="445369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7" name="Google Shape;1127;p83"/>
          <p:cNvSpPr txBox="1">
            <a:spLocks noGrp="1"/>
          </p:cNvSpPr>
          <p:nvPr>
            <p:ph type="body" idx="8"/>
          </p:nvPr>
        </p:nvSpPr>
        <p:spPr>
          <a:xfrm>
            <a:off x="3347170" y="3990529"/>
            <a:ext cx="26755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8" name="Google Shape;1128;p83"/>
          <p:cNvSpPr txBox="1">
            <a:spLocks noGrp="1"/>
          </p:cNvSpPr>
          <p:nvPr>
            <p:ph type="body" idx="9"/>
          </p:nvPr>
        </p:nvSpPr>
        <p:spPr>
          <a:xfrm>
            <a:off x="3467146" y="4519683"/>
            <a:ext cx="2477334" cy="126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9" name="Google Shape;1129;p83"/>
          <p:cNvSpPr/>
          <p:nvPr/>
        </p:nvSpPr>
        <p:spPr>
          <a:xfrm>
            <a:off x="3625600" y="44521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0" name="Google Shape;1130;p83"/>
          <p:cNvSpPr txBox="1">
            <a:spLocks noGrp="1"/>
          </p:cNvSpPr>
          <p:nvPr>
            <p:ph type="body" idx="13"/>
          </p:nvPr>
        </p:nvSpPr>
        <p:spPr>
          <a:xfrm>
            <a:off x="6127533" y="3992092"/>
            <a:ext cx="26755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1" name="Google Shape;1131;p83"/>
          <p:cNvSpPr txBox="1">
            <a:spLocks noGrp="1"/>
          </p:cNvSpPr>
          <p:nvPr>
            <p:ph type="body" idx="14"/>
          </p:nvPr>
        </p:nvSpPr>
        <p:spPr>
          <a:xfrm>
            <a:off x="6244042" y="4521246"/>
            <a:ext cx="2477334" cy="126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2" name="Google Shape;1132;p83"/>
          <p:cNvSpPr/>
          <p:nvPr/>
        </p:nvSpPr>
        <p:spPr>
          <a:xfrm>
            <a:off x="6402496" y="4453690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3" name="Google Shape;1133;p83"/>
          <p:cNvSpPr txBox="1">
            <a:spLocks noGrp="1"/>
          </p:cNvSpPr>
          <p:nvPr>
            <p:ph type="body" idx="15"/>
          </p:nvPr>
        </p:nvSpPr>
        <p:spPr>
          <a:xfrm>
            <a:off x="8907896" y="3992092"/>
            <a:ext cx="26755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4" name="Google Shape;1134;p83"/>
          <p:cNvSpPr txBox="1">
            <a:spLocks noGrp="1"/>
          </p:cNvSpPr>
          <p:nvPr>
            <p:ph type="body" idx="16"/>
          </p:nvPr>
        </p:nvSpPr>
        <p:spPr>
          <a:xfrm>
            <a:off x="9020939" y="4521246"/>
            <a:ext cx="2477334" cy="126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5" name="Google Shape;1135;p83"/>
          <p:cNvSpPr/>
          <p:nvPr/>
        </p:nvSpPr>
        <p:spPr>
          <a:xfrm>
            <a:off x="9179393" y="4453690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6" name="Google Shape;1136;p83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75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/>
                                        <p:tgtEl>
                                          <p:spTgt spid="1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0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5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75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75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750"/>
                                        <p:tgtEl>
                                          <p:spTgt spid="1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75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75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4250"/>
                            </p:stCondLst>
                            <p:childTnLst>
                              <p:par>
                                <p:cTn id="2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6250"/>
                            </p:stCondLst>
                            <p:childTnLst>
                              <p:par>
                                <p:cTn id="2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7250"/>
                            </p:stCondLst>
                            <p:childTnLst>
                              <p:par>
                                <p:cTn id="2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775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75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75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750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750"/>
                                        <p:tgtEl>
                                          <p:spTgt spid="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750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9500"/>
                            </p:stCondLst>
                            <p:childTnLst>
                              <p:par>
                                <p:cTn id="3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/>
                                        <p:tgtEl>
                                          <p:spTgt spid="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/>
                                        <p:tgtEl>
                                          <p:spTgt spid="1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1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8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1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1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1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0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/>
                                        <p:tgtEl>
                                          <p:spTgt spid="1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1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l skill">
  <p:cSld name="Personal skill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84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84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0" name="Google Shape;1140;p84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141" name="Google Shape;1141;p84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2" name="Google Shape;1142;p84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3" name="Google Shape;1143;p84"/>
          <p:cNvSpPr/>
          <p:nvPr/>
        </p:nvSpPr>
        <p:spPr>
          <a:xfrm>
            <a:off x="3123376" y="3707015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4" name="Google Shape;1144;p84"/>
          <p:cNvSpPr/>
          <p:nvPr/>
        </p:nvSpPr>
        <p:spPr>
          <a:xfrm>
            <a:off x="3804659" y="4343357"/>
            <a:ext cx="270677" cy="2706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63A53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5" name="Google Shape;1145;p84"/>
          <p:cNvSpPr/>
          <p:nvPr/>
        </p:nvSpPr>
        <p:spPr>
          <a:xfrm>
            <a:off x="905020" y="1877068"/>
            <a:ext cx="2775610" cy="2775369"/>
          </a:xfrm>
          <a:prstGeom prst="ellips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6" name="Google Shape;1146;p84"/>
          <p:cNvSpPr/>
          <p:nvPr/>
        </p:nvSpPr>
        <p:spPr>
          <a:xfrm>
            <a:off x="664615" y="19326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7" name="Google Shape;1147;p84"/>
          <p:cNvSpPr/>
          <p:nvPr/>
        </p:nvSpPr>
        <p:spPr>
          <a:xfrm>
            <a:off x="795754" y="1794303"/>
            <a:ext cx="2775610" cy="2775369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8" name="Google Shape;1148;p84"/>
          <p:cNvSpPr>
            <a:spLocks noGrp="1"/>
          </p:cNvSpPr>
          <p:nvPr>
            <p:ph type="pic" idx="2"/>
          </p:nvPr>
        </p:nvSpPr>
        <p:spPr>
          <a:xfrm>
            <a:off x="886260" y="1877067"/>
            <a:ext cx="2696619" cy="2696385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49" name="Google Shape;1149;p84"/>
          <p:cNvSpPr/>
          <p:nvPr/>
        </p:nvSpPr>
        <p:spPr>
          <a:xfrm>
            <a:off x="418597" y="1480280"/>
            <a:ext cx="377157" cy="3771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0" name="Google Shape;1150;p84"/>
          <p:cNvSpPr txBox="1">
            <a:spLocks noGrp="1"/>
          </p:cNvSpPr>
          <p:nvPr>
            <p:ph type="body" idx="3"/>
          </p:nvPr>
        </p:nvSpPr>
        <p:spPr>
          <a:xfrm>
            <a:off x="361262" y="4785754"/>
            <a:ext cx="377590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1" name="Google Shape;1151;p84"/>
          <p:cNvSpPr txBox="1">
            <a:spLocks noGrp="1"/>
          </p:cNvSpPr>
          <p:nvPr>
            <p:ph type="body" idx="4"/>
          </p:nvPr>
        </p:nvSpPr>
        <p:spPr>
          <a:xfrm>
            <a:off x="533242" y="5201608"/>
            <a:ext cx="3431947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333"/>
              <a:buNone/>
              <a:defRPr sz="1333" i="1">
                <a:solidFill>
                  <a:srgbClr val="1F38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2" name="Google Shape;1152;p84"/>
          <p:cNvSpPr txBox="1">
            <a:spLocks noGrp="1"/>
          </p:cNvSpPr>
          <p:nvPr>
            <p:ph type="body" idx="5"/>
          </p:nvPr>
        </p:nvSpPr>
        <p:spPr>
          <a:xfrm>
            <a:off x="4124188" y="1671101"/>
            <a:ext cx="3752310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3" name="Google Shape;1153;p84"/>
          <p:cNvSpPr txBox="1">
            <a:spLocks noGrp="1"/>
          </p:cNvSpPr>
          <p:nvPr>
            <p:ph type="body" idx="6"/>
          </p:nvPr>
        </p:nvSpPr>
        <p:spPr>
          <a:xfrm>
            <a:off x="4141845" y="2257337"/>
            <a:ext cx="3724726" cy="1449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4" name="Google Shape;1154;p84"/>
          <p:cNvSpPr/>
          <p:nvPr/>
        </p:nvSpPr>
        <p:spPr>
          <a:xfrm>
            <a:off x="4237864" y="2199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5" name="Google Shape;1155;p84"/>
          <p:cNvSpPr/>
          <p:nvPr/>
        </p:nvSpPr>
        <p:spPr>
          <a:xfrm>
            <a:off x="4237864" y="3842550"/>
            <a:ext cx="552844" cy="552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6" name="Google Shape;1156;p84"/>
          <p:cNvSpPr>
            <a:spLocks noGrp="1"/>
          </p:cNvSpPr>
          <p:nvPr>
            <p:ph type="pic" idx="7"/>
          </p:nvPr>
        </p:nvSpPr>
        <p:spPr>
          <a:xfrm>
            <a:off x="4323138" y="3927817"/>
            <a:ext cx="382297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57" name="Google Shape;1157;p84"/>
          <p:cNvSpPr/>
          <p:nvPr/>
        </p:nvSpPr>
        <p:spPr>
          <a:xfrm>
            <a:off x="4237863" y="4554531"/>
            <a:ext cx="552844" cy="5527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8" name="Google Shape;1158;p84"/>
          <p:cNvSpPr>
            <a:spLocks noGrp="1"/>
          </p:cNvSpPr>
          <p:nvPr>
            <p:ph type="pic" idx="8"/>
          </p:nvPr>
        </p:nvSpPr>
        <p:spPr>
          <a:xfrm>
            <a:off x="4323137" y="4639799"/>
            <a:ext cx="382297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59" name="Google Shape;1159;p84"/>
          <p:cNvSpPr/>
          <p:nvPr/>
        </p:nvSpPr>
        <p:spPr>
          <a:xfrm>
            <a:off x="4237864" y="5266513"/>
            <a:ext cx="552844" cy="5527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0" name="Google Shape;1160;p84"/>
          <p:cNvSpPr>
            <a:spLocks noGrp="1"/>
          </p:cNvSpPr>
          <p:nvPr>
            <p:ph type="pic" idx="9"/>
          </p:nvPr>
        </p:nvSpPr>
        <p:spPr>
          <a:xfrm>
            <a:off x="4323138" y="5351781"/>
            <a:ext cx="382297" cy="38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61" name="Google Shape;1161;p84"/>
          <p:cNvSpPr txBox="1">
            <a:spLocks noGrp="1"/>
          </p:cNvSpPr>
          <p:nvPr>
            <p:ph type="body" idx="13"/>
          </p:nvPr>
        </p:nvSpPr>
        <p:spPr>
          <a:xfrm>
            <a:off x="4790708" y="3878922"/>
            <a:ext cx="308639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i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2" name="Google Shape;1162;p84"/>
          <p:cNvSpPr txBox="1">
            <a:spLocks noGrp="1"/>
          </p:cNvSpPr>
          <p:nvPr>
            <p:ph type="body" idx="14"/>
          </p:nvPr>
        </p:nvSpPr>
        <p:spPr>
          <a:xfrm>
            <a:off x="4790708" y="4590903"/>
            <a:ext cx="308639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 i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3" name="Google Shape;1163;p84"/>
          <p:cNvSpPr txBox="1">
            <a:spLocks noGrp="1"/>
          </p:cNvSpPr>
          <p:nvPr>
            <p:ph type="body" idx="15"/>
          </p:nvPr>
        </p:nvSpPr>
        <p:spPr>
          <a:xfrm>
            <a:off x="4790708" y="5302885"/>
            <a:ext cx="308639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 i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4" name="Google Shape;1164;p84"/>
          <p:cNvSpPr txBox="1">
            <a:spLocks noGrp="1"/>
          </p:cNvSpPr>
          <p:nvPr>
            <p:ph type="body" idx="16"/>
          </p:nvPr>
        </p:nvSpPr>
        <p:spPr>
          <a:xfrm>
            <a:off x="7986229" y="1668842"/>
            <a:ext cx="3374611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3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5" name="Google Shape;1165;p84"/>
          <p:cNvSpPr/>
          <p:nvPr/>
        </p:nvSpPr>
        <p:spPr>
          <a:xfrm>
            <a:off x="8099905" y="2196900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6" name="Google Shape;1166;p84"/>
          <p:cNvSpPr txBox="1">
            <a:spLocks noGrp="1"/>
          </p:cNvSpPr>
          <p:nvPr>
            <p:ph type="body" idx="17"/>
          </p:nvPr>
        </p:nvSpPr>
        <p:spPr>
          <a:xfrm>
            <a:off x="7979723" y="2404053"/>
            <a:ext cx="3431947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1333"/>
              <a:buNone/>
              <a:defRPr sz="1333" i="1">
                <a:solidFill>
                  <a:srgbClr val="2E75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67" name="Google Shape;1167;p84"/>
          <p:cNvGrpSpPr/>
          <p:nvPr/>
        </p:nvGrpSpPr>
        <p:grpSpPr>
          <a:xfrm>
            <a:off x="8066814" y="2804650"/>
            <a:ext cx="3425697" cy="287203"/>
            <a:chOff x="12418479" y="4395656"/>
            <a:chExt cx="5138100" cy="430805"/>
          </a:xfrm>
        </p:grpSpPr>
        <p:sp>
          <p:nvSpPr>
            <p:cNvPr id="1168" name="Google Shape;1168;p84"/>
            <p:cNvSpPr/>
            <p:nvPr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84"/>
            <p:cNvSpPr/>
            <p:nvPr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84"/>
            <p:cNvSpPr/>
            <p:nvPr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84"/>
            <p:cNvSpPr/>
            <p:nvPr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84"/>
            <p:cNvSpPr/>
            <p:nvPr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84"/>
            <p:cNvSpPr/>
            <p:nvPr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84"/>
            <p:cNvSpPr/>
            <p:nvPr/>
          </p:nvSpPr>
          <p:spPr>
            <a:xfrm>
              <a:off x="16079709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84"/>
            <p:cNvSpPr/>
            <p:nvPr/>
          </p:nvSpPr>
          <p:spPr>
            <a:xfrm>
              <a:off x="17125773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84"/>
            <p:cNvSpPr/>
            <p:nvPr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84"/>
            <p:cNvSpPr/>
            <p:nvPr/>
          </p:nvSpPr>
          <p:spPr>
            <a:xfrm>
              <a:off x="16602744" y="4395656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78" name="Google Shape;1178;p84"/>
          <p:cNvSpPr txBox="1">
            <a:spLocks noGrp="1"/>
          </p:cNvSpPr>
          <p:nvPr>
            <p:ph type="body" idx="18"/>
          </p:nvPr>
        </p:nvSpPr>
        <p:spPr>
          <a:xfrm>
            <a:off x="7979723" y="3275051"/>
            <a:ext cx="3431947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1333"/>
              <a:buNone/>
              <a:defRPr sz="1333" i="1">
                <a:solidFill>
                  <a:srgbClr val="2E75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79" name="Google Shape;1179;p84"/>
          <p:cNvGrpSpPr/>
          <p:nvPr/>
        </p:nvGrpSpPr>
        <p:grpSpPr>
          <a:xfrm>
            <a:off x="8066814" y="3675649"/>
            <a:ext cx="3425697" cy="287203"/>
            <a:chOff x="12418479" y="5702154"/>
            <a:chExt cx="5138100" cy="430805"/>
          </a:xfrm>
        </p:grpSpPr>
        <p:sp>
          <p:nvSpPr>
            <p:cNvPr id="1180" name="Google Shape;1180;p84"/>
            <p:cNvSpPr/>
            <p:nvPr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84"/>
            <p:cNvSpPr/>
            <p:nvPr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84"/>
            <p:cNvSpPr/>
            <p:nvPr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84"/>
            <p:cNvSpPr/>
            <p:nvPr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84"/>
            <p:cNvSpPr/>
            <p:nvPr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84"/>
            <p:cNvSpPr/>
            <p:nvPr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84"/>
            <p:cNvSpPr/>
            <p:nvPr/>
          </p:nvSpPr>
          <p:spPr>
            <a:xfrm>
              <a:off x="16079709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84"/>
            <p:cNvSpPr/>
            <p:nvPr/>
          </p:nvSpPr>
          <p:spPr>
            <a:xfrm>
              <a:off x="17125773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84"/>
            <p:cNvSpPr/>
            <p:nvPr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84"/>
            <p:cNvSpPr/>
            <p:nvPr/>
          </p:nvSpPr>
          <p:spPr>
            <a:xfrm>
              <a:off x="16602744" y="5702154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90" name="Google Shape;1190;p84"/>
          <p:cNvSpPr txBox="1">
            <a:spLocks noGrp="1"/>
          </p:cNvSpPr>
          <p:nvPr>
            <p:ph type="body" idx="19"/>
          </p:nvPr>
        </p:nvSpPr>
        <p:spPr>
          <a:xfrm>
            <a:off x="7979723" y="4146050"/>
            <a:ext cx="3431947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1333"/>
              <a:buNone/>
              <a:defRPr sz="1333" i="1">
                <a:solidFill>
                  <a:srgbClr val="2E75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191" name="Google Shape;1191;p84"/>
          <p:cNvGrpSpPr/>
          <p:nvPr/>
        </p:nvGrpSpPr>
        <p:grpSpPr>
          <a:xfrm>
            <a:off x="8066814" y="4546647"/>
            <a:ext cx="3425697" cy="287203"/>
            <a:chOff x="12418479" y="7008652"/>
            <a:chExt cx="5138100" cy="430805"/>
          </a:xfrm>
        </p:grpSpPr>
        <p:sp>
          <p:nvSpPr>
            <p:cNvPr id="1192" name="Google Shape;1192;p84"/>
            <p:cNvSpPr/>
            <p:nvPr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84"/>
            <p:cNvSpPr/>
            <p:nvPr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84"/>
            <p:cNvSpPr/>
            <p:nvPr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84"/>
            <p:cNvSpPr/>
            <p:nvPr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84"/>
            <p:cNvSpPr/>
            <p:nvPr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84"/>
            <p:cNvSpPr/>
            <p:nvPr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84"/>
            <p:cNvSpPr/>
            <p:nvPr/>
          </p:nvSpPr>
          <p:spPr>
            <a:xfrm>
              <a:off x="16079709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84"/>
            <p:cNvSpPr/>
            <p:nvPr/>
          </p:nvSpPr>
          <p:spPr>
            <a:xfrm>
              <a:off x="17125773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84"/>
            <p:cNvSpPr/>
            <p:nvPr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84"/>
            <p:cNvSpPr/>
            <p:nvPr/>
          </p:nvSpPr>
          <p:spPr>
            <a:xfrm>
              <a:off x="16602744" y="7008652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02" name="Google Shape;1202;p84"/>
          <p:cNvSpPr txBox="1">
            <a:spLocks noGrp="1"/>
          </p:cNvSpPr>
          <p:nvPr>
            <p:ph type="body" idx="20"/>
          </p:nvPr>
        </p:nvSpPr>
        <p:spPr>
          <a:xfrm>
            <a:off x="7979723" y="5017049"/>
            <a:ext cx="3431947" cy="382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E75B5"/>
              </a:buClr>
              <a:buSzPts val="1333"/>
              <a:buNone/>
              <a:defRPr sz="1333" i="1">
                <a:solidFill>
                  <a:srgbClr val="2E75B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03" name="Google Shape;1203;p84"/>
          <p:cNvGrpSpPr/>
          <p:nvPr/>
        </p:nvGrpSpPr>
        <p:grpSpPr>
          <a:xfrm>
            <a:off x="8066814" y="5417646"/>
            <a:ext cx="3425697" cy="287203"/>
            <a:chOff x="12418479" y="8315150"/>
            <a:chExt cx="5138100" cy="430805"/>
          </a:xfrm>
        </p:grpSpPr>
        <p:sp>
          <p:nvSpPr>
            <p:cNvPr id="1204" name="Google Shape;1204;p84"/>
            <p:cNvSpPr/>
            <p:nvPr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84"/>
            <p:cNvSpPr/>
            <p:nvPr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84"/>
            <p:cNvSpPr/>
            <p:nvPr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84"/>
            <p:cNvSpPr/>
            <p:nvPr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84"/>
            <p:cNvSpPr/>
            <p:nvPr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84"/>
            <p:cNvSpPr/>
            <p:nvPr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84"/>
            <p:cNvSpPr/>
            <p:nvPr/>
          </p:nvSpPr>
          <p:spPr>
            <a:xfrm>
              <a:off x="16079709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84"/>
            <p:cNvSpPr/>
            <p:nvPr/>
          </p:nvSpPr>
          <p:spPr>
            <a:xfrm>
              <a:off x="17125773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84"/>
            <p:cNvSpPr/>
            <p:nvPr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84"/>
            <p:cNvSpPr/>
            <p:nvPr/>
          </p:nvSpPr>
          <p:spPr>
            <a:xfrm>
              <a:off x="16602744" y="8315150"/>
              <a:ext cx="430805" cy="430805"/>
            </a:xfrm>
            <a:prstGeom prst="ellipse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1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6000"/>
                            </p:stCondLst>
                            <p:childTnLst>
                              <p:par>
                                <p:cTn id="3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3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7500"/>
                            </p:stCondLst>
                            <p:childTnLst>
                              <p:par>
                                <p:cTn id="3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1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/>
                                        <p:tgtEl>
                                          <p:spTgt spid="1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1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1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1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1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1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1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8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1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/>
                                        <p:tgtEl>
                                          <p:spTgt spid="1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45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55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60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65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375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38000"/>
                            </p:stCondLst>
                            <p:childTnLst>
                              <p:par>
                                <p:cTn id="4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385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39500"/>
                            </p:stCondLst>
                            <p:childTnLst>
                              <p:par>
                                <p:cTn id="4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40000"/>
                            </p:stCondLst>
                            <p:childTnLst>
                              <p:par>
                                <p:cTn id="4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40500"/>
                            </p:stCondLst>
                            <p:childTnLst>
                              <p:par>
                                <p:cTn id="4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4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4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25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43000"/>
                            </p:stCondLst>
                            <p:childTnLst>
                              <p:par>
                                <p:cTn id="4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350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44500"/>
                            </p:stCondLst>
                            <p:childTnLst>
                              <p:par>
                                <p:cTn id="4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450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46000"/>
                            </p:stCondLst>
                            <p:childTnLst>
                              <p:par>
                                <p:cTn id="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46500"/>
                            </p:stCondLst>
                            <p:childTnLst>
                              <p:par>
                                <p:cTn id="4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7000"/>
                            </p:stCondLst>
                            <p:childTnLst>
                              <p:par>
                                <p:cTn id="5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47500"/>
                            </p:stCondLst>
                            <p:childTnLst>
                              <p:par>
                                <p:cTn id="5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480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48500"/>
                            </p:stCondLst>
                            <p:childTnLst>
                              <p:par>
                                <p:cTn id="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490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495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500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5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510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15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520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story timeline">
  <p:cSld name="History timeline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85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85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85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218" name="Google Shape;1218;p85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9" name="Google Shape;1219;p85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0" name="Google Shape;1220;p85"/>
          <p:cNvSpPr/>
          <p:nvPr/>
        </p:nvSpPr>
        <p:spPr>
          <a:xfrm>
            <a:off x="0" y="3689249"/>
            <a:ext cx="12192000" cy="90714"/>
          </a:xfrm>
          <a:prstGeom prst="rect">
            <a:avLst/>
          </a:prstGeom>
          <a:solidFill>
            <a:srgbClr val="97B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1" name="Google Shape;1221;p85"/>
          <p:cNvSpPr/>
          <p:nvPr/>
        </p:nvSpPr>
        <p:spPr>
          <a:xfrm>
            <a:off x="4339" y="3689249"/>
            <a:ext cx="1914789" cy="90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2" name="Google Shape;1222;p85"/>
          <p:cNvSpPr/>
          <p:nvPr/>
        </p:nvSpPr>
        <p:spPr>
          <a:xfrm>
            <a:off x="10293515" y="3689247"/>
            <a:ext cx="1898486" cy="907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3" name="Google Shape;1223;p85"/>
          <p:cNvSpPr/>
          <p:nvPr/>
        </p:nvSpPr>
        <p:spPr>
          <a:xfrm>
            <a:off x="7527983" y="3689247"/>
            <a:ext cx="2774219" cy="907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4" name="Google Shape;1224;p85"/>
          <p:cNvSpPr/>
          <p:nvPr/>
        </p:nvSpPr>
        <p:spPr>
          <a:xfrm>
            <a:off x="4698984" y="3689247"/>
            <a:ext cx="2774219" cy="907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5" name="Google Shape;1225;p85"/>
          <p:cNvSpPr/>
          <p:nvPr/>
        </p:nvSpPr>
        <p:spPr>
          <a:xfrm>
            <a:off x="1924765" y="3689248"/>
            <a:ext cx="2774219" cy="90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6" name="Google Shape;1226;p85"/>
          <p:cNvSpPr/>
          <p:nvPr/>
        </p:nvSpPr>
        <p:spPr>
          <a:xfrm>
            <a:off x="1715910" y="3531405"/>
            <a:ext cx="406435" cy="40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7" name="Google Shape;1227;p85"/>
          <p:cNvSpPr/>
          <p:nvPr/>
        </p:nvSpPr>
        <p:spPr>
          <a:xfrm>
            <a:off x="4495766" y="3531405"/>
            <a:ext cx="406435" cy="40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8" name="Google Shape;1228;p85"/>
          <p:cNvSpPr/>
          <p:nvPr/>
        </p:nvSpPr>
        <p:spPr>
          <a:xfrm>
            <a:off x="7286275" y="3531405"/>
            <a:ext cx="406435" cy="40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Google Shape;1229;p85"/>
          <p:cNvSpPr/>
          <p:nvPr/>
        </p:nvSpPr>
        <p:spPr>
          <a:xfrm>
            <a:off x="10073260" y="3531405"/>
            <a:ext cx="406435" cy="40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0" name="Google Shape;1230;p85"/>
          <p:cNvSpPr txBox="1">
            <a:spLocks noGrp="1"/>
          </p:cNvSpPr>
          <p:nvPr>
            <p:ph type="body" idx="2"/>
          </p:nvPr>
        </p:nvSpPr>
        <p:spPr>
          <a:xfrm>
            <a:off x="1104213" y="3023163"/>
            <a:ext cx="162982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33"/>
              <a:buNone/>
              <a:defRPr sz="2133" i="1">
                <a:solidFill>
                  <a:srgbClr val="1F386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1" name="Google Shape;1231;p85"/>
          <p:cNvSpPr txBox="1">
            <a:spLocks noGrp="1"/>
          </p:cNvSpPr>
          <p:nvPr>
            <p:ph type="body" idx="3"/>
          </p:nvPr>
        </p:nvSpPr>
        <p:spPr>
          <a:xfrm>
            <a:off x="402904" y="2568384"/>
            <a:ext cx="303244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2" name="Google Shape;1232;p85"/>
          <p:cNvSpPr txBox="1">
            <a:spLocks noGrp="1"/>
          </p:cNvSpPr>
          <p:nvPr>
            <p:ph type="body" idx="4"/>
          </p:nvPr>
        </p:nvSpPr>
        <p:spPr>
          <a:xfrm>
            <a:off x="402904" y="1619312"/>
            <a:ext cx="3032446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3" name="Google Shape;1233;p85"/>
          <p:cNvSpPr/>
          <p:nvPr/>
        </p:nvSpPr>
        <p:spPr>
          <a:xfrm>
            <a:off x="838914" y="252592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4" name="Google Shape;1234;p85"/>
          <p:cNvSpPr txBox="1">
            <a:spLocks noGrp="1"/>
          </p:cNvSpPr>
          <p:nvPr>
            <p:ph type="body" idx="5"/>
          </p:nvPr>
        </p:nvSpPr>
        <p:spPr>
          <a:xfrm>
            <a:off x="3884069" y="3974632"/>
            <a:ext cx="162982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D1B1B"/>
              </a:buClr>
              <a:buSzPts val="2133"/>
              <a:buNone/>
              <a:defRPr sz="2133" i="1">
                <a:solidFill>
                  <a:srgbClr val="1D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5" name="Google Shape;1235;p85"/>
          <p:cNvSpPr txBox="1">
            <a:spLocks noGrp="1"/>
          </p:cNvSpPr>
          <p:nvPr>
            <p:ph type="body" idx="6"/>
          </p:nvPr>
        </p:nvSpPr>
        <p:spPr>
          <a:xfrm>
            <a:off x="3182761" y="4419738"/>
            <a:ext cx="303244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6" name="Google Shape;1236;p85"/>
          <p:cNvSpPr/>
          <p:nvPr/>
        </p:nvSpPr>
        <p:spPr>
          <a:xfrm>
            <a:off x="3618770" y="49191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7" name="Google Shape;1237;p85"/>
          <p:cNvSpPr txBox="1">
            <a:spLocks noGrp="1"/>
          </p:cNvSpPr>
          <p:nvPr>
            <p:ph type="body" idx="7"/>
          </p:nvPr>
        </p:nvSpPr>
        <p:spPr>
          <a:xfrm>
            <a:off x="3182761" y="5054232"/>
            <a:ext cx="3032446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8" name="Google Shape;1238;p85"/>
          <p:cNvSpPr txBox="1">
            <a:spLocks noGrp="1"/>
          </p:cNvSpPr>
          <p:nvPr>
            <p:ph type="body" idx="8"/>
          </p:nvPr>
        </p:nvSpPr>
        <p:spPr>
          <a:xfrm>
            <a:off x="6674578" y="3008648"/>
            <a:ext cx="162982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2133"/>
              <a:buNone/>
              <a:defRPr sz="2133" i="1">
                <a:solidFill>
                  <a:srgbClr val="833C0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" name="Google Shape;1239;p85"/>
          <p:cNvSpPr txBox="1">
            <a:spLocks noGrp="1"/>
          </p:cNvSpPr>
          <p:nvPr>
            <p:ph type="body" idx="9"/>
          </p:nvPr>
        </p:nvSpPr>
        <p:spPr>
          <a:xfrm>
            <a:off x="5973270" y="2553869"/>
            <a:ext cx="303244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0" name="Google Shape;1240;p85"/>
          <p:cNvSpPr txBox="1">
            <a:spLocks noGrp="1"/>
          </p:cNvSpPr>
          <p:nvPr>
            <p:ph type="body" idx="13"/>
          </p:nvPr>
        </p:nvSpPr>
        <p:spPr>
          <a:xfrm>
            <a:off x="5973270" y="1604798"/>
            <a:ext cx="3032446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1" name="Google Shape;1241;p85"/>
          <p:cNvSpPr/>
          <p:nvPr/>
        </p:nvSpPr>
        <p:spPr>
          <a:xfrm>
            <a:off x="6409279" y="2511408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2" name="Google Shape;1242;p85"/>
          <p:cNvSpPr txBox="1">
            <a:spLocks noGrp="1"/>
          </p:cNvSpPr>
          <p:nvPr>
            <p:ph type="body" idx="14"/>
          </p:nvPr>
        </p:nvSpPr>
        <p:spPr>
          <a:xfrm>
            <a:off x="9477993" y="3974632"/>
            <a:ext cx="1629829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F6000"/>
              </a:buClr>
              <a:buSzPts val="2133"/>
              <a:buNone/>
              <a:defRPr sz="2133" i="1">
                <a:solidFill>
                  <a:srgbClr val="7F6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3" name="Google Shape;1243;p85"/>
          <p:cNvSpPr txBox="1">
            <a:spLocks noGrp="1"/>
          </p:cNvSpPr>
          <p:nvPr>
            <p:ph type="body" idx="15"/>
          </p:nvPr>
        </p:nvSpPr>
        <p:spPr>
          <a:xfrm>
            <a:off x="8776684" y="4419738"/>
            <a:ext cx="303244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4" name="Google Shape;1244;p85"/>
          <p:cNvSpPr/>
          <p:nvPr/>
        </p:nvSpPr>
        <p:spPr>
          <a:xfrm>
            <a:off x="9212694" y="4919142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5" name="Google Shape;1245;p85"/>
          <p:cNvSpPr txBox="1">
            <a:spLocks noGrp="1"/>
          </p:cNvSpPr>
          <p:nvPr>
            <p:ph type="body" idx="16"/>
          </p:nvPr>
        </p:nvSpPr>
        <p:spPr>
          <a:xfrm>
            <a:off x="8776684" y="5054232"/>
            <a:ext cx="3032446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2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500"/>
                            </p:stCondLst>
                            <p:childTnLst>
                              <p:par>
                                <p:cTn id="1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00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500"/>
                            </p:stCondLst>
                            <p:childTnLst>
                              <p:par>
                                <p:cTn id="1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95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1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2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2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1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1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1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1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1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1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1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1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3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1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1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/>
                                        <p:tgtEl>
                                          <p:spTgt spid="1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2" dur="500"/>
                                        <p:tgtEl>
                                          <p:spTgt spid="1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1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1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1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1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500"/>
                                        <p:tgtEl>
                                          <p:spTgt spid="1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3" dur="500"/>
                                        <p:tgtEl>
                                          <p:spTgt spid="1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1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500"/>
                                        <p:tgtEl>
                                          <p:spTgt spid="1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istory timeline">
  <p:cSld name="1_History timeline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86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86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86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250" name="Google Shape;1250;p86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1" name="Google Shape;1251;p86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2" name="Google Shape;1252;p86"/>
          <p:cNvSpPr/>
          <p:nvPr/>
        </p:nvSpPr>
        <p:spPr>
          <a:xfrm rot="4617169">
            <a:off x="392594" y="3606090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3" name="Google Shape;1253;p86"/>
          <p:cNvSpPr/>
          <p:nvPr/>
        </p:nvSpPr>
        <p:spPr>
          <a:xfrm>
            <a:off x="0" y="3948192"/>
            <a:ext cx="418276" cy="304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4" name="Google Shape;1254;p86"/>
          <p:cNvSpPr/>
          <p:nvPr/>
        </p:nvSpPr>
        <p:spPr>
          <a:xfrm rot="5400000">
            <a:off x="125748" y="2982608"/>
            <a:ext cx="1271293" cy="30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5" name="Google Shape;1255;p86"/>
          <p:cNvSpPr/>
          <p:nvPr/>
        </p:nvSpPr>
        <p:spPr>
          <a:xfrm>
            <a:off x="676719" y="2277536"/>
            <a:ext cx="169348" cy="169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6" name="Google Shape;1256;p86"/>
          <p:cNvSpPr/>
          <p:nvPr/>
        </p:nvSpPr>
        <p:spPr>
          <a:xfrm rot="10800000" flipH="1">
            <a:off x="605769" y="3823734"/>
            <a:ext cx="279422" cy="2793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7" name="Google Shape;1257;p86"/>
          <p:cNvSpPr/>
          <p:nvPr/>
        </p:nvSpPr>
        <p:spPr>
          <a:xfrm rot="10800000" flipH="1">
            <a:off x="885191" y="3948192"/>
            <a:ext cx="1697367" cy="30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8" name="Google Shape;1258;p86"/>
          <p:cNvSpPr/>
          <p:nvPr/>
        </p:nvSpPr>
        <p:spPr>
          <a:xfrm rot="6182831" flipH="1">
            <a:off x="2558131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Google Shape;1259;p86"/>
          <p:cNvSpPr/>
          <p:nvPr/>
        </p:nvSpPr>
        <p:spPr>
          <a:xfrm rot="5400000" flipH="1">
            <a:off x="2291285" y="4910233"/>
            <a:ext cx="1271293" cy="304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0" name="Google Shape;1260;p86"/>
          <p:cNvSpPr/>
          <p:nvPr/>
        </p:nvSpPr>
        <p:spPr>
          <a:xfrm rot="10800000" flipH="1">
            <a:off x="2842257" y="5476454"/>
            <a:ext cx="169348" cy="1693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1" name="Google Shape;1261;p86"/>
          <p:cNvSpPr/>
          <p:nvPr/>
        </p:nvSpPr>
        <p:spPr>
          <a:xfrm>
            <a:off x="2774518" y="3823072"/>
            <a:ext cx="279422" cy="2793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2" name="Google Shape;1262;p86"/>
          <p:cNvSpPr/>
          <p:nvPr/>
        </p:nvSpPr>
        <p:spPr>
          <a:xfrm>
            <a:off x="3053940" y="3947533"/>
            <a:ext cx="1697367" cy="304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3" name="Google Shape;1263;p86"/>
          <p:cNvSpPr/>
          <p:nvPr/>
        </p:nvSpPr>
        <p:spPr>
          <a:xfrm rot="4617169">
            <a:off x="4726880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4" name="Google Shape;1264;p86"/>
          <p:cNvSpPr/>
          <p:nvPr/>
        </p:nvSpPr>
        <p:spPr>
          <a:xfrm rot="5400000">
            <a:off x="4460034" y="2985489"/>
            <a:ext cx="1271293" cy="30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5" name="Google Shape;1265;p86"/>
          <p:cNvSpPr/>
          <p:nvPr/>
        </p:nvSpPr>
        <p:spPr>
          <a:xfrm>
            <a:off x="5011006" y="2280417"/>
            <a:ext cx="169348" cy="1693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6" name="Google Shape;1266;p86"/>
          <p:cNvSpPr/>
          <p:nvPr/>
        </p:nvSpPr>
        <p:spPr>
          <a:xfrm rot="10800000" flipH="1">
            <a:off x="4947484" y="3823734"/>
            <a:ext cx="279422" cy="2793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7" name="Google Shape;1267;p86"/>
          <p:cNvSpPr/>
          <p:nvPr/>
        </p:nvSpPr>
        <p:spPr>
          <a:xfrm rot="10800000" flipH="1">
            <a:off x="5226906" y="3948192"/>
            <a:ext cx="1697367" cy="30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8" name="Google Shape;1268;p86"/>
          <p:cNvSpPr/>
          <p:nvPr/>
        </p:nvSpPr>
        <p:spPr>
          <a:xfrm rot="6182831" flipH="1">
            <a:off x="6899846" y="3597475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9" name="Google Shape;1269;p86"/>
          <p:cNvSpPr/>
          <p:nvPr/>
        </p:nvSpPr>
        <p:spPr>
          <a:xfrm rot="5400000" flipH="1">
            <a:off x="6633000" y="4910233"/>
            <a:ext cx="1271293" cy="30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0" name="Google Shape;1270;p86"/>
          <p:cNvSpPr/>
          <p:nvPr/>
        </p:nvSpPr>
        <p:spPr>
          <a:xfrm rot="10800000" flipH="1">
            <a:off x="7183971" y="5476454"/>
            <a:ext cx="169348" cy="1693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1" name="Google Shape;1271;p86"/>
          <p:cNvSpPr/>
          <p:nvPr/>
        </p:nvSpPr>
        <p:spPr>
          <a:xfrm>
            <a:off x="7116233" y="3823072"/>
            <a:ext cx="279422" cy="2793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2" name="Google Shape;1272;p86"/>
          <p:cNvSpPr/>
          <p:nvPr/>
        </p:nvSpPr>
        <p:spPr>
          <a:xfrm>
            <a:off x="7395655" y="3947533"/>
            <a:ext cx="1697367" cy="304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3" name="Google Shape;1273;p86"/>
          <p:cNvSpPr/>
          <p:nvPr/>
        </p:nvSpPr>
        <p:spPr>
          <a:xfrm rot="4617169">
            <a:off x="9068595" y="3608972"/>
            <a:ext cx="707119" cy="719757"/>
          </a:xfrm>
          <a:custGeom>
            <a:avLst/>
            <a:gdLst/>
            <a:ahLst/>
            <a:cxnLst/>
            <a:rect l="l" t="t" r="r" b="b"/>
            <a:pathLst>
              <a:path w="1060678" h="1079542" extrusionOk="0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4" name="Google Shape;1274;p86"/>
          <p:cNvSpPr/>
          <p:nvPr/>
        </p:nvSpPr>
        <p:spPr>
          <a:xfrm rot="5400000">
            <a:off x="8801748" y="2985489"/>
            <a:ext cx="1271293" cy="304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5" name="Google Shape;1275;p86"/>
          <p:cNvSpPr/>
          <p:nvPr/>
        </p:nvSpPr>
        <p:spPr>
          <a:xfrm>
            <a:off x="9352720" y="2280417"/>
            <a:ext cx="169348" cy="1693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6" name="Google Shape;1276;p86"/>
          <p:cNvSpPr/>
          <p:nvPr/>
        </p:nvSpPr>
        <p:spPr>
          <a:xfrm rot="10800000" flipH="1">
            <a:off x="9286174" y="3823734"/>
            <a:ext cx="279422" cy="2793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77" name="Google Shape;1277;p86"/>
          <p:cNvSpPr txBox="1">
            <a:spLocks noGrp="1"/>
          </p:cNvSpPr>
          <p:nvPr>
            <p:ph type="body" idx="2"/>
          </p:nvPr>
        </p:nvSpPr>
        <p:spPr>
          <a:xfrm>
            <a:off x="885191" y="2180232"/>
            <a:ext cx="245242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8" name="Google Shape;1278;p86"/>
          <p:cNvSpPr txBox="1">
            <a:spLocks noGrp="1"/>
          </p:cNvSpPr>
          <p:nvPr>
            <p:ph type="body" idx="3"/>
          </p:nvPr>
        </p:nvSpPr>
        <p:spPr>
          <a:xfrm>
            <a:off x="889678" y="2683994"/>
            <a:ext cx="2452425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9" name="Google Shape;1279;p86"/>
          <p:cNvSpPr/>
          <p:nvPr/>
        </p:nvSpPr>
        <p:spPr>
          <a:xfrm>
            <a:off x="985155" y="26190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0" name="Google Shape;1280;p86"/>
          <p:cNvSpPr txBox="1">
            <a:spLocks noGrp="1"/>
          </p:cNvSpPr>
          <p:nvPr>
            <p:ph type="body" idx="4"/>
          </p:nvPr>
        </p:nvSpPr>
        <p:spPr>
          <a:xfrm>
            <a:off x="194448" y="1792545"/>
            <a:ext cx="116437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133"/>
              <a:buNone/>
              <a:defRPr sz="2133" i="1">
                <a:solidFill>
                  <a:srgbClr val="1F386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86"/>
          <p:cNvSpPr txBox="1">
            <a:spLocks noGrp="1"/>
          </p:cNvSpPr>
          <p:nvPr>
            <p:ph type="body" idx="5"/>
          </p:nvPr>
        </p:nvSpPr>
        <p:spPr>
          <a:xfrm>
            <a:off x="5209971" y="2180232"/>
            <a:ext cx="245242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2" name="Google Shape;1282;p86"/>
          <p:cNvSpPr txBox="1">
            <a:spLocks noGrp="1"/>
          </p:cNvSpPr>
          <p:nvPr>
            <p:ph type="body" idx="6"/>
          </p:nvPr>
        </p:nvSpPr>
        <p:spPr>
          <a:xfrm>
            <a:off x="5214458" y="2683994"/>
            <a:ext cx="2452425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3" name="Google Shape;1283;p86"/>
          <p:cNvSpPr/>
          <p:nvPr/>
        </p:nvSpPr>
        <p:spPr>
          <a:xfrm>
            <a:off x="5309935" y="261905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86"/>
          <p:cNvSpPr txBox="1">
            <a:spLocks noGrp="1"/>
          </p:cNvSpPr>
          <p:nvPr>
            <p:ph type="body" idx="7"/>
          </p:nvPr>
        </p:nvSpPr>
        <p:spPr>
          <a:xfrm>
            <a:off x="4519228" y="1792545"/>
            <a:ext cx="116437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833C0B"/>
              </a:buClr>
              <a:buSzPts val="2133"/>
              <a:buNone/>
              <a:defRPr sz="2133" i="1">
                <a:solidFill>
                  <a:srgbClr val="833C0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5" name="Google Shape;1285;p86"/>
          <p:cNvSpPr txBox="1">
            <a:spLocks noGrp="1"/>
          </p:cNvSpPr>
          <p:nvPr>
            <p:ph type="body" idx="8"/>
          </p:nvPr>
        </p:nvSpPr>
        <p:spPr>
          <a:xfrm>
            <a:off x="9550722" y="2180232"/>
            <a:ext cx="245242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6" name="Google Shape;1286;p86"/>
          <p:cNvSpPr txBox="1">
            <a:spLocks noGrp="1"/>
          </p:cNvSpPr>
          <p:nvPr>
            <p:ph type="body" idx="9"/>
          </p:nvPr>
        </p:nvSpPr>
        <p:spPr>
          <a:xfrm>
            <a:off x="9555209" y="2683994"/>
            <a:ext cx="2452425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7" name="Google Shape;1287;p86"/>
          <p:cNvSpPr/>
          <p:nvPr/>
        </p:nvSpPr>
        <p:spPr>
          <a:xfrm>
            <a:off x="9650686" y="2619056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8" name="Google Shape;1288;p86"/>
          <p:cNvSpPr txBox="1">
            <a:spLocks noGrp="1"/>
          </p:cNvSpPr>
          <p:nvPr>
            <p:ph type="body" idx="13"/>
          </p:nvPr>
        </p:nvSpPr>
        <p:spPr>
          <a:xfrm>
            <a:off x="8859978" y="1792545"/>
            <a:ext cx="116437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E4E79"/>
              </a:buClr>
              <a:buSzPts val="2133"/>
              <a:buNone/>
              <a:defRPr sz="2133" i="1">
                <a:solidFill>
                  <a:srgbClr val="1E4E7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9" name="Google Shape;1289;p86"/>
          <p:cNvSpPr txBox="1">
            <a:spLocks noGrp="1"/>
          </p:cNvSpPr>
          <p:nvPr>
            <p:ph type="body" idx="14"/>
          </p:nvPr>
        </p:nvSpPr>
        <p:spPr>
          <a:xfrm>
            <a:off x="3053940" y="4421711"/>
            <a:ext cx="245242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86"/>
          <p:cNvSpPr txBox="1">
            <a:spLocks noGrp="1"/>
          </p:cNvSpPr>
          <p:nvPr>
            <p:ph type="body" idx="15"/>
          </p:nvPr>
        </p:nvSpPr>
        <p:spPr>
          <a:xfrm>
            <a:off x="3058427" y="4925474"/>
            <a:ext cx="2452425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86"/>
          <p:cNvSpPr/>
          <p:nvPr/>
        </p:nvSpPr>
        <p:spPr>
          <a:xfrm>
            <a:off x="3153904" y="4860535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2" name="Google Shape;1292;p86"/>
          <p:cNvSpPr txBox="1">
            <a:spLocks noGrp="1"/>
          </p:cNvSpPr>
          <p:nvPr>
            <p:ph type="body" idx="16"/>
          </p:nvPr>
        </p:nvSpPr>
        <p:spPr>
          <a:xfrm>
            <a:off x="2346262" y="5641924"/>
            <a:ext cx="116437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1D1B1B"/>
              </a:buClr>
              <a:buSzPts val="2133"/>
              <a:buNone/>
              <a:defRPr sz="2133" i="1">
                <a:solidFill>
                  <a:srgbClr val="1D1B1B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86"/>
          <p:cNvSpPr txBox="1">
            <a:spLocks noGrp="1"/>
          </p:cNvSpPr>
          <p:nvPr>
            <p:ph type="body" idx="17"/>
          </p:nvPr>
        </p:nvSpPr>
        <p:spPr>
          <a:xfrm>
            <a:off x="7398137" y="4421711"/>
            <a:ext cx="245242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4" name="Google Shape;1294;p86"/>
          <p:cNvSpPr txBox="1">
            <a:spLocks noGrp="1"/>
          </p:cNvSpPr>
          <p:nvPr>
            <p:ph type="body" idx="18"/>
          </p:nvPr>
        </p:nvSpPr>
        <p:spPr>
          <a:xfrm>
            <a:off x="7402624" y="4925474"/>
            <a:ext cx="2452425" cy="82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5" name="Google Shape;1295;p86"/>
          <p:cNvSpPr/>
          <p:nvPr/>
        </p:nvSpPr>
        <p:spPr>
          <a:xfrm>
            <a:off x="7498100" y="4860535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6" name="Google Shape;1296;p86"/>
          <p:cNvSpPr txBox="1">
            <a:spLocks noGrp="1"/>
          </p:cNvSpPr>
          <p:nvPr>
            <p:ph type="body" idx="19"/>
          </p:nvPr>
        </p:nvSpPr>
        <p:spPr>
          <a:xfrm>
            <a:off x="6690458" y="5641924"/>
            <a:ext cx="116437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F6000"/>
              </a:buClr>
              <a:buSzPts val="2133"/>
              <a:buNone/>
              <a:defRPr sz="2133" i="1">
                <a:solidFill>
                  <a:srgbClr val="7F6000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7" name="Google Shape;1297;p86"/>
          <p:cNvSpPr/>
          <p:nvPr/>
        </p:nvSpPr>
        <p:spPr>
          <a:xfrm rot="10800000" flipH="1">
            <a:off x="9565595" y="3948191"/>
            <a:ext cx="2626405" cy="30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/>
                                        <p:tgtEl>
                                          <p:spTgt spid="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7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1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/>
                                        <p:tgtEl>
                                          <p:spTgt spid="1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25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/>
                                        <p:tgtEl>
                                          <p:spTgt spid="1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1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750"/>
                                        <p:tgtEl>
                                          <p:spTgt spid="1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750"/>
                                        <p:tgtEl>
                                          <p:spTgt spid="1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/>
                                        <p:tgtEl>
                                          <p:spTgt spid="1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/>
                                        <p:tgtEl>
                                          <p:spTgt spid="1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25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25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75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25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7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2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7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75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125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175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22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75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325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37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42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4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750"/>
                                        <p:tgtEl>
                                          <p:spTgt spid="1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750"/>
                                        <p:tgtEl>
                                          <p:spTgt spid="1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6750"/>
                            </p:stCondLst>
                            <p:childTnLst>
                              <p:par>
                                <p:cTn id="2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750"/>
                                        <p:tgtEl>
                                          <p:spTgt spid="1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750"/>
                                        <p:tgtEl>
                                          <p:spTgt spid="1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8250"/>
                            </p:stCondLst>
                            <p:childTnLst>
                              <p:par>
                                <p:cTn id="2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750"/>
                                        <p:tgtEl>
                                          <p:spTgt spid="1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2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750"/>
                                        <p:tgtEl>
                                          <p:spTgt spid="1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9750"/>
                            </p:stCondLst>
                            <p:childTnLst>
                              <p:par>
                                <p:cTn id="2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750"/>
                                        <p:tgtEl>
                                          <p:spTgt spid="1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750"/>
                                        <p:tgtEl>
                                          <p:spTgt spid="1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1250"/>
                            </p:stCondLst>
                            <p:childTnLst>
                              <p:par>
                                <p:cTn id="2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750"/>
                                        <p:tgtEl>
                                          <p:spTgt spid="1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75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35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6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75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80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8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39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395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0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405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410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15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20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250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43500"/>
                            </p:stCondLst>
                            <p:childTnLst>
                              <p:par>
                                <p:cTn id="3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750"/>
                                        <p:tgtEl>
                                          <p:spTgt spid="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4250"/>
                            </p:stCondLst>
                            <p:childTnLst>
                              <p:par>
                                <p:cTn id="3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750"/>
                                        <p:tgtEl>
                                          <p:spTgt spid="1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5000"/>
                            </p:stCondLst>
                            <p:childTnLst>
                              <p:par>
                                <p:cTn id="3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750"/>
                                        <p:tgtEl>
                                          <p:spTgt spid="1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5750"/>
                            </p:stCondLst>
                            <p:childTnLst>
                              <p:par>
                                <p:cTn id="3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750"/>
                                        <p:tgtEl>
                                          <p:spTgt spid="1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6500"/>
                            </p:stCondLst>
                            <p:childTnLst>
                              <p:par>
                                <p:cTn id="3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750"/>
                                        <p:tgtEl>
                                          <p:spTgt spid="1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7250"/>
                            </p:stCondLst>
                            <p:childTnLst>
                              <p:par>
                                <p:cTn id="3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750"/>
                                        <p:tgtEl>
                                          <p:spTgt spid="1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8000"/>
                            </p:stCondLst>
                            <p:childTnLst>
                              <p:par>
                                <p:cTn id="3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750"/>
                                        <p:tgtEl>
                                          <p:spTgt spid="1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8750"/>
                            </p:stCondLst>
                            <p:childTnLst>
                              <p:par>
                                <p:cTn id="3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750"/>
                                        <p:tgtEl>
                                          <p:spTgt spid="1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9500"/>
                            </p:stCondLst>
                            <p:childTnLst>
                              <p:par>
                                <p:cTn id="3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750"/>
                                        <p:tgtEl>
                                          <p:spTgt spid="1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75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25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5075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5125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5175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5225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52750"/>
                            </p:stCondLst>
                            <p:childTnLst>
                              <p:par>
                                <p:cTn id="4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53250"/>
                            </p:stCondLst>
                            <p:childTnLst>
                              <p:par>
                                <p:cTn id="4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53750"/>
                            </p:stCondLst>
                            <p:childTnLst>
                              <p:par>
                                <p:cTn id="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4250"/>
                            </p:stCondLst>
                            <p:childTnLst>
                              <p:par>
                                <p:cTn id="4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475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55250"/>
                            </p:stCondLst>
                            <p:childTnLst>
                              <p:par>
                                <p:cTn id="4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5750"/>
                            </p:stCondLst>
                            <p:childTnLst>
                              <p:par>
                                <p:cTn id="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6250"/>
                            </p:stCondLst>
                            <p:childTnLst>
                              <p:par>
                                <p:cTn id="4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6750"/>
                            </p:stCondLst>
                            <p:childTnLst>
                              <p:par>
                                <p:cTn id="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7250"/>
                            </p:stCondLst>
                            <p:childTnLst>
                              <p:par>
                                <p:cTn id="4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7750"/>
                            </p:stCondLst>
                            <p:childTnLst>
                              <p:par>
                                <p:cTn id="4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1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8250"/>
                            </p:stCondLst>
                            <p:childTnLst>
                              <p:par>
                                <p:cTn id="4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58750"/>
                            </p:stCondLst>
                            <p:childTnLst>
                              <p:par>
                                <p:cTn id="4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59250"/>
                            </p:stCondLst>
                            <p:childTnLst>
                              <p:par>
                                <p:cTn id="4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1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59750"/>
                            </p:stCondLst>
                            <p:childTnLst>
                              <p:par>
                                <p:cTn id="4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60250"/>
                            </p:stCondLst>
                            <p:childTnLst>
                              <p:par>
                                <p:cTn id="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60750"/>
                            </p:stCondLst>
                            <p:childTnLst>
                              <p:par>
                                <p:cTn id="4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1250"/>
                            </p:stCondLst>
                            <p:childTnLst>
                              <p:par>
                                <p:cTn id="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1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61750"/>
                            </p:stCondLst>
                            <p:childTnLst>
                              <p:par>
                                <p:cTn id="4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750"/>
                                        <p:tgtEl>
                                          <p:spTgt spid="1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62500"/>
                            </p:stCondLst>
                            <p:childTnLst>
                              <p:par>
                                <p:cTn id="4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750"/>
                                        <p:tgtEl>
                                          <p:spTgt spid="1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63250"/>
                            </p:stCondLst>
                            <p:childTnLst>
                              <p:par>
                                <p:cTn id="4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750"/>
                                        <p:tgtEl>
                                          <p:spTgt spid="1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64000"/>
                            </p:stCondLst>
                            <p:childTnLst>
                              <p:par>
                                <p:cTn id="4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750"/>
                                        <p:tgtEl>
                                          <p:spTgt spid="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64750"/>
                            </p:stCondLst>
                            <p:childTnLst>
                              <p:par>
                                <p:cTn id="4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750"/>
                                        <p:tgtEl>
                                          <p:spTgt spid="1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65500"/>
                            </p:stCondLst>
                            <p:childTnLst>
                              <p:par>
                                <p:cTn id="5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750"/>
                                        <p:tgtEl>
                                          <p:spTgt spid="1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66250"/>
                            </p:stCondLst>
                            <p:childTnLst>
                              <p:par>
                                <p:cTn id="5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750"/>
                                        <p:tgtEl>
                                          <p:spTgt spid="1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67000"/>
                            </p:stCondLst>
                            <p:childTnLst>
                              <p:par>
                                <p:cTn id="5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750"/>
                                        <p:tgtEl>
                                          <p:spTgt spid="1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67750"/>
                            </p:stCondLst>
                            <p:childTnLst>
                              <p:par>
                                <p:cTn id="5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750"/>
                                        <p:tgtEl>
                                          <p:spTgt spid="1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8" dur="750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68500"/>
                            </p:stCondLst>
                            <p:childTnLst>
                              <p:par>
                                <p:cTn id="5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69000"/>
                            </p:stCondLst>
                            <p:childTnLst>
                              <p:par>
                                <p:cTn id="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1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69500"/>
                            </p:stCondLst>
                            <p:childTnLst>
                              <p:par>
                                <p:cTn id="5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70000"/>
                            </p:stCondLst>
                            <p:childTnLst>
                              <p:par>
                                <p:cTn id="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70500"/>
                            </p:stCondLst>
                            <p:childTnLst>
                              <p:par>
                                <p:cTn id="5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71000"/>
                            </p:stCondLst>
                            <p:childTnLst>
                              <p:par>
                                <p:cTn id="5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1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71500"/>
                            </p:stCondLst>
                            <p:childTnLst>
                              <p:par>
                                <p:cTn id="5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72000"/>
                            </p:stCondLst>
                            <p:childTnLst>
                              <p:par>
                                <p:cTn id="5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1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72500"/>
                            </p:stCondLst>
                            <p:childTnLst>
                              <p:par>
                                <p:cTn id="5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73000"/>
                            </p:stCondLst>
                            <p:childTnLst>
                              <p:par>
                                <p:cTn id="5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73500"/>
                            </p:stCondLst>
                            <p:childTnLst>
                              <p:par>
                                <p:cTn id="5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74000"/>
                            </p:stCondLst>
                            <p:childTnLst>
                              <p:par>
                                <p:cTn id="5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74500"/>
                            </p:stCondLst>
                            <p:childTnLst>
                              <p:par>
                                <p:cTn id="5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75000"/>
                            </p:stCondLst>
                            <p:childTnLst>
                              <p:par>
                                <p:cTn id="5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75500"/>
                            </p:stCondLst>
                            <p:childTnLst>
                              <p:par>
                                <p:cTn id="5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1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76000"/>
                            </p:stCondLst>
                            <p:childTnLst>
                              <p:par>
                                <p:cTn id="5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1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76500"/>
                            </p:stCondLst>
                            <p:childTnLst>
                              <p:par>
                                <p:cTn id="5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77000"/>
                            </p:stCondLst>
                            <p:childTnLst>
                              <p:par>
                                <p:cTn id="5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1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77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1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78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78500"/>
                            </p:stCondLst>
                            <p:childTnLst>
                              <p:par>
                                <p:cTn id="6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1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79000"/>
                            </p:stCondLst>
                            <p:childTnLst>
                              <p:par>
                                <p:cTn id="6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1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79500"/>
                            </p:stCondLst>
                            <p:childTnLst>
                              <p:par>
                                <p:cTn id="6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1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80000"/>
                            </p:stCondLst>
                            <p:childTnLst>
                              <p:par>
                                <p:cTn id="6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4" dur="750"/>
                                        <p:tgtEl>
                                          <p:spTgt spid="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80750"/>
                            </p:stCondLst>
                            <p:childTnLst>
                              <p:par>
                                <p:cTn id="6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8" dur="750"/>
                                        <p:tgtEl>
                                          <p:spTgt spid="1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81500"/>
                            </p:stCondLst>
                            <p:childTnLst>
                              <p:par>
                                <p:cTn id="6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2" dur="750"/>
                                        <p:tgtEl>
                                          <p:spTgt spid="1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82250"/>
                            </p:stCondLst>
                            <p:childTnLst>
                              <p:par>
                                <p:cTn id="6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6" dur="750"/>
                                        <p:tgtEl>
                                          <p:spTgt spid="1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83000"/>
                            </p:stCondLst>
                            <p:childTnLst>
                              <p:par>
                                <p:cTn id="6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0" dur="750"/>
                                        <p:tgtEl>
                                          <p:spTgt spid="1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83750"/>
                            </p:stCondLst>
                            <p:childTnLst>
                              <p:par>
                                <p:cTn id="6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4" dur="750"/>
                                        <p:tgtEl>
                                          <p:spTgt spid="1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84500"/>
                            </p:stCondLst>
                            <p:childTnLst>
                              <p:par>
                                <p:cTn id="6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8" dur="750"/>
                                        <p:tgtEl>
                                          <p:spTgt spid="1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85250"/>
                            </p:stCondLst>
                            <p:childTnLst>
                              <p:par>
                                <p:cTn id="6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2" dur="750"/>
                                        <p:tgtEl>
                                          <p:spTgt spid="1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86000"/>
                            </p:stCondLst>
                            <p:childTnLst>
                              <p:par>
                                <p:cTn id="6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6" dur="750"/>
                                        <p:tgtEl>
                                          <p:spTgt spid="1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9" dur="75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86750"/>
                            </p:stCondLst>
                            <p:childTnLst>
                              <p:par>
                                <p:cTn id="6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1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87250"/>
                            </p:stCondLst>
                            <p:childTnLst>
                              <p:par>
                                <p:cTn id="6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1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87750"/>
                            </p:stCondLst>
                            <p:childTnLst>
                              <p:par>
                                <p:cTn id="6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1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88250"/>
                            </p:stCondLst>
                            <p:childTnLst>
                              <p:par>
                                <p:cTn id="6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1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88750"/>
                            </p:stCondLst>
                            <p:childTnLst>
                              <p:par>
                                <p:cTn id="6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1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89250"/>
                            </p:stCondLst>
                            <p:childTnLst>
                              <p:par>
                                <p:cTn id="6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1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89750"/>
                            </p:stCondLst>
                            <p:childTnLst>
                              <p:par>
                                <p:cTn id="6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1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90250"/>
                            </p:stCondLst>
                            <p:childTnLst>
                              <p:par>
                                <p:cTn id="6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1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90750"/>
                            </p:stCondLst>
                            <p:childTnLst>
                              <p:par>
                                <p:cTn id="6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1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91250"/>
                            </p:stCondLst>
                            <p:childTnLst>
                              <p:par>
                                <p:cTn id="6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91750"/>
                            </p:stCondLst>
                            <p:childTnLst>
                              <p:par>
                                <p:cTn id="6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melin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/>
          <p:nvPr/>
        </p:nvSpPr>
        <p:spPr>
          <a:xfrm>
            <a:off x="0" y="0"/>
            <a:ext cx="12192000" cy="222886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589918" y="618779"/>
            <a:ext cx="11012164" cy="113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Ultra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/>
          <p:nvPr/>
        </p:nvSpPr>
        <p:spPr>
          <a:xfrm>
            <a:off x="474906" y="2852936"/>
            <a:ext cx="2448484" cy="24482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33"/>
          <p:cNvSpPr/>
          <p:nvPr/>
        </p:nvSpPr>
        <p:spPr>
          <a:xfrm>
            <a:off x="2458657" y="2929025"/>
            <a:ext cx="591181" cy="5911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546164" y="3626611"/>
            <a:ext cx="2305969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body" idx="2"/>
          </p:nvPr>
        </p:nvSpPr>
        <p:spPr>
          <a:xfrm>
            <a:off x="546164" y="4106664"/>
            <a:ext cx="2305969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/>
          <p:nvPr/>
        </p:nvSpPr>
        <p:spPr>
          <a:xfrm>
            <a:off x="3023392" y="3942263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Google Shape;128;p33"/>
          <p:cNvSpPr/>
          <p:nvPr/>
        </p:nvSpPr>
        <p:spPr>
          <a:xfrm>
            <a:off x="3359458" y="2852936"/>
            <a:ext cx="2448484" cy="24482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33"/>
          <p:cNvSpPr/>
          <p:nvPr/>
        </p:nvSpPr>
        <p:spPr>
          <a:xfrm>
            <a:off x="5343209" y="2929025"/>
            <a:ext cx="591181" cy="5911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p33"/>
          <p:cNvSpPr txBox="1">
            <a:spLocks noGrp="1"/>
          </p:cNvSpPr>
          <p:nvPr>
            <p:ph type="body" idx="3"/>
          </p:nvPr>
        </p:nvSpPr>
        <p:spPr>
          <a:xfrm>
            <a:off x="3430717" y="3626611"/>
            <a:ext cx="2305969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body" idx="4"/>
          </p:nvPr>
        </p:nvSpPr>
        <p:spPr>
          <a:xfrm>
            <a:off x="3430717" y="4106664"/>
            <a:ext cx="2305969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/>
          <p:nvPr/>
        </p:nvSpPr>
        <p:spPr>
          <a:xfrm>
            <a:off x="5903962" y="3942263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6240028" y="2852936"/>
            <a:ext cx="2448484" cy="24482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33"/>
          <p:cNvSpPr/>
          <p:nvPr/>
        </p:nvSpPr>
        <p:spPr>
          <a:xfrm>
            <a:off x="8223779" y="2929025"/>
            <a:ext cx="591181" cy="5911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33"/>
          <p:cNvSpPr txBox="1">
            <a:spLocks noGrp="1"/>
          </p:cNvSpPr>
          <p:nvPr>
            <p:ph type="body" idx="5"/>
          </p:nvPr>
        </p:nvSpPr>
        <p:spPr>
          <a:xfrm>
            <a:off x="6311287" y="3626611"/>
            <a:ext cx="2305969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6"/>
          </p:nvPr>
        </p:nvSpPr>
        <p:spPr>
          <a:xfrm>
            <a:off x="6311287" y="4106664"/>
            <a:ext cx="2305969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/>
          <p:nvPr/>
        </p:nvSpPr>
        <p:spPr>
          <a:xfrm>
            <a:off x="8788514" y="3942263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33"/>
          <p:cNvSpPr/>
          <p:nvPr/>
        </p:nvSpPr>
        <p:spPr>
          <a:xfrm>
            <a:off x="9124581" y="2852936"/>
            <a:ext cx="2448484" cy="24482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33"/>
          <p:cNvSpPr/>
          <p:nvPr/>
        </p:nvSpPr>
        <p:spPr>
          <a:xfrm>
            <a:off x="11108331" y="2929025"/>
            <a:ext cx="591181" cy="59113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33"/>
          <p:cNvSpPr txBox="1">
            <a:spLocks noGrp="1"/>
          </p:cNvSpPr>
          <p:nvPr>
            <p:ph type="body" idx="7"/>
          </p:nvPr>
        </p:nvSpPr>
        <p:spPr>
          <a:xfrm>
            <a:off x="9195839" y="3626611"/>
            <a:ext cx="2305969" cy="624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8"/>
          </p:nvPr>
        </p:nvSpPr>
        <p:spPr>
          <a:xfrm>
            <a:off x="9195839" y="4106664"/>
            <a:ext cx="2305969" cy="40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333"/>
              <a:buNone/>
              <a:defRPr sz="1333"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6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6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6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3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6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9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6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6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1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6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6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6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6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6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6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6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6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600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600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600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600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6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9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2900"/>
                            </p:stCondLst>
                            <p:childTnLst>
                              <p:par>
                                <p:cTn id="16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7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3600"/>
                            </p:stCondLst>
                            <p:childTnLst>
                              <p:par>
                                <p:cTn id="16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7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300"/>
                            </p:stCondLst>
                            <p:childTnLst>
                              <p:par>
                                <p:cTn id="16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7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700"/>
                            </p:stCondLst>
                            <p:childTnLst>
                              <p:par>
                                <p:cTn id="17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8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7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8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7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8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7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7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7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7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7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7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7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7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7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7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7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92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9700"/>
                            </p:stCondLst>
                            <p:childTnLst>
                              <p:par>
                                <p:cTn id="2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200"/>
                            </p:stCondLst>
                            <p:childTnLst>
                              <p:par>
                                <p:cTn id="2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8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8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800"/>
                            </p:stCondLst>
                            <p:childTnLst>
                              <p:par>
                                <p:cTn id="24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8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2600"/>
                            </p:stCondLst>
                            <p:childTnLst>
                              <p:par>
                                <p:cTn id="24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8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3400"/>
                            </p:stCondLst>
                            <p:childTnLst>
                              <p:par>
                                <p:cTn id="251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8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4200"/>
                            </p:stCondLst>
                            <p:childTnLst>
                              <p:par>
                                <p:cTn id="25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8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9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8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5800"/>
                            </p:stCondLst>
                            <p:childTnLst>
                              <p:par>
                                <p:cTn id="263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8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6600"/>
                            </p:stCondLst>
                            <p:childTnLst>
                              <p:par>
                                <p:cTn id="267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8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8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8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8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8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8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8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8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8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800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8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74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">
  <p:cSld name="5 keywords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87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87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1" name="Google Shape;1301;p87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302" name="Google Shape;1302;p87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3" name="Google Shape;1303;p87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4" name="Google Shape;1304;p87"/>
          <p:cNvSpPr/>
          <p:nvPr/>
        </p:nvSpPr>
        <p:spPr>
          <a:xfrm>
            <a:off x="1" y="2517304"/>
            <a:ext cx="12191999" cy="1298575"/>
          </a:xfrm>
          <a:prstGeom prst="rect">
            <a:avLst/>
          </a:prstGeom>
          <a:solidFill>
            <a:srgbClr val="97B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5" name="Google Shape;1305;p87"/>
          <p:cNvSpPr/>
          <p:nvPr/>
        </p:nvSpPr>
        <p:spPr>
          <a:xfrm>
            <a:off x="5362892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1D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6" name="Google Shape;1306;p87"/>
          <p:cNvSpPr/>
          <p:nvPr/>
        </p:nvSpPr>
        <p:spPr>
          <a:xfrm rot="10800000">
            <a:off x="2336060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1D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7" name="Google Shape;1307;p87"/>
          <p:cNvSpPr/>
          <p:nvPr/>
        </p:nvSpPr>
        <p:spPr>
          <a:xfrm>
            <a:off x="7236329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8" name="Google Shape;1308;p87"/>
          <p:cNvSpPr/>
          <p:nvPr/>
        </p:nvSpPr>
        <p:spPr>
          <a:xfrm rot="10800000">
            <a:off x="4209497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9" name="Google Shape;1309;p87"/>
          <p:cNvSpPr/>
          <p:nvPr/>
        </p:nvSpPr>
        <p:spPr>
          <a:xfrm>
            <a:off x="9109767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0" name="Google Shape;1310;p87"/>
          <p:cNvSpPr/>
          <p:nvPr/>
        </p:nvSpPr>
        <p:spPr>
          <a:xfrm rot="10800000">
            <a:off x="6082934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1" name="Google Shape;1311;p87"/>
          <p:cNvSpPr/>
          <p:nvPr/>
        </p:nvSpPr>
        <p:spPr>
          <a:xfrm>
            <a:off x="10983204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2" name="Google Shape;1312;p87"/>
          <p:cNvSpPr/>
          <p:nvPr/>
        </p:nvSpPr>
        <p:spPr>
          <a:xfrm rot="10800000">
            <a:off x="7956372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87"/>
          <p:cNvSpPr/>
          <p:nvPr/>
        </p:nvSpPr>
        <p:spPr>
          <a:xfrm>
            <a:off x="3489455" y="2205301"/>
            <a:ext cx="630117" cy="311381"/>
          </a:xfrm>
          <a:custGeom>
            <a:avLst/>
            <a:gdLst/>
            <a:ahLst/>
            <a:cxnLst/>
            <a:rect l="l" t="t" r="r" b="b"/>
            <a:pathLst>
              <a:path w="945094" h="467072" extrusionOk="0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4" name="Google Shape;1314;p87"/>
          <p:cNvSpPr/>
          <p:nvPr/>
        </p:nvSpPr>
        <p:spPr>
          <a:xfrm rot="10800000">
            <a:off x="462623" y="3815257"/>
            <a:ext cx="634470" cy="312000"/>
          </a:xfrm>
          <a:custGeom>
            <a:avLst/>
            <a:gdLst/>
            <a:ahLst/>
            <a:cxnLst/>
            <a:rect l="l" t="t" r="r" b="b"/>
            <a:pathLst>
              <a:path w="951623" h="468000" extrusionOk="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5" name="Google Shape;1315;p87"/>
          <p:cNvSpPr txBox="1">
            <a:spLocks noGrp="1"/>
          </p:cNvSpPr>
          <p:nvPr>
            <p:ph type="body" idx="2"/>
          </p:nvPr>
        </p:nvSpPr>
        <p:spPr>
          <a:xfrm>
            <a:off x="718936" y="4780193"/>
            <a:ext cx="10801146" cy="117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6" name="Google Shape;1316;p87"/>
          <p:cNvSpPr/>
          <p:nvPr/>
        </p:nvSpPr>
        <p:spPr>
          <a:xfrm>
            <a:off x="814955" y="4684183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7" name="Google Shape;1317;p87"/>
          <p:cNvSpPr/>
          <p:nvPr/>
        </p:nvSpPr>
        <p:spPr>
          <a:xfrm rot="-2700000">
            <a:off x="2412195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8" name="Google Shape;1318;p87"/>
          <p:cNvSpPr/>
          <p:nvPr/>
        </p:nvSpPr>
        <p:spPr>
          <a:xfrm rot="-2700000">
            <a:off x="4285632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9" name="Google Shape;1319;p87"/>
          <p:cNvSpPr/>
          <p:nvPr/>
        </p:nvSpPr>
        <p:spPr>
          <a:xfrm rot="-2700000">
            <a:off x="6159069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0" name="Google Shape;1320;p87"/>
          <p:cNvSpPr/>
          <p:nvPr/>
        </p:nvSpPr>
        <p:spPr>
          <a:xfrm rot="-2700000">
            <a:off x="8032507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1" name="Google Shape;1321;p87"/>
          <p:cNvSpPr/>
          <p:nvPr/>
        </p:nvSpPr>
        <p:spPr>
          <a:xfrm rot="-2700000">
            <a:off x="538758" y="2775910"/>
            <a:ext cx="3499354" cy="780119"/>
          </a:xfrm>
          <a:custGeom>
            <a:avLst/>
            <a:gdLst/>
            <a:ahLst/>
            <a:cxnLst/>
            <a:rect l="l" t="t" r="r" b="b"/>
            <a:pathLst>
              <a:path w="5248576" h="1170179" extrusionOk="0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2" name="Google Shape;1322;p87"/>
          <p:cNvSpPr txBox="1">
            <a:spLocks noGrp="1"/>
          </p:cNvSpPr>
          <p:nvPr>
            <p:ph type="body" idx="3"/>
          </p:nvPr>
        </p:nvSpPr>
        <p:spPr>
          <a:xfrm rot="-2700000">
            <a:off x="1116373" y="2852220"/>
            <a:ext cx="2382179" cy="58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3" name="Google Shape;1323;p87"/>
          <p:cNvSpPr txBox="1">
            <a:spLocks noGrp="1"/>
          </p:cNvSpPr>
          <p:nvPr>
            <p:ph type="body" idx="4"/>
          </p:nvPr>
        </p:nvSpPr>
        <p:spPr>
          <a:xfrm rot="-2700000">
            <a:off x="2993718" y="2852220"/>
            <a:ext cx="2382179" cy="58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4" name="Google Shape;1324;p87"/>
          <p:cNvSpPr txBox="1">
            <a:spLocks noGrp="1"/>
          </p:cNvSpPr>
          <p:nvPr>
            <p:ph type="body" idx="5"/>
          </p:nvPr>
        </p:nvSpPr>
        <p:spPr>
          <a:xfrm rot="-2700000">
            <a:off x="4871063" y="2852220"/>
            <a:ext cx="2382179" cy="58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5" name="Google Shape;1325;p87"/>
          <p:cNvSpPr txBox="1">
            <a:spLocks noGrp="1"/>
          </p:cNvSpPr>
          <p:nvPr>
            <p:ph type="body" idx="6"/>
          </p:nvPr>
        </p:nvSpPr>
        <p:spPr>
          <a:xfrm rot="-2700000">
            <a:off x="6748407" y="2852220"/>
            <a:ext cx="2382179" cy="58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87"/>
          <p:cNvSpPr txBox="1">
            <a:spLocks noGrp="1"/>
          </p:cNvSpPr>
          <p:nvPr>
            <p:ph type="body" idx="7"/>
          </p:nvPr>
        </p:nvSpPr>
        <p:spPr>
          <a:xfrm rot="-2700000">
            <a:off x="8625751" y="2852220"/>
            <a:ext cx="2382179" cy="580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75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75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88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88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88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331" name="Google Shape;1331;p88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2" name="Google Shape;1332;p88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3" name="Google Shape;1333;p88"/>
          <p:cNvSpPr>
            <a:spLocks noGrp="1"/>
          </p:cNvSpPr>
          <p:nvPr>
            <p:ph type="pic" idx="2"/>
          </p:nvPr>
        </p:nvSpPr>
        <p:spPr>
          <a:xfrm>
            <a:off x="173136" y="1579249"/>
            <a:ext cx="2304390" cy="32868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4" name="Google Shape;1334;p88"/>
          <p:cNvSpPr>
            <a:spLocks noGrp="1"/>
          </p:cNvSpPr>
          <p:nvPr>
            <p:ph type="pic" idx="3"/>
          </p:nvPr>
        </p:nvSpPr>
        <p:spPr>
          <a:xfrm>
            <a:off x="2554047" y="1579249"/>
            <a:ext cx="2304390" cy="32868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5" name="Google Shape;1335;p88"/>
          <p:cNvSpPr>
            <a:spLocks noGrp="1"/>
          </p:cNvSpPr>
          <p:nvPr>
            <p:ph type="pic" idx="4"/>
          </p:nvPr>
        </p:nvSpPr>
        <p:spPr>
          <a:xfrm>
            <a:off x="4934970" y="1579249"/>
            <a:ext cx="2304390" cy="32868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6" name="Google Shape;1336;p88"/>
          <p:cNvSpPr>
            <a:spLocks noGrp="1"/>
          </p:cNvSpPr>
          <p:nvPr>
            <p:ph type="pic" idx="5"/>
          </p:nvPr>
        </p:nvSpPr>
        <p:spPr>
          <a:xfrm>
            <a:off x="7315868" y="1579249"/>
            <a:ext cx="2304390" cy="32868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7" name="Google Shape;1337;p88"/>
          <p:cNvSpPr>
            <a:spLocks noGrp="1"/>
          </p:cNvSpPr>
          <p:nvPr>
            <p:ph type="pic" idx="6"/>
          </p:nvPr>
        </p:nvSpPr>
        <p:spPr>
          <a:xfrm>
            <a:off x="9696778" y="1579249"/>
            <a:ext cx="2304390" cy="328681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38" name="Google Shape;1338;p88"/>
          <p:cNvSpPr txBox="1">
            <a:spLocks noGrp="1"/>
          </p:cNvSpPr>
          <p:nvPr>
            <p:ph type="body" idx="7"/>
          </p:nvPr>
        </p:nvSpPr>
        <p:spPr>
          <a:xfrm>
            <a:off x="173582" y="4363360"/>
            <a:ext cx="2304192" cy="50270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9" name="Google Shape;1339;p88"/>
          <p:cNvSpPr txBox="1">
            <a:spLocks noGrp="1"/>
          </p:cNvSpPr>
          <p:nvPr>
            <p:ph type="body" idx="8"/>
          </p:nvPr>
        </p:nvSpPr>
        <p:spPr>
          <a:xfrm>
            <a:off x="2554381" y="4363360"/>
            <a:ext cx="2304192" cy="502708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0" name="Google Shape;1340;p88"/>
          <p:cNvSpPr txBox="1">
            <a:spLocks noGrp="1"/>
          </p:cNvSpPr>
          <p:nvPr>
            <p:ph type="body" idx="9"/>
          </p:nvPr>
        </p:nvSpPr>
        <p:spPr>
          <a:xfrm>
            <a:off x="9696778" y="4363360"/>
            <a:ext cx="2304192" cy="502708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88"/>
          <p:cNvSpPr txBox="1">
            <a:spLocks noGrp="1"/>
          </p:cNvSpPr>
          <p:nvPr>
            <p:ph type="body" idx="13"/>
          </p:nvPr>
        </p:nvSpPr>
        <p:spPr>
          <a:xfrm>
            <a:off x="7315980" y="4363360"/>
            <a:ext cx="2304192" cy="50270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2" name="Google Shape;1342;p88"/>
          <p:cNvSpPr txBox="1">
            <a:spLocks noGrp="1"/>
          </p:cNvSpPr>
          <p:nvPr>
            <p:ph type="body" idx="14"/>
          </p:nvPr>
        </p:nvSpPr>
        <p:spPr>
          <a:xfrm>
            <a:off x="4935068" y="4363360"/>
            <a:ext cx="2304192" cy="50270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3" name="Google Shape;1343;p88"/>
          <p:cNvSpPr txBox="1">
            <a:spLocks noGrp="1"/>
          </p:cNvSpPr>
          <p:nvPr>
            <p:ph type="body" idx="15"/>
          </p:nvPr>
        </p:nvSpPr>
        <p:spPr>
          <a:xfrm>
            <a:off x="718936" y="5109186"/>
            <a:ext cx="10801146" cy="102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4" name="Google Shape;1344;p88"/>
          <p:cNvSpPr/>
          <p:nvPr/>
        </p:nvSpPr>
        <p:spPr>
          <a:xfrm>
            <a:off x="814955" y="5013176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89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89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8" name="Google Shape;1348;p89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349" name="Google Shape;1349;p89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0" name="Google Shape;1350;p89"/>
          <p:cNvSpPr/>
          <p:nvPr/>
        </p:nvSpPr>
        <p:spPr>
          <a:xfrm>
            <a:off x="0" y="1844824"/>
            <a:ext cx="4753324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1" name="Google Shape;1351;p89"/>
          <p:cNvSpPr/>
          <p:nvPr/>
        </p:nvSpPr>
        <p:spPr>
          <a:xfrm>
            <a:off x="1200104" y="2564904"/>
            <a:ext cx="3553220" cy="368041"/>
          </a:xfrm>
          <a:prstGeom prst="parallelogram">
            <a:avLst>
              <a:gd name="adj" fmla="val 137052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2" name="Google Shape;1352;p89"/>
          <p:cNvSpPr txBox="1">
            <a:spLocks noGrp="1"/>
          </p:cNvSpPr>
          <p:nvPr>
            <p:ph type="body" idx="2"/>
          </p:nvPr>
        </p:nvSpPr>
        <p:spPr>
          <a:xfrm>
            <a:off x="282310" y="1964837"/>
            <a:ext cx="435242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3" name="Google Shape;1353;p89"/>
          <p:cNvSpPr/>
          <p:nvPr/>
        </p:nvSpPr>
        <p:spPr>
          <a:xfrm>
            <a:off x="2400208" y="3653025"/>
            <a:ext cx="3553220" cy="368041"/>
          </a:xfrm>
          <a:prstGeom prst="parallelogram">
            <a:avLst>
              <a:gd name="adj" fmla="val 137052"/>
            </a:avLst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4" name="Google Shape;1354;p89"/>
          <p:cNvSpPr/>
          <p:nvPr/>
        </p:nvSpPr>
        <p:spPr>
          <a:xfrm>
            <a:off x="3599122" y="4741146"/>
            <a:ext cx="3553220" cy="368041"/>
          </a:xfrm>
          <a:prstGeom prst="parallelogram">
            <a:avLst>
              <a:gd name="adj" fmla="val 137052"/>
            </a:avLst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5" name="Google Shape;1355;p89"/>
          <p:cNvSpPr/>
          <p:nvPr/>
        </p:nvSpPr>
        <p:spPr>
          <a:xfrm>
            <a:off x="1200104" y="2932945"/>
            <a:ext cx="4753324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6" name="Google Shape;1356;p89"/>
          <p:cNvSpPr/>
          <p:nvPr/>
        </p:nvSpPr>
        <p:spPr>
          <a:xfrm>
            <a:off x="2400209" y="4021065"/>
            <a:ext cx="4753324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7" name="Google Shape;1357;p89"/>
          <p:cNvSpPr/>
          <p:nvPr/>
        </p:nvSpPr>
        <p:spPr>
          <a:xfrm>
            <a:off x="3599122" y="5109187"/>
            <a:ext cx="4753324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8" name="Google Shape;1358;p89"/>
          <p:cNvSpPr txBox="1">
            <a:spLocks noGrp="1"/>
          </p:cNvSpPr>
          <p:nvPr>
            <p:ph type="body" idx="3"/>
          </p:nvPr>
        </p:nvSpPr>
        <p:spPr>
          <a:xfrm>
            <a:off x="1481474" y="3052958"/>
            <a:ext cx="435242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9" name="Google Shape;1359;p89"/>
          <p:cNvSpPr txBox="1">
            <a:spLocks noGrp="1"/>
          </p:cNvSpPr>
          <p:nvPr>
            <p:ph type="body" idx="4"/>
          </p:nvPr>
        </p:nvSpPr>
        <p:spPr>
          <a:xfrm>
            <a:off x="2681711" y="4141079"/>
            <a:ext cx="435242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p89"/>
          <p:cNvSpPr txBox="1">
            <a:spLocks noGrp="1"/>
          </p:cNvSpPr>
          <p:nvPr>
            <p:ph type="body" idx="5"/>
          </p:nvPr>
        </p:nvSpPr>
        <p:spPr>
          <a:xfrm>
            <a:off x="3883022" y="5229200"/>
            <a:ext cx="435242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p89"/>
          <p:cNvSpPr txBox="1">
            <a:spLocks noGrp="1"/>
          </p:cNvSpPr>
          <p:nvPr>
            <p:ph type="body" idx="6"/>
          </p:nvPr>
        </p:nvSpPr>
        <p:spPr>
          <a:xfrm>
            <a:off x="4799743" y="1778951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89"/>
          <p:cNvSpPr txBox="1">
            <a:spLocks noGrp="1"/>
          </p:cNvSpPr>
          <p:nvPr>
            <p:ph type="body" idx="7"/>
          </p:nvPr>
        </p:nvSpPr>
        <p:spPr>
          <a:xfrm>
            <a:off x="8400456" y="5047088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3" name="Google Shape;1363;p89"/>
          <p:cNvSpPr txBox="1">
            <a:spLocks noGrp="1"/>
          </p:cNvSpPr>
          <p:nvPr>
            <p:ph type="body" idx="8"/>
          </p:nvPr>
        </p:nvSpPr>
        <p:spPr>
          <a:xfrm>
            <a:off x="5999981" y="2866576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4" name="Google Shape;1364;p89"/>
          <p:cNvSpPr txBox="1">
            <a:spLocks noGrp="1"/>
          </p:cNvSpPr>
          <p:nvPr>
            <p:ph type="body" idx="9"/>
          </p:nvPr>
        </p:nvSpPr>
        <p:spPr>
          <a:xfrm>
            <a:off x="7231293" y="3955193"/>
            <a:ext cx="3696731" cy="85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3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eps">
  <p:cSld name="3 Steps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90"/>
          <p:cNvSpPr/>
          <p:nvPr/>
        </p:nvSpPr>
        <p:spPr>
          <a:xfrm>
            <a:off x="-19817" y="5651836"/>
            <a:ext cx="4451740" cy="4802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7" name="Google Shape;1367;p90"/>
          <p:cNvSpPr/>
          <p:nvPr/>
        </p:nvSpPr>
        <p:spPr>
          <a:xfrm rot="10800000">
            <a:off x="3951593" y="4430292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8" name="Google Shape;1368;p90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90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90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371" name="Google Shape;1371;p90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2" name="Google Shape;1372;p90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3" name="Google Shape;1373;p90"/>
          <p:cNvSpPr/>
          <p:nvPr/>
        </p:nvSpPr>
        <p:spPr>
          <a:xfrm rot="10800000">
            <a:off x="3951593" y="4430291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4" name="Google Shape;1374;p90"/>
          <p:cNvSpPr/>
          <p:nvPr/>
        </p:nvSpPr>
        <p:spPr>
          <a:xfrm rot="10800000">
            <a:off x="6538285" y="3208747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5" name="Google Shape;1375;p90"/>
          <p:cNvSpPr/>
          <p:nvPr/>
        </p:nvSpPr>
        <p:spPr>
          <a:xfrm>
            <a:off x="6538284" y="3208746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6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6" name="Google Shape;1376;p90"/>
          <p:cNvSpPr/>
          <p:nvPr/>
        </p:nvSpPr>
        <p:spPr>
          <a:xfrm rot="10800000">
            <a:off x="9124977" y="1987203"/>
            <a:ext cx="480331" cy="1701834"/>
          </a:xfrm>
          <a:custGeom>
            <a:avLst/>
            <a:gdLst/>
            <a:ahLst/>
            <a:cxnLst/>
            <a:rect l="l" t="t" r="r" b="b"/>
            <a:pathLst>
              <a:path w="720434" h="2552751" extrusionOk="0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7" name="Google Shape;1377;p90"/>
          <p:cNvSpPr/>
          <p:nvPr/>
        </p:nvSpPr>
        <p:spPr>
          <a:xfrm>
            <a:off x="9124977" y="1987202"/>
            <a:ext cx="3067023" cy="480289"/>
          </a:xfrm>
          <a:custGeom>
            <a:avLst/>
            <a:gdLst/>
            <a:ahLst/>
            <a:cxnLst/>
            <a:rect l="l" t="t" r="r" b="b"/>
            <a:pathLst>
              <a:path w="4600135" h="720434" extrusionOk="0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8" name="Google Shape;1378;p90"/>
          <p:cNvSpPr txBox="1"/>
          <p:nvPr/>
        </p:nvSpPr>
        <p:spPr>
          <a:xfrm>
            <a:off x="4591374" y="4910580"/>
            <a:ext cx="119494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DF87"/>
              </a:buClr>
              <a:buSzPts val="8000"/>
              <a:buFont typeface="Open Sans Light"/>
              <a:buNone/>
            </a:pPr>
            <a:r>
              <a:rPr lang="es-PE" sz="8000" b="0" i="0" u="none" strike="noStrike" cap="none">
                <a:solidFill>
                  <a:srgbClr val="C1DF8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8000" b="0" i="0" u="none" strike="noStrike" cap="none">
              <a:solidFill>
                <a:srgbClr val="C1DF8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79" name="Google Shape;1379;p90"/>
          <p:cNvSpPr txBox="1"/>
          <p:nvPr/>
        </p:nvSpPr>
        <p:spPr>
          <a:xfrm>
            <a:off x="7178490" y="3689036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D4A7"/>
              </a:buClr>
              <a:buSzPts val="8000"/>
              <a:buFont typeface="Open Sans Light"/>
              <a:buNone/>
            </a:pPr>
            <a:r>
              <a:rPr lang="es-PE" sz="8000" b="0" i="0" u="none" strike="noStrike" cap="none">
                <a:solidFill>
                  <a:srgbClr val="7BD4A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8000" b="0" i="0" u="none" strike="noStrike" cap="none">
              <a:solidFill>
                <a:srgbClr val="7BD4A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0" name="Google Shape;1380;p90"/>
          <p:cNvSpPr txBox="1"/>
          <p:nvPr/>
        </p:nvSpPr>
        <p:spPr>
          <a:xfrm>
            <a:off x="9765607" y="2467492"/>
            <a:ext cx="12330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47A"/>
              </a:buClr>
              <a:buSzPts val="8000"/>
              <a:buFont typeface="Open Sans Light"/>
              <a:buNone/>
            </a:pPr>
            <a:r>
              <a:rPr lang="es-PE" sz="8000" b="0" i="0" u="none" strike="noStrike" cap="none">
                <a:solidFill>
                  <a:srgbClr val="9ED47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8000" b="0" i="0" u="none" strike="noStrike" cap="none">
              <a:solidFill>
                <a:srgbClr val="9ED47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81" name="Google Shape;1381;p90"/>
          <p:cNvSpPr/>
          <p:nvPr/>
        </p:nvSpPr>
        <p:spPr>
          <a:xfrm>
            <a:off x="6081211" y="4430291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2" name="Google Shape;1382;p90"/>
          <p:cNvSpPr/>
          <p:nvPr/>
        </p:nvSpPr>
        <p:spPr>
          <a:xfrm>
            <a:off x="3483242" y="5651836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1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3" name="Google Shape;1383;p90"/>
          <p:cNvSpPr/>
          <p:nvPr/>
        </p:nvSpPr>
        <p:spPr>
          <a:xfrm>
            <a:off x="8668482" y="3205702"/>
            <a:ext cx="936701" cy="480289"/>
          </a:xfrm>
          <a:custGeom>
            <a:avLst/>
            <a:gdLst/>
            <a:ahLst/>
            <a:cxnLst/>
            <a:rect l="l" t="t" r="r" b="b"/>
            <a:pathLst>
              <a:path w="1404929" h="720434" extrusionOk="0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dk2">
              <a:alpha val="3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4" name="Google Shape;1384;p90"/>
          <p:cNvSpPr txBox="1">
            <a:spLocks noGrp="1"/>
          </p:cNvSpPr>
          <p:nvPr>
            <p:ph type="body" idx="2"/>
          </p:nvPr>
        </p:nvSpPr>
        <p:spPr>
          <a:xfrm>
            <a:off x="515860" y="4329480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5" name="Google Shape;1385;p90"/>
          <p:cNvSpPr txBox="1">
            <a:spLocks noGrp="1"/>
          </p:cNvSpPr>
          <p:nvPr>
            <p:ph type="body" idx="3"/>
          </p:nvPr>
        </p:nvSpPr>
        <p:spPr>
          <a:xfrm>
            <a:off x="506481" y="4833243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6" name="Google Shape;1386;p90"/>
          <p:cNvSpPr/>
          <p:nvPr/>
        </p:nvSpPr>
        <p:spPr>
          <a:xfrm>
            <a:off x="1501015" y="476830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7" name="Google Shape;1387;p90"/>
          <p:cNvSpPr txBox="1">
            <a:spLocks noGrp="1"/>
          </p:cNvSpPr>
          <p:nvPr>
            <p:ph type="body" idx="4"/>
          </p:nvPr>
        </p:nvSpPr>
        <p:spPr>
          <a:xfrm>
            <a:off x="3121736" y="3112336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8" name="Google Shape;1388;p90"/>
          <p:cNvSpPr txBox="1">
            <a:spLocks noGrp="1"/>
          </p:cNvSpPr>
          <p:nvPr>
            <p:ph type="body" idx="5"/>
          </p:nvPr>
        </p:nvSpPr>
        <p:spPr>
          <a:xfrm>
            <a:off x="3112356" y="3616098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9" name="Google Shape;1389;p90"/>
          <p:cNvSpPr/>
          <p:nvPr/>
        </p:nvSpPr>
        <p:spPr>
          <a:xfrm>
            <a:off x="4106891" y="3551160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0" name="Google Shape;1390;p90"/>
          <p:cNvSpPr txBox="1">
            <a:spLocks noGrp="1"/>
          </p:cNvSpPr>
          <p:nvPr>
            <p:ph type="body" idx="6"/>
          </p:nvPr>
        </p:nvSpPr>
        <p:spPr>
          <a:xfrm>
            <a:off x="5710415" y="1886392"/>
            <a:ext cx="323444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90"/>
          <p:cNvSpPr txBox="1">
            <a:spLocks noGrp="1"/>
          </p:cNvSpPr>
          <p:nvPr>
            <p:ph type="body" idx="7"/>
          </p:nvPr>
        </p:nvSpPr>
        <p:spPr>
          <a:xfrm>
            <a:off x="5701035" y="2390154"/>
            <a:ext cx="3248311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2" name="Google Shape;1392;p90"/>
          <p:cNvSpPr/>
          <p:nvPr/>
        </p:nvSpPr>
        <p:spPr>
          <a:xfrm>
            <a:off x="6695569" y="232521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2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7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91"/>
          <p:cNvGrpSpPr/>
          <p:nvPr/>
        </p:nvGrpSpPr>
        <p:grpSpPr>
          <a:xfrm>
            <a:off x="4024165" y="2092719"/>
            <a:ext cx="4002631" cy="605404"/>
            <a:chOff x="1073297" y="6784950"/>
            <a:chExt cx="6003425" cy="908106"/>
          </a:xfrm>
        </p:grpSpPr>
        <p:sp>
          <p:nvSpPr>
            <p:cNvPr id="1395" name="Google Shape;1395;p91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9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9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98" name="Google Shape;1398;p91"/>
          <p:cNvGrpSpPr/>
          <p:nvPr/>
        </p:nvGrpSpPr>
        <p:grpSpPr>
          <a:xfrm>
            <a:off x="2258787" y="3387727"/>
            <a:ext cx="4002631" cy="605404"/>
            <a:chOff x="1073297" y="6784950"/>
            <a:chExt cx="6003425" cy="908106"/>
          </a:xfrm>
        </p:grpSpPr>
        <p:sp>
          <p:nvSpPr>
            <p:cNvPr id="1399" name="Google Shape;1399;p91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9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9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02" name="Google Shape;1402;p91"/>
          <p:cNvSpPr txBox="1">
            <a:spLocks noGrp="1"/>
          </p:cNvSpPr>
          <p:nvPr>
            <p:ph type="body" idx="1"/>
          </p:nvPr>
        </p:nvSpPr>
        <p:spPr>
          <a:xfrm>
            <a:off x="2640568" y="3465088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3" name="Google Shape;1403;p91"/>
          <p:cNvSpPr txBox="1">
            <a:spLocks noGrp="1"/>
          </p:cNvSpPr>
          <p:nvPr>
            <p:ph type="body" idx="2"/>
          </p:nvPr>
        </p:nvSpPr>
        <p:spPr>
          <a:xfrm>
            <a:off x="6385590" y="3552220"/>
            <a:ext cx="3306636" cy="113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04" name="Google Shape;1404;p91"/>
          <p:cNvGrpSpPr/>
          <p:nvPr/>
        </p:nvGrpSpPr>
        <p:grpSpPr>
          <a:xfrm>
            <a:off x="509245" y="4682737"/>
            <a:ext cx="4002631" cy="605404"/>
            <a:chOff x="1073297" y="6784950"/>
            <a:chExt cx="6003425" cy="908106"/>
          </a:xfrm>
        </p:grpSpPr>
        <p:sp>
          <p:nvSpPr>
            <p:cNvPr id="1405" name="Google Shape;1405;p91"/>
            <p:cNvSpPr/>
            <p:nvPr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91"/>
            <p:cNvSpPr/>
            <p:nvPr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91"/>
            <p:cNvSpPr/>
            <p:nvPr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08" name="Google Shape;1408;p91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9" name="Google Shape;1409;p91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91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411" name="Google Shape;1411;p91"/>
          <p:cNvSpPr txBox="1">
            <a:spLocks noGrp="1"/>
          </p:cNvSpPr>
          <p:nvPr>
            <p:ph type="body" idx="3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2" name="Google Shape;1412;p91"/>
          <p:cNvSpPr/>
          <p:nvPr/>
        </p:nvSpPr>
        <p:spPr>
          <a:xfrm>
            <a:off x="2160188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13" name="Google Shape;1413;p91"/>
          <p:cNvGrpSpPr/>
          <p:nvPr/>
        </p:nvGrpSpPr>
        <p:grpSpPr>
          <a:xfrm rot="3180000">
            <a:off x="2248604" y="5214880"/>
            <a:ext cx="997539" cy="1690186"/>
            <a:chOff x="7305638" y="3002101"/>
            <a:chExt cx="2688353" cy="4554631"/>
          </a:xfrm>
        </p:grpSpPr>
        <p:grpSp>
          <p:nvGrpSpPr>
            <p:cNvPr id="1414" name="Google Shape;1414;p91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415" name="Google Shape;1415;p91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16" name="Google Shape;1416;p91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417" name="Google Shape;1417;p91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418" name="Google Shape;1418;p91"/>
            <p:cNvGrpSpPr/>
            <p:nvPr/>
          </p:nvGrpSpPr>
          <p:grpSpPr>
            <a:xfrm flipH="1">
              <a:off x="8650043" y="5266273"/>
              <a:ext cx="1343948" cy="1366912"/>
              <a:chOff x="7305639" y="5547570"/>
              <a:chExt cx="1343948" cy="1366912"/>
            </a:xfrm>
          </p:grpSpPr>
          <p:sp>
            <p:nvSpPr>
              <p:cNvPr id="1419" name="Google Shape;1419;p91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0" name="Google Shape;1420;p91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1" name="Google Shape;1421;p91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2" name="Google Shape;1422;p91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23" name="Google Shape;1423;p91"/>
            <p:cNvGrpSpPr/>
            <p:nvPr/>
          </p:nvGrpSpPr>
          <p:grpSpPr>
            <a:xfrm>
              <a:off x="7305638" y="5266273"/>
              <a:ext cx="1343948" cy="1366912"/>
              <a:chOff x="7305639" y="5547570"/>
              <a:chExt cx="1343948" cy="1366912"/>
            </a:xfrm>
          </p:grpSpPr>
          <p:sp>
            <p:nvSpPr>
              <p:cNvPr id="1424" name="Google Shape;1424;p91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5" name="Google Shape;1425;p91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6" name="Google Shape;1426;p91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27" name="Google Shape;1427;p91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28" name="Google Shape;1428;p91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429" name="Google Shape;1429;p91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0" name="Google Shape;1430;p91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31" name="Google Shape;1431;p91"/>
            <p:cNvGrpSpPr/>
            <p:nvPr/>
          </p:nvGrpSpPr>
          <p:grpSpPr>
            <a:xfrm>
              <a:off x="7830833" y="3002102"/>
              <a:ext cx="1639327" cy="1035326"/>
              <a:chOff x="7830833" y="3002102"/>
              <a:chExt cx="1639327" cy="1035326"/>
            </a:xfrm>
          </p:grpSpPr>
          <p:sp>
            <p:nvSpPr>
              <p:cNvPr id="1432" name="Google Shape;1432;p91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3" name="Google Shape;1433;p91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34" name="Google Shape;1434;p91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435" name="Google Shape;1435;p91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6" name="Google Shape;1436;p91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437" name="Google Shape;1437;p91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438" name="Google Shape;1438;p91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39" name="Google Shape;1439;p91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cxnSp>
        <p:nvCxnSpPr>
          <p:cNvPr id="1440" name="Google Shape;1440;p91"/>
          <p:cNvCxnSpPr/>
          <p:nvPr/>
        </p:nvCxnSpPr>
        <p:spPr>
          <a:xfrm flipH="1">
            <a:off x="2116300" y="1643371"/>
            <a:ext cx="6582505" cy="487466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441" name="Google Shape;1441;p91"/>
          <p:cNvSpPr/>
          <p:nvPr/>
        </p:nvSpPr>
        <p:spPr>
          <a:xfrm>
            <a:off x="4072367" y="4848671"/>
            <a:ext cx="273562" cy="2735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2" name="Google Shape;1442;p91"/>
          <p:cNvSpPr/>
          <p:nvPr/>
        </p:nvSpPr>
        <p:spPr>
          <a:xfrm>
            <a:off x="7588032" y="2258651"/>
            <a:ext cx="273562" cy="273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3" name="Google Shape;1443;p91"/>
          <p:cNvSpPr txBox="1">
            <a:spLocks noGrp="1"/>
          </p:cNvSpPr>
          <p:nvPr>
            <p:ph type="body" idx="4"/>
          </p:nvPr>
        </p:nvSpPr>
        <p:spPr>
          <a:xfrm>
            <a:off x="891027" y="4760098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4" name="Google Shape;1444;p91"/>
          <p:cNvSpPr txBox="1">
            <a:spLocks noGrp="1"/>
          </p:cNvSpPr>
          <p:nvPr>
            <p:ph type="body" idx="5"/>
          </p:nvPr>
        </p:nvSpPr>
        <p:spPr>
          <a:xfrm>
            <a:off x="4636048" y="4847230"/>
            <a:ext cx="3306636" cy="113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5" name="Google Shape;1445;p91"/>
          <p:cNvSpPr/>
          <p:nvPr/>
        </p:nvSpPr>
        <p:spPr>
          <a:xfrm>
            <a:off x="5830199" y="3553661"/>
            <a:ext cx="273562" cy="273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46" name="Google Shape;1446;p91"/>
          <p:cNvSpPr txBox="1">
            <a:spLocks noGrp="1"/>
          </p:cNvSpPr>
          <p:nvPr>
            <p:ph type="body" idx="6"/>
          </p:nvPr>
        </p:nvSpPr>
        <p:spPr>
          <a:xfrm>
            <a:off x="4405947" y="2170079"/>
            <a:ext cx="292633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7" name="Google Shape;1447;p91"/>
          <p:cNvSpPr txBox="1">
            <a:spLocks noGrp="1"/>
          </p:cNvSpPr>
          <p:nvPr>
            <p:ph type="body" idx="7"/>
          </p:nvPr>
        </p:nvSpPr>
        <p:spPr>
          <a:xfrm>
            <a:off x="8150968" y="2257211"/>
            <a:ext cx="3306636" cy="1130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4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4 Items">
  <p:cSld name="Numeric List - 4 Items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92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92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92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452" name="Google Shape;1452;p92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3" name="Google Shape;1453;p92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4" name="Google Shape;1454;p92"/>
          <p:cNvSpPr/>
          <p:nvPr/>
        </p:nvSpPr>
        <p:spPr>
          <a:xfrm>
            <a:off x="5520635" y="2273935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5" name="Google Shape;1455;p92"/>
          <p:cNvSpPr/>
          <p:nvPr/>
        </p:nvSpPr>
        <p:spPr>
          <a:xfrm>
            <a:off x="5520635" y="3181195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6" name="Google Shape;1456;p92"/>
          <p:cNvSpPr/>
          <p:nvPr/>
        </p:nvSpPr>
        <p:spPr>
          <a:xfrm>
            <a:off x="5520635" y="4088455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7" name="Google Shape;1457;p92"/>
          <p:cNvSpPr/>
          <p:nvPr/>
        </p:nvSpPr>
        <p:spPr>
          <a:xfrm>
            <a:off x="5520635" y="4995715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8" name="Google Shape;1458;p92"/>
          <p:cNvSpPr txBox="1">
            <a:spLocks noGrp="1"/>
          </p:cNvSpPr>
          <p:nvPr>
            <p:ph type="body" idx="2"/>
          </p:nvPr>
        </p:nvSpPr>
        <p:spPr>
          <a:xfrm>
            <a:off x="6001105" y="2133836"/>
            <a:ext cx="5669394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9" name="Google Shape;1459;p92"/>
          <p:cNvSpPr txBox="1">
            <a:spLocks noGrp="1"/>
          </p:cNvSpPr>
          <p:nvPr>
            <p:ph type="body" idx="3"/>
          </p:nvPr>
        </p:nvSpPr>
        <p:spPr>
          <a:xfrm>
            <a:off x="6001105" y="3042255"/>
            <a:ext cx="5669394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0" name="Google Shape;1460;p92"/>
          <p:cNvSpPr txBox="1">
            <a:spLocks noGrp="1"/>
          </p:cNvSpPr>
          <p:nvPr>
            <p:ph type="body" idx="4"/>
          </p:nvPr>
        </p:nvSpPr>
        <p:spPr>
          <a:xfrm>
            <a:off x="6001105" y="3950674"/>
            <a:ext cx="5669394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1" name="Google Shape;1461;p92"/>
          <p:cNvSpPr txBox="1">
            <a:spLocks noGrp="1"/>
          </p:cNvSpPr>
          <p:nvPr>
            <p:ph type="body" idx="5"/>
          </p:nvPr>
        </p:nvSpPr>
        <p:spPr>
          <a:xfrm>
            <a:off x="6001105" y="4859092"/>
            <a:ext cx="5669394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2" name="Google Shape;1462;p92"/>
          <p:cNvSpPr txBox="1">
            <a:spLocks noGrp="1"/>
          </p:cNvSpPr>
          <p:nvPr>
            <p:ph type="body" idx="6"/>
          </p:nvPr>
        </p:nvSpPr>
        <p:spPr>
          <a:xfrm>
            <a:off x="522560" y="2199155"/>
            <a:ext cx="4596590" cy="331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7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5 Items">
  <p:cSld name="Numeric List - 5 Items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93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5" name="Google Shape;1465;p93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6" name="Google Shape;1466;p93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467" name="Google Shape;1467;p93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93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9" name="Google Shape;1469;p93"/>
          <p:cNvSpPr/>
          <p:nvPr/>
        </p:nvSpPr>
        <p:spPr>
          <a:xfrm>
            <a:off x="5520635" y="1768178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0" name="Google Shape;1470;p93"/>
          <p:cNvSpPr/>
          <p:nvPr/>
        </p:nvSpPr>
        <p:spPr>
          <a:xfrm>
            <a:off x="5520635" y="2675438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1" name="Google Shape;1471;p93"/>
          <p:cNvSpPr/>
          <p:nvPr/>
        </p:nvSpPr>
        <p:spPr>
          <a:xfrm>
            <a:off x="5520635" y="3582698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2" name="Google Shape;1472;p93"/>
          <p:cNvSpPr/>
          <p:nvPr/>
        </p:nvSpPr>
        <p:spPr>
          <a:xfrm>
            <a:off x="5520635" y="4489958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3" name="Google Shape;1473;p93"/>
          <p:cNvSpPr/>
          <p:nvPr/>
        </p:nvSpPr>
        <p:spPr>
          <a:xfrm>
            <a:off x="5520635" y="5397218"/>
            <a:ext cx="432085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33"/>
              <a:buFont typeface="Open Sans"/>
              <a:buNone/>
            </a:pPr>
            <a:r>
              <a:rPr lang="es-PE"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4" name="Google Shape;1474;p93"/>
          <p:cNvSpPr txBox="1">
            <a:spLocks noGrp="1"/>
          </p:cNvSpPr>
          <p:nvPr>
            <p:ph type="body" idx="2"/>
          </p:nvPr>
        </p:nvSpPr>
        <p:spPr>
          <a:xfrm>
            <a:off x="6001105" y="1628080"/>
            <a:ext cx="572745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5" name="Google Shape;1475;p93"/>
          <p:cNvSpPr txBox="1">
            <a:spLocks noGrp="1"/>
          </p:cNvSpPr>
          <p:nvPr>
            <p:ph type="body" idx="3"/>
          </p:nvPr>
        </p:nvSpPr>
        <p:spPr>
          <a:xfrm>
            <a:off x="6001105" y="2536498"/>
            <a:ext cx="572745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6" name="Google Shape;1476;p93"/>
          <p:cNvSpPr txBox="1">
            <a:spLocks noGrp="1"/>
          </p:cNvSpPr>
          <p:nvPr>
            <p:ph type="body" idx="4"/>
          </p:nvPr>
        </p:nvSpPr>
        <p:spPr>
          <a:xfrm>
            <a:off x="6001105" y="3444917"/>
            <a:ext cx="572745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7" name="Google Shape;1477;p93"/>
          <p:cNvSpPr txBox="1">
            <a:spLocks noGrp="1"/>
          </p:cNvSpPr>
          <p:nvPr>
            <p:ph type="body" idx="5"/>
          </p:nvPr>
        </p:nvSpPr>
        <p:spPr>
          <a:xfrm>
            <a:off x="6001105" y="4353336"/>
            <a:ext cx="572745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8" name="Google Shape;1478;p93"/>
          <p:cNvSpPr txBox="1">
            <a:spLocks noGrp="1"/>
          </p:cNvSpPr>
          <p:nvPr>
            <p:ph type="body" idx="6"/>
          </p:nvPr>
        </p:nvSpPr>
        <p:spPr>
          <a:xfrm>
            <a:off x="6001105" y="5261754"/>
            <a:ext cx="572745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93"/>
          <p:cNvSpPr txBox="1">
            <a:spLocks noGrp="1"/>
          </p:cNvSpPr>
          <p:nvPr>
            <p:ph type="body" idx="7"/>
          </p:nvPr>
        </p:nvSpPr>
        <p:spPr>
          <a:xfrm>
            <a:off x="522560" y="2150775"/>
            <a:ext cx="4596590" cy="331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7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4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4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4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4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4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4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4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4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0"/>
                            </p:stCondLst>
                            <p:childTnLst>
                              <p:par>
                                <p:cTn id="19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Keywords and Descriptions">
  <p:cSld name="5 Keywords and Descriptions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94"/>
          <p:cNvSpPr/>
          <p:nvPr/>
        </p:nvSpPr>
        <p:spPr>
          <a:xfrm>
            <a:off x="831177" y="5275016"/>
            <a:ext cx="10530542" cy="726909"/>
          </a:xfrm>
          <a:prstGeom prst="roundRect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94"/>
          <p:cNvSpPr/>
          <p:nvPr/>
        </p:nvSpPr>
        <p:spPr>
          <a:xfrm>
            <a:off x="831177" y="4364761"/>
            <a:ext cx="10530542" cy="726909"/>
          </a:xfrm>
          <a:prstGeom prst="roundRect">
            <a:avLst>
              <a:gd name="adj" fmla="val 50000"/>
            </a:avLst>
          </a:prstGeom>
          <a:solidFill>
            <a:srgbClr val="FFF2CC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94"/>
          <p:cNvSpPr/>
          <p:nvPr/>
        </p:nvSpPr>
        <p:spPr>
          <a:xfrm>
            <a:off x="831177" y="1633997"/>
            <a:ext cx="10530542" cy="726909"/>
          </a:xfrm>
          <a:prstGeom prst="roundRect">
            <a:avLst>
              <a:gd name="adj" fmla="val 50000"/>
            </a:avLst>
          </a:prstGeom>
          <a:solidFill>
            <a:srgbClr val="D8E2F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94"/>
          <p:cNvSpPr/>
          <p:nvPr/>
        </p:nvSpPr>
        <p:spPr>
          <a:xfrm>
            <a:off x="831177" y="2544252"/>
            <a:ext cx="10530542" cy="726909"/>
          </a:xfrm>
          <a:prstGeom prst="roundRect">
            <a:avLst>
              <a:gd name="adj" fmla="val 50000"/>
            </a:avLst>
          </a:prstGeom>
          <a:solidFill>
            <a:srgbClr val="D7D7D7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94"/>
          <p:cNvSpPr/>
          <p:nvPr/>
        </p:nvSpPr>
        <p:spPr>
          <a:xfrm>
            <a:off x="831177" y="3454506"/>
            <a:ext cx="10530542" cy="726909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94"/>
          <p:cNvSpPr/>
          <p:nvPr/>
        </p:nvSpPr>
        <p:spPr>
          <a:xfrm>
            <a:off x="10705880" y="1721621"/>
            <a:ext cx="552048" cy="552000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7" name="Google Shape;1487;p94"/>
          <p:cNvSpPr/>
          <p:nvPr/>
        </p:nvSpPr>
        <p:spPr>
          <a:xfrm>
            <a:off x="10705880" y="2631537"/>
            <a:ext cx="552048" cy="552000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8" name="Google Shape;1488;p94"/>
          <p:cNvSpPr/>
          <p:nvPr/>
        </p:nvSpPr>
        <p:spPr>
          <a:xfrm>
            <a:off x="10705880" y="3541791"/>
            <a:ext cx="552048" cy="552000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9" name="Google Shape;1489;p94"/>
          <p:cNvSpPr/>
          <p:nvPr/>
        </p:nvSpPr>
        <p:spPr>
          <a:xfrm>
            <a:off x="10705880" y="4452385"/>
            <a:ext cx="552048" cy="552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44C1A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0" name="Google Shape;1490;p94"/>
          <p:cNvSpPr/>
          <p:nvPr/>
        </p:nvSpPr>
        <p:spPr>
          <a:xfrm>
            <a:off x="10705880" y="5362641"/>
            <a:ext cx="552048" cy="552000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1" name="Google Shape;1491;p94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94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94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494" name="Google Shape;1494;p94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5" name="Google Shape;1495;p94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6" name="Google Shape;1496;p94"/>
          <p:cNvSpPr txBox="1">
            <a:spLocks noGrp="1"/>
          </p:cNvSpPr>
          <p:nvPr>
            <p:ph type="body" idx="2"/>
          </p:nvPr>
        </p:nvSpPr>
        <p:spPr>
          <a:xfrm>
            <a:off x="4615536" y="1637991"/>
            <a:ext cx="599796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7" name="Google Shape;1497;p94"/>
          <p:cNvSpPr txBox="1">
            <a:spLocks noGrp="1"/>
          </p:cNvSpPr>
          <p:nvPr>
            <p:ph type="body" idx="3"/>
          </p:nvPr>
        </p:nvSpPr>
        <p:spPr>
          <a:xfrm>
            <a:off x="4615536" y="2548246"/>
            <a:ext cx="599796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8" name="Google Shape;1498;p94"/>
          <p:cNvSpPr txBox="1">
            <a:spLocks noGrp="1"/>
          </p:cNvSpPr>
          <p:nvPr>
            <p:ph type="body" idx="4"/>
          </p:nvPr>
        </p:nvSpPr>
        <p:spPr>
          <a:xfrm>
            <a:off x="4615536" y="3458500"/>
            <a:ext cx="599796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9" name="Google Shape;1499;p94"/>
          <p:cNvSpPr txBox="1">
            <a:spLocks noGrp="1"/>
          </p:cNvSpPr>
          <p:nvPr>
            <p:ph type="body" idx="5"/>
          </p:nvPr>
        </p:nvSpPr>
        <p:spPr>
          <a:xfrm>
            <a:off x="4615536" y="4368755"/>
            <a:ext cx="599796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0" name="Google Shape;1500;p94"/>
          <p:cNvSpPr txBox="1">
            <a:spLocks noGrp="1"/>
          </p:cNvSpPr>
          <p:nvPr>
            <p:ph type="body" idx="6"/>
          </p:nvPr>
        </p:nvSpPr>
        <p:spPr>
          <a:xfrm>
            <a:off x="4615536" y="5279010"/>
            <a:ext cx="5997966" cy="71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94"/>
          <p:cNvSpPr/>
          <p:nvPr/>
        </p:nvSpPr>
        <p:spPr>
          <a:xfrm>
            <a:off x="923547" y="1721283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94"/>
          <p:cNvSpPr/>
          <p:nvPr/>
        </p:nvSpPr>
        <p:spPr>
          <a:xfrm>
            <a:off x="923547" y="263153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94"/>
          <p:cNvSpPr/>
          <p:nvPr/>
        </p:nvSpPr>
        <p:spPr>
          <a:xfrm>
            <a:off x="923547" y="536230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94"/>
          <p:cNvSpPr/>
          <p:nvPr/>
        </p:nvSpPr>
        <p:spPr>
          <a:xfrm>
            <a:off x="923547" y="3541792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94"/>
          <p:cNvSpPr/>
          <p:nvPr/>
        </p:nvSpPr>
        <p:spPr>
          <a:xfrm>
            <a:off x="923547" y="4452047"/>
            <a:ext cx="3408340" cy="55233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94"/>
          <p:cNvSpPr txBox="1">
            <a:spLocks noGrp="1"/>
          </p:cNvSpPr>
          <p:nvPr>
            <p:ph type="body" idx="7"/>
          </p:nvPr>
        </p:nvSpPr>
        <p:spPr>
          <a:xfrm>
            <a:off x="1120532" y="1815608"/>
            <a:ext cx="3014368" cy="3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7" name="Google Shape;1507;p94"/>
          <p:cNvSpPr txBox="1">
            <a:spLocks noGrp="1"/>
          </p:cNvSpPr>
          <p:nvPr>
            <p:ph type="body" idx="8"/>
          </p:nvPr>
        </p:nvSpPr>
        <p:spPr>
          <a:xfrm>
            <a:off x="1120532" y="5456627"/>
            <a:ext cx="3014368" cy="3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8" name="Google Shape;1508;p94"/>
          <p:cNvSpPr txBox="1">
            <a:spLocks noGrp="1"/>
          </p:cNvSpPr>
          <p:nvPr>
            <p:ph type="body" idx="9"/>
          </p:nvPr>
        </p:nvSpPr>
        <p:spPr>
          <a:xfrm>
            <a:off x="1120532" y="2725862"/>
            <a:ext cx="3014368" cy="3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9" name="Google Shape;1509;p94"/>
          <p:cNvSpPr txBox="1">
            <a:spLocks noGrp="1"/>
          </p:cNvSpPr>
          <p:nvPr>
            <p:ph type="body" idx="13"/>
          </p:nvPr>
        </p:nvSpPr>
        <p:spPr>
          <a:xfrm>
            <a:off x="1120532" y="3636116"/>
            <a:ext cx="3014368" cy="3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94"/>
          <p:cNvSpPr txBox="1">
            <a:spLocks noGrp="1"/>
          </p:cNvSpPr>
          <p:nvPr>
            <p:ph type="body" idx="14"/>
          </p:nvPr>
        </p:nvSpPr>
        <p:spPr>
          <a:xfrm>
            <a:off x="1120532" y="4546371"/>
            <a:ext cx="3014368" cy="363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67"/>
              <a:buNone/>
              <a:defRPr sz="1867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/>
                                        <p:tgtEl>
                                          <p:spTgt spid="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25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25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1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/>
                                        <p:tgtEl>
                                          <p:spTgt spid="1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/>
                                        <p:tgtEl>
                                          <p:spTgt spid="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/>
                                        <p:tgtEl>
                                          <p:spTgt spid="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/>
                                        <p:tgtEl>
                                          <p:spTgt spid="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/>
                                        <p:tgtEl>
                                          <p:spTgt spid="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750"/>
                                        <p:tgtEl>
                                          <p:spTgt spid="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750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750"/>
                                        <p:tgtEl>
                                          <p:spTgt spid="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/>
                                        <p:tgtEl>
                                          <p:spTgt spid="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750"/>
                                        <p:tgtEl>
                                          <p:spTgt spid="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750"/>
                                        <p:tgtEl>
                                          <p:spTgt spid="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750"/>
                                        <p:tgtEl>
                                          <p:spTgt spid="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750"/>
                                        <p:tgtEl>
                                          <p:spTgt spid="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750"/>
                                        <p:tgtEl>
                                          <p:spTgt spid="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750"/>
                                        <p:tgtEl>
                                          <p:spTgt spid="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750"/>
                                        <p:tgtEl>
                                          <p:spTgt spid="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75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25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75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725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775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4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1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9250"/>
                            </p:stCondLst>
                            <p:childTnLst>
                              <p:par>
                                <p:cTn id="26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750"/>
                                        <p:tgtEl>
                                          <p:spTgt spid="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750"/>
                                        <p:tgtEl>
                                          <p:spTgt spid="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750"/>
                                        <p:tgtEl>
                                          <p:spTgt spid="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750"/>
                                        <p:tgtEl>
                                          <p:spTgt spid="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750"/>
                                        <p:tgtEl>
                                          <p:spTgt spid="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750"/>
                                        <p:tgtEl>
                                          <p:spTgt spid="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750"/>
                                        <p:tgtEl>
                                          <p:spTgt spid="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750"/>
                                        <p:tgtEl>
                                          <p:spTgt spid="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750"/>
                                        <p:tgtEl>
                                          <p:spTgt spid="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750"/>
                                        <p:tgtEl>
                                          <p:spTgt spid="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1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1000"/>
                                        <p:tgtEl>
                                          <p:spTgt spid="1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750"/>
                                        <p:tgtEl>
                                          <p:spTgt spid="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5500"/>
                            </p:stCondLst>
                            <p:childTnLst>
                              <p:par>
                                <p:cTn id="34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750"/>
                                        <p:tgtEl>
                                          <p:spTgt spid="1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750"/>
                                        <p:tgtEl>
                                          <p:spTgt spid="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750"/>
                                        <p:tgtEl>
                                          <p:spTgt spid="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750"/>
                                        <p:tgtEl>
                                          <p:spTgt spid="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750"/>
                                        <p:tgtEl>
                                          <p:spTgt spid="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750"/>
                                        <p:tgtEl>
                                          <p:spTgt spid="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750"/>
                                        <p:tgtEl>
                                          <p:spTgt spid="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750"/>
                                        <p:tgtEl>
                                          <p:spTgt spid="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750"/>
                                        <p:tgtEl>
                                          <p:spTgt spid="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750"/>
                                        <p:tgtEl>
                                          <p:spTgt spid="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6250"/>
                            </p:stCondLst>
                            <p:childTnLst>
                              <p:par>
                                <p:cTn id="3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675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7250"/>
                            </p:stCondLst>
                            <p:childTnLst>
                              <p:par>
                                <p:cTn id="3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775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8250"/>
                            </p:stCondLst>
                            <p:childTnLst>
                              <p:par>
                                <p:cTn id="3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875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925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975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025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075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1000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75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cess">
  <p:cSld name="Process"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95"/>
          <p:cNvSpPr/>
          <p:nvPr/>
        </p:nvSpPr>
        <p:spPr>
          <a:xfrm>
            <a:off x="0" y="2909455"/>
            <a:ext cx="12193058" cy="1736436"/>
          </a:xfrm>
          <a:custGeom>
            <a:avLst/>
            <a:gdLst/>
            <a:ahLst/>
            <a:cxnLst/>
            <a:rect l="l" t="t" r="r" b="b"/>
            <a:pathLst>
              <a:path w="18288000" h="2604654" extrusionOk="0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 w="25400" cap="flat" cmpd="sng">
            <a:solidFill>
              <a:srgbClr val="35FF8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3" name="Google Shape;1513;p95"/>
          <p:cNvSpPr/>
          <p:nvPr/>
        </p:nvSpPr>
        <p:spPr>
          <a:xfrm>
            <a:off x="1662013" y="4424382"/>
            <a:ext cx="474208" cy="47416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4" name="Google Shape;1514;p95"/>
          <p:cNvSpPr/>
          <p:nvPr/>
        </p:nvSpPr>
        <p:spPr>
          <a:xfrm>
            <a:off x="3306141" y="3373548"/>
            <a:ext cx="474208" cy="47416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5" name="Google Shape;1515;p95"/>
          <p:cNvSpPr/>
          <p:nvPr/>
        </p:nvSpPr>
        <p:spPr>
          <a:xfrm>
            <a:off x="4950268" y="4074104"/>
            <a:ext cx="474208" cy="47416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6" name="Google Shape;1516;p95"/>
          <p:cNvSpPr/>
          <p:nvPr/>
        </p:nvSpPr>
        <p:spPr>
          <a:xfrm>
            <a:off x="6594395" y="3023270"/>
            <a:ext cx="474208" cy="47416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7" name="Google Shape;1517;p95"/>
          <p:cNvSpPr/>
          <p:nvPr/>
        </p:nvSpPr>
        <p:spPr>
          <a:xfrm>
            <a:off x="8238523" y="3723826"/>
            <a:ext cx="474208" cy="47416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8" name="Google Shape;1518;p95"/>
          <p:cNvSpPr/>
          <p:nvPr/>
        </p:nvSpPr>
        <p:spPr>
          <a:xfrm>
            <a:off x="9882650" y="2672992"/>
            <a:ext cx="474208" cy="47416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19" name="Google Shape;1519;p95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0" name="Google Shape;1520;p95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1" name="Google Shape;1521;p95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522" name="Google Shape;1522;p95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6516829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95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4" name="Google Shape;1524;p95"/>
          <p:cNvSpPr/>
          <p:nvPr/>
        </p:nvSpPr>
        <p:spPr>
          <a:xfrm>
            <a:off x="1746704" y="4509065"/>
            <a:ext cx="304826" cy="30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5" name="Google Shape;1525;p95"/>
          <p:cNvSpPr/>
          <p:nvPr/>
        </p:nvSpPr>
        <p:spPr>
          <a:xfrm>
            <a:off x="3390832" y="3458231"/>
            <a:ext cx="304826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6" name="Google Shape;1526;p95"/>
          <p:cNvSpPr/>
          <p:nvPr/>
        </p:nvSpPr>
        <p:spPr>
          <a:xfrm>
            <a:off x="5034959" y="4158787"/>
            <a:ext cx="304826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7" name="Google Shape;1527;p95"/>
          <p:cNvSpPr/>
          <p:nvPr/>
        </p:nvSpPr>
        <p:spPr>
          <a:xfrm>
            <a:off x="6679086" y="3107953"/>
            <a:ext cx="304826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8" name="Google Shape;1528;p95"/>
          <p:cNvSpPr/>
          <p:nvPr/>
        </p:nvSpPr>
        <p:spPr>
          <a:xfrm>
            <a:off x="8323214" y="3808509"/>
            <a:ext cx="304826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9" name="Google Shape;1529;p95"/>
          <p:cNvSpPr/>
          <p:nvPr/>
        </p:nvSpPr>
        <p:spPr>
          <a:xfrm>
            <a:off x="9967341" y="2757675"/>
            <a:ext cx="304826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0" name="Google Shape;1530;p95"/>
          <p:cNvSpPr txBox="1">
            <a:spLocks noGrp="1"/>
          </p:cNvSpPr>
          <p:nvPr>
            <p:ph type="body" idx="2"/>
          </p:nvPr>
        </p:nvSpPr>
        <p:spPr>
          <a:xfrm>
            <a:off x="552705" y="4999454"/>
            <a:ext cx="269282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95"/>
          <p:cNvSpPr txBox="1">
            <a:spLocks noGrp="1"/>
          </p:cNvSpPr>
          <p:nvPr>
            <p:ph type="body" idx="3"/>
          </p:nvPr>
        </p:nvSpPr>
        <p:spPr>
          <a:xfrm>
            <a:off x="546934" y="5503217"/>
            <a:ext cx="2704369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2" name="Google Shape;1532;p95"/>
          <p:cNvSpPr/>
          <p:nvPr/>
        </p:nvSpPr>
        <p:spPr>
          <a:xfrm>
            <a:off x="818904" y="543827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3" name="Google Shape;1533;p95"/>
          <p:cNvSpPr txBox="1">
            <a:spLocks noGrp="1"/>
          </p:cNvSpPr>
          <p:nvPr>
            <p:ph type="body" idx="4"/>
          </p:nvPr>
        </p:nvSpPr>
        <p:spPr>
          <a:xfrm>
            <a:off x="2179734" y="2777971"/>
            <a:ext cx="269282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4" name="Google Shape;1534;p95"/>
          <p:cNvSpPr txBox="1">
            <a:spLocks noGrp="1"/>
          </p:cNvSpPr>
          <p:nvPr>
            <p:ph type="body" idx="5"/>
          </p:nvPr>
        </p:nvSpPr>
        <p:spPr>
          <a:xfrm>
            <a:off x="2173962" y="1905181"/>
            <a:ext cx="2704369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5" name="Google Shape;1535;p95"/>
          <p:cNvSpPr/>
          <p:nvPr/>
        </p:nvSpPr>
        <p:spPr>
          <a:xfrm>
            <a:off x="2445932" y="2757676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6" name="Google Shape;1536;p95"/>
          <p:cNvSpPr txBox="1">
            <a:spLocks noGrp="1"/>
          </p:cNvSpPr>
          <p:nvPr>
            <p:ph type="body" idx="6"/>
          </p:nvPr>
        </p:nvSpPr>
        <p:spPr>
          <a:xfrm>
            <a:off x="3854249" y="4658522"/>
            <a:ext cx="269282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7" name="Google Shape;1537;p95"/>
          <p:cNvSpPr txBox="1">
            <a:spLocks noGrp="1"/>
          </p:cNvSpPr>
          <p:nvPr>
            <p:ph type="body" idx="7"/>
          </p:nvPr>
        </p:nvSpPr>
        <p:spPr>
          <a:xfrm>
            <a:off x="3848477" y="5162285"/>
            <a:ext cx="2704369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8" name="Google Shape;1538;p95"/>
          <p:cNvSpPr/>
          <p:nvPr/>
        </p:nvSpPr>
        <p:spPr>
          <a:xfrm>
            <a:off x="4120447" y="5097346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9" name="Google Shape;1539;p95"/>
          <p:cNvSpPr txBox="1">
            <a:spLocks noGrp="1"/>
          </p:cNvSpPr>
          <p:nvPr>
            <p:ph type="body" idx="8"/>
          </p:nvPr>
        </p:nvSpPr>
        <p:spPr>
          <a:xfrm>
            <a:off x="5475849" y="2473411"/>
            <a:ext cx="269282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0" name="Google Shape;1540;p95"/>
          <p:cNvSpPr txBox="1">
            <a:spLocks noGrp="1"/>
          </p:cNvSpPr>
          <p:nvPr>
            <p:ph type="body" idx="9"/>
          </p:nvPr>
        </p:nvSpPr>
        <p:spPr>
          <a:xfrm>
            <a:off x="5470078" y="1600621"/>
            <a:ext cx="2704369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1" name="Google Shape;1541;p95"/>
          <p:cNvSpPr/>
          <p:nvPr/>
        </p:nvSpPr>
        <p:spPr>
          <a:xfrm>
            <a:off x="5742048" y="2453116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2" name="Google Shape;1542;p95"/>
          <p:cNvSpPr txBox="1">
            <a:spLocks noGrp="1"/>
          </p:cNvSpPr>
          <p:nvPr>
            <p:ph type="body" idx="13"/>
          </p:nvPr>
        </p:nvSpPr>
        <p:spPr>
          <a:xfrm>
            <a:off x="7133266" y="4299008"/>
            <a:ext cx="269282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3" name="Google Shape;1543;p95"/>
          <p:cNvSpPr txBox="1">
            <a:spLocks noGrp="1"/>
          </p:cNvSpPr>
          <p:nvPr>
            <p:ph type="body" idx="14"/>
          </p:nvPr>
        </p:nvSpPr>
        <p:spPr>
          <a:xfrm>
            <a:off x="7127494" y="4802770"/>
            <a:ext cx="2704369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4" name="Google Shape;1544;p95"/>
          <p:cNvSpPr/>
          <p:nvPr/>
        </p:nvSpPr>
        <p:spPr>
          <a:xfrm>
            <a:off x="7399464" y="4737832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5" name="Google Shape;1545;p95"/>
          <p:cNvSpPr txBox="1">
            <a:spLocks noGrp="1"/>
          </p:cNvSpPr>
          <p:nvPr>
            <p:ph type="body" idx="15"/>
          </p:nvPr>
        </p:nvSpPr>
        <p:spPr>
          <a:xfrm>
            <a:off x="8764104" y="2112953"/>
            <a:ext cx="2692824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67"/>
              <a:buNone/>
              <a:defRPr sz="1867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6" name="Google Shape;1546;p95"/>
          <p:cNvSpPr txBox="1">
            <a:spLocks noGrp="1"/>
          </p:cNvSpPr>
          <p:nvPr>
            <p:ph type="body" idx="16"/>
          </p:nvPr>
        </p:nvSpPr>
        <p:spPr>
          <a:xfrm>
            <a:off x="8758332" y="1240163"/>
            <a:ext cx="2704369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7" name="Google Shape;1547;p95"/>
          <p:cNvSpPr/>
          <p:nvPr/>
        </p:nvSpPr>
        <p:spPr>
          <a:xfrm>
            <a:off x="9030303" y="2092658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5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75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2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7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7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3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250"/>
                            </p:stCondLst>
                            <p:childTnLst>
                              <p:par>
                                <p:cTn id="16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725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775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25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75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25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975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25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75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125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1750"/>
                            </p:stCondLst>
                            <p:childTnLst>
                              <p:par>
                                <p:cTn id="2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2250"/>
                            </p:stCondLst>
                            <p:childTnLst>
                              <p:par>
                                <p:cTn id="2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2750"/>
                            </p:stCondLst>
                            <p:childTnLst>
                              <p:par>
                                <p:cTn id="22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3250"/>
                            </p:stCondLst>
                            <p:childTnLst>
                              <p:par>
                                <p:cTn id="22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3750"/>
                            </p:stCondLst>
                            <p:childTnLst>
                              <p:par>
                                <p:cTn id="23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425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4750"/>
                            </p:stCondLst>
                            <p:childTnLst>
                              <p:par>
                                <p:cTn id="23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5250"/>
                            </p:stCondLst>
                            <p:childTnLst>
                              <p:par>
                                <p:cTn id="24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750"/>
                            </p:stCondLst>
                            <p:childTnLst>
                              <p:par>
                                <p:cTn id="24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5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725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775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825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5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875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5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925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5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975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5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25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5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075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5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125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5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1750"/>
                            </p:stCondLst>
                            <p:childTnLst>
                              <p:par>
                                <p:cTn id="29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2250"/>
                            </p:stCondLst>
                            <p:childTnLst>
                              <p:par>
                                <p:cTn id="29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2750"/>
                            </p:stCondLst>
                            <p:childTnLst>
                              <p:par>
                                <p:cTn id="30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3250"/>
                            </p:stCondLst>
                            <p:childTnLst>
                              <p:par>
                                <p:cTn id="30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3750"/>
                            </p:stCondLst>
                            <p:childTnLst>
                              <p:par>
                                <p:cTn id="30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4250"/>
                            </p:stCondLst>
                            <p:childTnLst>
                              <p:par>
                                <p:cTn id="31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4750"/>
                            </p:stCondLst>
                            <p:childTnLst>
                              <p:par>
                                <p:cTn id="31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5250"/>
                            </p:stCondLst>
                            <p:childTnLst>
                              <p:par>
                                <p:cTn id="32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1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35750"/>
                            </p:stCondLst>
                            <p:childTnLst>
                              <p:par>
                                <p:cTn id="32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1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5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725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775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8250"/>
                            </p:stCondLst>
                            <p:childTnLst>
                              <p:par>
                                <p:cTn id="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875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925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9750"/>
                            </p:stCondLst>
                            <p:childTnLst>
                              <p:par>
                                <p:cTn id="3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40250"/>
                            </p:stCondLst>
                            <p:childTnLst>
                              <p:par>
                                <p:cTn id="3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4075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1250"/>
                            </p:stCondLst>
                            <p:childTnLst>
                              <p:par>
                                <p:cTn id="3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1750"/>
                            </p:stCondLst>
                            <p:childTnLst>
                              <p:par>
                                <p:cTn id="37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42250"/>
                            </p:stCondLst>
                            <p:childTnLst>
                              <p:par>
                                <p:cTn id="37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2750"/>
                            </p:stCondLst>
                            <p:childTnLst>
                              <p:par>
                                <p:cTn id="37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1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43250"/>
                            </p:stCondLst>
                            <p:childTnLst>
                              <p:par>
                                <p:cTn id="38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1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3750"/>
                            </p:stCondLst>
                            <p:childTnLst>
                              <p:par>
                                <p:cTn id="38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4250"/>
                            </p:stCondLst>
                            <p:childTnLst>
                              <p:par>
                                <p:cTn id="39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2" dur="500"/>
                                        <p:tgtEl>
                                          <p:spTgt spid="1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44750"/>
                            </p:stCondLst>
                            <p:childTnLst>
                              <p:par>
                                <p:cTn id="39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6" dur="500"/>
                                        <p:tgtEl>
                                          <p:spTgt spid="1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45250"/>
                            </p:stCondLst>
                            <p:childTnLst>
                              <p:par>
                                <p:cTn id="39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0" dur="500"/>
                                        <p:tgtEl>
                                          <p:spTgt spid="1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45750"/>
                            </p:stCondLst>
                            <p:childTnLst>
                              <p:par>
                                <p:cTn id="40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4" dur="500"/>
                                        <p:tgtEl>
                                          <p:spTgt spid="1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15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500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4725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775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825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875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49250"/>
                            </p:stCondLst>
                            <p:childTnLst>
                              <p:par>
                                <p:cTn id="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4975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50250"/>
                            </p:stCondLst>
                            <p:childTnLst>
                              <p:par>
                                <p:cTn id="4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50750"/>
                            </p:stCondLst>
                            <p:childTnLst>
                              <p:par>
                                <p:cTn id="4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1250"/>
                            </p:stCondLst>
                            <p:childTnLst>
                              <p:par>
                                <p:cTn id="4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1750"/>
                            </p:stCondLst>
                            <p:childTnLst>
                              <p:par>
                                <p:cTn id="44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500"/>
                                        <p:tgtEl>
                                          <p:spTgt spid="1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2250"/>
                            </p:stCondLst>
                            <p:childTnLst>
                              <p:par>
                                <p:cTn id="45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/>
                                        <p:tgtEl>
                                          <p:spTgt spid="1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2750"/>
                            </p:stCondLst>
                            <p:childTnLst>
                              <p:par>
                                <p:cTn id="45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1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3250"/>
                            </p:stCondLst>
                            <p:childTnLst>
                              <p:par>
                                <p:cTn id="46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1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53750"/>
                            </p:stCondLst>
                            <p:childTnLst>
                              <p:par>
                                <p:cTn id="46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1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4250"/>
                            </p:stCondLst>
                            <p:childTnLst>
                              <p:par>
                                <p:cTn id="46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500"/>
                                        <p:tgtEl>
                                          <p:spTgt spid="1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4750"/>
                            </p:stCondLst>
                            <p:childTnLst>
                              <p:par>
                                <p:cTn id="47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500"/>
                                        <p:tgtEl>
                                          <p:spTgt spid="1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250"/>
                            </p:stCondLst>
                            <p:childTnLst>
                              <p:par>
                                <p:cTn id="47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/>
                                        <p:tgtEl>
                                          <p:spTgt spid="1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5750"/>
                            </p:stCondLst>
                            <p:childTnLst>
                              <p:par>
                                <p:cTn id="48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2" dur="500"/>
                                        <p:tgtEl>
                                          <p:spTgt spid="1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1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57250"/>
                            </p:stCondLst>
                            <p:childTnLst>
                              <p:par>
                                <p:cTn id="4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7750"/>
                            </p:stCondLst>
                            <p:childTnLst>
                              <p:par>
                                <p:cTn id="4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825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8750"/>
                            </p:stCondLst>
                            <p:childTnLst>
                              <p:par>
                                <p:cTn id="5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9250"/>
                            </p:stCondLst>
                            <p:childTnLst>
                              <p:par>
                                <p:cTn id="5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1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9750"/>
                            </p:stCondLst>
                            <p:childTnLst>
                              <p:par>
                                <p:cTn id="5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60250"/>
                            </p:stCondLst>
                            <p:childTnLst>
                              <p:par>
                                <p:cTn id="5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60750"/>
                            </p:stCondLst>
                            <p:childTnLst>
                              <p:par>
                                <p:cTn id="5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61250"/>
                            </p:stCondLst>
                            <p:childTnLst>
                              <p:par>
                                <p:cTn id="5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1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96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96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96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552" name="Google Shape;1552;p96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3" name="Google Shape;1553;p96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4" name="Google Shape;1554;p96"/>
          <p:cNvSpPr/>
          <p:nvPr/>
        </p:nvSpPr>
        <p:spPr>
          <a:xfrm>
            <a:off x="5941698" y="2849639"/>
            <a:ext cx="1166081" cy="1165980"/>
          </a:xfrm>
          <a:prstGeom prst="rtTriangl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5" name="Google Shape;1555;p96"/>
          <p:cNvSpPr/>
          <p:nvPr/>
        </p:nvSpPr>
        <p:spPr>
          <a:xfrm rot="10800000">
            <a:off x="5941696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6" name="Google Shape;1556;p96"/>
          <p:cNvSpPr/>
          <p:nvPr/>
        </p:nvSpPr>
        <p:spPr>
          <a:xfrm>
            <a:off x="5941698" y="1683659"/>
            <a:ext cx="1166081" cy="1165980"/>
          </a:xfrm>
          <a:prstGeom prst="rtTriangl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739A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7" name="Google Shape;1557;p96"/>
          <p:cNvSpPr/>
          <p:nvPr/>
        </p:nvSpPr>
        <p:spPr>
          <a:xfrm rot="5400000">
            <a:off x="5941748" y="4015569"/>
            <a:ext cx="1165980" cy="1166081"/>
          </a:xfrm>
          <a:prstGeom prst="rtTriangl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8" name="Google Shape;1558;p96"/>
          <p:cNvSpPr/>
          <p:nvPr/>
        </p:nvSpPr>
        <p:spPr>
          <a:xfrm rot="-5400000">
            <a:off x="5941749" y="4015568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9" name="Google Shape;1559;p96"/>
          <p:cNvSpPr/>
          <p:nvPr/>
        </p:nvSpPr>
        <p:spPr>
          <a:xfrm rot="5400000">
            <a:off x="7107830" y="4015569"/>
            <a:ext cx="1165980" cy="1166081"/>
          </a:xfrm>
          <a:prstGeom prst="rtTriangl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0" name="Google Shape;1560;p96"/>
          <p:cNvSpPr/>
          <p:nvPr/>
        </p:nvSpPr>
        <p:spPr>
          <a:xfrm rot="10800000">
            <a:off x="4775615" y="4015620"/>
            <a:ext cx="1166081" cy="1165980"/>
          </a:xfrm>
          <a:prstGeom prst="rtTriangl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1" name="Google Shape;1561;p96"/>
          <p:cNvSpPr/>
          <p:nvPr/>
        </p:nvSpPr>
        <p:spPr>
          <a:xfrm>
            <a:off x="4775616" y="4015621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2" name="Google Shape;1562;p96"/>
          <p:cNvSpPr/>
          <p:nvPr/>
        </p:nvSpPr>
        <p:spPr>
          <a:xfrm rot="10800000">
            <a:off x="4775615" y="5181601"/>
            <a:ext cx="1166081" cy="1165980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3" name="Google Shape;1563;p96"/>
          <p:cNvSpPr/>
          <p:nvPr/>
        </p:nvSpPr>
        <p:spPr>
          <a:xfrm rot="-5400000">
            <a:off x="4775664" y="2849590"/>
            <a:ext cx="1165980" cy="1166081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4" name="Google Shape;1564;p96"/>
          <p:cNvSpPr/>
          <p:nvPr/>
        </p:nvSpPr>
        <p:spPr>
          <a:xfrm rot="5400000">
            <a:off x="4775663" y="2849591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5" name="Google Shape;1565;p96"/>
          <p:cNvSpPr/>
          <p:nvPr/>
        </p:nvSpPr>
        <p:spPr>
          <a:xfrm rot="-5400000">
            <a:off x="3609582" y="2849590"/>
            <a:ext cx="1165980" cy="1166081"/>
          </a:xfrm>
          <a:prstGeom prst="rtTriangl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6" name="Google Shape;1566;p96"/>
          <p:cNvSpPr/>
          <p:nvPr/>
        </p:nvSpPr>
        <p:spPr>
          <a:xfrm rot="5400000">
            <a:off x="6168437" y="3550362"/>
            <a:ext cx="240027" cy="269642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7" name="Google Shape;1567;p96"/>
          <p:cNvSpPr/>
          <p:nvPr/>
        </p:nvSpPr>
        <p:spPr>
          <a:xfrm rot="10800000">
            <a:off x="6168427" y="4247059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8" name="Google Shape;1568;p96"/>
          <p:cNvSpPr/>
          <p:nvPr/>
        </p:nvSpPr>
        <p:spPr>
          <a:xfrm rot="-5400000">
            <a:off x="5427390" y="4247048"/>
            <a:ext cx="240027" cy="269642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9" name="Google Shape;1569;p96"/>
          <p:cNvSpPr/>
          <p:nvPr/>
        </p:nvSpPr>
        <p:spPr>
          <a:xfrm>
            <a:off x="5412583" y="3565169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0" name="Google Shape;1570;p96"/>
          <p:cNvSpPr>
            <a:spLocks noGrp="1"/>
          </p:cNvSpPr>
          <p:nvPr>
            <p:ph type="pic" idx="2"/>
          </p:nvPr>
        </p:nvSpPr>
        <p:spPr>
          <a:xfrm>
            <a:off x="6599178" y="2943639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1" name="Google Shape;1571;p96"/>
          <p:cNvSpPr>
            <a:spLocks noGrp="1"/>
          </p:cNvSpPr>
          <p:nvPr>
            <p:ph type="pic" idx="3"/>
          </p:nvPr>
        </p:nvSpPr>
        <p:spPr>
          <a:xfrm>
            <a:off x="6599178" y="4675680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2" name="Google Shape;1572;p96"/>
          <p:cNvSpPr>
            <a:spLocks noGrp="1"/>
          </p:cNvSpPr>
          <p:nvPr>
            <p:ph type="pic" idx="4"/>
          </p:nvPr>
        </p:nvSpPr>
        <p:spPr>
          <a:xfrm>
            <a:off x="4857311" y="4675680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3" name="Google Shape;1573;p96"/>
          <p:cNvSpPr>
            <a:spLocks noGrp="1"/>
          </p:cNvSpPr>
          <p:nvPr>
            <p:ph type="pic" idx="5"/>
          </p:nvPr>
        </p:nvSpPr>
        <p:spPr>
          <a:xfrm>
            <a:off x="4857311" y="2943639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4" name="Google Shape;1574;p96"/>
          <p:cNvSpPr txBox="1">
            <a:spLocks noGrp="1"/>
          </p:cNvSpPr>
          <p:nvPr>
            <p:ph type="body" idx="6"/>
          </p:nvPr>
        </p:nvSpPr>
        <p:spPr>
          <a:xfrm>
            <a:off x="7141647" y="2873826"/>
            <a:ext cx="38858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5" name="Google Shape;1575;p96"/>
          <p:cNvSpPr txBox="1">
            <a:spLocks noGrp="1"/>
          </p:cNvSpPr>
          <p:nvPr>
            <p:ph type="body" idx="7"/>
          </p:nvPr>
        </p:nvSpPr>
        <p:spPr>
          <a:xfrm>
            <a:off x="7141648" y="3265715"/>
            <a:ext cx="4374976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6" name="Google Shape;1576;p96"/>
          <p:cNvSpPr txBox="1">
            <a:spLocks noGrp="1"/>
          </p:cNvSpPr>
          <p:nvPr>
            <p:ph type="body" idx="8"/>
          </p:nvPr>
        </p:nvSpPr>
        <p:spPr>
          <a:xfrm>
            <a:off x="5989123" y="5225143"/>
            <a:ext cx="38858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7" name="Google Shape;1577;p96"/>
          <p:cNvSpPr txBox="1">
            <a:spLocks noGrp="1"/>
          </p:cNvSpPr>
          <p:nvPr>
            <p:ph type="body" idx="9"/>
          </p:nvPr>
        </p:nvSpPr>
        <p:spPr>
          <a:xfrm>
            <a:off x="5989124" y="5617033"/>
            <a:ext cx="4374976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8" name="Google Shape;1578;p96"/>
          <p:cNvSpPr txBox="1">
            <a:spLocks noGrp="1"/>
          </p:cNvSpPr>
          <p:nvPr>
            <p:ph type="body" idx="13"/>
          </p:nvPr>
        </p:nvSpPr>
        <p:spPr>
          <a:xfrm>
            <a:off x="855853" y="4108913"/>
            <a:ext cx="38858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9" name="Google Shape;1579;p96"/>
          <p:cNvSpPr txBox="1">
            <a:spLocks noGrp="1"/>
          </p:cNvSpPr>
          <p:nvPr>
            <p:ph type="body" idx="14"/>
          </p:nvPr>
        </p:nvSpPr>
        <p:spPr>
          <a:xfrm>
            <a:off x="512883" y="4500803"/>
            <a:ext cx="4222891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0" name="Google Shape;1580;p96"/>
          <p:cNvSpPr txBox="1">
            <a:spLocks noGrp="1"/>
          </p:cNvSpPr>
          <p:nvPr>
            <p:ph type="body" idx="15"/>
          </p:nvPr>
        </p:nvSpPr>
        <p:spPr>
          <a:xfrm>
            <a:off x="2007421" y="1733189"/>
            <a:ext cx="388588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3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1" name="Google Shape;1581;p96"/>
          <p:cNvSpPr txBox="1">
            <a:spLocks noGrp="1"/>
          </p:cNvSpPr>
          <p:nvPr>
            <p:ph type="body" idx="16"/>
          </p:nvPr>
        </p:nvSpPr>
        <p:spPr>
          <a:xfrm>
            <a:off x="1664451" y="2125079"/>
            <a:ext cx="4222891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1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1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3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2500"/>
                            </p:stCondLst>
                            <p:childTnLst>
                              <p:par>
                                <p:cTn id="32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1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/>
                                        <p:tgtEl>
                                          <p:spTgt spid="1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1">
  <p:cSld name="Profile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/>
          <p:nvPr/>
        </p:nvSpPr>
        <p:spPr>
          <a:xfrm>
            <a:off x="6240028" y="4021440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3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5567895" y="410998"/>
            <a:ext cx="6385263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Ultra"/>
              <a:buNone/>
              <a:defRPr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>
            <a:spLocks noGrp="1"/>
          </p:cNvSpPr>
          <p:nvPr>
            <p:ph type="pic" idx="2"/>
          </p:nvPr>
        </p:nvSpPr>
        <p:spPr>
          <a:xfrm>
            <a:off x="574907" y="0"/>
            <a:ext cx="484082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9" name="Google Shape;149;p34"/>
          <p:cNvSpPr/>
          <p:nvPr/>
        </p:nvSpPr>
        <p:spPr>
          <a:xfrm>
            <a:off x="5711924" y="122324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5567895" y="1271694"/>
            <a:ext cx="638526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2133"/>
              <a:buNone/>
              <a:defRPr sz="2133" i="1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body" idx="3"/>
          </p:nvPr>
        </p:nvSpPr>
        <p:spPr>
          <a:xfrm>
            <a:off x="5567895" y="2180861"/>
            <a:ext cx="6385263" cy="110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33"/>
              <a:buNone/>
              <a:defRPr sz="1333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>
            <a:spLocks noGrp="1"/>
          </p:cNvSpPr>
          <p:nvPr>
            <p:ph type="pic" idx="4"/>
          </p:nvPr>
        </p:nvSpPr>
        <p:spPr>
          <a:xfrm>
            <a:off x="6463699" y="4245091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3" name="Google Shape;153;p34"/>
          <p:cNvSpPr/>
          <p:nvPr/>
        </p:nvSpPr>
        <p:spPr>
          <a:xfrm>
            <a:off x="8223672" y="4021439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34"/>
          <p:cNvSpPr/>
          <p:nvPr/>
        </p:nvSpPr>
        <p:spPr>
          <a:xfrm>
            <a:off x="10206507" y="402143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34"/>
          <p:cNvSpPr>
            <a:spLocks noGrp="1"/>
          </p:cNvSpPr>
          <p:nvPr>
            <p:ph type="pic" idx="5"/>
          </p:nvPr>
        </p:nvSpPr>
        <p:spPr>
          <a:xfrm>
            <a:off x="8447343" y="4245090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6" name="Google Shape;156;p34"/>
          <p:cNvSpPr>
            <a:spLocks noGrp="1"/>
          </p:cNvSpPr>
          <p:nvPr>
            <p:ph type="pic" idx="6"/>
          </p:nvPr>
        </p:nvSpPr>
        <p:spPr>
          <a:xfrm>
            <a:off x="10430178" y="4245090"/>
            <a:ext cx="416830" cy="416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7"/>
          </p:nvPr>
        </p:nvSpPr>
        <p:spPr>
          <a:xfrm>
            <a:off x="5864702" y="4981987"/>
            <a:ext cx="163232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8"/>
          </p:nvPr>
        </p:nvSpPr>
        <p:spPr>
          <a:xfrm>
            <a:off x="7844213" y="4981987"/>
            <a:ext cx="163232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body" idx="9"/>
          </p:nvPr>
        </p:nvSpPr>
        <p:spPr>
          <a:xfrm>
            <a:off x="9822430" y="4980424"/>
            <a:ext cx="163232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 2">
  <p:cSld name="4 Points 2"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3" name="Google Shape;1583;p97"/>
          <p:cNvGrpSpPr/>
          <p:nvPr/>
        </p:nvGrpSpPr>
        <p:grpSpPr>
          <a:xfrm>
            <a:off x="483957" y="1988582"/>
            <a:ext cx="11708043" cy="1661758"/>
            <a:chOff x="725872" y="2982872"/>
            <a:chExt cx="17560541" cy="2492637"/>
          </a:xfrm>
        </p:grpSpPr>
        <p:sp>
          <p:nvSpPr>
            <p:cNvPr id="1584" name="Google Shape;1584;p97"/>
            <p:cNvSpPr/>
            <p:nvPr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5" name="Google Shape;1585;p97"/>
            <p:cNvSpPr/>
            <p:nvPr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6" name="Google Shape;1586;p97"/>
            <p:cNvSpPr/>
            <p:nvPr/>
          </p:nvSpPr>
          <p:spPr>
            <a:xfrm>
              <a:off x="725872" y="5286685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87" name="Google Shape;1587;p97"/>
          <p:cNvGrpSpPr/>
          <p:nvPr/>
        </p:nvGrpSpPr>
        <p:grpSpPr>
          <a:xfrm>
            <a:off x="325279" y="2942997"/>
            <a:ext cx="11866721" cy="888193"/>
            <a:chOff x="487876" y="4364335"/>
            <a:chExt cx="17798537" cy="1332289"/>
          </a:xfrm>
        </p:grpSpPr>
        <p:sp>
          <p:nvSpPr>
            <p:cNvPr id="1588" name="Google Shape;1588;p97"/>
            <p:cNvSpPr/>
            <p:nvPr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9" name="Google Shape;1589;p97"/>
            <p:cNvSpPr/>
            <p:nvPr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0" name="Google Shape;1590;p97"/>
            <p:cNvSpPr/>
            <p:nvPr/>
          </p:nvSpPr>
          <p:spPr>
            <a:xfrm rot="-54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2B29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91" name="Google Shape;1591;p97"/>
          <p:cNvGrpSpPr/>
          <p:nvPr/>
        </p:nvGrpSpPr>
        <p:grpSpPr>
          <a:xfrm>
            <a:off x="483957" y="3989855"/>
            <a:ext cx="11708043" cy="1650504"/>
            <a:chOff x="725872" y="5984782"/>
            <a:chExt cx="17560541" cy="2475756"/>
          </a:xfrm>
        </p:grpSpPr>
        <p:sp>
          <p:nvSpPr>
            <p:cNvPr id="1592" name="Google Shape;1592;p97"/>
            <p:cNvSpPr/>
            <p:nvPr/>
          </p:nvSpPr>
          <p:spPr>
            <a:xfrm rot="10800000" flipH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3" name="Google Shape;1593;p97"/>
            <p:cNvSpPr/>
            <p:nvPr/>
          </p:nvSpPr>
          <p:spPr>
            <a:xfrm rot="10800000" flipH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 extrusionOk="0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7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4" name="Google Shape;1594;p97"/>
            <p:cNvSpPr/>
            <p:nvPr/>
          </p:nvSpPr>
          <p:spPr>
            <a:xfrm rot="10800000" flipH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 extrusionOk="0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95" name="Google Shape;1595;p97"/>
          <p:cNvGrpSpPr/>
          <p:nvPr/>
        </p:nvGrpSpPr>
        <p:grpSpPr>
          <a:xfrm>
            <a:off x="325279" y="3831191"/>
            <a:ext cx="11866721" cy="888193"/>
            <a:chOff x="487876" y="5746786"/>
            <a:chExt cx="17798537" cy="1332289"/>
          </a:xfrm>
        </p:grpSpPr>
        <p:sp>
          <p:nvSpPr>
            <p:cNvPr id="1596" name="Google Shape;1596;p97"/>
            <p:cNvSpPr/>
            <p:nvPr/>
          </p:nvSpPr>
          <p:spPr>
            <a:xfrm rot="10800000" flipH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7" name="Google Shape;1597;p97"/>
            <p:cNvSpPr/>
            <p:nvPr/>
          </p:nvSpPr>
          <p:spPr>
            <a:xfrm rot="10800000" flipH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 extrusionOk="0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8" name="Google Shape;1598;p97"/>
            <p:cNvSpPr/>
            <p:nvPr/>
          </p:nvSpPr>
          <p:spPr>
            <a:xfrm rot="-5400000" flipH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 extrusionOk="0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51C3F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99" name="Google Shape;1599;p97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0" name="Google Shape;1600;p97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97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602" name="Google Shape;1602;p97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3" name="Google Shape;1603;p97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04" name="Google Shape;1604;p97"/>
          <p:cNvSpPr>
            <a:spLocks noGrp="1"/>
          </p:cNvSpPr>
          <p:nvPr>
            <p:ph type="pic" idx="2"/>
          </p:nvPr>
        </p:nvSpPr>
        <p:spPr>
          <a:xfrm>
            <a:off x="7199748" y="2220269"/>
            <a:ext cx="419744" cy="41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5" name="Google Shape;1605;p97"/>
          <p:cNvSpPr>
            <a:spLocks noGrp="1"/>
          </p:cNvSpPr>
          <p:nvPr>
            <p:ph type="pic" idx="3"/>
          </p:nvPr>
        </p:nvSpPr>
        <p:spPr>
          <a:xfrm>
            <a:off x="7199748" y="3138210"/>
            <a:ext cx="419744" cy="41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6" name="Google Shape;1606;p97"/>
          <p:cNvSpPr>
            <a:spLocks noGrp="1"/>
          </p:cNvSpPr>
          <p:nvPr>
            <p:ph type="pic" idx="4"/>
          </p:nvPr>
        </p:nvSpPr>
        <p:spPr>
          <a:xfrm>
            <a:off x="7199748" y="4047801"/>
            <a:ext cx="419744" cy="41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7" name="Google Shape;1607;p97"/>
          <p:cNvSpPr>
            <a:spLocks noGrp="1"/>
          </p:cNvSpPr>
          <p:nvPr>
            <p:ph type="pic" idx="5"/>
          </p:nvPr>
        </p:nvSpPr>
        <p:spPr>
          <a:xfrm>
            <a:off x="7199748" y="4957392"/>
            <a:ext cx="419744" cy="41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08" name="Google Shape;1608;p97"/>
          <p:cNvSpPr txBox="1">
            <a:spLocks noGrp="1"/>
          </p:cNvSpPr>
          <p:nvPr>
            <p:ph type="body" idx="6"/>
          </p:nvPr>
        </p:nvSpPr>
        <p:spPr>
          <a:xfrm>
            <a:off x="7715354" y="2032666"/>
            <a:ext cx="3982326" cy="7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9" name="Google Shape;1609;p97"/>
          <p:cNvSpPr txBox="1">
            <a:spLocks noGrp="1"/>
          </p:cNvSpPr>
          <p:nvPr>
            <p:ph type="body" idx="7"/>
          </p:nvPr>
        </p:nvSpPr>
        <p:spPr>
          <a:xfrm>
            <a:off x="7715354" y="2962109"/>
            <a:ext cx="3982326" cy="7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97"/>
          <p:cNvSpPr txBox="1">
            <a:spLocks noGrp="1"/>
          </p:cNvSpPr>
          <p:nvPr>
            <p:ph type="body" idx="8"/>
          </p:nvPr>
        </p:nvSpPr>
        <p:spPr>
          <a:xfrm>
            <a:off x="7715354" y="3879073"/>
            <a:ext cx="3982326" cy="7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p97"/>
          <p:cNvSpPr txBox="1">
            <a:spLocks noGrp="1"/>
          </p:cNvSpPr>
          <p:nvPr>
            <p:ph type="body" idx="9"/>
          </p:nvPr>
        </p:nvSpPr>
        <p:spPr>
          <a:xfrm>
            <a:off x="7715354" y="4796373"/>
            <a:ext cx="3982326" cy="78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2" name="Google Shape;1612;p97"/>
          <p:cNvSpPr txBox="1">
            <a:spLocks noGrp="1"/>
          </p:cNvSpPr>
          <p:nvPr>
            <p:ph type="body" idx="13"/>
          </p:nvPr>
        </p:nvSpPr>
        <p:spPr>
          <a:xfrm>
            <a:off x="694931" y="2014562"/>
            <a:ext cx="4560902" cy="147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33"/>
              <a:buNone/>
              <a:defRPr sz="29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p97"/>
          <p:cNvSpPr txBox="1">
            <a:spLocks noGrp="1"/>
          </p:cNvSpPr>
          <p:nvPr>
            <p:ph type="body" idx="14"/>
          </p:nvPr>
        </p:nvSpPr>
        <p:spPr>
          <a:xfrm>
            <a:off x="694931" y="4211308"/>
            <a:ext cx="4560902" cy="170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500"/>
                            </p:stCondLst>
                            <p:childTnLst>
                              <p:par>
                                <p:cTn id="1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7500"/>
                            </p:stCondLst>
                            <p:childTnLst>
                              <p:par>
                                <p:cTn id="1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500"/>
                            </p:stCondLst>
                            <p:childTnLst>
                              <p:par>
                                <p:cTn id="1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1">
  <p:cSld name="6 Points 1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98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6" name="Google Shape;1616;p98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98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618" name="Google Shape;1618;p98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98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0" name="Google Shape;1620;p98"/>
          <p:cNvSpPr/>
          <p:nvPr/>
        </p:nvSpPr>
        <p:spPr>
          <a:xfrm>
            <a:off x="5950263" y="2692400"/>
            <a:ext cx="91932" cy="41656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1" name="Google Shape;1621;p98"/>
          <p:cNvSpPr/>
          <p:nvPr/>
        </p:nvSpPr>
        <p:spPr>
          <a:xfrm>
            <a:off x="6149804" y="2190480"/>
            <a:ext cx="91932" cy="4667521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2" name="Google Shape;1622;p98"/>
          <p:cNvSpPr/>
          <p:nvPr/>
        </p:nvSpPr>
        <p:spPr>
          <a:xfrm>
            <a:off x="6349344" y="3326113"/>
            <a:ext cx="91934" cy="353188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3" name="Google Shape;1623;p98"/>
          <p:cNvSpPr/>
          <p:nvPr/>
        </p:nvSpPr>
        <p:spPr>
          <a:xfrm>
            <a:off x="5750722" y="4895273"/>
            <a:ext cx="91933" cy="1962727"/>
          </a:xfrm>
          <a:prstGeom prst="rect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4" name="Google Shape;1624;p98"/>
          <p:cNvSpPr/>
          <p:nvPr/>
        </p:nvSpPr>
        <p:spPr>
          <a:xfrm>
            <a:off x="5551182" y="3790920"/>
            <a:ext cx="90826" cy="3067081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5" name="Google Shape;1625;p98"/>
          <p:cNvSpPr/>
          <p:nvPr/>
        </p:nvSpPr>
        <p:spPr>
          <a:xfrm>
            <a:off x="6548886" y="4461746"/>
            <a:ext cx="91932" cy="2396254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6" name="Google Shape;1626;p98"/>
          <p:cNvSpPr/>
          <p:nvPr/>
        </p:nvSpPr>
        <p:spPr>
          <a:xfrm rot="-5400000">
            <a:off x="3894768" y="870805"/>
            <a:ext cx="91201" cy="5001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7" name="Google Shape;1627;p98"/>
          <p:cNvSpPr/>
          <p:nvPr/>
        </p:nvSpPr>
        <p:spPr>
          <a:xfrm>
            <a:off x="747465" y="2983785"/>
            <a:ext cx="775922" cy="775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8" name="Google Shape;1628;p98"/>
          <p:cNvSpPr/>
          <p:nvPr/>
        </p:nvSpPr>
        <p:spPr>
          <a:xfrm>
            <a:off x="2463512" y="1848153"/>
            <a:ext cx="775922" cy="77585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9" name="Google Shape;1629;p98"/>
          <p:cNvSpPr/>
          <p:nvPr/>
        </p:nvSpPr>
        <p:spPr>
          <a:xfrm>
            <a:off x="1771260" y="4119419"/>
            <a:ext cx="775922" cy="77585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0" name="Google Shape;1630;p98"/>
          <p:cNvSpPr/>
          <p:nvPr/>
        </p:nvSpPr>
        <p:spPr>
          <a:xfrm>
            <a:off x="10565276" y="3448592"/>
            <a:ext cx="775922" cy="77585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1" name="Google Shape;1631;p98"/>
          <p:cNvSpPr/>
          <p:nvPr/>
        </p:nvSpPr>
        <p:spPr>
          <a:xfrm>
            <a:off x="8957360" y="2350072"/>
            <a:ext cx="775922" cy="7758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2" name="Google Shape;1632;p98"/>
          <p:cNvSpPr/>
          <p:nvPr/>
        </p:nvSpPr>
        <p:spPr>
          <a:xfrm>
            <a:off x="9345321" y="4547113"/>
            <a:ext cx="775922" cy="77585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3" name="Google Shape;1633;p98"/>
          <p:cNvSpPr/>
          <p:nvPr/>
        </p:nvSpPr>
        <p:spPr>
          <a:xfrm rot="-5400000">
            <a:off x="4506565" y="2418693"/>
            <a:ext cx="91201" cy="41773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4" name="Google Shape;1634;p98"/>
          <p:cNvSpPr/>
          <p:nvPr/>
        </p:nvSpPr>
        <p:spPr>
          <a:xfrm rot="-5400000">
            <a:off x="4638969" y="678913"/>
            <a:ext cx="91200" cy="3114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5" name="Google Shape;1635;p98"/>
          <p:cNvSpPr/>
          <p:nvPr/>
        </p:nvSpPr>
        <p:spPr>
          <a:xfrm rot="-5400000">
            <a:off x="7451124" y="1191539"/>
            <a:ext cx="91200" cy="30929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6" name="Google Shape;1636;p98"/>
          <p:cNvSpPr/>
          <p:nvPr/>
        </p:nvSpPr>
        <p:spPr>
          <a:xfrm rot="-5400000">
            <a:off x="8085623" y="1256479"/>
            <a:ext cx="91200" cy="51600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7" name="Google Shape;1637;p98"/>
          <p:cNvSpPr/>
          <p:nvPr/>
        </p:nvSpPr>
        <p:spPr>
          <a:xfrm rot="-5400000">
            <a:off x="7567273" y="3072889"/>
            <a:ext cx="91200" cy="37243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8" name="Google Shape;1638;p98"/>
          <p:cNvSpPr/>
          <p:nvPr/>
        </p:nvSpPr>
        <p:spPr>
          <a:xfrm rot="-5400000">
            <a:off x="6150532" y="2190475"/>
            <a:ext cx="91200" cy="91208"/>
          </a:xfrm>
          <a:prstGeom prst="rtTriangle">
            <a:avLst/>
          </a:prstGeom>
          <a:solidFill>
            <a:srgbClr val="7F6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9" name="Google Shape;1639;p98"/>
          <p:cNvSpPr/>
          <p:nvPr/>
        </p:nvSpPr>
        <p:spPr>
          <a:xfrm rot="-5400000">
            <a:off x="6350074" y="3326111"/>
            <a:ext cx="91200" cy="91208"/>
          </a:xfrm>
          <a:prstGeom prst="rtTriangle">
            <a:avLst/>
          </a:prstGeom>
          <a:solidFill>
            <a:srgbClr val="1E4E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0" name="Google Shape;1640;p98"/>
          <p:cNvSpPr/>
          <p:nvPr/>
        </p:nvSpPr>
        <p:spPr>
          <a:xfrm rot="-5400000">
            <a:off x="6549615" y="4461741"/>
            <a:ext cx="91200" cy="91208"/>
          </a:xfrm>
          <a:prstGeom prst="rtTriangle">
            <a:avLst/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1" name="Google Shape;1641;p98"/>
          <p:cNvSpPr/>
          <p:nvPr/>
        </p:nvSpPr>
        <p:spPr>
          <a:xfrm rot="5400000" flipH="1">
            <a:off x="5550804" y="3790916"/>
            <a:ext cx="91200" cy="91208"/>
          </a:xfrm>
          <a:prstGeom prst="rtTriangle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2" name="Google Shape;1642;p98"/>
          <p:cNvSpPr/>
          <p:nvPr/>
        </p:nvSpPr>
        <p:spPr>
          <a:xfrm rot="5400000" flipH="1">
            <a:off x="5950267" y="2692395"/>
            <a:ext cx="91200" cy="91208"/>
          </a:xfrm>
          <a:prstGeom prst="rtTriangle">
            <a:avLst/>
          </a:pr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3" name="Google Shape;1643;p98"/>
          <p:cNvSpPr/>
          <p:nvPr/>
        </p:nvSpPr>
        <p:spPr>
          <a:xfrm rot="5400000" flipH="1">
            <a:off x="5751539" y="4889435"/>
            <a:ext cx="91200" cy="91208"/>
          </a:xfrm>
          <a:prstGeom prst="rtTriangle">
            <a:avLst/>
          </a:prstGeom>
          <a:solidFill>
            <a:srgbClr val="1D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4" name="Google Shape;1644;p98"/>
          <p:cNvSpPr>
            <a:spLocks noGrp="1"/>
          </p:cNvSpPr>
          <p:nvPr>
            <p:ph type="pic" idx="2"/>
          </p:nvPr>
        </p:nvSpPr>
        <p:spPr>
          <a:xfrm>
            <a:off x="2666712" y="2051335"/>
            <a:ext cx="369523" cy="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5" name="Google Shape;1645;p98"/>
          <p:cNvSpPr>
            <a:spLocks noGrp="1"/>
          </p:cNvSpPr>
          <p:nvPr>
            <p:ph type="pic" idx="3"/>
          </p:nvPr>
        </p:nvSpPr>
        <p:spPr>
          <a:xfrm>
            <a:off x="9160559" y="2553254"/>
            <a:ext cx="369523" cy="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6" name="Google Shape;1646;p98"/>
          <p:cNvSpPr>
            <a:spLocks noGrp="1"/>
          </p:cNvSpPr>
          <p:nvPr>
            <p:ph type="pic" idx="4"/>
          </p:nvPr>
        </p:nvSpPr>
        <p:spPr>
          <a:xfrm>
            <a:off x="950664" y="3186967"/>
            <a:ext cx="369523" cy="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7" name="Google Shape;1647;p98"/>
          <p:cNvSpPr>
            <a:spLocks noGrp="1"/>
          </p:cNvSpPr>
          <p:nvPr>
            <p:ph type="pic" idx="5"/>
          </p:nvPr>
        </p:nvSpPr>
        <p:spPr>
          <a:xfrm>
            <a:off x="1974459" y="4322601"/>
            <a:ext cx="369523" cy="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8" name="Google Shape;1648;p98"/>
          <p:cNvSpPr>
            <a:spLocks noGrp="1"/>
          </p:cNvSpPr>
          <p:nvPr>
            <p:ph type="pic" idx="6"/>
          </p:nvPr>
        </p:nvSpPr>
        <p:spPr>
          <a:xfrm>
            <a:off x="10768476" y="3651774"/>
            <a:ext cx="369523" cy="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49" name="Google Shape;1649;p98"/>
          <p:cNvSpPr>
            <a:spLocks noGrp="1"/>
          </p:cNvSpPr>
          <p:nvPr>
            <p:ph type="pic" idx="7"/>
          </p:nvPr>
        </p:nvSpPr>
        <p:spPr>
          <a:xfrm>
            <a:off x="9548520" y="4750294"/>
            <a:ext cx="369523" cy="36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0" name="Google Shape;1650;p98"/>
          <p:cNvSpPr txBox="1">
            <a:spLocks noGrp="1"/>
          </p:cNvSpPr>
          <p:nvPr>
            <p:ph type="body" idx="8"/>
          </p:nvPr>
        </p:nvSpPr>
        <p:spPr>
          <a:xfrm>
            <a:off x="3239435" y="1764679"/>
            <a:ext cx="280203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133"/>
              <a:buNone/>
              <a:defRPr sz="2133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1" name="Google Shape;1651;p98"/>
          <p:cNvSpPr txBox="1">
            <a:spLocks noGrp="1"/>
          </p:cNvSpPr>
          <p:nvPr>
            <p:ph type="body" idx="9"/>
          </p:nvPr>
        </p:nvSpPr>
        <p:spPr>
          <a:xfrm>
            <a:off x="3237897" y="2307114"/>
            <a:ext cx="2513639" cy="67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2" name="Google Shape;1652;p98"/>
          <p:cNvSpPr txBox="1">
            <a:spLocks noGrp="1"/>
          </p:cNvSpPr>
          <p:nvPr>
            <p:ph type="body" idx="13"/>
          </p:nvPr>
        </p:nvSpPr>
        <p:spPr>
          <a:xfrm>
            <a:off x="1529692" y="2901480"/>
            <a:ext cx="3735493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3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3" name="Google Shape;1653;p98"/>
          <p:cNvSpPr txBox="1">
            <a:spLocks noGrp="1"/>
          </p:cNvSpPr>
          <p:nvPr>
            <p:ph type="body" idx="14"/>
          </p:nvPr>
        </p:nvSpPr>
        <p:spPr>
          <a:xfrm>
            <a:off x="1528153" y="3443914"/>
            <a:ext cx="3746268" cy="6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4" name="Google Shape;1654;p98"/>
          <p:cNvSpPr txBox="1">
            <a:spLocks noGrp="1"/>
          </p:cNvSpPr>
          <p:nvPr>
            <p:ph type="body" idx="15"/>
          </p:nvPr>
        </p:nvSpPr>
        <p:spPr>
          <a:xfrm>
            <a:off x="2548720" y="4037112"/>
            <a:ext cx="280203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133"/>
              <a:buNone/>
              <a:defRPr sz="2133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5" name="Google Shape;1655;p98"/>
          <p:cNvSpPr txBox="1">
            <a:spLocks noGrp="1"/>
          </p:cNvSpPr>
          <p:nvPr>
            <p:ph type="body" idx="16"/>
          </p:nvPr>
        </p:nvSpPr>
        <p:spPr>
          <a:xfrm>
            <a:off x="2547182" y="4579547"/>
            <a:ext cx="2782663" cy="67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6" name="Google Shape;1656;p98"/>
          <p:cNvSpPr txBox="1">
            <a:spLocks noGrp="1"/>
          </p:cNvSpPr>
          <p:nvPr>
            <p:ph type="body" idx="17"/>
          </p:nvPr>
        </p:nvSpPr>
        <p:spPr>
          <a:xfrm>
            <a:off x="6555813" y="2271802"/>
            <a:ext cx="240154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3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7" name="Google Shape;1657;p98"/>
          <p:cNvSpPr txBox="1">
            <a:spLocks noGrp="1"/>
          </p:cNvSpPr>
          <p:nvPr>
            <p:ph type="body" idx="18"/>
          </p:nvPr>
        </p:nvSpPr>
        <p:spPr>
          <a:xfrm>
            <a:off x="6548886" y="2783600"/>
            <a:ext cx="2408474" cy="6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8" name="Google Shape;1658;p98"/>
          <p:cNvSpPr txBox="1">
            <a:spLocks noGrp="1"/>
          </p:cNvSpPr>
          <p:nvPr>
            <p:ph type="body" idx="19"/>
          </p:nvPr>
        </p:nvSpPr>
        <p:spPr>
          <a:xfrm>
            <a:off x="6835502" y="3339098"/>
            <a:ext cx="3704195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3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98"/>
          <p:cNvSpPr txBox="1">
            <a:spLocks noGrp="1"/>
          </p:cNvSpPr>
          <p:nvPr>
            <p:ph type="body" idx="20"/>
          </p:nvPr>
        </p:nvSpPr>
        <p:spPr>
          <a:xfrm>
            <a:off x="6824817" y="3850897"/>
            <a:ext cx="3714880" cy="6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0" name="Google Shape;1660;p98"/>
          <p:cNvSpPr txBox="1">
            <a:spLocks noGrp="1"/>
          </p:cNvSpPr>
          <p:nvPr>
            <p:ph type="body" idx="21"/>
          </p:nvPr>
        </p:nvSpPr>
        <p:spPr>
          <a:xfrm>
            <a:off x="6833456" y="4468842"/>
            <a:ext cx="2493036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3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1" name="Google Shape;1661;p98"/>
          <p:cNvSpPr txBox="1">
            <a:spLocks noGrp="1"/>
          </p:cNvSpPr>
          <p:nvPr>
            <p:ph type="body" idx="22"/>
          </p:nvPr>
        </p:nvSpPr>
        <p:spPr>
          <a:xfrm>
            <a:off x="6826265" y="4980640"/>
            <a:ext cx="2500227" cy="61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000"/>
                            </p:stCondLst>
                            <p:childTnLst>
                              <p:par>
                                <p:cTn id="13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9500"/>
                            </p:stCondLst>
                            <p:childTnLst>
                              <p:par>
                                <p:cTn id="15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5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2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1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1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1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1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1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/>
                                        <p:tgtEl>
                                          <p:spTgt spid="1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1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1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1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1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25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/>
                                        <p:tgtEl>
                                          <p:spTgt spid="1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8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/>
                                        <p:tgtEl>
                                          <p:spTgt spid="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/>
                                        <p:tgtEl>
                                          <p:spTgt spid="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4500"/>
                            </p:stCondLst>
                            <p:childTnLst>
                              <p:par>
                                <p:cTn id="39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/>
                                        <p:tgtEl>
                                          <p:spTgt spid="1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39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/>
                                        <p:tgtEl>
                                          <p:spTgt spid="1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/>
                                        <p:tgtEl>
                                          <p:spTgt spid="1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6500"/>
                            </p:stCondLst>
                            <p:childTnLst>
                              <p:par>
                                <p:cTn id="40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9" dur="500"/>
                                        <p:tgtEl>
                                          <p:spTgt spid="1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/>
                                        <p:tgtEl>
                                          <p:spTgt spid="1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/>
                                        <p:tgtEl>
                                          <p:spTgt spid="1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1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1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500"/>
                                        <p:tgtEl>
                                          <p:spTgt spid="16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9" dur="500"/>
                                        <p:tgtEl>
                                          <p:spTgt spid="16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16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16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16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6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6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4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/>
                                        <p:tgtEl>
                                          <p:spTgt spid="1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6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1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6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/>
                                        <p:tgtEl>
                                          <p:spTgt spid="1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1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30500"/>
                            </p:stCondLst>
                            <p:childTnLst>
                              <p:par>
                                <p:cTn id="47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1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481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1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48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1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32000"/>
                            </p:stCondLst>
                            <p:childTnLst>
                              <p:par>
                                <p:cTn id="48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1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32500"/>
                            </p:stCondLst>
                            <p:childTnLst>
                              <p:par>
                                <p:cTn id="493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1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33000"/>
                            </p:stCondLst>
                            <p:childTnLst>
                              <p:par>
                                <p:cTn id="497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16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2" dur="500"/>
                                        <p:tgtEl>
                                          <p:spTgt spid="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5" dur="500"/>
                                        <p:tgtEl>
                                          <p:spTgt spid="1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1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4" dur="500"/>
                                        <p:tgtEl>
                                          <p:spTgt spid="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7" dur="500"/>
                                        <p:tgtEl>
                                          <p:spTgt spid="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1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6" dur="500"/>
                                        <p:tgtEl>
                                          <p:spTgt spid="1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2">
  <p:cSld name="6 Points 2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99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4" name="Google Shape;1664;p99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5" name="Google Shape;1665;p99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666" name="Google Shape;1666;p99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7" name="Google Shape;1667;p99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8" name="Google Shape;1668;p99"/>
          <p:cNvSpPr/>
          <p:nvPr/>
        </p:nvSpPr>
        <p:spPr>
          <a:xfrm>
            <a:off x="4167542" y="4019490"/>
            <a:ext cx="1113281" cy="111318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dist="101600" dir="2700000" algn="tl" rotWithShape="0">
              <a:srgbClr val="2E75B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9" name="Google Shape;1669;p99"/>
          <p:cNvSpPr/>
          <p:nvPr/>
        </p:nvSpPr>
        <p:spPr>
          <a:xfrm>
            <a:off x="6911178" y="2464344"/>
            <a:ext cx="1113281" cy="111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dist="101600" dir="2700000" algn="tl" rotWithShape="0">
              <a:srgbClr val="2B2929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0" name="Google Shape;1670;p99"/>
          <p:cNvSpPr/>
          <p:nvPr/>
        </p:nvSpPr>
        <p:spPr>
          <a:xfrm>
            <a:off x="6911178" y="4019490"/>
            <a:ext cx="1113281" cy="111318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dist="101600" dir="2700000" algn="tl" rotWithShape="0">
              <a:srgbClr val="C55A1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1" name="Google Shape;1671;p99"/>
          <p:cNvSpPr/>
          <p:nvPr/>
        </p:nvSpPr>
        <p:spPr>
          <a:xfrm>
            <a:off x="4167542" y="2464344"/>
            <a:ext cx="1113281" cy="111318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dist="101600" dir="2700000" algn="tl" rotWithShape="0">
              <a:srgbClr val="548135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2" name="Google Shape;1672;p99"/>
          <p:cNvSpPr/>
          <p:nvPr/>
        </p:nvSpPr>
        <p:spPr>
          <a:xfrm>
            <a:off x="5539360" y="4850284"/>
            <a:ext cx="1113281" cy="111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dist="101600" dir="2700000" algn="tl" rotWithShape="0">
              <a:srgbClr val="BF9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3" name="Google Shape;1673;p99"/>
          <p:cNvSpPr/>
          <p:nvPr/>
        </p:nvSpPr>
        <p:spPr>
          <a:xfrm>
            <a:off x="5539360" y="1652302"/>
            <a:ext cx="1113281" cy="111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1600" dir="2700000" algn="tl" rotWithShape="0">
              <a:srgbClr val="2F5496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4" name="Google Shape;1674;p99"/>
          <p:cNvSpPr/>
          <p:nvPr/>
        </p:nvSpPr>
        <p:spPr>
          <a:xfrm>
            <a:off x="4927234" y="2639371"/>
            <a:ext cx="2337532" cy="2337329"/>
          </a:xfrm>
          <a:prstGeom prst="ellipse">
            <a:avLst/>
          </a:prstGeom>
          <a:solidFill>
            <a:schemeClr val="dk2"/>
          </a:solidFill>
          <a:ln>
            <a:noFill/>
          </a:ln>
          <a:effectLst>
            <a:outerShdw dist="114300" dir="2700000" algn="tl" rotWithShape="0">
              <a:srgbClr val="35FF8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5" name="Google Shape;1675;p99"/>
          <p:cNvSpPr txBox="1">
            <a:spLocks noGrp="1"/>
          </p:cNvSpPr>
          <p:nvPr>
            <p:ph type="body" idx="2"/>
          </p:nvPr>
        </p:nvSpPr>
        <p:spPr>
          <a:xfrm>
            <a:off x="8738395" y="1713494"/>
            <a:ext cx="318856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p99"/>
          <p:cNvSpPr txBox="1">
            <a:spLocks noGrp="1"/>
          </p:cNvSpPr>
          <p:nvPr>
            <p:ph type="body" idx="3"/>
          </p:nvPr>
        </p:nvSpPr>
        <p:spPr>
          <a:xfrm>
            <a:off x="8738395" y="2217257"/>
            <a:ext cx="3202232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7" name="Google Shape;1677;p99"/>
          <p:cNvSpPr/>
          <p:nvPr/>
        </p:nvSpPr>
        <p:spPr>
          <a:xfrm>
            <a:off x="8835164" y="215231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8" name="Google Shape;1678;p99"/>
          <p:cNvSpPr txBox="1">
            <a:spLocks noGrp="1"/>
          </p:cNvSpPr>
          <p:nvPr>
            <p:ph type="body" idx="4"/>
          </p:nvPr>
        </p:nvSpPr>
        <p:spPr>
          <a:xfrm>
            <a:off x="8738395" y="3230204"/>
            <a:ext cx="318856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99"/>
          <p:cNvSpPr txBox="1">
            <a:spLocks noGrp="1"/>
          </p:cNvSpPr>
          <p:nvPr>
            <p:ph type="body" idx="5"/>
          </p:nvPr>
        </p:nvSpPr>
        <p:spPr>
          <a:xfrm>
            <a:off x="8738395" y="3733967"/>
            <a:ext cx="3202232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0" name="Google Shape;1680;p99"/>
          <p:cNvSpPr/>
          <p:nvPr/>
        </p:nvSpPr>
        <p:spPr>
          <a:xfrm>
            <a:off x="8835164" y="3669028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1" name="Google Shape;1681;p99"/>
          <p:cNvSpPr txBox="1">
            <a:spLocks noGrp="1"/>
          </p:cNvSpPr>
          <p:nvPr>
            <p:ph type="body" idx="6"/>
          </p:nvPr>
        </p:nvSpPr>
        <p:spPr>
          <a:xfrm>
            <a:off x="8738395" y="4746915"/>
            <a:ext cx="318856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2" name="Google Shape;1682;p99"/>
          <p:cNvSpPr txBox="1">
            <a:spLocks noGrp="1"/>
          </p:cNvSpPr>
          <p:nvPr>
            <p:ph type="body" idx="7"/>
          </p:nvPr>
        </p:nvSpPr>
        <p:spPr>
          <a:xfrm>
            <a:off x="8738395" y="5250677"/>
            <a:ext cx="3202232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3" name="Google Shape;1683;p99"/>
          <p:cNvSpPr/>
          <p:nvPr/>
        </p:nvSpPr>
        <p:spPr>
          <a:xfrm>
            <a:off x="8835164" y="5185739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4" name="Google Shape;1684;p99"/>
          <p:cNvSpPr txBox="1">
            <a:spLocks noGrp="1"/>
          </p:cNvSpPr>
          <p:nvPr>
            <p:ph type="body" idx="8"/>
          </p:nvPr>
        </p:nvSpPr>
        <p:spPr>
          <a:xfrm>
            <a:off x="491942" y="1715620"/>
            <a:ext cx="318856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867"/>
              <a:buNone/>
              <a:defRPr sz="1867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5" name="Google Shape;1685;p99"/>
          <p:cNvSpPr txBox="1">
            <a:spLocks noGrp="1"/>
          </p:cNvSpPr>
          <p:nvPr>
            <p:ph type="body" idx="9"/>
          </p:nvPr>
        </p:nvSpPr>
        <p:spPr>
          <a:xfrm>
            <a:off x="478272" y="2219382"/>
            <a:ext cx="3202232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6" name="Google Shape;1686;p99"/>
          <p:cNvSpPr/>
          <p:nvPr/>
        </p:nvSpPr>
        <p:spPr>
          <a:xfrm>
            <a:off x="1432985" y="2154444"/>
            <a:ext cx="2160427" cy="480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7" name="Google Shape;1687;p99"/>
          <p:cNvSpPr txBox="1">
            <a:spLocks noGrp="1"/>
          </p:cNvSpPr>
          <p:nvPr>
            <p:ph type="body" idx="13"/>
          </p:nvPr>
        </p:nvSpPr>
        <p:spPr>
          <a:xfrm>
            <a:off x="491942" y="3232329"/>
            <a:ext cx="318856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867"/>
              <a:buNone/>
              <a:defRPr sz="1867" i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8" name="Google Shape;1688;p99"/>
          <p:cNvSpPr txBox="1">
            <a:spLocks noGrp="1"/>
          </p:cNvSpPr>
          <p:nvPr>
            <p:ph type="body" idx="14"/>
          </p:nvPr>
        </p:nvSpPr>
        <p:spPr>
          <a:xfrm>
            <a:off x="478272" y="3736092"/>
            <a:ext cx="3202232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9" name="Google Shape;1689;p99"/>
          <p:cNvSpPr/>
          <p:nvPr/>
        </p:nvSpPr>
        <p:spPr>
          <a:xfrm>
            <a:off x="1432985" y="3671154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0" name="Google Shape;1690;p99"/>
          <p:cNvSpPr txBox="1">
            <a:spLocks noGrp="1"/>
          </p:cNvSpPr>
          <p:nvPr>
            <p:ph type="body" idx="15"/>
          </p:nvPr>
        </p:nvSpPr>
        <p:spPr>
          <a:xfrm>
            <a:off x="491942" y="4749040"/>
            <a:ext cx="3188562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1" name="Google Shape;1691;p99"/>
          <p:cNvSpPr txBox="1">
            <a:spLocks noGrp="1"/>
          </p:cNvSpPr>
          <p:nvPr>
            <p:ph type="body" idx="16"/>
          </p:nvPr>
        </p:nvSpPr>
        <p:spPr>
          <a:xfrm>
            <a:off x="478272" y="5252803"/>
            <a:ext cx="3202232" cy="8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2" name="Google Shape;1692;p99"/>
          <p:cNvSpPr/>
          <p:nvPr/>
        </p:nvSpPr>
        <p:spPr>
          <a:xfrm>
            <a:off x="1432985" y="5187864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3" name="Google Shape;1693;p99"/>
          <p:cNvSpPr/>
          <p:nvPr/>
        </p:nvSpPr>
        <p:spPr>
          <a:xfrm>
            <a:off x="6744890" y="1726795"/>
            <a:ext cx="1888169" cy="392291"/>
          </a:xfrm>
          <a:custGeom>
            <a:avLst/>
            <a:gdLst/>
            <a:ahLst/>
            <a:cxnLst/>
            <a:rect l="l" t="t" r="r" b="b"/>
            <a:pathLst>
              <a:path w="2656114" h="588436" extrusionOk="0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4" name="Google Shape;1694;p99"/>
          <p:cNvSpPr/>
          <p:nvPr/>
        </p:nvSpPr>
        <p:spPr>
          <a:xfrm rot="9807941">
            <a:off x="8212328" y="3365455"/>
            <a:ext cx="425666" cy="389796"/>
          </a:xfrm>
          <a:custGeom>
            <a:avLst/>
            <a:gdLst/>
            <a:ahLst/>
            <a:cxnLst/>
            <a:rect l="l" t="t" r="r" b="b"/>
            <a:pathLst>
              <a:path w="609600" h="972458" extrusionOk="0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5" name="Google Shape;1695;p99"/>
          <p:cNvSpPr/>
          <p:nvPr/>
        </p:nvSpPr>
        <p:spPr>
          <a:xfrm>
            <a:off x="3764365" y="5215467"/>
            <a:ext cx="1780574" cy="603973"/>
          </a:xfrm>
          <a:custGeom>
            <a:avLst/>
            <a:gdLst/>
            <a:ahLst/>
            <a:cxnLst/>
            <a:rect l="l" t="t" r="r" b="b"/>
            <a:pathLst>
              <a:path w="2670629" h="905959" extrusionOk="0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 w="254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6" name="Google Shape;1696;p99"/>
          <p:cNvSpPr/>
          <p:nvPr/>
        </p:nvSpPr>
        <p:spPr>
          <a:xfrm>
            <a:off x="3696626" y="3686629"/>
            <a:ext cx="735454" cy="290285"/>
          </a:xfrm>
          <a:custGeom>
            <a:avLst/>
            <a:gdLst/>
            <a:ahLst/>
            <a:cxnLst/>
            <a:rect l="l" t="t" r="r" b="b"/>
            <a:pathLst>
              <a:path w="1103086" h="435428" extrusionOk="0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 w="2540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7" name="Google Shape;1697;p99"/>
          <p:cNvSpPr/>
          <p:nvPr/>
        </p:nvSpPr>
        <p:spPr>
          <a:xfrm>
            <a:off x="3720818" y="2140858"/>
            <a:ext cx="774163" cy="280609"/>
          </a:xfrm>
          <a:custGeom>
            <a:avLst/>
            <a:gdLst/>
            <a:ahLst/>
            <a:cxnLst/>
            <a:rect l="l" t="t" r="r" b="b"/>
            <a:pathLst>
              <a:path w="1161143" h="420914" extrusionOk="0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 w="2540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8" name="Google Shape;1698;p99"/>
          <p:cNvSpPr/>
          <p:nvPr/>
        </p:nvSpPr>
        <p:spPr>
          <a:xfrm>
            <a:off x="7994375" y="5176762"/>
            <a:ext cx="638684" cy="127294"/>
          </a:xfrm>
          <a:custGeom>
            <a:avLst/>
            <a:gdLst/>
            <a:ahLst/>
            <a:cxnLst/>
            <a:rect l="l" t="t" r="r" b="b"/>
            <a:pathLst>
              <a:path w="957943" h="190941" extrusionOk="0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 w="2540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9" name="Google Shape;1699;p99"/>
          <p:cNvSpPr>
            <a:spLocks noGrp="1"/>
          </p:cNvSpPr>
          <p:nvPr>
            <p:ph type="pic" idx="17"/>
          </p:nvPr>
        </p:nvSpPr>
        <p:spPr>
          <a:xfrm>
            <a:off x="5882757" y="1974349"/>
            <a:ext cx="444738" cy="4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0" name="Google Shape;1700;p99"/>
          <p:cNvSpPr>
            <a:spLocks noGrp="1"/>
          </p:cNvSpPr>
          <p:nvPr>
            <p:ph type="pic" idx="18"/>
          </p:nvPr>
        </p:nvSpPr>
        <p:spPr>
          <a:xfrm>
            <a:off x="7264766" y="2798587"/>
            <a:ext cx="444738" cy="4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1" name="Google Shape;1701;p99"/>
          <p:cNvSpPr>
            <a:spLocks noGrp="1"/>
          </p:cNvSpPr>
          <p:nvPr>
            <p:ph type="pic" idx="19"/>
          </p:nvPr>
        </p:nvSpPr>
        <p:spPr>
          <a:xfrm>
            <a:off x="7264766" y="4353732"/>
            <a:ext cx="444738" cy="4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2" name="Google Shape;1702;p99"/>
          <p:cNvSpPr>
            <a:spLocks noGrp="1"/>
          </p:cNvSpPr>
          <p:nvPr>
            <p:ph type="pic" idx="20"/>
          </p:nvPr>
        </p:nvSpPr>
        <p:spPr>
          <a:xfrm>
            <a:off x="5882757" y="5191693"/>
            <a:ext cx="444738" cy="4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3" name="Google Shape;1703;p99"/>
          <p:cNvSpPr>
            <a:spLocks noGrp="1"/>
          </p:cNvSpPr>
          <p:nvPr>
            <p:ph type="pic" idx="21"/>
          </p:nvPr>
        </p:nvSpPr>
        <p:spPr>
          <a:xfrm>
            <a:off x="4515332" y="4353732"/>
            <a:ext cx="444738" cy="4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4" name="Google Shape;1704;p99"/>
          <p:cNvSpPr>
            <a:spLocks noGrp="1"/>
          </p:cNvSpPr>
          <p:nvPr>
            <p:ph type="pic" idx="22"/>
          </p:nvPr>
        </p:nvSpPr>
        <p:spPr>
          <a:xfrm>
            <a:off x="4515332" y="2798587"/>
            <a:ext cx="444738" cy="4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733"/>
              <a:buFont typeface="Arial"/>
              <a:buNone/>
              <a:defRPr sz="733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05" name="Google Shape;1705;p99"/>
          <p:cNvSpPr txBox="1">
            <a:spLocks noGrp="1"/>
          </p:cNvSpPr>
          <p:nvPr>
            <p:ph type="body" idx="23"/>
          </p:nvPr>
        </p:nvSpPr>
        <p:spPr>
          <a:xfrm>
            <a:off x="5143774" y="3106058"/>
            <a:ext cx="1901104" cy="144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500"/>
                            </p:stCondLst>
                            <p:childTnLst>
                              <p:par>
                                <p:cTn id="1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000"/>
                            </p:stCondLst>
                            <p:childTnLst>
                              <p:par>
                                <p:cTn id="1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500"/>
                            </p:stCondLst>
                            <p:childTnLst>
                              <p:par>
                                <p:cTn id="2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/>
                                        <p:tgtEl>
                                          <p:spTgt spid="1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1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7500"/>
                            </p:stCondLst>
                            <p:childTnLst>
                              <p:par>
                                <p:cTn id="3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16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8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3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31000"/>
                            </p:stCondLst>
                            <p:childTnLst>
                              <p:par>
                                <p:cTn id="3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6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3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6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1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500"/>
                                        <p:tgtEl>
                                          <p:spTgt spid="16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4500"/>
                            </p:stCondLst>
                            <p:childTnLst>
                              <p:par>
                                <p:cTn id="3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500"/>
                                        <p:tgtEl>
                                          <p:spTgt spid="1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500"/>
                                        <p:tgtEl>
                                          <p:spTgt spid="1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3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/>
                                        <p:tgtEl>
                                          <p:spTgt spid="16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3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500"/>
                                        <p:tgtEl>
                                          <p:spTgt spid="16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36500"/>
                            </p:stCondLst>
                            <p:childTnLst>
                              <p:par>
                                <p:cTn id="3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/>
                                        <p:tgtEl>
                                          <p:spTgt spid="16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37000"/>
                            </p:stCondLst>
                            <p:childTnLst>
                              <p:par>
                                <p:cTn id="3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500"/>
                                        <p:tgtEl>
                                          <p:spTgt spid="16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/>
                                        <p:tgtEl>
                                          <p:spTgt spid="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75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38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38500"/>
                            </p:stCondLst>
                            <p:childTnLst>
                              <p:par>
                                <p:cTn id="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9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95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40500"/>
                            </p:stCondLst>
                            <p:childTnLst>
                              <p:par>
                                <p:cTn id="4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15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42500"/>
                            </p:stCondLst>
                            <p:childTnLst>
                              <p:par>
                                <p:cTn id="4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1" dur="500"/>
                                        <p:tgtEl>
                                          <p:spTgt spid="1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43000"/>
                            </p:stCondLst>
                            <p:childTnLst>
                              <p:par>
                                <p:cTn id="4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5" dur="500"/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43500"/>
                            </p:stCondLst>
                            <p:childTnLst>
                              <p:par>
                                <p:cTn id="4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9" dur="500"/>
                                        <p:tgtEl>
                                          <p:spTgt spid="1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44000"/>
                            </p:stCondLst>
                            <p:childTnLst>
                              <p:par>
                                <p:cTn id="4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/>
                                        <p:tgtEl>
                                          <p:spTgt spid="1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4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7" dur="500"/>
                                        <p:tgtEl>
                                          <p:spTgt spid="1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1" dur="500"/>
                                        <p:tgtEl>
                                          <p:spTgt spid="1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5500"/>
                            </p:stCondLst>
                            <p:childTnLst>
                              <p:par>
                                <p:cTn id="4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1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9" dur="500"/>
                                        <p:tgtEl>
                                          <p:spTgt spid="1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6500"/>
                            </p:stCondLst>
                            <p:childTnLst>
                              <p:par>
                                <p:cTn id="4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3" dur="500"/>
                                        <p:tgtEl>
                                          <p:spTgt spid="1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47500"/>
                            </p:stCondLst>
                            <p:childTnLst>
                              <p:par>
                                <p:cTn id="4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8000"/>
                            </p:stCondLst>
                            <p:childTnLst>
                              <p:par>
                                <p:cTn id="4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48500"/>
                            </p:stCondLst>
                            <p:childTnLst>
                              <p:par>
                                <p:cTn id="4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6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49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6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6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50500"/>
                            </p:stCondLst>
                            <p:childTnLst>
                              <p:par>
                                <p:cTn id="5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16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6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51500"/>
                            </p:stCondLst>
                            <p:childTnLst>
                              <p:par>
                                <p:cTn id="5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52000"/>
                            </p:stCondLst>
                            <p:childTnLst>
                              <p:par>
                                <p:cTn id="5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500"/>
                            </p:stCondLst>
                            <p:childTnLst>
                              <p:par>
                                <p:cTn id="5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53500"/>
                            </p:stCondLst>
                            <p:childTnLst>
                              <p:par>
                                <p:cTn id="5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2" dur="500"/>
                                        <p:tgtEl>
                                          <p:spTgt spid="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54000"/>
                            </p:stCondLst>
                            <p:childTnLst>
                              <p:par>
                                <p:cTn id="5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1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54500"/>
                            </p:stCondLst>
                            <p:childTnLst>
                              <p:par>
                                <p:cTn id="5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16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16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55500"/>
                            </p:stCondLst>
                            <p:childTnLst>
                              <p:par>
                                <p:cTn id="5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16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16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56500"/>
                            </p:stCondLst>
                            <p:childTnLst>
                              <p:par>
                                <p:cTn id="5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75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1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8000"/>
                            </p:stCondLst>
                            <p:childTnLst>
                              <p:par>
                                <p:cTn id="5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58500"/>
                            </p:stCondLst>
                            <p:childTnLst>
                              <p:par>
                                <p:cTn id="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9000"/>
                            </p:stCondLst>
                            <p:childTnLst>
                              <p:par>
                                <p:cTn id="5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595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1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5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6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6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00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100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100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710" name="Google Shape;1710;p100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1" name="Google Shape;1711;p100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">
  <p:cSld name="SWOT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01"/>
          <p:cNvSpPr/>
          <p:nvPr/>
        </p:nvSpPr>
        <p:spPr>
          <a:xfrm>
            <a:off x="0" y="3440524"/>
            <a:ext cx="5182864" cy="182611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4" name="Google Shape;1714;p101"/>
          <p:cNvSpPr/>
          <p:nvPr/>
        </p:nvSpPr>
        <p:spPr>
          <a:xfrm>
            <a:off x="0" y="1614416"/>
            <a:ext cx="5182864" cy="182611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5" name="Google Shape;1715;p101"/>
          <p:cNvSpPr/>
          <p:nvPr/>
        </p:nvSpPr>
        <p:spPr>
          <a:xfrm>
            <a:off x="7009136" y="3440522"/>
            <a:ext cx="5182864" cy="182611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6" name="Google Shape;1716;p101"/>
          <p:cNvSpPr/>
          <p:nvPr/>
        </p:nvSpPr>
        <p:spPr>
          <a:xfrm rot="-8100000">
            <a:off x="6476154" y="3707892"/>
            <a:ext cx="1291256" cy="1291368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7" name="Google Shape;1717;p101"/>
          <p:cNvSpPr/>
          <p:nvPr/>
        </p:nvSpPr>
        <p:spPr>
          <a:xfrm>
            <a:off x="7009136" y="1614412"/>
            <a:ext cx="5182864" cy="182611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8" name="Google Shape;1718;p101"/>
          <p:cNvSpPr/>
          <p:nvPr/>
        </p:nvSpPr>
        <p:spPr>
          <a:xfrm rot="-8100000">
            <a:off x="6476154" y="1881780"/>
            <a:ext cx="1291256" cy="1291368"/>
          </a:xfrm>
          <a:prstGeom prst="rtTriangle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9" name="Google Shape;1719;p101"/>
          <p:cNvSpPr/>
          <p:nvPr/>
        </p:nvSpPr>
        <p:spPr>
          <a:xfrm rot="2700000">
            <a:off x="4425837" y="3707892"/>
            <a:ext cx="1291256" cy="1291368"/>
          </a:xfrm>
          <a:prstGeom prst="rtTriangl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0" name="Google Shape;1720;p101"/>
          <p:cNvSpPr/>
          <p:nvPr/>
        </p:nvSpPr>
        <p:spPr>
          <a:xfrm rot="2700000">
            <a:off x="4425837" y="1881780"/>
            <a:ext cx="1291256" cy="1291368"/>
          </a:xfrm>
          <a:prstGeom prst="rtTriangle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1" name="Google Shape;1721;p101"/>
          <p:cNvSpPr/>
          <p:nvPr/>
        </p:nvSpPr>
        <p:spPr>
          <a:xfrm rot="2700000">
            <a:off x="4537236" y="1881785"/>
            <a:ext cx="1291256" cy="129136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2" name="Google Shape;1722;p101"/>
          <p:cNvSpPr/>
          <p:nvPr/>
        </p:nvSpPr>
        <p:spPr>
          <a:xfrm rot="-8100000">
            <a:off x="4537236" y="1881785"/>
            <a:ext cx="1291256" cy="1291368"/>
          </a:xfrm>
          <a:prstGeom prst="rtTriangl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3" name="Google Shape;1723;p101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4" name="Google Shape;1724;p101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101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726" name="Google Shape;1726;p101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101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8" name="Google Shape;1728;p101"/>
          <p:cNvSpPr/>
          <p:nvPr/>
        </p:nvSpPr>
        <p:spPr>
          <a:xfrm rot="2700000">
            <a:off x="6363508" y="1881784"/>
            <a:ext cx="1291256" cy="1291368"/>
          </a:xfrm>
          <a:prstGeom prst="rtTriangl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9" name="Google Shape;1729;p101"/>
          <p:cNvSpPr/>
          <p:nvPr/>
        </p:nvSpPr>
        <p:spPr>
          <a:xfrm rot="-8100000">
            <a:off x="6363508" y="1881784"/>
            <a:ext cx="1291256" cy="12913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0" name="Google Shape;1730;p101"/>
          <p:cNvSpPr/>
          <p:nvPr/>
        </p:nvSpPr>
        <p:spPr>
          <a:xfrm rot="-8100000">
            <a:off x="4537236" y="3707898"/>
            <a:ext cx="1291256" cy="1291368"/>
          </a:xfrm>
          <a:prstGeom prst="rtTriangl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1" name="Google Shape;1731;p101"/>
          <p:cNvSpPr/>
          <p:nvPr/>
        </p:nvSpPr>
        <p:spPr>
          <a:xfrm rot="2700000">
            <a:off x="4537236" y="3707898"/>
            <a:ext cx="1291256" cy="129136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2" name="Google Shape;1732;p101"/>
          <p:cNvSpPr/>
          <p:nvPr/>
        </p:nvSpPr>
        <p:spPr>
          <a:xfrm rot="2700000">
            <a:off x="6363507" y="3707897"/>
            <a:ext cx="1291256" cy="1291368"/>
          </a:xfrm>
          <a:prstGeom prst="rtTriangl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3" name="Google Shape;1733;p101"/>
          <p:cNvSpPr/>
          <p:nvPr/>
        </p:nvSpPr>
        <p:spPr>
          <a:xfrm rot="-8100000">
            <a:off x="6363507" y="3707897"/>
            <a:ext cx="1291256" cy="129136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4" name="Google Shape;1734;p101"/>
          <p:cNvSpPr txBox="1">
            <a:spLocks noGrp="1"/>
          </p:cNvSpPr>
          <p:nvPr>
            <p:ph type="body" idx="2"/>
          </p:nvPr>
        </p:nvSpPr>
        <p:spPr>
          <a:xfrm>
            <a:off x="4822999" y="1987718"/>
            <a:ext cx="719729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p101"/>
          <p:cNvSpPr txBox="1">
            <a:spLocks noGrp="1"/>
          </p:cNvSpPr>
          <p:nvPr>
            <p:ph type="body" idx="3"/>
          </p:nvPr>
        </p:nvSpPr>
        <p:spPr>
          <a:xfrm>
            <a:off x="6649270" y="1987718"/>
            <a:ext cx="719729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6" name="Google Shape;1736;p101"/>
          <p:cNvSpPr txBox="1">
            <a:spLocks noGrp="1"/>
          </p:cNvSpPr>
          <p:nvPr>
            <p:ph type="body" idx="4"/>
          </p:nvPr>
        </p:nvSpPr>
        <p:spPr>
          <a:xfrm>
            <a:off x="4823000" y="3813831"/>
            <a:ext cx="719729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7" name="Google Shape;1737;p101"/>
          <p:cNvSpPr txBox="1">
            <a:spLocks noGrp="1"/>
          </p:cNvSpPr>
          <p:nvPr>
            <p:ph type="body" idx="5"/>
          </p:nvPr>
        </p:nvSpPr>
        <p:spPr>
          <a:xfrm>
            <a:off x="6649271" y="3813831"/>
            <a:ext cx="719729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8" name="Google Shape;1738;p101"/>
          <p:cNvSpPr txBox="1">
            <a:spLocks noGrp="1"/>
          </p:cNvSpPr>
          <p:nvPr>
            <p:ph type="body" idx="6"/>
          </p:nvPr>
        </p:nvSpPr>
        <p:spPr>
          <a:xfrm>
            <a:off x="417570" y="1692446"/>
            <a:ext cx="3574404" cy="16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13245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333"/>
              <a:buFont typeface="Noto Sans Symbols"/>
              <a:buChar char="●"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101"/>
          <p:cNvSpPr txBox="1">
            <a:spLocks noGrp="1"/>
          </p:cNvSpPr>
          <p:nvPr>
            <p:ph type="body" idx="7"/>
          </p:nvPr>
        </p:nvSpPr>
        <p:spPr>
          <a:xfrm>
            <a:off x="417347" y="3518554"/>
            <a:ext cx="3574404" cy="16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13245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333"/>
              <a:buFont typeface="Noto Sans Symbols"/>
              <a:buChar char="●"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0" name="Google Shape;1740;p101"/>
          <p:cNvSpPr txBox="1">
            <a:spLocks noGrp="1"/>
          </p:cNvSpPr>
          <p:nvPr>
            <p:ph type="body" idx="8"/>
          </p:nvPr>
        </p:nvSpPr>
        <p:spPr>
          <a:xfrm>
            <a:off x="8076898" y="1692446"/>
            <a:ext cx="3623650" cy="16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13245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Noto Sans Symbols"/>
              <a:buChar char="●"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1" name="Google Shape;1741;p101"/>
          <p:cNvSpPr txBox="1">
            <a:spLocks noGrp="1"/>
          </p:cNvSpPr>
          <p:nvPr>
            <p:ph type="body" idx="9"/>
          </p:nvPr>
        </p:nvSpPr>
        <p:spPr>
          <a:xfrm>
            <a:off x="8076674" y="3518553"/>
            <a:ext cx="3623650" cy="167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313245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333"/>
              <a:buFont typeface="Noto Sans Symbols"/>
              <a:buChar char="●"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2" name="Google Shape;1742;p101"/>
          <p:cNvSpPr/>
          <p:nvPr/>
        </p:nvSpPr>
        <p:spPr>
          <a:xfrm>
            <a:off x="0" y="1614416"/>
            <a:ext cx="350759" cy="182611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3" name="Google Shape;1743;p101"/>
          <p:cNvSpPr/>
          <p:nvPr/>
        </p:nvSpPr>
        <p:spPr>
          <a:xfrm>
            <a:off x="0" y="3440528"/>
            <a:ext cx="350759" cy="1826110"/>
          </a:xfrm>
          <a:prstGeom prst="rect">
            <a:avLst/>
          </a:prstGeom>
          <a:solidFill>
            <a:srgbClr val="B1ADAD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4" name="Google Shape;1744;p101"/>
          <p:cNvSpPr/>
          <p:nvPr/>
        </p:nvSpPr>
        <p:spPr>
          <a:xfrm>
            <a:off x="11841242" y="1614408"/>
            <a:ext cx="350759" cy="182611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5" name="Google Shape;1745;p101"/>
          <p:cNvSpPr/>
          <p:nvPr/>
        </p:nvSpPr>
        <p:spPr>
          <a:xfrm>
            <a:off x="11841241" y="3440520"/>
            <a:ext cx="350759" cy="182611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6" name="Google Shape;1746;p101"/>
          <p:cNvSpPr txBox="1">
            <a:spLocks noGrp="1"/>
          </p:cNvSpPr>
          <p:nvPr>
            <p:ph type="body" idx="13"/>
          </p:nvPr>
        </p:nvSpPr>
        <p:spPr>
          <a:xfrm>
            <a:off x="718936" y="5528338"/>
            <a:ext cx="10801146" cy="66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7" name="Google Shape;1747;p101"/>
          <p:cNvSpPr/>
          <p:nvPr/>
        </p:nvSpPr>
        <p:spPr>
          <a:xfrm>
            <a:off x="814955" y="5432328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00"/>
                                        <p:tgtEl>
                                          <p:spTgt spid="1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00"/>
                                        <p:tgtEl>
                                          <p:spTgt spid="1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00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00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00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00"/>
                                        <p:tgtEl>
                                          <p:spTgt spid="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7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"/>
                            </p:stCondLst>
                            <p:childTnLst>
                              <p:par>
                                <p:cTn id="1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/>
                                        <p:tgtEl>
                                          <p:spTgt spid="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45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95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450"/>
                            </p:stCondLst>
                            <p:childTnLst>
                              <p:par>
                                <p:cTn id="18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750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2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200"/>
                            </p:stCondLst>
                            <p:childTnLst>
                              <p:par>
                                <p:cTn id="20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750"/>
                                        <p:tgtEl>
                                          <p:spTgt spid="1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95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45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50"/>
                            </p:stCondLst>
                            <p:childTnLst>
                              <p:par>
                                <p:cTn id="2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750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7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2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">
  <p:cSld name="Loop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102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102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p102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752" name="Google Shape;1752;p102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3" name="Google Shape;1753;p102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4" name="Google Shape;1754;p102"/>
          <p:cNvSpPr/>
          <p:nvPr/>
        </p:nvSpPr>
        <p:spPr>
          <a:xfrm>
            <a:off x="4175620" y="1825776"/>
            <a:ext cx="3840761" cy="3846189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5" name="Google Shape;1755;p102"/>
          <p:cNvSpPr/>
          <p:nvPr/>
        </p:nvSpPr>
        <p:spPr>
          <a:xfrm>
            <a:off x="6119715" y="1825775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D8E2F3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6" name="Google Shape;1756;p102"/>
          <p:cNvSpPr/>
          <p:nvPr/>
        </p:nvSpPr>
        <p:spPr>
          <a:xfrm rot="5400000">
            <a:off x="6015041" y="3670625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B1ADAD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7" name="Google Shape;1757;p102"/>
          <p:cNvSpPr/>
          <p:nvPr/>
        </p:nvSpPr>
        <p:spPr>
          <a:xfrm rot="10800000">
            <a:off x="4169858" y="3565968"/>
            <a:ext cx="1896665" cy="2105995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CAAC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8" name="Google Shape;1758;p102"/>
          <p:cNvSpPr/>
          <p:nvPr/>
        </p:nvSpPr>
        <p:spPr>
          <a:xfrm rot="-5400000">
            <a:off x="4274697" y="1720408"/>
            <a:ext cx="1896500" cy="2106177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EE599"/>
          </a:solidFill>
          <a:ln w="381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9" name="Google Shape;1759;p102"/>
          <p:cNvSpPr txBox="1">
            <a:spLocks noGrp="1"/>
          </p:cNvSpPr>
          <p:nvPr>
            <p:ph type="body" idx="2"/>
          </p:nvPr>
        </p:nvSpPr>
        <p:spPr>
          <a:xfrm>
            <a:off x="8106398" y="2468358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102"/>
          <p:cNvSpPr txBox="1">
            <a:spLocks noGrp="1"/>
          </p:cNvSpPr>
          <p:nvPr>
            <p:ph type="body" idx="3"/>
          </p:nvPr>
        </p:nvSpPr>
        <p:spPr>
          <a:xfrm>
            <a:off x="8106398" y="1851330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67"/>
              <a:buNone/>
              <a:defRPr sz="186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102"/>
          <p:cNvSpPr txBox="1">
            <a:spLocks noGrp="1"/>
          </p:cNvSpPr>
          <p:nvPr>
            <p:ph type="body" idx="4"/>
          </p:nvPr>
        </p:nvSpPr>
        <p:spPr>
          <a:xfrm>
            <a:off x="8106398" y="4658601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2" name="Google Shape;1762;p102"/>
          <p:cNvSpPr txBox="1">
            <a:spLocks noGrp="1"/>
          </p:cNvSpPr>
          <p:nvPr>
            <p:ph type="body" idx="5"/>
          </p:nvPr>
        </p:nvSpPr>
        <p:spPr>
          <a:xfrm>
            <a:off x="8106398" y="4041574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67"/>
              <a:buNone/>
              <a:defRPr sz="1867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3" name="Google Shape;1763;p102"/>
          <p:cNvSpPr txBox="1">
            <a:spLocks noGrp="1"/>
          </p:cNvSpPr>
          <p:nvPr>
            <p:ph type="body" idx="6"/>
          </p:nvPr>
        </p:nvSpPr>
        <p:spPr>
          <a:xfrm>
            <a:off x="424878" y="2477725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4" name="Google Shape;1764;p102"/>
          <p:cNvSpPr txBox="1">
            <a:spLocks noGrp="1"/>
          </p:cNvSpPr>
          <p:nvPr>
            <p:ph type="body" idx="7"/>
          </p:nvPr>
        </p:nvSpPr>
        <p:spPr>
          <a:xfrm>
            <a:off x="424878" y="1860698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67"/>
              <a:buNone/>
              <a:defRPr sz="1867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5" name="Google Shape;1765;p102"/>
          <p:cNvSpPr txBox="1">
            <a:spLocks noGrp="1"/>
          </p:cNvSpPr>
          <p:nvPr>
            <p:ph type="body" idx="8"/>
          </p:nvPr>
        </p:nvSpPr>
        <p:spPr>
          <a:xfrm>
            <a:off x="424878" y="4667969"/>
            <a:ext cx="3660724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6" name="Google Shape;1766;p102"/>
          <p:cNvSpPr txBox="1">
            <a:spLocks noGrp="1"/>
          </p:cNvSpPr>
          <p:nvPr>
            <p:ph type="body" idx="9"/>
          </p:nvPr>
        </p:nvSpPr>
        <p:spPr>
          <a:xfrm>
            <a:off x="424878" y="4050941"/>
            <a:ext cx="366072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67"/>
              <a:buNone/>
              <a:defRPr sz="1867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7" name="Google Shape;1767;p102"/>
          <p:cNvSpPr txBox="1">
            <a:spLocks noGrp="1"/>
          </p:cNvSpPr>
          <p:nvPr>
            <p:ph type="body" idx="13"/>
          </p:nvPr>
        </p:nvSpPr>
        <p:spPr>
          <a:xfrm>
            <a:off x="4655715" y="3445426"/>
            <a:ext cx="2850563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33"/>
              <a:buNone/>
              <a:defRPr sz="2133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8" name="Google Shape;1768;p102"/>
          <p:cNvSpPr/>
          <p:nvPr/>
        </p:nvSpPr>
        <p:spPr>
          <a:xfrm>
            <a:off x="6963291" y="2215289"/>
            <a:ext cx="900178" cy="9001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9" name="Google Shape;1769;p102"/>
          <p:cNvSpPr>
            <a:spLocks noGrp="1"/>
          </p:cNvSpPr>
          <p:nvPr>
            <p:ph type="pic" idx="14"/>
          </p:nvPr>
        </p:nvSpPr>
        <p:spPr>
          <a:xfrm>
            <a:off x="7195999" y="2425737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0" name="Google Shape;1770;p102"/>
          <p:cNvSpPr/>
          <p:nvPr/>
        </p:nvSpPr>
        <p:spPr>
          <a:xfrm>
            <a:off x="6966172" y="4458922"/>
            <a:ext cx="900178" cy="9001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1" name="Google Shape;1771;p102"/>
          <p:cNvSpPr>
            <a:spLocks noGrp="1"/>
          </p:cNvSpPr>
          <p:nvPr>
            <p:ph type="pic" idx="15"/>
          </p:nvPr>
        </p:nvSpPr>
        <p:spPr>
          <a:xfrm>
            <a:off x="7198880" y="4669370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2" name="Google Shape;1772;p102"/>
          <p:cNvSpPr/>
          <p:nvPr/>
        </p:nvSpPr>
        <p:spPr>
          <a:xfrm>
            <a:off x="4362995" y="4458922"/>
            <a:ext cx="900178" cy="9001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3" name="Google Shape;1773;p102"/>
          <p:cNvSpPr>
            <a:spLocks noGrp="1"/>
          </p:cNvSpPr>
          <p:nvPr>
            <p:ph type="pic" idx="16"/>
          </p:nvPr>
        </p:nvSpPr>
        <p:spPr>
          <a:xfrm>
            <a:off x="4595703" y="4669370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4" name="Google Shape;1774;p102"/>
          <p:cNvSpPr/>
          <p:nvPr/>
        </p:nvSpPr>
        <p:spPr>
          <a:xfrm>
            <a:off x="4362995" y="2215289"/>
            <a:ext cx="900178" cy="9001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rgbClr val="F7F7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5" name="Google Shape;1775;p102"/>
          <p:cNvSpPr>
            <a:spLocks noGrp="1"/>
          </p:cNvSpPr>
          <p:nvPr>
            <p:ph type="pic" idx="17"/>
          </p:nvPr>
        </p:nvSpPr>
        <p:spPr>
          <a:xfrm>
            <a:off x="4595703" y="2425737"/>
            <a:ext cx="456282" cy="45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76" name="Google Shape;1776;p102"/>
          <p:cNvSpPr/>
          <p:nvPr/>
        </p:nvSpPr>
        <p:spPr>
          <a:xfrm>
            <a:off x="8177125" y="2413574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7" name="Google Shape;1777;p102"/>
          <p:cNvSpPr/>
          <p:nvPr/>
        </p:nvSpPr>
        <p:spPr>
          <a:xfrm>
            <a:off x="8177125" y="45920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8" name="Google Shape;1778;p102"/>
          <p:cNvSpPr/>
          <p:nvPr/>
        </p:nvSpPr>
        <p:spPr>
          <a:xfrm>
            <a:off x="1849098" y="4606064"/>
            <a:ext cx="2160427" cy="48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9" name="Google Shape;1779;p102"/>
          <p:cNvSpPr/>
          <p:nvPr/>
        </p:nvSpPr>
        <p:spPr>
          <a:xfrm>
            <a:off x="1849098" y="2408923"/>
            <a:ext cx="2160427" cy="480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25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1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75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825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7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7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7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7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7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7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75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25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1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1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1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7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ars">
  <p:cSld name="Gears"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03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103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103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784" name="Google Shape;1784;p103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103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6" name="Google Shape;1786;p103"/>
          <p:cNvSpPr/>
          <p:nvPr/>
        </p:nvSpPr>
        <p:spPr>
          <a:xfrm>
            <a:off x="2528604" y="1447543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7" name="Google Shape;1787;p103"/>
          <p:cNvSpPr/>
          <p:nvPr/>
        </p:nvSpPr>
        <p:spPr>
          <a:xfrm>
            <a:off x="4736617" y="2156346"/>
            <a:ext cx="2717708" cy="2789393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8" name="Google Shape;1788;p103"/>
          <p:cNvSpPr/>
          <p:nvPr/>
        </p:nvSpPr>
        <p:spPr>
          <a:xfrm>
            <a:off x="7454325" y="2977198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4B0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9" name="Google Shape;1789;p103"/>
          <p:cNvSpPr/>
          <p:nvPr/>
        </p:nvSpPr>
        <p:spPr>
          <a:xfrm rot="-281672">
            <a:off x="8803786" y="1317168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0" name="Google Shape;1790;p103"/>
          <p:cNvSpPr/>
          <p:nvPr/>
        </p:nvSpPr>
        <p:spPr>
          <a:xfrm rot="1061079">
            <a:off x="564629" y="1592484"/>
            <a:ext cx="1917951" cy="1968541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1" name="Google Shape;1791;p103"/>
          <p:cNvSpPr/>
          <p:nvPr/>
        </p:nvSpPr>
        <p:spPr>
          <a:xfrm>
            <a:off x="9790844" y="3233872"/>
            <a:ext cx="2147433" cy="2204076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2" name="Google Shape;1792;p103"/>
          <p:cNvSpPr/>
          <p:nvPr/>
        </p:nvSpPr>
        <p:spPr>
          <a:xfrm rot="1442875">
            <a:off x="1208519" y="3242191"/>
            <a:ext cx="2176466" cy="2233874"/>
          </a:xfrm>
          <a:custGeom>
            <a:avLst/>
            <a:gdLst/>
            <a:ahLst/>
            <a:cxnLst/>
            <a:rect l="l" t="t" r="r" b="b"/>
            <a:pathLst>
              <a:path w="4542824" h="4663055" extrusionOk="0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rgbClr val="9CC2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3" name="Google Shape;1793;p103"/>
          <p:cNvSpPr txBox="1">
            <a:spLocks noGrp="1"/>
          </p:cNvSpPr>
          <p:nvPr>
            <p:ph type="body" idx="2"/>
          </p:nvPr>
        </p:nvSpPr>
        <p:spPr>
          <a:xfrm>
            <a:off x="3334757" y="5331725"/>
            <a:ext cx="5527957" cy="96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p103"/>
          <p:cNvSpPr/>
          <p:nvPr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95" name="Google Shape;1795;p103"/>
          <p:cNvSpPr txBox="1">
            <a:spLocks noGrp="1"/>
          </p:cNvSpPr>
          <p:nvPr>
            <p:ph type="body" idx="3"/>
          </p:nvPr>
        </p:nvSpPr>
        <p:spPr>
          <a:xfrm>
            <a:off x="5240119" y="3275110"/>
            <a:ext cx="171174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6" name="Google Shape;1796;p103"/>
          <p:cNvSpPr txBox="1">
            <a:spLocks noGrp="1"/>
          </p:cNvSpPr>
          <p:nvPr>
            <p:ph type="body" idx="4"/>
          </p:nvPr>
        </p:nvSpPr>
        <p:spPr>
          <a:xfrm>
            <a:off x="2871653" y="2306745"/>
            <a:ext cx="1429796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7" name="Google Shape;1797;p103"/>
          <p:cNvSpPr txBox="1">
            <a:spLocks noGrp="1"/>
          </p:cNvSpPr>
          <p:nvPr>
            <p:ph type="body" idx="5"/>
          </p:nvPr>
        </p:nvSpPr>
        <p:spPr>
          <a:xfrm>
            <a:off x="1572754" y="4101393"/>
            <a:ext cx="1429796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8" name="Google Shape;1798;p103"/>
          <p:cNvSpPr txBox="1">
            <a:spLocks noGrp="1"/>
          </p:cNvSpPr>
          <p:nvPr>
            <p:ph type="body" idx="6"/>
          </p:nvPr>
        </p:nvSpPr>
        <p:spPr>
          <a:xfrm>
            <a:off x="847780" y="2306745"/>
            <a:ext cx="1311441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33"/>
              <a:buNone/>
              <a:defRPr sz="1333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9" name="Google Shape;1799;p103"/>
          <p:cNvSpPr txBox="1">
            <a:spLocks noGrp="1"/>
          </p:cNvSpPr>
          <p:nvPr>
            <p:ph type="body" idx="7"/>
          </p:nvPr>
        </p:nvSpPr>
        <p:spPr>
          <a:xfrm>
            <a:off x="7757580" y="3692502"/>
            <a:ext cx="1311441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33"/>
              <a:buNone/>
              <a:defRPr sz="1333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0" name="Google Shape;1800;p103"/>
          <p:cNvSpPr txBox="1">
            <a:spLocks noGrp="1"/>
          </p:cNvSpPr>
          <p:nvPr>
            <p:ph type="body" idx="8"/>
          </p:nvPr>
        </p:nvSpPr>
        <p:spPr>
          <a:xfrm>
            <a:off x="9168021" y="2185628"/>
            <a:ext cx="1429796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1" name="Google Shape;1801;p103"/>
          <p:cNvSpPr txBox="1">
            <a:spLocks noGrp="1"/>
          </p:cNvSpPr>
          <p:nvPr>
            <p:ph type="body" idx="9"/>
          </p:nvPr>
        </p:nvSpPr>
        <p:spPr>
          <a:xfrm>
            <a:off x="10149663" y="4078176"/>
            <a:ext cx="1429796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25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75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7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5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5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8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8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75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25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75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3250"/>
                            </p:stCondLst>
                            <p:childTnLst>
                              <p:par>
                                <p:cTn id="2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375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425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475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5250"/>
                            </p:stCondLst>
                            <p:childTnLst>
                              <p:par>
                                <p:cTn id="2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75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625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6750"/>
                            </p:stCondLst>
                            <p:childTnLst>
                              <p:par>
                                <p:cTn id="2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5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750"/>
                                        <p:tgtEl>
                                          <p:spTgt spid="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275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325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375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3425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3475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525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3575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3625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3675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7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7250"/>
                            </p:stCondLst>
                            <p:childTnLst>
                              <p:par>
                                <p:cTn id="3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1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1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1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7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y Keywords">
  <p:cSld name="many Keywords"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104"/>
          <p:cNvSpPr/>
          <p:nvPr/>
        </p:nvSpPr>
        <p:spPr>
          <a:xfrm>
            <a:off x="7209538" y="3040746"/>
            <a:ext cx="2194268" cy="21940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4" name="Google Shape;1804;p104"/>
          <p:cNvSpPr/>
          <p:nvPr/>
        </p:nvSpPr>
        <p:spPr>
          <a:xfrm>
            <a:off x="1683533" y="1924353"/>
            <a:ext cx="554347" cy="554299"/>
          </a:xfrm>
          <a:prstGeom prst="ellipse">
            <a:avLst/>
          </a:prstGeom>
          <a:solidFill>
            <a:srgbClr val="89858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5" name="Google Shape;1805;p104"/>
          <p:cNvSpPr/>
          <p:nvPr/>
        </p:nvSpPr>
        <p:spPr>
          <a:xfrm>
            <a:off x="95225" y="1845924"/>
            <a:ext cx="793652" cy="793583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06" name="Google Shape;1806;p104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7" name="Google Shape;1807;p104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8" name="Google Shape;1808;p104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809" name="Google Shape;1809;p104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0" name="Google Shape;1810;p104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1" name="Google Shape;1811;p104"/>
          <p:cNvSpPr/>
          <p:nvPr/>
        </p:nvSpPr>
        <p:spPr>
          <a:xfrm>
            <a:off x="4720123" y="2062238"/>
            <a:ext cx="2750695" cy="275045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2" name="Google Shape;1812;p104"/>
          <p:cNvSpPr/>
          <p:nvPr/>
        </p:nvSpPr>
        <p:spPr>
          <a:xfrm>
            <a:off x="2749637" y="1744130"/>
            <a:ext cx="2194268" cy="21940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3" name="Google Shape;1813;p104"/>
          <p:cNvSpPr/>
          <p:nvPr/>
        </p:nvSpPr>
        <p:spPr>
          <a:xfrm>
            <a:off x="1877344" y="3393611"/>
            <a:ext cx="1744586" cy="1748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4" name="Google Shape;1814;p104"/>
          <p:cNvSpPr/>
          <p:nvPr/>
        </p:nvSpPr>
        <p:spPr>
          <a:xfrm>
            <a:off x="492051" y="2189233"/>
            <a:ext cx="1744586" cy="1748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5" name="Google Shape;1815;p104"/>
          <p:cNvSpPr/>
          <p:nvPr/>
        </p:nvSpPr>
        <p:spPr>
          <a:xfrm>
            <a:off x="10109020" y="3013527"/>
            <a:ext cx="1849521" cy="1849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6" name="Google Shape;1816;p104"/>
          <p:cNvSpPr/>
          <p:nvPr/>
        </p:nvSpPr>
        <p:spPr>
          <a:xfrm>
            <a:off x="8541947" y="1632580"/>
            <a:ext cx="2014029" cy="201385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7" name="Google Shape;1817;p104"/>
          <p:cNvSpPr/>
          <p:nvPr/>
        </p:nvSpPr>
        <p:spPr>
          <a:xfrm>
            <a:off x="285128" y="3505084"/>
            <a:ext cx="866321" cy="866246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8" name="Google Shape;1818;p104"/>
          <p:cNvSpPr/>
          <p:nvPr/>
        </p:nvSpPr>
        <p:spPr>
          <a:xfrm>
            <a:off x="4081856" y="3938207"/>
            <a:ext cx="676409" cy="676351"/>
          </a:xfrm>
          <a:prstGeom prst="ellipse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9" name="Google Shape;1819;p104"/>
          <p:cNvSpPr/>
          <p:nvPr/>
        </p:nvSpPr>
        <p:spPr>
          <a:xfrm>
            <a:off x="7833395" y="1929359"/>
            <a:ext cx="793652" cy="793583"/>
          </a:xfrm>
          <a:prstGeom prst="ellipse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0" name="Google Shape;1820;p104"/>
          <p:cNvSpPr/>
          <p:nvPr/>
        </p:nvSpPr>
        <p:spPr>
          <a:xfrm>
            <a:off x="11083397" y="2362358"/>
            <a:ext cx="277173" cy="277149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1" name="Google Shape;1821;p104"/>
          <p:cNvSpPr/>
          <p:nvPr/>
        </p:nvSpPr>
        <p:spPr>
          <a:xfrm>
            <a:off x="11340954" y="1539210"/>
            <a:ext cx="549846" cy="549799"/>
          </a:xfrm>
          <a:prstGeom prst="ellipse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2" name="Google Shape;1822;p104"/>
          <p:cNvSpPr/>
          <p:nvPr/>
        </p:nvSpPr>
        <p:spPr>
          <a:xfrm>
            <a:off x="9548961" y="4446207"/>
            <a:ext cx="696439" cy="696379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3" name="Google Shape;1823;p104"/>
          <p:cNvSpPr/>
          <p:nvPr/>
        </p:nvSpPr>
        <p:spPr>
          <a:xfrm>
            <a:off x="10383943" y="1738687"/>
            <a:ext cx="629679" cy="629624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4" name="Google Shape;1824;p104"/>
          <p:cNvSpPr/>
          <p:nvPr/>
        </p:nvSpPr>
        <p:spPr>
          <a:xfrm>
            <a:off x="7470818" y="2561025"/>
            <a:ext cx="452541" cy="452502"/>
          </a:xfrm>
          <a:prstGeom prst="ellipse">
            <a:avLst/>
          </a:prstGeom>
          <a:solidFill>
            <a:srgbClr val="B1ADAD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5" name="Google Shape;1825;p104"/>
          <p:cNvSpPr/>
          <p:nvPr/>
        </p:nvSpPr>
        <p:spPr>
          <a:xfrm>
            <a:off x="2375224" y="2312541"/>
            <a:ext cx="277173" cy="277149"/>
          </a:xfrm>
          <a:prstGeom prst="ellipse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6" name="Google Shape;1826;p104"/>
          <p:cNvSpPr/>
          <p:nvPr/>
        </p:nvSpPr>
        <p:spPr>
          <a:xfrm>
            <a:off x="9222250" y="3981997"/>
            <a:ext cx="529775" cy="529729"/>
          </a:xfrm>
          <a:prstGeom prst="ellipse">
            <a:avLst/>
          </a:prstGeom>
          <a:solidFill>
            <a:srgbClr val="2B2929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7" name="Google Shape;1827;p104"/>
          <p:cNvSpPr/>
          <p:nvPr/>
        </p:nvSpPr>
        <p:spPr>
          <a:xfrm>
            <a:off x="1612457" y="4318642"/>
            <a:ext cx="529775" cy="529729"/>
          </a:xfrm>
          <a:prstGeom prst="ellipse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51C3F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8" name="Google Shape;1828;p104"/>
          <p:cNvSpPr txBox="1">
            <a:spLocks noGrp="1"/>
          </p:cNvSpPr>
          <p:nvPr>
            <p:ph type="body" idx="2"/>
          </p:nvPr>
        </p:nvSpPr>
        <p:spPr>
          <a:xfrm>
            <a:off x="5239599" y="2721925"/>
            <a:ext cx="171174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9" name="Google Shape;1829;p104"/>
          <p:cNvSpPr txBox="1">
            <a:spLocks noGrp="1"/>
          </p:cNvSpPr>
          <p:nvPr>
            <p:ph type="body" idx="3"/>
          </p:nvPr>
        </p:nvSpPr>
        <p:spPr>
          <a:xfrm>
            <a:off x="4943905" y="3151701"/>
            <a:ext cx="2265633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0" name="Google Shape;1830;p104"/>
          <p:cNvSpPr txBox="1">
            <a:spLocks noGrp="1"/>
          </p:cNvSpPr>
          <p:nvPr>
            <p:ph type="body" idx="4"/>
          </p:nvPr>
        </p:nvSpPr>
        <p:spPr>
          <a:xfrm>
            <a:off x="2948091" y="2062238"/>
            <a:ext cx="171174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1" name="Google Shape;1831;p104"/>
          <p:cNvSpPr txBox="1">
            <a:spLocks noGrp="1"/>
          </p:cNvSpPr>
          <p:nvPr>
            <p:ph type="body" idx="5"/>
          </p:nvPr>
        </p:nvSpPr>
        <p:spPr>
          <a:xfrm>
            <a:off x="2825692" y="2492014"/>
            <a:ext cx="2012823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2" name="Google Shape;1832;p104"/>
          <p:cNvSpPr txBox="1">
            <a:spLocks noGrp="1"/>
          </p:cNvSpPr>
          <p:nvPr>
            <p:ph type="body" idx="6"/>
          </p:nvPr>
        </p:nvSpPr>
        <p:spPr>
          <a:xfrm>
            <a:off x="7422659" y="3363291"/>
            <a:ext cx="171174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3" name="Google Shape;1833;p104"/>
          <p:cNvSpPr txBox="1">
            <a:spLocks noGrp="1"/>
          </p:cNvSpPr>
          <p:nvPr>
            <p:ph type="body" idx="7"/>
          </p:nvPr>
        </p:nvSpPr>
        <p:spPr>
          <a:xfrm>
            <a:off x="7300261" y="3793067"/>
            <a:ext cx="2012823" cy="110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4" name="Google Shape;1834;p104"/>
          <p:cNvSpPr txBox="1">
            <a:spLocks noGrp="1"/>
          </p:cNvSpPr>
          <p:nvPr>
            <p:ph type="body" idx="8"/>
          </p:nvPr>
        </p:nvSpPr>
        <p:spPr>
          <a:xfrm>
            <a:off x="1877344" y="3996195"/>
            <a:ext cx="171174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p104"/>
          <p:cNvSpPr txBox="1">
            <a:spLocks noGrp="1"/>
          </p:cNvSpPr>
          <p:nvPr>
            <p:ph type="body" idx="9"/>
          </p:nvPr>
        </p:nvSpPr>
        <p:spPr>
          <a:xfrm>
            <a:off x="492051" y="2784820"/>
            <a:ext cx="1711744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6" name="Google Shape;1836;p104"/>
          <p:cNvSpPr txBox="1">
            <a:spLocks noGrp="1"/>
          </p:cNvSpPr>
          <p:nvPr>
            <p:ph type="body" idx="13"/>
          </p:nvPr>
        </p:nvSpPr>
        <p:spPr>
          <a:xfrm>
            <a:off x="8626300" y="2361641"/>
            <a:ext cx="1844247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7" name="Google Shape;1837;p104"/>
          <p:cNvSpPr txBox="1">
            <a:spLocks noGrp="1"/>
          </p:cNvSpPr>
          <p:nvPr>
            <p:ph type="body" idx="14"/>
          </p:nvPr>
        </p:nvSpPr>
        <p:spPr>
          <a:xfrm>
            <a:off x="10114294" y="3670796"/>
            <a:ext cx="1844247" cy="51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8" name="Google Shape;1838;p104"/>
          <p:cNvSpPr txBox="1">
            <a:spLocks noGrp="1"/>
          </p:cNvSpPr>
          <p:nvPr>
            <p:ph type="body" idx="15"/>
          </p:nvPr>
        </p:nvSpPr>
        <p:spPr>
          <a:xfrm>
            <a:off x="1199834" y="5331725"/>
            <a:ext cx="9783595" cy="96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p104"/>
          <p:cNvSpPr/>
          <p:nvPr/>
        </p:nvSpPr>
        <p:spPr>
          <a:xfrm>
            <a:off x="5015257" y="5261406"/>
            <a:ext cx="2160427" cy="4800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/>
                                        <p:tgtEl>
                                          <p:spTgt spid="1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1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/>
                                        <p:tgtEl>
                                          <p:spTgt spid="1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1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/>
                                        <p:tgtEl>
                                          <p:spTgt spid="1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/>
                                        <p:tgtEl>
                                          <p:spTgt spid="1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1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/>
                                        <p:tgtEl>
                                          <p:spTgt spid="1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1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1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/>
                                        <p:tgtEl>
                                          <p:spTgt spid="1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/>
                                        <p:tgtEl>
                                          <p:spTgt spid="1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1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1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/>
                                        <p:tgtEl>
                                          <p:spTgt spid="1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/>
                                        <p:tgtEl>
                                          <p:spTgt spid="1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8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8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8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8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1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1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1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1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18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8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1000"/>
                                        <p:tgtEl>
                                          <p:spTgt spid="1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1000"/>
                                        <p:tgtEl>
                                          <p:spTgt spid="1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1000"/>
                                        <p:tgtEl>
                                          <p:spTgt spid="1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1000"/>
                                        <p:tgtEl>
                                          <p:spTgt spid="1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1000"/>
                                        <p:tgtEl>
                                          <p:spTgt spid="1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/>
                                        <p:tgtEl>
                                          <p:spTgt spid="1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1000"/>
                                        <p:tgtEl>
                                          <p:spTgt spid="1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6500"/>
                            </p:stCondLst>
                            <p:childTnLst>
                              <p:par>
                                <p:cTn id="3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1000"/>
                                        <p:tgtEl>
                                          <p:spTgt spid="1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1000"/>
                                        <p:tgtEl>
                                          <p:spTgt spid="1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1000"/>
                                        <p:tgtEl>
                                          <p:spTgt spid="1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1000"/>
                                        <p:tgtEl>
                                          <p:spTgt spid="1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1000"/>
                                        <p:tgtEl>
                                          <p:spTgt spid="1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1000"/>
                                        <p:tgtEl>
                                          <p:spTgt spid="1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1000"/>
                                        <p:tgtEl>
                                          <p:spTgt spid="1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1000"/>
                                        <p:tgtEl>
                                          <p:spTgt spid="1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1000"/>
                                        <p:tgtEl>
                                          <p:spTgt spid="1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/>
                                        <p:tgtEl>
                                          <p:spTgt spid="18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1000"/>
                                        <p:tgtEl>
                                          <p:spTgt spid="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1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8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1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1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1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18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1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8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27500"/>
                            </p:stCondLst>
                            <p:childTnLst>
                              <p:par>
                                <p:cTn id="4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1000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4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1000"/>
                                        <p:tgtEl>
                                          <p:spTgt spid="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1000"/>
                                        <p:tgtEl>
                                          <p:spTgt spid="1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0500"/>
                            </p:stCondLst>
                            <p:childTnLst>
                              <p:par>
                                <p:cTn id="4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1000"/>
                                        <p:tgtEl>
                                          <p:spTgt spid="1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1000"/>
                                        <p:tgtEl>
                                          <p:spTgt spid="1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4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1000"/>
                                        <p:tgtEl>
                                          <p:spTgt spid="1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3500"/>
                            </p:stCondLst>
                            <p:childTnLst>
                              <p:par>
                                <p:cTn id="4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1000"/>
                                        <p:tgtEl>
                                          <p:spTgt spid="1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34500"/>
                            </p:stCondLst>
                            <p:childTnLst>
                              <p:par>
                                <p:cTn id="4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1000"/>
                                        <p:tgtEl>
                                          <p:spTgt spid="1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35500"/>
                            </p:stCondLst>
                            <p:childTnLst>
                              <p:par>
                                <p:cTn id="4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1000"/>
                                        <p:tgtEl>
                                          <p:spTgt spid="1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1000"/>
                                        <p:tgtEl>
                                          <p:spTgt spid="1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1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1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1000"/>
                                        <p:tgtEl>
                                          <p:spTgt spid="1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18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0"/>
                                        <p:tgtEl>
                                          <p:spTgt spid="18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8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1000"/>
                                        <p:tgtEl>
                                          <p:spTgt spid="18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18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36500"/>
                            </p:stCondLst>
                            <p:childTnLst>
                              <p:par>
                                <p:cTn id="4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6" dur="1000"/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37500"/>
                            </p:stCondLst>
                            <p:childTnLst>
                              <p:par>
                                <p:cTn id="4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0" dur="1000"/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48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4" dur="1000"/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39500"/>
                            </p:stCondLst>
                            <p:childTnLst>
                              <p:par>
                                <p:cTn id="4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8" dur="1000"/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40500"/>
                            </p:stCondLst>
                            <p:childTnLst>
                              <p:par>
                                <p:cTn id="4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2" dur="1000"/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41500"/>
                            </p:stCondLst>
                            <p:childTnLst>
                              <p:par>
                                <p:cTn id="4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1000"/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49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0" dur="1000"/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43500"/>
                            </p:stCondLst>
                            <p:childTnLst>
                              <p:par>
                                <p:cTn id="50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4" dur="1000"/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44500"/>
                            </p:stCondLst>
                            <p:childTnLst>
                              <p:par>
                                <p:cTn id="50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8" dur="1000"/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1000"/>
                                        <p:tgtEl>
                                          <p:spTgt spid="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1000"/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1000"/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1000"/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1000"/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1000"/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1000"/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10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45500"/>
                            </p:stCondLst>
                            <p:childTnLst>
                              <p:par>
                                <p:cTn id="5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5" dur="1000"/>
                                        <p:tgtEl>
                                          <p:spTgt spid="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5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9" dur="1000"/>
                                        <p:tgtEl>
                                          <p:spTgt spid="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47500"/>
                            </p:stCondLst>
                            <p:childTnLst>
                              <p:par>
                                <p:cTn id="5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3" dur="1000"/>
                                        <p:tgtEl>
                                          <p:spTgt spid="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8500"/>
                            </p:stCondLst>
                            <p:childTnLst>
                              <p:par>
                                <p:cTn id="5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1000"/>
                                        <p:tgtEl>
                                          <p:spTgt spid="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49500"/>
                            </p:stCondLst>
                            <p:childTnLst>
                              <p:par>
                                <p:cTn id="5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1000"/>
                                        <p:tgtEl>
                                          <p:spTgt spid="1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50500"/>
                            </p:stCondLst>
                            <p:childTnLst>
                              <p:par>
                                <p:cTn id="5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5" dur="1000"/>
                                        <p:tgtEl>
                                          <p:spTgt spid="1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51500"/>
                            </p:stCondLst>
                            <p:childTnLst>
                              <p:par>
                                <p:cTn id="5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9" dur="1000"/>
                                        <p:tgtEl>
                                          <p:spTgt spid="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52500"/>
                            </p:stCondLst>
                            <p:childTnLst>
                              <p:par>
                                <p:cTn id="5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3" dur="1000"/>
                                        <p:tgtEl>
                                          <p:spTgt spid="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53500"/>
                            </p:stCondLst>
                            <p:childTnLst>
                              <p:par>
                                <p:cTn id="5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7" dur="1000"/>
                                        <p:tgtEl>
                                          <p:spTgt spid="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0" dur="1000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1000"/>
                                        <p:tgtEl>
                                          <p:spTgt spid="1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1000"/>
                                        <p:tgtEl>
                                          <p:spTgt spid="1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1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1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1000"/>
                                        <p:tgtEl>
                                          <p:spTgt spid="1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1000"/>
                                        <p:tgtEl>
                                          <p:spTgt spid="1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00"/>
                                        <p:tgtEl>
                                          <p:spTgt spid="18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1000"/>
                                        <p:tgtEl>
                                          <p:spTgt spid="1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10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54500"/>
                            </p:stCondLst>
                            <p:childTnLst>
                              <p:par>
                                <p:cTn id="6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4" dur="1000"/>
                                        <p:tgtEl>
                                          <p:spTgt spid="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55500"/>
                            </p:stCondLst>
                            <p:childTnLst>
                              <p:par>
                                <p:cTn id="6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8" dur="1000"/>
                                        <p:tgtEl>
                                          <p:spTgt spid="1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6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2" dur="1000"/>
                                        <p:tgtEl>
                                          <p:spTgt spid="1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57500"/>
                            </p:stCondLst>
                            <p:childTnLst>
                              <p:par>
                                <p:cTn id="6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6" dur="1000"/>
                                        <p:tgtEl>
                                          <p:spTgt spid="1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58500"/>
                            </p:stCondLst>
                            <p:childTnLst>
                              <p:par>
                                <p:cTn id="6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0" dur="1000"/>
                                        <p:tgtEl>
                                          <p:spTgt spid="1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59500"/>
                            </p:stCondLst>
                            <p:childTnLst>
                              <p:par>
                                <p:cTn id="6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4" dur="1000"/>
                                        <p:tgtEl>
                                          <p:spTgt spid="1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60500"/>
                            </p:stCondLst>
                            <p:childTnLst>
                              <p:par>
                                <p:cTn id="6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8" dur="1000"/>
                                        <p:tgtEl>
                                          <p:spTgt spid="1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61500"/>
                            </p:stCondLst>
                            <p:childTnLst>
                              <p:par>
                                <p:cTn id="6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2" dur="1000"/>
                                        <p:tgtEl>
                                          <p:spTgt spid="1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62500"/>
                            </p:stCondLst>
                            <p:childTnLst>
                              <p:par>
                                <p:cTn id="6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6" dur="1000"/>
                                        <p:tgtEl>
                                          <p:spTgt spid="1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9" dur="1000"/>
                                        <p:tgtEl>
                                          <p:spTgt spid="1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1000"/>
                                        <p:tgtEl>
                                          <p:spTgt spid="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1000"/>
                                        <p:tgtEl>
                                          <p:spTgt spid="1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1000"/>
                                        <p:tgtEl>
                                          <p:spTgt spid="1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1000"/>
                                        <p:tgtEl>
                                          <p:spTgt spid="1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1000"/>
                                        <p:tgtEl>
                                          <p:spTgt spid="1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1000"/>
                                        <p:tgtEl>
                                          <p:spTgt spid="1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1000"/>
                                        <p:tgtEl>
                                          <p:spTgt spid="1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1000"/>
                                        <p:tgtEl>
                                          <p:spTgt spid="1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1000"/>
                                        <p:tgtEl>
                                          <p:spTgt spid="1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10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63500"/>
                            </p:stCondLst>
                            <p:childTnLst>
                              <p:par>
                                <p:cTn id="6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3" dur="5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4" dur="5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7" dur="500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8" dur="500"/>
                                        <p:tgtEl>
                                          <p:spTgt spid="1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1" dur="500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2" dur="500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3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5" dur="500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6" dur="500"/>
                                        <p:tgtEl>
                                          <p:spTgt spid="1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9" dur="50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0" dur="500"/>
                                        <p:tgtEl>
                                          <p:spTgt spid="1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3" dur="500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4" dur="500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7" dur="500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500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9" presetID="2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3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5" dur="500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6" dur="500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7" presetID="2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9" dur="500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0" dur="500"/>
                                        <p:tgtEl>
                                          <p:spTgt spid="1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3" dur="50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4" dur="500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2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7" dur="500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8" dur="500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9" presetID="2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1" dur="500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2" dur="500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64000"/>
                            </p:stCondLst>
                            <p:childTnLst>
                              <p:par>
                                <p:cTn id="73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6" dur="500"/>
                                        <p:tgtEl>
                                          <p:spTgt spid="1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9" dur="500"/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2" dur="500"/>
                                        <p:tgtEl>
                                          <p:spTgt spid="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5" dur="500"/>
                                        <p:tgtEl>
                                          <p:spTgt spid="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8" dur="500"/>
                                        <p:tgtEl>
                                          <p:spTgt spid="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1" dur="500"/>
                                        <p:tgtEl>
                                          <p:spTgt spid="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4" dur="500"/>
                                        <p:tgtEl>
                                          <p:spTgt spid="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7" dur="500"/>
                                        <p:tgtEl>
                                          <p:spTgt spid="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1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3" dur="500"/>
                                        <p:tgtEl>
                                          <p:spTgt spid="1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rage">
  <p:cSld name="Storage"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105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05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05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ctr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844" name="Google Shape;1844;p105"/>
          <p:cNvSpPr txBox="1">
            <a:spLocks noGrp="1"/>
          </p:cNvSpPr>
          <p:nvPr>
            <p:ph type="body" idx="1"/>
          </p:nvPr>
        </p:nvSpPr>
        <p:spPr>
          <a:xfrm>
            <a:off x="2111211" y="1028734"/>
            <a:ext cx="9553890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2F75FF"/>
              </a:buClr>
              <a:buSzPts val="1600"/>
              <a:buNone/>
              <a:defRPr i="1">
                <a:solidFill>
                  <a:srgbClr val="2F75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5" name="Google Shape;1845;p105"/>
          <p:cNvSpPr/>
          <p:nvPr/>
        </p:nvSpPr>
        <p:spPr>
          <a:xfrm>
            <a:off x="2159221" y="9327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46" name="Google Shape;1846;p105"/>
          <p:cNvGrpSpPr/>
          <p:nvPr/>
        </p:nvGrpSpPr>
        <p:grpSpPr>
          <a:xfrm>
            <a:off x="5199275" y="2236384"/>
            <a:ext cx="1792391" cy="3036421"/>
            <a:chOff x="7305638" y="3002101"/>
            <a:chExt cx="2688353" cy="4554631"/>
          </a:xfrm>
        </p:grpSpPr>
        <p:grpSp>
          <p:nvGrpSpPr>
            <p:cNvPr id="1847" name="Google Shape;1847;p105"/>
            <p:cNvGrpSpPr/>
            <p:nvPr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1848" name="Google Shape;1848;p105"/>
              <p:cNvSpPr/>
              <p:nvPr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49" name="Google Shape;1849;p105"/>
              <p:cNvSpPr/>
              <p:nvPr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850" name="Google Shape;1850;p105"/>
            <p:cNvSpPr/>
            <p:nvPr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 extrusionOk="0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33"/>
                <a:buFont typeface="Open Sans"/>
                <a:buNone/>
              </a:pPr>
              <a:endParaRPr sz="2133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851" name="Google Shape;1851;p105"/>
            <p:cNvGrpSpPr/>
            <p:nvPr/>
          </p:nvGrpSpPr>
          <p:grpSpPr>
            <a:xfrm flipH="1">
              <a:off x="8650043" y="5266273"/>
              <a:ext cx="1343948" cy="1366912"/>
              <a:chOff x="7305639" y="5547570"/>
              <a:chExt cx="1343948" cy="1366912"/>
            </a:xfrm>
          </p:grpSpPr>
          <p:sp>
            <p:nvSpPr>
              <p:cNvPr id="1852" name="Google Shape;1852;p10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3" name="Google Shape;1853;p105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4" name="Google Shape;1854;p105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5" name="Google Shape;1855;p105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856" name="Google Shape;1856;p105"/>
            <p:cNvGrpSpPr/>
            <p:nvPr/>
          </p:nvGrpSpPr>
          <p:grpSpPr>
            <a:xfrm>
              <a:off x="7305638" y="5266273"/>
              <a:ext cx="1343948" cy="1366912"/>
              <a:chOff x="7305639" y="5547570"/>
              <a:chExt cx="1343948" cy="1366912"/>
            </a:xfrm>
          </p:grpSpPr>
          <p:sp>
            <p:nvSpPr>
              <p:cNvPr id="1857" name="Google Shape;1857;p105"/>
              <p:cNvSpPr/>
              <p:nvPr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8" name="Google Shape;1858;p105"/>
              <p:cNvSpPr/>
              <p:nvPr/>
            </p:nvSpPr>
            <p:spPr>
              <a:xfrm rot="-5400000">
                <a:off x="7305639" y="5547571"/>
                <a:ext cx="464234" cy="464234"/>
              </a:xfrm>
              <a:prstGeom prst="rtTriangle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9" name="Google Shape;1859;p105"/>
              <p:cNvSpPr/>
              <p:nvPr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60" name="Google Shape;1860;p105"/>
              <p:cNvSpPr/>
              <p:nvPr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861" name="Google Shape;1861;p105"/>
            <p:cNvGrpSpPr/>
            <p:nvPr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1862" name="Google Shape;1862;p105"/>
              <p:cNvSpPr/>
              <p:nvPr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63" name="Google Shape;1863;p105"/>
              <p:cNvSpPr/>
              <p:nvPr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 extrusionOk="0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864" name="Google Shape;1864;p105"/>
            <p:cNvGrpSpPr/>
            <p:nvPr/>
          </p:nvGrpSpPr>
          <p:grpSpPr>
            <a:xfrm>
              <a:off x="7830833" y="3002102"/>
              <a:ext cx="1639327" cy="1035326"/>
              <a:chOff x="7830833" y="3002102"/>
              <a:chExt cx="1639327" cy="1035326"/>
            </a:xfrm>
          </p:grpSpPr>
          <p:sp>
            <p:nvSpPr>
              <p:cNvPr id="1865" name="Google Shape;1865;p105"/>
              <p:cNvSpPr/>
              <p:nvPr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 extrusionOk="0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66" name="Google Shape;1866;p105"/>
              <p:cNvSpPr/>
              <p:nvPr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 extrusionOk="0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867" name="Google Shape;1867;p105"/>
            <p:cNvGrpSpPr/>
            <p:nvPr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1868" name="Google Shape;1868;p105"/>
              <p:cNvSpPr/>
              <p:nvPr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69" name="Google Shape;1869;p105"/>
              <p:cNvSpPr/>
              <p:nvPr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870" name="Google Shape;1870;p105"/>
            <p:cNvGrpSpPr/>
            <p:nvPr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71" name="Google Shape;1871;p105"/>
              <p:cNvSpPr/>
              <p:nvPr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72" name="Google Shape;1872;p105"/>
              <p:cNvSpPr/>
              <p:nvPr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 extrusionOk="0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133"/>
                  <a:buFont typeface="Open Sans"/>
                  <a:buNone/>
                </a:pPr>
                <a:endParaRPr sz="2133" b="0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2">
  <p:cSld name="Section Break 2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10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75" name="Google Shape;1875;p106"/>
          <p:cNvSpPr txBox="1">
            <a:spLocks noGrp="1"/>
          </p:cNvSpPr>
          <p:nvPr>
            <p:ph type="body" idx="1"/>
          </p:nvPr>
        </p:nvSpPr>
        <p:spPr>
          <a:xfrm>
            <a:off x="7045795" y="1"/>
            <a:ext cx="4267201" cy="6858000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6" name="Google Shape;1876;p106"/>
          <p:cNvSpPr txBox="1">
            <a:spLocks noGrp="1"/>
          </p:cNvSpPr>
          <p:nvPr>
            <p:ph type="body" idx="3"/>
          </p:nvPr>
        </p:nvSpPr>
        <p:spPr>
          <a:xfrm>
            <a:off x="7283753" y="1283566"/>
            <a:ext cx="3791285" cy="28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52"/>
              <a:buNone/>
              <a:defRPr sz="19952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7" name="Google Shape;1877;p106"/>
          <p:cNvSpPr txBox="1">
            <a:spLocks noGrp="1"/>
          </p:cNvSpPr>
          <p:nvPr>
            <p:ph type="body" idx="4"/>
          </p:nvPr>
        </p:nvSpPr>
        <p:spPr>
          <a:xfrm>
            <a:off x="7283753" y="4069978"/>
            <a:ext cx="3791285" cy="80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26"/>
              <a:buNone/>
              <a:defRPr sz="2926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8" name="Google Shape;1878;p106"/>
          <p:cNvSpPr txBox="1">
            <a:spLocks noGrp="1"/>
          </p:cNvSpPr>
          <p:nvPr>
            <p:ph type="body" idx="5"/>
          </p:nvPr>
        </p:nvSpPr>
        <p:spPr>
          <a:xfrm>
            <a:off x="6613797" y="6425935"/>
            <a:ext cx="431999" cy="432067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06"/>
          <p:cNvSpPr txBox="1">
            <a:spLocks noGrp="1"/>
          </p:cNvSpPr>
          <p:nvPr>
            <p:ph type="body" idx="6"/>
          </p:nvPr>
        </p:nvSpPr>
        <p:spPr>
          <a:xfrm>
            <a:off x="6181796" y="5993869"/>
            <a:ext cx="431999" cy="432067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106"/>
          <p:cNvSpPr txBox="1">
            <a:spLocks noGrp="1"/>
          </p:cNvSpPr>
          <p:nvPr>
            <p:ph type="body" idx="7"/>
          </p:nvPr>
        </p:nvSpPr>
        <p:spPr>
          <a:xfrm>
            <a:off x="6613797" y="5561802"/>
            <a:ext cx="431999" cy="432067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106"/>
          <p:cNvSpPr txBox="1">
            <a:spLocks noGrp="1"/>
          </p:cNvSpPr>
          <p:nvPr>
            <p:ph type="body" idx="8"/>
          </p:nvPr>
        </p:nvSpPr>
        <p:spPr>
          <a:xfrm>
            <a:off x="5749795" y="6425935"/>
            <a:ext cx="431999" cy="432067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file 2">
  <p:cSld name="Profile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42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35"/>
          <p:cNvSpPr/>
          <p:nvPr/>
        </p:nvSpPr>
        <p:spPr>
          <a:xfrm>
            <a:off x="-529" y="1796819"/>
            <a:ext cx="12192000" cy="1632181"/>
          </a:xfrm>
          <a:prstGeom prst="rect">
            <a:avLst/>
          </a:prstGeom>
          <a:solidFill>
            <a:srgbClr val="0084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4C661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35"/>
          <p:cNvSpPr txBox="1">
            <a:spLocks noGrp="1"/>
          </p:cNvSpPr>
          <p:nvPr>
            <p:ph type="title"/>
          </p:nvPr>
        </p:nvSpPr>
        <p:spPr>
          <a:xfrm>
            <a:off x="5567895" y="1796818"/>
            <a:ext cx="6385263" cy="90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ltra"/>
              <a:buNone/>
              <a:defRPr sz="4400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>
            <a:spLocks noGrp="1"/>
          </p:cNvSpPr>
          <p:nvPr>
            <p:ph type="pic" idx="2"/>
          </p:nvPr>
        </p:nvSpPr>
        <p:spPr>
          <a:xfrm>
            <a:off x="574907" y="0"/>
            <a:ext cx="484082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/>
          <p:nvPr/>
        </p:nvSpPr>
        <p:spPr>
          <a:xfrm>
            <a:off x="5663914" y="2707572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5567895" y="2756019"/>
            <a:ext cx="6385263" cy="6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D8D8D8"/>
              </a:buClr>
              <a:buSzPts val="2133"/>
              <a:buNone/>
              <a:defRPr sz="2133" i="1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3"/>
          </p:nvPr>
        </p:nvSpPr>
        <p:spPr>
          <a:xfrm>
            <a:off x="5567895" y="3573016"/>
            <a:ext cx="6385263" cy="211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5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3">
  <p:cSld name="Section Break 3"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p107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84" name="Google Shape;1884;p107"/>
          <p:cNvSpPr txBox="1">
            <a:spLocks noGrp="1"/>
          </p:cNvSpPr>
          <p:nvPr>
            <p:ph type="body" idx="1"/>
          </p:nvPr>
        </p:nvSpPr>
        <p:spPr>
          <a:xfrm>
            <a:off x="832154" y="1"/>
            <a:ext cx="4267201" cy="6858000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5" name="Google Shape;1885;p107"/>
          <p:cNvSpPr txBox="1">
            <a:spLocks noGrp="1"/>
          </p:cNvSpPr>
          <p:nvPr>
            <p:ph type="body" idx="3"/>
          </p:nvPr>
        </p:nvSpPr>
        <p:spPr>
          <a:xfrm>
            <a:off x="1070110" y="1283566"/>
            <a:ext cx="3791285" cy="28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52"/>
              <a:buNone/>
              <a:defRPr sz="19952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6" name="Google Shape;1886;p107"/>
          <p:cNvSpPr txBox="1">
            <a:spLocks noGrp="1"/>
          </p:cNvSpPr>
          <p:nvPr>
            <p:ph type="body" idx="4"/>
          </p:nvPr>
        </p:nvSpPr>
        <p:spPr>
          <a:xfrm>
            <a:off x="1070110" y="4069978"/>
            <a:ext cx="3791285" cy="80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26"/>
              <a:buNone/>
              <a:defRPr sz="2926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7" name="Google Shape;1887;p107"/>
          <p:cNvSpPr txBox="1">
            <a:spLocks noGrp="1"/>
          </p:cNvSpPr>
          <p:nvPr>
            <p:ph type="body" idx="5"/>
          </p:nvPr>
        </p:nvSpPr>
        <p:spPr>
          <a:xfrm>
            <a:off x="5963356" y="6425935"/>
            <a:ext cx="431999" cy="432067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8" name="Google Shape;1888;p107"/>
          <p:cNvSpPr txBox="1">
            <a:spLocks noGrp="1"/>
          </p:cNvSpPr>
          <p:nvPr>
            <p:ph type="body" idx="6"/>
          </p:nvPr>
        </p:nvSpPr>
        <p:spPr>
          <a:xfrm>
            <a:off x="5531355" y="5993869"/>
            <a:ext cx="431999" cy="432067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9" name="Google Shape;1889;p107"/>
          <p:cNvSpPr txBox="1">
            <a:spLocks noGrp="1"/>
          </p:cNvSpPr>
          <p:nvPr>
            <p:ph type="body" idx="7"/>
          </p:nvPr>
        </p:nvSpPr>
        <p:spPr>
          <a:xfrm>
            <a:off x="5099354" y="5561802"/>
            <a:ext cx="431999" cy="432067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0" name="Google Shape;1890;p107"/>
          <p:cNvSpPr txBox="1">
            <a:spLocks noGrp="1"/>
          </p:cNvSpPr>
          <p:nvPr>
            <p:ph type="body" idx="8"/>
          </p:nvPr>
        </p:nvSpPr>
        <p:spPr>
          <a:xfrm>
            <a:off x="5099354" y="6425935"/>
            <a:ext cx="431999" cy="432067"/>
          </a:xfrm>
          <a:prstGeom prst="rect">
            <a:avLst/>
          </a:pr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4">
  <p:cSld name="Section Break 4"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10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93" name="Google Shape;1893;p108"/>
          <p:cNvSpPr txBox="1">
            <a:spLocks noGrp="1"/>
          </p:cNvSpPr>
          <p:nvPr>
            <p:ph type="body" idx="1"/>
          </p:nvPr>
        </p:nvSpPr>
        <p:spPr>
          <a:xfrm>
            <a:off x="7045795" y="1"/>
            <a:ext cx="4267201" cy="6858000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4" name="Google Shape;1894;p108"/>
          <p:cNvSpPr txBox="1">
            <a:spLocks noGrp="1"/>
          </p:cNvSpPr>
          <p:nvPr>
            <p:ph type="body" idx="3"/>
          </p:nvPr>
        </p:nvSpPr>
        <p:spPr>
          <a:xfrm>
            <a:off x="7283753" y="1283566"/>
            <a:ext cx="3791285" cy="289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952"/>
              <a:buNone/>
              <a:defRPr sz="19952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5" name="Google Shape;1895;p108"/>
          <p:cNvSpPr txBox="1">
            <a:spLocks noGrp="1"/>
          </p:cNvSpPr>
          <p:nvPr>
            <p:ph type="body" idx="4"/>
          </p:nvPr>
        </p:nvSpPr>
        <p:spPr>
          <a:xfrm>
            <a:off x="7283753" y="4069977"/>
            <a:ext cx="3791285" cy="80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26"/>
              <a:buNone/>
              <a:defRPr sz="2926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6" name="Google Shape;1896;p108"/>
          <p:cNvSpPr txBox="1">
            <a:spLocks noGrp="1"/>
          </p:cNvSpPr>
          <p:nvPr>
            <p:ph type="body" idx="5"/>
          </p:nvPr>
        </p:nvSpPr>
        <p:spPr>
          <a:xfrm>
            <a:off x="6613797" y="6425934"/>
            <a:ext cx="431999" cy="432067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08"/>
          <p:cNvSpPr txBox="1">
            <a:spLocks noGrp="1"/>
          </p:cNvSpPr>
          <p:nvPr>
            <p:ph type="body" idx="6"/>
          </p:nvPr>
        </p:nvSpPr>
        <p:spPr>
          <a:xfrm>
            <a:off x="6181796" y="5993868"/>
            <a:ext cx="431999" cy="432067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8" name="Google Shape;1898;p108"/>
          <p:cNvSpPr txBox="1">
            <a:spLocks noGrp="1"/>
          </p:cNvSpPr>
          <p:nvPr>
            <p:ph type="body" idx="7"/>
          </p:nvPr>
        </p:nvSpPr>
        <p:spPr>
          <a:xfrm>
            <a:off x="6613797" y="5561801"/>
            <a:ext cx="431999" cy="432067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9" name="Google Shape;1899;p108"/>
          <p:cNvSpPr txBox="1">
            <a:spLocks noGrp="1"/>
          </p:cNvSpPr>
          <p:nvPr>
            <p:ph type="body" idx="8"/>
          </p:nvPr>
        </p:nvSpPr>
        <p:spPr>
          <a:xfrm>
            <a:off x="5749796" y="6425934"/>
            <a:ext cx="431999" cy="432067"/>
          </a:xfrm>
          <a:prstGeom prst="rect">
            <a:avLst/>
          </a:prstGeom>
          <a:solidFill>
            <a:schemeClr val="accent4">
              <a:alpha val="6980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 Contents">
  <p:cSld name="2_No Contents"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word 1">
  <p:cSld name="Keyword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>
            <a:spLocks noGrp="1"/>
          </p:cNvSpPr>
          <p:nvPr>
            <p:ph type="title"/>
          </p:nvPr>
        </p:nvSpPr>
        <p:spPr>
          <a:xfrm>
            <a:off x="762380" y="2036846"/>
            <a:ext cx="4094123" cy="116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5334"/>
              <a:buFont typeface="Ultra"/>
              <a:buNone/>
              <a:defRPr sz="5334"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ftr" idx="11"/>
          </p:nvPr>
        </p:nvSpPr>
        <p:spPr>
          <a:xfrm>
            <a:off x="7006968" y="630960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6"/>
          <p:cNvSpPr/>
          <p:nvPr/>
        </p:nvSpPr>
        <p:spPr>
          <a:xfrm>
            <a:off x="4232380" y="3943396"/>
            <a:ext cx="452768" cy="4527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36"/>
          <p:cNvSpPr/>
          <p:nvPr/>
        </p:nvSpPr>
        <p:spPr>
          <a:xfrm>
            <a:off x="5082888" y="2481227"/>
            <a:ext cx="576114" cy="576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36"/>
          <p:cNvSpPr/>
          <p:nvPr/>
        </p:nvSpPr>
        <p:spPr>
          <a:xfrm>
            <a:off x="4858968" y="3264304"/>
            <a:ext cx="905536" cy="905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36"/>
          <p:cNvSpPr/>
          <p:nvPr/>
        </p:nvSpPr>
        <p:spPr>
          <a:xfrm>
            <a:off x="5964292" y="2180862"/>
            <a:ext cx="399576" cy="3995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33"/>
              <a:buFont typeface="Open Sans"/>
              <a:buNone/>
            </a:pPr>
            <a:endParaRPr sz="2133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6104751" y="2862132"/>
            <a:ext cx="5176275" cy="205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333"/>
              <a:buNone/>
              <a:defRPr sz="1333">
                <a:solidFill>
                  <a:schemeClr val="dk2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ldNum" idx="12"/>
          </p:nvPr>
        </p:nvSpPr>
        <p:spPr>
          <a:xfrm>
            <a:off x="11425054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spcBef>
                <a:spcPts val="0"/>
              </a:spcBef>
              <a:buNone/>
              <a:defRPr sz="186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4216" y="283208"/>
            <a:ext cx="2491644" cy="47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92897" y="419050"/>
            <a:ext cx="11006206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42C7"/>
              </a:buClr>
              <a:buSzPts val="4000"/>
              <a:buFont typeface="Ultra"/>
              <a:buNone/>
              <a:defRPr sz="4000" b="0" i="0" u="none" strike="noStrike" cap="none">
                <a:solidFill>
                  <a:srgbClr val="0042C7"/>
                </a:solidFill>
                <a:latin typeface="Ultra"/>
                <a:ea typeface="Ultra"/>
                <a:cs typeface="Ultra"/>
                <a:sym typeface="Ult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40308" algn="l" rtl="0"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/>
              <a:buChar char="–"/>
              <a:defRPr sz="3334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410654" algn="l" rtl="0">
              <a:spcBef>
                <a:spcPts val="573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/>
              <a:buChar char="•"/>
              <a:defRPr sz="2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ftr" idx="11"/>
          </p:nvPr>
        </p:nvSpPr>
        <p:spPr>
          <a:xfrm>
            <a:off x="7005935" y="630923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0" i="0" u="none" strike="noStrike" cap="none">
                <a:solidFill>
                  <a:srgbClr val="888A9C"/>
                </a:solidFill>
                <a:latin typeface="Ultra"/>
                <a:ea typeface="Ultra"/>
                <a:cs typeface="Ultra"/>
                <a:sym typeface="Ult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ldNum" idx="12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867" b="0" i="0" u="none" strike="noStrike" cap="none">
                <a:solidFill>
                  <a:srgbClr val="BFBFB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4" name="Google Shape;14;p27"/>
          <p:cNvSpPr/>
          <p:nvPr/>
        </p:nvSpPr>
        <p:spPr>
          <a:xfrm>
            <a:off x="0" y="0"/>
            <a:ext cx="12192000" cy="2043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27"/>
          <p:cNvSpPr/>
          <p:nvPr/>
        </p:nvSpPr>
        <p:spPr>
          <a:xfrm>
            <a:off x="0" y="6693363"/>
            <a:ext cx="12192000" cy="164637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" name="Google Shape;16;p27"/>
          <p:cNvSpPr/>
          <p:nvPr/>
        </p:nvSpPr>
        <p:spPr>
          <a:xfrm>
            <a:off x="11759878" y="1"/>
            <a:ext cx="432121" cy="419050"/>
          </a:xfrm>
          <a:prstGeom prst="rect">
            <a:avLst/>
          </a:prstGeom>
          <a:solidFill>
            <a:srgbClr val="134D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9.jpg"/><Relationship Id="rId20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11" Type="http://schemas.openxmlformats.org/officeDocument/2006/relationships/image" Target="../media/image52.png"/><Relationship Id="rId5" Type="http://schemas.openxmlformats.org/officeDocument/2006/relationships/image" Target="../media/image46.jp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o.minagri.gob.pe/Catalogo/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1"/>
          <p:cNvSpPr/>
          <p:nvPr/>
        </p:nvSpPr>
        <p:spPr>
          <a:xfrm>
            <a:off x="1309181" y="2186015"/>
            <a:ext cx="9573638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Presentación a la Comisión Agraria del Congreso de la República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 dirty="0">
              <a:solidFill>
                <a:srgbClr val="006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 dirty="0">
                <a:solidFill>
                  <a:srgbClr val="7F7F7F"/>
                </a:solidFill>
                <a:sym typeface="Arial"/>
              </a:rPr>
              <a:t>Viceministerio de Política y Supervisión del Desarrollo Agrario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 i="0" u="none" strike="noStrike" cap="none" dirty="0">
                <a:solidFill>
                  <a:srgbClr val="7F7F7F"/>
                </a:solidFill>
                <a:sym typeface="Arial"/>
              </a:rPr>
              <a:t>Ministerio de Desarrollo Agrario y Riego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8 de Febrero 2021</a:t>
            </a:r>
            <a:endParaRPr sz="2400" b="1" i="0" u="none" strike="noStrike" cap="none" dirty="0">
              <a:solidFill>
                <a:srgbClr val="006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" name="Google Shape;2089;p10"/>
          <p:cNvSpPr txBox="1"/>
          <p:nvPr/>
        </p:nvSpPr>
        <p:spPr>
          <a:xfrm>
            <a:off x="507222" y="1458196"/>
            <a:ext cx="11238016" cy="85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s-PE" sz="1600" dirty="0">
                <a:solidFill>
                  <a:schemeClr val="accent3"/>
                </a:solidFill>
              </a:rPr>
              <a:t>El PPA ha sido conceptualizada como la</a:t>
            </a:r>
            <a:r>
              <a:rPr lang="es-PE" sz="16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relación nominada y autenticada de personas naturales y jurídicas que participan en la actividad agraria, orientado a identificar a los beneficiarios de los servicios de los programas presupuestales del MI</a:t>
            </a:r>
            <a:r>
              <a:rPr lang="es-PE" sz="1600" dirty="0">
                <a:solidFill>
                  <a:schemeClr val="accent3"/>
                </a:solidFill>
              </a:rPr>
              <a:t>D</a:t>
            </a:r>
            <a:r>
              <a:rPr lang="es-PE" sz="1600" b="0" i="0" u="none" strike="noStrike" cap="none" dirty="0">
                <a:solidFill>
                  <a:schemeClr val="accent3"/>
                </a:solidFill>
                <a:sym typeface="Arial"/>
              </a:rPr>
              <a:t>AGRI, otros ministerios y gobiernos regionales y locales.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90" name="Google Shape;2090;p10"/>
          <p:cNvGrpSpPr/>
          <p:nvPr/>
        </p:nvGrpSpPr>
        <p:grpSpPr>
          <a:xfrm>
            <a:off x="427650" y="2612312"/>
            <a:ext cx="11316837" cy="3703625"/>
            <a:chOff x="-79571" y="1814"/>
            <a:chExt cx="11316837" cy="3703625"/>
          </a:xfrm>
        </p:grpSpPr>
        <p:sp>
          <p:nvSpPr>
            <p:cNvPr id="2091" name="Google Shape;2091;p10"/>
            <p:cNvSpPr/>
            <p:nvPr/>
          </p:nvSpPr>
          <p:spPr>
            <a:xfrm rot="5400000">
              <a:off x="5434685" y="-3738243"/>
              <a:ext cx="1833353" cy="977180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0"/>
            <p:cNvSpPr txBox="1"/>
            <p:nvPr/>
          </p:nvSpPr>
          <p:spPr>
            <a:xfrm>
              <a:off x="1465454" y="141502"/>
              <a:ext cx="9682200" cy="208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114300" marR="0" lvl="1" indent="-117475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50"/>
                <a:buFont typeface="Arial"/>
                <a:buChar char="•"/>
              </a:pP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Actualizar la Base de Datos de los actuales beneficiarios de los programas del sector agrario.</a:t>
              </a:r>
              <a:endParaRPr sz="145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7475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50"/>
                <a:buFont typeface="Arial"/>
                <a:buChar char="•"/>
              </a:pP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Incorporar nuevos beneficiarios del sector y otros programas y proyectos multisectoriales.</a:t>
              </a:r>
              <a:endParaRPr sz="145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117475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2"/>
                </a:buClr>
                <a:buSzPts val="1450"/>
                <a:buFont typeface="Arial"/>
                <a:buChar char="•"/>
              </a:pPr>
              <a:r>
                <a:rPr lang="es-PE" sz="145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Tipificar</a:t>
              </a: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a los Agricultores dentro del Plan de Agricultura Familiar con un nuevo modelo integral que permitirá diagnosticar al agricultor y con ello focalizar las intervenciones </a:t>
              </a:r>
              <a:r>
                <a:rPr lang="es-PE" sz="1450" dirty="0">
                  <a:solidFill>
                    <a:schemeClr val="accent3"/>
                  </a:solidFill>
                </a:rPr>
                <a:t>públicas</a:t>
              </a: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multisectoriales.</a:t>
              </a:r>
              <a:endParaRPr sz="1450" dirty="0"/>
            </a:p>
            <a:p>
              <a:pPr marL="114300" marR="0" lvl="1" indent="-117475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50"/>
                <a:buFont typeface="Arial"/>
                <a:buChar char="•"/>
              </a:pP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Tener a todos los productores del Padrón </a:t>
              </a:r>
              <a:r>
                <a:rPr lang="es-PE" sz="145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georreferenciados</a:t>
              </a: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, lo que permitirá intervenir </a:t>
              </a:r>
              <a:r>
                <a:rPr lang="es-PE" sz="145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focalizada y territorialmente.</a:t>
              </a:r>
              <a:endParaRPr sz="1450" dirty="0"/>
            </a:p>
            <a:p>
              <a:pPr marL="114300" marR="0" lvl="1" indent="-117475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50"/>
                <a:buFont typeface="Arial"/>
                <a:buChar char="•"/>
              </a:pPr>
              <a:r>
                <a:rPr lang="es-PE" sz="14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Un mapeo preciso de la localización de las actividades productivas agrícolas y pecuarias para la articulación comercial y cadenas de valor a través de intervenciones multisectoriales.</a:t>
              </a:r>
              <a:endParaRPr sz="1450" dirty="0"/>
            </a:p>
          </p:txBody>
        </p:sp>
        <p:sp>
          <p:nvSpPr>
            <p:cNvPr id="2093" name="Google Shape;2093;p10"/>
            <p:cNvSpPr/>
            <p:nvPr/>
          </p:nvSpPr>
          <p:spPr>
            <a:xfrm>
              <a:off x="0" y="1814"/>
              <a:ext cx="1464708" cy="229169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0"/>
            <p:cNvSpPr txBox="1"/>
            <p:nvPr/>
          </p:nvSpPr>
          <p:spPr>
            <a:xfrm>
              <a:off x="71501" y="73315"/>
              <a:ext cx="1321706" cy="21486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Arial"/>
                <a:buNone/>
              </a:pPr>
              <a:r>
                <a:rPr lang="es-PE" sz="1800" b="1" i="0" u="none" strike="noStrike" cap="none">
                  <a:solidFill>
                    <a:schemeClr val="accent3"/>
                  </a:solidFill>
                </a:rPr>
                <a:t>¿Para qu</a:t>
              </a:r>
              <a:r>
                <a:rPr lang="es-PE" sz="1800" b="1">
                  <a:solidFill>
                    <a:schemeClr val="accent3"/>
                  </a:solidFill>
                </a:rPr>
                <a:t>é</a:t>
              </a:r>
              <a:r>
                <a:rPr lang="es-PE" sz="1800" b="1" i="0" u="none" strike="noStrike" cap="none">
                  <a:solidFill>
                    <a:schemeClr val="accent3"/>
                  </a:solidFill>
                </a:rPr>
                <a:t> sirve?</a:t>
              </a:r>
              <a:endParaRPr sz="1800" b="1" i="0" u="none" strike="noStrike" cap="none">
                <a:solidFill>
                  <a:schemeClr val="accent3"/>
                </a:solidFill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5400000">
              <a:off x="5832422" y="-1829138"/>
              <a:ext cx="1037879" cy="977180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0"/>
            <p:cNvSpPr txBox="1"/>
            <p:nvPr/>
          </p:nvSpPr>
          <p:spPr>
            <a:xfrm>
              <a:off x="1465458" y="2588491"/>
              <a:ext cx="9721143" cy="936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26650" rIns="53325" bIns="26650" anchor="ctr" anchorCtr="0">
              <a:noAutofit/>
            </a:bodyPr>
            <a:lstStyle/>
            <a:p>
              <a:pPr marL="114300" marR="0" lvl="1" indent="-117475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50"/>
                <a:buFont typeface="Arial"/>
                <a:buChar char="•"/>
              </a:pPr>
              <a:r>
                <a:rPr lang="es-PE" sz="1450" b="0" i="0" u="sng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Productores agrarios</a:t>
              </a:r>
              <a:r>
                <a:rPr lang="es-PE" sz="145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y sus organizaciones – beneficiarios y potenciales beneficiarios</a:t>
              </a:r>
              <a:r>
                <a:rPr lang="es-PE" sz="1450">
                  <a:solidFill>
                    <a:schemeClr val="accent3"/>
                  </a:solidFill>
                </a:rPr>
                <a:t>-</a:t>
              </a:r>
              <a:r>
                <a:rPr lang="es-PE" sz="145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, que reciben servicios brindados por el sector agrario a través de los programas presupuestales y otras  intervenciones públicas, bajo la conducción de una </a:t>
              </a:r>
              <a:r>
                <a:rPr lang="es-PE" sz="1450" b="0" i="0" u="sng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unidad de explotación agraria</a:t>
              </a:r>
              <a:r>
                <a:rPr lang="es-PE" sz="1450">
                  <a:solidFill>
                    <a:schemeClr val="accent3"/>
                  </a:solidFill>
                </a:rPr>
                <a:t>.</a:t>
              </a:r>
              <a:r>
                <a:rPr lang="es-PE" sz="145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5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>
              <a:off x="0" y="2408090"/>
              <a:ext cx="1464708" cy="129734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0"/>
            <p:cNvSpPr txBox="1"/>
            <p:nvPr/>
          </p:nvSpPr>
          <p:spPr>
            <a:xfrm>
              <a:off x="-79571" y="2471427"/>
              <a:ext cx="1464600" cy="117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Arial"/>
                <a:buNone/>
              </a:pPr>
              <a:r>
                <a:rPr lang="es-PE" sz="1800" b="1" i="0" u="none" strike="noStrike" cap="none">
                  <a:solidFill>
                    <a:schemeClr val="accent3"/>
                  </a:solidFill>
                </a:rPr>
                <a:t>¿Población </a:t>
              </a:r>
              <a:r>
                <a:rPr lang="es-PE" sz="1800" b="1">
                  <a:solidFill>
                    <a:schemeClr val="accent3"/>
                  </a:solidFill>
                </a:rPr>
                <a:t>objetivo</a:t>
              </a:r>
              <a:r>
                <a:rPr lang="es-PE" sz="1800" b="1" i="0" u="none" strike="noStrike" cap="none">
                  <a:solidFill>
                    <a:schemeClr val="accent3"/>
                  </a:solidFill>
                </a:rPr>
                <a:t>?</a:t>
              </a:r>
              <a:endParaRPr sz="1800" b="1" i="0" u="none" strike="noStrike" cap="none">
                <a:solidFill>
                  <a:schemeClr val="accent3"/>
                </a:solidFill>
              </a:endParaRPr>
            </a:p>
          </p:txBody>
        </p:sp>
      </p:grpSp>
      <p:grpSp>
        <p:nvGrpSpPr>
          <p:cNvPr id="2099" name="Google Shape;2099;p10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100" name="Google Shape;2100;p10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10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i="0" u="none" strike="noStrike" cap="none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(1/7)</a:t>
              </a:r>
              <a:endParaRPr sz="296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54">
            <a:extLst>
              <a:ext uri="{FF2B5EF4-FFF2-40B4-BE49-F238E27FC236}">
                <a16:creationId xmlns="" xmlns:a16="http://schemas.microsoft.com/office/drawing/2014/main" id="{6EDCCA5A-DECC-4483-9BB1-87F6B256B944}"/>
              </a:ext>
            </a:extLst>
          </p:cNvPr>
          <p:cNvSpPr/>
          <p:nvPr/>
        </p:nvSpPr>
        <p:spPr>
          <a:xfrm>
            <a:off x="3523609" y="4192578"/>
            <a:ext cx="3002039" cy="591030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  <a:gd name="connsiteX0" fmla="*/ 39558 w 3983832"/>
              <a:gd name="connsiteY0" fmla="*/ 0 h 765134"/>
              <a:gd name="connsiteX1" fmla="*/ 3630436 w 3983832"/>
              <a:gd name="connsiteY1" fmla="*/ 0 h 765134"/>
              <a:gd name="connsiteX2" fmla="*/ 3983832 w 3983832"/>
              <a:gd name="connsiteY2" fmla="*/ 346034 h 765134"/>
              <a:gd name="connsiteX3" fmla="*/ 1193007 w 3983832"/>
              <a:gd name="connsiteY3" fmla="*/ 765134 h 765134"/>
              <a:gd name="connsiteX4" fmla="*/ 0 w 3983832"/>
              <a:gd name="connsiteY4" fmla="*/ 12659 h 765134"/>
              <a:gd name="connsiteX5" fmla="*/ 39558 w 3983832"/>
              <a:gd name="connsiteY5" fmla="*/ 0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3832" h="765134">
                <a:moveTo>
                  <a:pt x="39558" y="0"/>
                </a:moveTo>
                <a:lnTo>
                  <a:pt x="3630436" y="0"/>
                </a:lnTo>
                <a:lnTo>
                  <a:pt x="3983832" y="346034"/>
                </a:lnTo>
                <a:lnTo>
                  <a:pt x="1193007" y="765134"/>
                </a:lnTo>
                <a:lnTo>
                  <a:pt x="0" y="12659"/>
                </a:lnTo>
                <a:cubicBezTo>
                  <a:pt x="12392" y="2089"/>
                  <a:pt x="27166" y="10570"/>
                  <a:pt x="395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342900" dist="190500" dir="5400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38">
              <a:defRPr/>
            </a:pPr>
            <a:endParaRPr kumimoji="1" lang="es-PE" sz="21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="" xmlns:a16="http://schemas.microsoft.com/office/drawing/2014/main" id="{93945DC7-FA9E-4FB3-96E9-BEC5190A35CE}"/>
              </a:ext>
            </a:extLst>
          </p:cNvPr>
          <p:cNvSpPr/>
          <p:nvPr/>
        </p:nvSpPr>
        <p:spPr>
          <a:xfrm>
            <a:off x="3671055" y="2332233"/>
            <a:ext cx="2740572" cy="280929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isometricOffAxis1Top"/>
            <a:lightRig rig="threePt" dir="t"/>
          </a:scene3d>
          <a:sp3d extrusionH="825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38">
              <a:defRPr/>
            </a:pPr>
            <a:endParaRPr kumimoji="1" lang="es-PE" sz="2133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67">
            <a:extLst>
              <a:ext uri="{FF2B5EF4-FFF2-40B4-BE49-F238E27FC236}">
                <a16:creationId xmlns="" xmlns:a16="http://schemas.microsoft.com/office/drawing/2014/main" id="{33836DE7-DEB7-4B1A-AD73-600FEBDCAE04}"/>
              </a:ext>
            </a:extLst>
          </p:cNvPr>
          <p:cNvSpPr txBox="1"/>
          <p:nvPr/>
        </p:nvSpPr>
        <p:spPr>
          <a:xfrm>
            <a:off x="4286374" y="4221051"/>
            <a:ext cx="2550315" cy="389781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88538">
              <a:defRPr/>
            </a:pPr>
            <a:r>
              <a:rPr kumimoji="1" lang="es-PE" sz="2133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 agraria</a:t>
            </a:r>
            <a:endParaRPr kumimoji="1" lang="es-PE" sz="213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3">
            <a:extLst>
              <a:ext uri="{FF2B5EF4-FFF2-40B4-BE49-F238E27FC236}">
                <a16:creationId xmlns="" xmlns:a16="http://schemas.microsoft.com/office/drawing/2014/main" id="{14202FEF-0D3E-4289-9729-C34467811432}"/>
              </a:ext>
            </a:extLst>
          </p:cNvPr>
          <p:cNvSpPr txBox="1"/>
          <p:nvPr/>
        </p:nvSpPr>
        <p:spPr>
          <a:xfrm>
            <a:off x="3377207" y="3957906"/>
            <a:ext cx="709507" cy="389781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88538">
              <a:defRPr/>
            </a:pPr>
            <a:r>
              <a:rPr kumimoji="1" lang="es-PE" sz="213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kumimoji="1" lang="es-PE" sz="21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: Shape 39">
            <a:extLst>
              <a:ext uri="{FF2B5EF4-FFF2-40B4-BE49-F238E27FC236}">
                <a16:creationId xmlns="" xmlns:a16="http://schemas.microsoft.com/office/drawing/2014/main" id="{7EA926E1-0833-4642-877F-D2DDA07F5C8D}"/>
              </a:ext>
            </a:extLst>
          </p:cNvPr>
          <p:cNvSpPr/>
          <p:nvPr/>
        </p:nvSpPr>
        <p:spPr>
          <a:xfrm>
            <a:off x="3539203" y="3529001"/>
            <a:ext cx="3000243" cy="591030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765134">
                <a:moveTo>
                  <a:pt x="37176" y="0"/>
                </a:moveTo>
                <a:lnTo>
                  <a:pt x="3628054" y="0"/>
                </a:lnTo>
                <a:lnTo>
                  <a:pt x="3981450" y="346034"/>
                </a:lnTo>
                <a:lnTo>
                  <a:pt x="1190625" y="765134"/>
                </a:lnTo>
                <a:lnTo>
                  <a:pt x="0" y="317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38">
              <a:defRPr/>
            </a:pPr>
            <a:endParaRPr kumimoji="1" lang="es-PE" sz="21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A3A37AB0-F88D-466D-9D95-D47EF661CA39}"/>
              </a:ext>
            </a:extLst>
          </p:cNvPr>
          <p:cNvSpPr/>
          <p:nvPr/>
        </p:nvSpPr>
        <p:spPr>
          <a:xfrm>
            <a:off x="3671055" y="1677483"/>
            <a:ext cx="2740572" cy="2809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 extrusionH="825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38">
              <a:defRPr/>
            </a:pPr>
            <a:endParaRPr kumimoji="1" lang="en-US" sz="2133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65">
            <a:extLst>
              <a:ext uri="{FF2B5EF4-FFF2-40B4-BE49-F238E27FC236}">
                <a16:creationId xmlns="" xmlns:a16="http://schemas.microsoft.com/office/drawing/2014/main" id="{A4FAA994-29B9-4A9C-8074-2065DE8A1BA5}"/>
              </a:ext>
            </a:extLst>
          </p:cNvPr>
          <p:cNvSpPr txBox="1"/>
          <p:nvPr/>
        </p:nvSpPr>
        <p:spPr>
          <a:xfrm>
            <a:off x="4286374" y="3551060"/>
            <a:ext cx="2550315" cy="389781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88538">
              <a:defRPr/>
            </a:pPr>
            <a:r>
              <a:rPr kumimoji="1" lang="es-PE" sz="2133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Tenencia de tierra</a:t>
            </a:r>
            <a:endParaRPr kumimoji="1" lang="es-PE" sz="213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1">
            <a:extLst>
              <a:ext uri="{FF2B5EF4-FFF2-40B4-BE49-F238E27FC236}">
                <a16:creationId xmlns="" xmlns:a16="http://schemas.microsoft.com/office/drawing/2014/main" id="{6935713E-A80F-4FDB-8762-8FA6D38BC6BB}"/>
              </a:ext>
            </a:extLst>
          </p:cNvPr>
          <p:cNvSpPr txBox="1"/>
          <p:nvPr/>
        </p:nvSpPr>
        <p:spPr>
          <a:xfrm>
            <a:off x="3377207" y="3304124"/>
            <a:ext cx="709507" cy="389781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88538">
              <a:defRPr/>
            </a:pPr>
            <a:r>
              <a:rPr kumimoji="1" lang="es-PE" sz="213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kumimoji="1" lang="es-PE" sz="21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: Shape 45">
            <a:extLst>
              <a:ext uri="{FF2B5EF4-FFF2-40B4-BE49-F238E27FC236}">
                <a16:creationId xmlns="" xmlns:a16="http://schemas.microsoft.com/office/drawing/2014/main" id="{293A43D7-656C-4684-B320-0C99F56307A0}"/>
              </a:ext>
            </a:extLst>
          </p:cNvPr>
          <p:cNvSpPr/>
          <p:nvPr/>
        </p:nvSpPr>
        <p:spPr>
          <a:xfrm>
            <a:off x="3539203" y="2886857"/>
            <a:ext cx="3000243" cy="591030"/>
          </a:xfrm>
          <a:custGeom>
            <a:avLst/>
            <a:gdLst>
              <a:gd name="connsiteX0" fmla="*/ 37176 w 3981450"/>
              <a:gd name="connsiteY0" fmla="*/ 0 h 765134"/>
              <a:gd name="connsiteX1" fmla="*/ 3628054 w 3981450"/>
              <a:gd name="connsiteY1" fmla="*/ 0 h 765134"/>
              <a:gd name="connsiteX2" fmla="*/ 3981450 w 3981450"/>
              <a:gd name="connsiteY2" fmla="*/ 346034 h 765134"/>
              <a:gd name="connsiteX3" fmla="*/ 1190625 w 3981450"/>
              <a:gd name="connsiteY3" fmla="*/ 765134 h 765134"/>
              <a:gd name="connsiteX4" fmla="*/ 0 w 3981450"/>
              <a:gd name="connsiteY4" fmla="*/ 31709 h 76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765134">
                <a:moveTo>
                  <a:pt x="37176" y="0"/>
                </a:moveTo>
                <a:lnTo>
                  <a:pt x="3628054" y="0"/>
                </a:lnTo>
                <a:lnTo>
                  <a:pt x="3981450" y="346034"/>
                </a:lnTo>
                <a:lnTo>
                  <a:pt x="1190625" y="765134"/>
                </a:lnTo>
                <a:lnTo>
                  <a:pt x="0" y="317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413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38">
              <a:defRPr/>
            </a:pPr>
            <a:endParaRPr kumimoji="1" lang="es-PE" sz="21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="" xmlns:a16="http://schemas.microsoft.com/office/drawing/2014/main" id="{C4FDE0B3-9E04-4C07-9A0F-F72A894F3C4E}"/>
              </a:ext>
            </a:extLst>
          </p:cNvPr>
          <p:cNvSpPr/>
          <p:nvPr/>
        </p:nvSpPr>
        <p:spPr>
          <a:xfrm>
            <a:off x="3671055" y="882673"/>
            <a:ext cx="2740572" cy="2809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OffAxis1Top"/>
            <a:lightRig rig="threePt" dir="t"/>
          </a:scene3d>
          <a:sp3d extrusionH="825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38">
              <a:defRPr/>
            </a:pPr>
            <a:endParaRPr kumimoji="1" lang="en-US" sz="2133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64">
            <a:extLst>
              <a:ext uri="{FF2B5EF4-FFF2-40B4-BE49-F238E27FC236}">
                <a16:creationId xmlns="" xmlns:a16="http://schemas.microsoft.com/office/drawing/2014/main" id="{E3F24B09-56AE-4CD5-A2E1-8D882CBAA036}"/>
              </a:ext>
            </a:extLst>
          </p:cNvPr>
          <p:cNvSpPr txBox="1"/>
          <p:nvPr/>
        </p:nvSpPr>
        <p:spPr>
          <a:xfrm>
            <a:off x="4286374" y="2881070"/>
            <a:ext cx="2550315" cy="389781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88538">
              <a:defRPr/>
            </a:pPr>
            <a:r>
              <a:rPr kumimoji="1" lang="es-PE" sz="2133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endParaRPr kumimoji="1" lang="es-PE" sz="213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9">
            <a:extLst>
              <a:ext uri="{FF2B5EF4-FFF2-40B4-BE49-F238E27FC236}">
                <a16:creationId xmlns="" xmlns:a16="http://schemas.microsoft.com/office/drawing/2014/main" id="{6950D0E8-45A2-4A17-8E08-FFE9F9502533}"/>
              </a:ext>
            </a:extLst>
          </p:cNvPr>
          <p:cNvSpPr txBox="1"/>
          <p:nvPr/>
        </p:nvSpPr>
        <p:spPr>
          <a:xfrm>
            <a:off x="3377207" y="2650341"/>
            <a:ext cx="709507" cy="389781"/>
          </a:xfrm>
          <a:prstGeom prst="rect">
            <a:avLst/>
          </a:prstGeom>
          <a:noFill/>
          <a:ln>
            <a:noFill/>
          </a:ln>
          <a:scene3d>
            <a:camera prst="isometricOffAxis1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55" tIns="30477" rIns="60955" bIns="30477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1088538">
              <a:defRPr/>
            </a:pPr>
            <a:r>
              <a:rPr kumimoji="1" lang="es-PE" sz="2133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1" lang="es-PE" sz="213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192368D8-1CCA-46CA-81AD-703A266AD940}"/>
              </a:ext>
            </a:extLst>
          </p:cNvPr>
          <p:cNvGrpSpPr/>
          <p:nvPr/>
        </p:nvGrpSpPr>
        <p:grpSpPr>
          <a:xfrm>
            <a:off x="581041" y="1422176"/>
            <a:ext cx="1990560" cy="1110854"/>
            <a:chOff x="638628" y="1238402"/>
            <a:chExt cx="1990733" cy="1110951"/>
          </a:xfrm>
        </p:grpSpPr>
        <p:sp>
          <p:nvSpPr>
            <p:cNvPr id="21" name="Rectangle 43">
              <a:extLst>
                <a:ext uri="{FF2B5EF4-FFF2-40B4-BE49-F238E27FC236}">
                  <a16:creationId xmlns="" xmlns:a16="http://schemas.microsoft.com/office/drawing/2014/main" id="{7DEE5C04-0C7D-458D-89DD-76DC59DCDB47}"/>
                </a:ext>
              </a:extLst>
            </p:cNvPr>
            <p:cNvSpPr/>
            <p:nvPr/>
          </p:nvSpPr>
          <p:spPr>
            <a:xfrm>
              <a:off x="643080" y="1702966"/>
              <a:ext cx="1986281" cy="646387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just" defTabSz="1088538">
                <a:defRPr/>
              </a:pPr>
              <a:r>
                <a:rPr kumimoji="1" lang="en-US" sz="1200" noProof="1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Autenticar la existencia de una persona natural o jurídica</a:t>
              </a:r>
            </a:p>
          </p:txBody>
        </p:sp>
        <p:sp>
          <p:nvSpPr>
            <p:cNvPr id="22" name="TextBox 44">
              <a:extLst>
                <a:ext uri="{FF2B5EF4-FFF2-40B4-BE49-F238E27FC236}">
                  <a16:creationId xmlns="" xmlns:a16="http://schemas.microsoft.com/office/drawing/2014/main" id="{D5BBB34B-AF6E-4F68-A0D3-FA3DD1242F20}"/>
                </a:ext>
              </a:extLst>
            </p:cNvPr>
            <p:cNvSpPr txBox="1"/>
            <p:nvPr/>
          </p:nvSpPr>
          <p:spPr>
            <a:xfrm>
              <a:off x="638628" y="1238402"/>
              <a:ext cx="1986281" cy="38719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 anchor="t" anchorCtr="0">
              <a:noAutofit/>
            </a:bodyPr>
            <a:lstStyle/>
            <a:p>
              <a:pPr algn="ctr" defTabSz="1088538">
                <a:defRPr/>
              </a:pPr>
              <a:r>
                <a:rPr kumimoji="1" lang="en-US" sz="1600" b="1" cap="all" noProof="1">
                  <a:solidFill>
                    <a:srgbClr val="1C1C1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Identificación</a:t>
              </a:r>
            </a:p>
          </p:txBody>
        </p:sp>
      </p:grpSp>
      <p:sp>
        <p:nvSpPr>
          <p:cNvPr id="23" name="Rectangle 51">
            <a:extLst>
              <a:ext uri="{FF2B5EF4-FFF2-40B4-BE49-F238E27FC236}">
                <a16:creationId xmlns="" xmlns:a16="http://schemas.microsoft.com/office/drawing/2014/main" id="{6E596844-6838-4A6E-9509-D7146D62D4FE}"/>
              </a:ext>
            </a:extLst>
          </p:cNvPr>
          <p:cNvSpPr/>
          <p:nvPr/>
        </p:nvSpPr>
        <p:spPr>
          <a:xfrm>
            <a:off x="582210" y="3663518"/>
            <a:ext cx="2001105" cy="830997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just" defTabSz="1088538">
              <a:defRPr/>
            </a:pPr>
            <a:r>
              <a:rPr kumimoji="1" lang="en-US" sz="1200" noProof="1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Validar la disponibilidad efectiva de una superficie bajo cualquier modalidad prevista en el CENAGRO</a:t>
            </a:r>
          </a:p>
        </p:txBody>
      </p:sp>
      <p:sp>
        <p:nvSpPr>
          <p:cNvPr id="24" name="TextBox 52">
            <a:extLst>
              <a:ext uri="{FF2B5EF4-FFF2-40B4-BE49-F238E27FC236}">
                <a16:creationId xmlns="" xmlns:a16="http://schemas.microsoft.com/office/drawing/2014/main" id="{6DBE943A-803B-4CC3-81E9-EEF329686499}"/>
              </a:ext>
            </a:extLst>
          </p:cNvPr>
          <p:cNvSpPr txBox="1"/>
          <p:nvPr/>
        </p:nvSpPr>
        <p:spPr>
          <a:xfrm>
            <a:off x="582210" y="3264808"/>
            <a:ext cx="2001105" cy="33855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ctr" defTabSz="1088538">
              <a:defRPr/>
            </a:pPr>
            <a:r>
              <a:rPr kumimoji="1" lang="en-US" sz="1600" b="1" cap="all" noProof="1">
                <a:solidFill>
                  <a:srgbClr val="1C1C1C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Tenencia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="" xmlns:a16="http://schemas.microsoft.com/office/drawing/2014/main" id="{963F96DE-E067-4B4E-8E1D-D30CD0B434B5}"/>
              </a:ext>
            </a:extLst>
          </p:cNvPr>
          <p:cNvGrpSpPr/>
          <p:nvPr/>
        </p:nvGrpSpPr>
        <p:grpSpPr>
          <a:xfrm>
            <a:off x="575701" y="5185434"/>
            <a:ext cx="2013720" cy="1307528"/>
            <a:chOff x="633287" y="5001986"/>
            <a:chExt cx="2013895" cy="1307641"/>
          </a:xfrm>
        </p:grpSpPr>
        <p:sp>
          <p:nvSpPr>
            <p:cNvPr id="26" name="Rectangle 61">
              <a:extLst>
                <a:ext uri="{FF2B5EF4-FFF2-40B4-BE49-F238E27FC236}">
                  <a16:creationId xmlns="" xmlns:a16="http://schemas.microsoft.com/office/drawing/2014/main" id="{35F1BDAB-C9D4-45BA-9779-4B5B72F2E53F}"/>
                </a:ext>
              </a:extLst>
            </p:cNvPr>
            <p:cNvSpPr/>
            <p:nvPr/>
          </p:nvSpPr>
          <p:spPr>
            <a:xfrm>
              <a:off x="638627" y="5663240"/>
              <a:ext cx="2008555" cy="646387"/>
            </a:xfrm>
            <a:prstGeom prst="rect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anchor="ctr">
              <a:spAutoFit/>
            </a:bodyPr>
            <a:lstStyle/>
            <a:p>
              <a:pPr algn="just" defTabSz="1088538">
                <a:defRPr/>
              </a:pPr>
              <a:r>
                <a:rPr kumimoji="1" lang="en-US" sz="1200" noProof="1">
                  <a:solidFill>
                    <a:srgbClr val="1C1C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Evidenciar el uso de la superficie para una o más actividades agrarias</a:t>
              </a:r>
            </a:p>
          </p:txBody>
        </p:sp>
        <p:sp>
          <p:nvSpPr>
            <p:cNvPr id="27" name="TextBox 62">
              <a:extLst>
                <a:ext uri="{FF2B5EF4-FFF2-40B4-BE49-F238E27FC236}">
                  <a16:creationId xmlns="" xmlns:a16="http://schemas.microsoft.com/office/drawing/2014/main" id="{9046FAA3-6234-49F7-BCFB-BC6A80464222}"/>
                </a:ext>
              </a:extLst>
            </p:cNvPr>
            <p:cNvSpPr txBox="1"/>
            <p:nvPr/>
          </p:nvSpPr>
          <p:spPr>
            <a:xfrm>
              <a:off x="633287" y="5001986"/>
              <a:ext cx="2008555" cy="584826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 defTabSz="1088538">
                <a:defRPr/>
              </a:pPr>
              <a:r>
                <a:rPr kumimoji="1" lang="en-US" sz="1600" b="1" cap="all" noProof="1">
                  <a:solidFill>
                    <a:srgbClr val="1C1C1C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Actividad agraria</a:t>
              </a:r>
            </a:p>
          </p:txBody>
        </p:sp>
      </p:grpSp>
      <p:cxnSp>
        <p:nvCxnSpPr>
          <p:cNvPr id="28" name="Conector angular 24">
            <a:extLst>
              <a:ext uri="{FF2B5EF4-FFF2-40B4-BE49-F238E27FC236}">
                <a16:creationId xmlns="" xmlns:a16="http://schemas.microsoft.com/office/drawing/2014/main" id="{525EE515-EEF7-4738-AAD3-FCA6259A839A}"/>
              </a:ext>
            </a:extLst>
          </p:cNvPr>
          <p:cNvCxnSpPr>
            <a:stCxn id="22" idx="3"/>
            <a:endCxn id="18" idx="0"/>
          </p:cNvCxnSpPr>
          <p:nvPr/>
        </p:nvCxnSpPr>
        <p:spPr>
          <a:xfrm>
            <a:off x="2567149" y="1615758"/>
            <a:ext cx="3027164" cy="1323195"/>
          </a:xfrm>
          <a:prstGeom prst="bentConnector2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50">
            <a:extLst>
              <a:ext uri="{FF2B5EF4-FFF2-40B4-BE49-F238E27FC236}">
                <a16:creationId xmlns="" xmlns:a16="http://schemas.microsoft.com/office/drawing/2014/main" id="{49E93D8E-7437-4EEB-A373-BFB48A9FE46D}"/>
              </a:ext>
            </a:extLst>
          </p:cNvPr>
          <p:cNvCxnSpPr>
            <a:stCxn id="26" idx="3"/>
          </p:cNvCxnSpPr>
          <p:nvPr/>
        </p:nvCxnSpPr>
        <p:spPr>
          <a:xfrm flipV="1">
            <a:off x="2589421" y="4902957"/>
            <a:ext cx="3119166" cy="1266839"/>
          </a:xfrm>
          <a:prstGeom prst="bentConnector3">
            <a:avLst>
              <a:gd name="adj1" fmla="val 100589"/>
            </a:avLst>
          </a:prstGeom>
          <a:ln w="19050">
            <a:solidFill>
              <a:schemeClr val="bg2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="" xmlns:a16="http://schemas.microsoft.com/office/drawing/2014/main" id="{386A8DBE-DF43-4A90-81D5-4542B2688364}"/>
              </a:ext>
            </a:extLst>
          </p:cNvPr>
          <p:cNvCxnSpPr>
            <a:stCxn id="24" idx="3"/>
          </p:cNvCxnSpPr>
          <p:nvPr/>
        </p:nvCxnSpPr>
        <p:spPr>
          <a:xfrm flipV="1">
            <a:off x="2634758" y="3428247"/>
            <a:ext cx="714292" cy="5837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echa abajo 60">
            <a:extLst>
              <a:ext uri="{FF2B5EF4-FFF2-40B4-BE49-F238E27FC236}">
                <a16:creationId xmlns="" xmlns:a16="http://schemas.microsoft.com/office/drawing/2014/main" id="{EB985FEC-7C38-40AA-9BDB-38B75D445B96}"/>
              </a:ext>
            </a:extLst>
          </p:cNvPr>
          <p:cNvSpPr/>
          <p:nvPr/>
        </p:nvSpPr>
        <p:spPr>
          <a:xfrm rot="16200000">
            <a:off x="7153656" y="3236858"/>
            <a:ext cx="679209" cy="482057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85">
              <a:defRPr/>
            </a:pPr>
            <a:endParaRPr kumimoji="1" lang="es-PE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="" xmlns:a16="http://schemas.microsoft.com/office/drawing/2014/main" id="{7758BA04-04AD-4820-9B0A-AD1CFB3E4B74}"/>
              </a:ext>
            </a:extLst>
          </p:cNvPr>
          <p:cNvSpPr txBox="1"/>
          <p:nvPr/>
        </p:nvSpPr>
        <p:spPr>
          <a:xfrm>
            <a:off x="7924634" y="1776020"/>
            <a:ext cx="40377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5">
              <a:defRPr/>
            </a:pPr>
            <a:r>
              <a:rPr lang="es-PE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Productor (a) inscrito (a) tiene los siguientes atributos:</a:t>
            </a:r>
          </a:p>
          <a:p>
            <a:pPr marL="342894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Productor agrario: 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Jurídico</a:t>
            </a:r>
          </a:p>
          <a:p>
            <a:pPr marL="342894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Superficie agraria según el tipo de tenencia: 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Propia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Posesión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Alquiler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forma de tenencia*</a:t>
            </a:r>
          </a:p>
          <a:p>
            <a:pPr marL="342894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agraria: 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Agrícola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Ganadera</a:t>
            </a:r>
          </a:p>
          <a:p>
            <a:pPr marL="1159257" lvl="1" indent="-342894" defTabSz="914385">
              <a:buFont typeface="Arial" panose="020B0604020202020204" pitchFamily="34" charset="0"/>
              <a:buChar char="•"/>
              <a:defRPr/>
            </a:pPr>
            <a:r>
              <a:rPr lang="es-PE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Forestal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4579FC03-10C9-4B29-88FA-C2ECA360062E}"/>
              </a:ext>
            </a:extLst>
          </p:cNvPr>
          <p:cNvSpPr txBox="1"/>
          <p:nvPr/>
        </p:nvSpPr>
        <p:spPr>
          <a:xfrm>
            <a:off x="7924634" y="6031297"/>
            <a:ext cx="390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5">
              <a:defRPr/>
            </a:pPr>
            <a:r>
              <a:rPr lang="es-MX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Sucesión, comunal, al partir, concesión, cedidas por terceros sin contrapartida, anticresis y otros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D3800AF2-9154-4A83-8C7F-FB855B25D100}"/>
              </a:ext>
            </a:extLst>
          </p:cNvPr>
          <p:cNvSpPr txBox="1"/>
          <p:nvPr/>
        </p:nvSpPr>
        <p:spPr>
          <a:xfrm>
            <a:off x="2905554" y="5199600"/>
            <a:ext cx="2537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85">
              <a:defRPr/>
            </a:pPr>
            <a:r>
              <a:rPr lang="es-MX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clave que definen al Productor Agrario</a:t>
            </a:r>
          </a:p>
        </p:txBody>
      </p:sp>
      <p:grpSp>
        <p:nvGrpSpPr>
          <p:cNvPr id="34" name="Google Shape;2099;p10">
            <a:extLst>
              <a:ext uri="{FF2B5EF4-FFF2-40B4-BE49-F238E27FC236}">
                <a16:creationId xmlns="" xmlns:a16="http://schemas.microsoft.com/office/drawing/2014/main" id="{30325AAA-575F-4094-9548-333FF4D9B4B5}"/>
              </a:ext>
            </a:extLst>
          </p:cNvPr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39" name="Google Shape;2100;p10">
              <a:extLst>
                <a:ext uri="{FF2B5EF4-FFF2-40B4-BE49-F238E27FC236}">
                  <a16:creationId xmlns="" xmlns:a16="http://schemas.microsoft.com/office/drawing/2014/main" id="{BBEAFB73-30F6-401B-9FE2-0A227C48F460}"/>
                </a:ext>
              </a:extLst>
            </p:cNvPr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01;p10">
              <a:extLst>
                <a:ext uri="{FF2B5EF4-FFF2-40B4-BE49-F238E27FC236}">
                  <a16:creationId xmlns="" xmlns:a16="http://schemas.microsoft.com/office/drawing/2014/main" id="{1B149E06-A14A-4887-A6A5-8A15684AE9D5}"/>
                </a:ext>
              </a:extLst>
            </p:cNvPr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i="0" u="none" strike="noStrike" cap="none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(2/7)</a:t>
              </a:r>
              <a:endParaRPr sz="296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4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3" grpId="0" animBg="1"/>
      <p:bldP spid="24" grpId="0" animBg="1"/>
      <p:bldP spid="31" grpId="0" animBg="1"/>
      <p:bldP spid="32" grpId="0"/>
      <p:bldP spid="33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p12"/>
          <p:cNvSpPr/>
          <p:nvPr/>
        </p:nvSpPr>
        <p:spPr>
          <a:xfrm>
            <a:off x="580879" y="3108364"/>
            <a:ext cx="2676266" cy="6862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lang="es-PE" sz="2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Persona Natural / Jurídica</a:t>
            </a:r>
            <a:endParaRPr/>
          </a:p>
        </p:txBody>
      </p:sp>
      <p:sp>
        <p:nvSpPr>
          <p:cNvPr id="2143" name="Google Shape;2143;p12"/>
          <p:cNvSpPr/>
          <p:nvPr/>
        </p:nvSpPr>
        <p:spPr>
          <a:xfrm>
            <a:off x="580879" y="5651566"/>
            <a:ext cx="2676266" cy="597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lang="es-PE" sz="2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Actividad Agraria</a:t>
            </a:r>
            <a:endParaRPr/>
          </a:p>
        </p:txBody>
      </p:sp>
      <p:sp>
        <p:nvSpPr>
          <p:cNvPr id="2144" name="Google Shape;2144;p12"/>
          <p:cNvSpPr/>
          <p:nvPr/>
        </p:nvSpPr>
        <p:spPr>
          <a:xfrm>
            <a:off x="580879" y="4392204"/>
            <a:ext cx="2676266" cy="6862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lang="es-PE" sz="2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Superficie agraria</a:t>
            </a:r>
            <a:endParaRPr/>
          </a:p>
        </p:txBody>
      </p:sp>
      <p:sp>
        <p:nvSpPr>
          <p:cNvPr id="2145" name="Google Shape;2145;p12"/>
          <p:cNvSpPr/>
          <p:nvPr/>
        </p:nvSpPr>
        <p:spPr>
          <a:xfrm>
            <a:off x="3940089" y="2882496"/>
            <a:ext cx="4029735" cy="108875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N° </a:t>
            </a:r>
            <a:r>
              <a:rPr lang="es-PE" sz="1800">
                <a:solidFill>
                  <a:srgbClr val="1C1C1C"/>
                </a:solidFill>
              </a:rPr>
              <a:t>Documento Nacional de Identidad</a:t>
            </a: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/ RUC/P</a:t>
            </a:r>
            <a:r>
              <a:rPr lang="es-PE" sz="1800">
                <a:solidFill>
                  <a:srgbClr val="1C1C1C"/>
                </a:solidFill>
              </a:rPr>
              <a:t>artida Registral</a:t>
            </a: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/>
          </a:p>
        </p:txBody>
      </p:sp>
      <p:sp>
        <p:nvSpPr>
          <p:cNvPr id="2146" name="Google Shape;2146;p12"/>
          <p:cNvSpPr/>
          <p:nvPr/>
        </p:nvSpPr>
        <p:spPr>
          <a:xfrm>
            <a:off x="3940089" y="4303727"/>
            <a:ext cx="4029734" cy="94176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Título de propiedad, posesión,  y/o Contrato de Alquiler, sucesión y otras formas de tenencia</a:t>
            </a:r>
            <a:endParaRPr/>
          </a:p>
        </p:txBody>
      </p:sp>
      <p:sp>
        <p:nvSpPr>
          <p:cNvPr id="2147" name="Google Shape;2147;p12"/>
          <p:cNvSpPr/>
          <p:nvPr/>
        </p:nvSpPr>
        <p:spPr>
          <a:xfrm>
            <a:off x="3940089" y="5679478"/>
            <a:ext cx="4029734" cy="597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Base de datos, Constancia de producción agraria</a:t>
            </a:r>
            <a:endParaRPr/>
          </a:p>
        </p:txBody>
      </p:sp>
      <p:sp>
        <p:nvSpPr>
          <p:cNvPr id="2148" name="Google Shape;2148;p12"/>
          <p:cNvSpPr/>
          <p:nvPr/>
        </p:nvSpPr>
        <p:spPr>
          <a:xfrm>
            <a:off x="8609827" y="2882496"/>
            <a:ext cx="2983230" cy="93913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RENIEC /MIGRACIONES/ SUNARP SUNAT</a:t>
            </a:r>
            <a:endParaRPr/>
          </a:p>
        </p:txBody>
      </p:sp>
      <p:sp>
        <p:nvSpPr>
          <p:cNvPr id="2149" name="Google Shape;2149;p12"/>
          <p:cNvSpPr/>
          <p:nvPr/>
        </p:nvSpPr>
        <p:spPr>
          <a:xfrm>
            <a:off x="8609828" y="4283082"/>
            <a:ext cx="2983230" cy="88981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s-PE"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DIGESPARC, SUNARP, GORE, GOLOS, etc.</a:t>
            </a:r>
            <a:endParaRPr/>
          </a:p>
        </p:txBody>
      </p:sp>
      <p:sp>
        <p:nvSpPr>
          <p:cNvPr id="2150" name="Google Shape;2150;p12"/>
          <p:cNvSpPr/>
          <p:nvPr/>
        </p:nvSpPr>
        <p:spPr>
          <a:xfrm>
            <a:off x="8600711" y="5706290"/>
            <a:ext cx="2992346" cy="597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000"/>
              <a:buFont typeface="Arial"/>
              <a:buNone/>
            </a:pPr>
            <a:r>
              <a:rPr lang="es-PE" sz="2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r>
              <a:rPr lang="es-PE" sz="2000">
                <a:solidFill>
                  <a:srgbClr val="1C1C1C"/>
                </a:solidFill>
              </a:rPr>
              <a:t>D</a:t>
            </a:r>
            <a:r>
              <a:rPr lang="es-PE" sz="20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AGRI, GORE </a:t>
            </a:r>
            <a:endParaRPr/>
          </a:p>
        </p:txBody>
      </p:sp>
      <p:sp>
        <p:nvSpPr>
          <p:cNvPr id="2151" name="Google Shape;2151;p12"/>
          <p:cNvSpPr/>
          <p:nvPr/>
        </p:nvSpPr>
        <p:spPr>
          <a:xfrm>
            <a:off x="3463412" y="3381147"/>
            <a:ext cx="313351" cy="14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12"/>
          <p:cNvSpPr/>
          <p:nvPr/>
        </p:nvSpPr>
        <p:spPr>
          <a:xfrm>
            <a:off x="8133150" y="3376532"/>
            <a:ext cx="313351" cy="14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12"/>
          <p:cNvSpPr/>
          <p:nvPr/>
        </p:nvSpPr>
        <p:spPr>
          <a:xfrm>
            <a:off x="3463411" y="4690770"/>
            <a:ext cx="313351" cy="14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12"/>
          <p:cNvSpPr/>
          <p:nvPr/>
        </p:nvSpPr>
        <p:spPr>
          <a:xfrm>
            <a:off x="8133150" y="4690770"/>
            <a:ext cx="313351" cy="14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2"/>
          <p:cNvSpPr/>
          <p:nvPr/>
        </p:nvSpPr>
        <p:spPr>
          <a:xfrm>
            <a:off x="3463410" y="5903080"/>
            <a:ext cx="313351" cy="14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2"/>
          <p:cNvSpPr/>
          <p:nvPr/>
        </p:nvSpPr>
        <p:spPr>
          <a:xfrm>
            <a:off x="8133149" y="5929892"/>
            <a:ext cx="313351" cy="1499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2"/>
          <p:cNvSpPr/>
          <p:nvPr/>
        </p:nvSpPr>
        <p:spPr>
          <a:xfrm>
            <a:off x="8600711" y="1919451"/>
            <a:ext cx="2992346" cy="615811"/>
          </a:xfrm>
          <a:prstGeom prst="roundRect">
            <a:avLst>
              <a:gd name="adj" fmla="val 16667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PE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Institución</a:t>
            </a:r>
            <a:endParaRPr/>
          </a:p>
        </p:txBody>
      </p:sp>
      <p:sp>
        <p:nvSpPr>
          <p:cNvPr id="2158" name="Google Shape;2158;p12"/>
          <p:cNvSpPr/>
          <p:nvPr/>
        </p:nvSpPr>
        <p:spPr>
          <a:xfrm>
            <a:off x="3931796" y="1929796"/>
            <a:ext cx="4046319" cy="615811"/>
          </a:xfrm>
          <a:prstGeom prst="roundRect">
            <a:avLst>
              <a:gd name="adj" fmla="val 16667"/>
            </a:avLst>
          </a:prstGeom>
          <a:solidFill>
            <a:srgbClr val="8985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PE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Medio de verificación</a:t>
            </a:r>
            <a:endParaRPr/>
          </a:p>
        </p:txBody>
      </p:sp>
      <p:sp>
        <p:nvSpPr>
          <p:cNvPr id="2159" name="Google Shape;2159;p12"/>
          <p:cNvSpPr/>
          <p:nvPr/>
        </p:nvSpPr>
        <p:spPr>
          <a:xfrm>
            <a:off x="580879" y="1919452"/>
            <a:ext cx="2676266" cy="61581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lang="es-PE"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Entidades</a:t>
            </a:r>
            <a:endParaRPr/>
          </a:p>
        </p:txBody>
      </p:sp>
      <p:grpSp>
        <p:nvGrpSpPr>
          <p:cNvPr id="2160" name="Google Shape;2160;p12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161" name="Google Shape;2161;p12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2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i="0" u="none" strike="noStrike" cap="none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(3/7)</a:t>
              </a:r>
              <a:endParaRPr sz="296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3" name="Google Shape;2163;p12"/>
          <p:cNvSpPr txBox="1"/>
          <p:nvPr/>
        </p:nvSpPr>
        <p:spPr>
          <a:xfrm>
            <a:off x="576672" y="1364556"/>
            <a:ext cx="72566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Medios de verificación e instituciones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13"/>
          <p:cNvSpPr txBox="1"/>
          <p:nvPr/>
        </p:nvSpPr>
        <p:spPr>
          <a:xfrm>
            <a:off x="8316125" y="1287450"/>
            <a:ext cx="36249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s-PE" sz="22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structura de la ficha e interoperabilidad del PP</a:t>
            </a:r>
            <a:r>
              <a:rPr lang="es-PE" sz="24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4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0" name="Google Shape;2170;p13"/>
          <p:cNvGrpSpPr/>
          <p:nvPr/>
        </p:nvGrpSpPr>
        <p:grpSpPr>
          <a:xfrm>
            <a:off x="507222" y="1380314"/>
            <a:ext cx="11379978" cy="5051798"/>
            <a:chOff x="278574" y="759866"/>
            <a:chExt cx="11750201" cy="5936642"/>
          </a:xfrm>
        </p:grpSpPr>
        <p:sp>
          <p:nvSpPr>
            <p:cNvPr id="2171" name="Google Shape;2171;p13"/>
            <p:cNvSpPr/>
            <p:nvPr/>
          </p:nvSpPr>
          <p:spPr>
            <a:xfrm>
              <a:off x="3999446" y="6469590"/>
              <a:ext cx="162257" cy="1622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72" name="Google Shape;2172;p13"/>
            <p:cNvCxnSpPr>
              <a:stCxn id="2171" idx="6"/>
              <a:endCxn id="2173" idx="3"/>
            </p:cNvCxnSpPr>
            <p:nvPr/>
          </p:nvCxnSpPr>
          <p:spPr>
            <a:xfrm rot="10800000" flipH="1">
              <a:off x="4161703" y="4397918"/>
              <a:ext cx="2640600" cy="2152800"/>
            </a:xfrm>
            <a:prstGeom prst="bentConnector2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74" name="Google Shape;2174;p13"/>
            <p:cNvGrpSpPr/>
            <p:nvPr/>
          </p:nvGrpSpPr>
          <p:grpSpPr>
            <a:xfrm>
              <a:off x="4022299" y="1434194"/>
              <a:ext cx="2779953" cy="1452682"/>
              <a:chOff x="6141510" y="2151291"/>
              <a:chExt cx="4169930" cy="2179023"/>
            </a:xfrm>
          </p:grpSpPr>
          <p:sp>
            <p:nvSpPr>
              <p:cNvPr id="2175" name="Google Shape;2175;p13"/>
              <p:cNvSpPr/>
              <p:nvPr/>
            </p:nvSpPr>
            <p:spPr>
              <a:xfrm>
                <a:off x="6141510" y="2151291"/>
                <a:ext cx="243385" cy="243385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60950" tIns="30475" rIns="60950" bIns="304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548135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cxnSp>
            <p:nvCxnSpPr>
              <p:cNvPr id="2176" name="Google Shape;2176;p13"/>
              <p:cNvCxnSpPr>
                <a:endCxn id="2173" idx="1"/>
              </p:cNvCxnSpPr>
              <p:nvPr/>
            </p:nvCxnSpPr>
            <p:spPr>
              <a:xfrm>
                <a:off x="6450140" y="2272914"/>
                <a:ext cx="3861300" cy="2057400"/>
              </a:xfrm>
              <a:prstGeom prst="bentConnector2">
                <a:avLst/>
              </a:prstGeom>
              <a:noFill/>
              <a:ln w="28575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77" name="Google Shape;2177;p13"/>
            <p:cNvSpPr txBox="1"/>
            <p:nvPr/>
          </p:nvSpPr>
          <p:spPr>
            <a:xfrm>
              <a:off x="4155523" y="759866"/>
              <a:ext cx="26406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 i="0" u="none" strike="noStrike" cap="none">
                  <a:solidFill>
                    <a:srgbClr val="548135"/>
                  </a:solidFill>
                  <a:latin typeface="Open Sans"/>
                  <a:ea typeface="Open Sans"/>
                  <a:cs typeface="Open Sans"/>
                  <a:sym typeface="Open Sans"/>
                </a:rPr>
                <a:t>Datos Generales del Productor Agrario</a:t>
              </a:r>
              <a:endParaRPr/>
            </a:p>
          </p:txBody>
        </p:sp>
        <p:cxnSp>
          <p:nvCxnSpPr>
            <p:cNvPr id="2178" name="Google Shape;2178;p13"/>
            <p:cNvCxnSpPr/>
            <p:nvPr/>
          </p:nvCxnSpPr>
          <p:spPr>
            <a:xfrm>
              <a:off x="4605361" y="3330388"/>
              <a:ext cx="1534711" cy="7898"/>
            </a:xfrm>
            <a:prstGeom prst="straightConnector1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79" name="Google Shape;2179;p13"/>
            <p:cNvSpPr/>
            <p:nvPr/>
          </p:nvSpPr>
          <p:spPr>
            <a:xfrm>
              <a:off x="4028472" y="4374214"/>
              <a:ext cx="165889" cy="16225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80" name="Google Shape;2180;p13"/>
            <p:cNvCxnSpPr>
              <a:stCxn id="2179" idx="6"/>
            </p:cNvCxnSpPr>
            <p:nvPr/>
          </p:nvCxnSpPr>
          <p:spPr>
            <a:xfrm rot="10800000" flipH="1">
              <a:off x="4194361" y="3321043"/>
              <a:ext cx="395700" cy="1134300"/>
            </a:xfrm>
            <a:prstGeom prst="bentConnector2">
              <a:avLst/>
            </a:prstGeom>
            <a:noFill/>
            <a:ln w="28575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81" name="Google Shape;2181;p13"/>
            <p:cNvSpPr txBox="1"/>
            <p:nvPr/>
          </p:nvSpPr>
          <p:spPr>
            <a:xfrm>
              <a:off x="4098166" y="2319031"/>
              <a:ext cx="27873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>
                  <a:solidFill>
                    <a:srgbClr val="548135"/>
                  </a:solidFill>
                  <a:latin typeface="Open Sans"/>
                  <a:ea typeface="Open Sans"/>
                  <a:cs typeface="Open Sans"/>
                  <a:sym typeface="Open Sans"/>
                </a:rPr>
                <a:t>Datos de la Explotación Agraria</a:t>
              </a:r>
              <a:endParaRPr/>
            </a:p>
          </p:txBody>
        </p:sp>
        <p:sp>
          <p:nvSpPr>
            <p:cNvPr id="2182" name="Google Shape;2182;p13"/>
            <p:cNvSpPr txBox="1"/>
            <p:nvPr/>
          </p:nvSpPr>
          <p:spPr>
            <a:xfrm>
              <a:off x="4155523" y="5772439"/>
              <a:ext cx="2640600" cy="6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 u="none">
                  <a:solidFill>
                    <a:srgbClr val="548135"/>
                  </a:solidFill>
                  <a:latin typeface="Open Sans"/>
                  <a:ea typeface="Open Sans"/>
                  <a:cs typeface="Open Sans"/>
                  <a:sym typeface="Open Sans"/>
                </a:rPr>
                <a:t>Georreferenciación de la explotación agraria</a:t>
              </a:r>
              <a:endParaRPr/>
            </a:p>
          </p:txBody>
        </p:sp>
        <p:grpSp>
          <p:nvGrpSpPr>
            <p:cNvPr id="2183" name="Google Shape;2183;p13"/>
            <p:cNvGrpSpPr/>
            <p:nvPr/>
          </p:nvGrpSpPr>
          <p:grpSpPr>
            <a:xfrm>
              <a:off x="278574" y="789647"/>
              <a:ext cx="3760420" cy="5906861"/>
              <a:chOff x="1877465" y="1272722"/>
              <a:chExt cx="5640630" cy="8860292"/>
            </a:xfrm>
          </p:grpSpPr>
          <p:pic>
            <p:nvPicPr>
              <p:cNvPr id="2184" name="Google Shape;2184;p13"/>
              <p:cNvPicPr preferRelativeResize="0"/>
              <p:nvPr/>
            </p:nvPicPr>
            <p:blipFill rotWithShape="1">
              <a:blip r:embed="rId3">
                <a:alphaModFix/>
              </a:blip>
              <a:srcRect l="1722" t="23232" r="51632" b="9600"/>
              <a:stretch/>
            </p:blipFill>
            <p:spPr>
              <a:xfrm>
                <a:off x="1877465" y="5780456"/>
                <a:ext cx="5640630" cy="43525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85" name="Google Shape;2185;p13"/>
              <p:cNvPicPr preferRelativeResize="0"/>
              <p:nvPr/>
            </p:nvPicPr>
            <p:blipFill rotWithShape="1">
              <a:blip r:embed="rId4">
                <a:alphaModFix/>
              </a:blip>
              <a:srcRect l="1634" t="23096" r="51624" b="10497"/>
              <a:stretch/>
            </p:blipFill>
            <p:spPr>
              <a:xfrm>
                <a:off x="1877465" y="1272722"/>
                <a:ext cx="5640630" cy="45077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73" name="Google Shape;2173;p13"/>
            <p:cNvSpPr/>
            <p:nvPr/>
          </p:nvSpPr>
          <p:spPr>
            <a:xfrm>
              <a:off x="6125559" y="2886876"/>
              <a:ext cx="1353387" cy="1510953"/>
            </a:xfrm>
            <a:prstGeom prst="flowChartMagneticDisk">
              <a:avLst/>
            </a:prstGeom>
            <a:solidFill>
              <a:srgbClr val="92D05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BD PPA</a:t>
              </a:r>
              <a:endPara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8467339" y="1848730"/>
              <a:ext cx="3548432" cy="1832221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8480343" y="3928372"/>
              <a:ext cx="3548432" cy="1686658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2188" name="Google Shape;2188;p13"/>
            <p:cNvCxnSpPr/>
            <p:nvPr/>
          </p:nvCxnSpPr>
          <p:spPr>
            <a:xfrm rot="10800000" flipH="1">
              <a:off x="7478946" y="3790134"/>
              <a:ext cx="545782" cy="1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9" name="Google Shape;2189;p13"/>
            <p:cNvCxnSpPr/>
            <p:nvPr/>
          </p:nvCxnSpPr>
          <p:spPr>
            <a:xfrm>
              <a:off x="8024727" y="2753401"/>
              <a:ext cx="442612" cy="0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0" name="Google Shape;2190;p13"/>
            <p:cNvCxnSpPr/>
            <p:nvPr/>
          </p:nvCxnSpPr>
          <p:spPr>
            <a:xfrm rot="10800000">
              <a:off x="8024727" y="2753402"/>
              <a:ext cx="24508" cy="2084703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1" name="Google Shape;2191;p13"/>
            <p:cNvCxnSpPr/>
            <p:nvPr/>
          </p:nvCxnSpPr>
          <p:spPr>
            <a:xfrm rot="10800000" flipH="1">
              <a:off x="8049235" y="4838105"/>
              <a:ext cx="418104" cy="1"/>
            </a:xfrm>
            <a:prstGeom prst="straightConnector1">
              <a:avLst/>
            </a:prstGeom>
            <a:noFill/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192" name="Google Shape;2192;p13"/>
            <p:cNvGrpSpPr/>
            <p:nvPr/>
          </p:nvGrpSpPr>
          <p:grpSpPr>
            <a:xfrm>
              <a:off x="8668803" y="1964358"/>
              <a:ext cx="3279080" cy="1503907"/>
              <a:chOff x="583644" y="1318377"/>
              <a:chExt cx="16840699" cy="5660495"/>
            </a:xfrm>
          </p:grpSpPr>
          <p:pic>
            <p:nvPicPr>
              <p:cNvPr id="2193" name="Google Shape;2193;p13" descr="Resultado de imagen para midis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83644" y="1875286"/>
                <a:ext cx="4254774" cy="14178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4" name="Google Shape;2194;p13" descr="Imagen relacionada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3011525" y="2105112"/>
                <a:ext cx="4412818" cy="964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5" name="Google Shape;2195;p13" descr="Resultado de imagen para mtc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792580" y="1318377"/>
                <a:ext cx="2118652" cy="21186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6" name="Google Shape;2196;p13" descr="Resultado de imagen para minedu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314925" y="4135905"/>
                <a:ext cx="2792212" cy="27922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7" name="Google Shape;2197;p13" descr="Resultado de imagen para minsa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531050" y="4712465"/>
                <a:ext cx="3822448" cy="2266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8" name="Google Shape;2198;p13" descr="Resultado de imagen para reniec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8591523" y="1750374"/>
                <a:ext cx="3739711" cy="140743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9" name="Google Shape;2199;p13" descr="Resultado de imagen para mincetur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0211554" y="4442215"/>
                <a:ext cx="3248824" cy="2415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0" name="Google Shape;2200;p13" descr="Resultado de imagen para mef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13868065" y="4354173"/>
                <a:ext cx="3165354" cy="25026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01" name="Google Shape;2201;p13"/>
            <p:cNvGrpSpPr/>
            <p:nvPr/>
          </p:nvGrpSpPr>
          <p:grpSpPr>
            <a:xfrm>
              <a:off x="8552250" y="4041290"/>
              <a:ext cx="3430826" cy="1527036"/>
              <a:chOff x="380590" y="1770970"/>
              <a:chExt cx="16719974" cy="6205204"/>
            </a:xfrm>
          </p:grpSpPr>
          <p:pic>
            <p:nvPicPr>
              <p:cNvPr id="2202" name="Google Shape;2202;p13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3900288" y="4326113"/>
                <a:ext cx="4132693" cy="6498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3" name="Google Shape;2203;p13" descr="Resultado de imagen para serfor"/>
              <p:cNvPicPr preferRelativeResize="0"/>
              <p:nvPr/>
            </p:nvPicPr>
            <p:blipFill rotWithShape="1">
              <a:blip r:embed="rId14">
                <a:alphaModFix/>
              </a:blip>
              <a:srcRect/>
              <a:stretch/>
            </p:blipFill>
            <p:spPr>
              <a:xfrm>
                <a:off x="13554431" y="4147637"/>
                <a:ext cx="3546133" cy="89461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4" name="Google Shape;2204;p13" descr="Resultado de imagen para agrobanco"/>
              <p:cNvPicPr preferRelativeResize="0"/>
              <p:nvPr/>
            </p:nvPicPr>
            <p:blipFill rotWithShape="1">
              <a:blip r:embed="rId15">
                <a:alphaModFix/>
              </a:blip>
              <a:srcRect/>
              <a:stretch/>
            </p:blipFill>
            <p:spPr>
              <a:xfrm>
                <a:off x="8777161" y="6464909"/>
                <a:ext cx="3907965" cy="123100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5" name="Google Shape;2205;p13" descr="Imagen relacionada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380590" y="1947564"/>
                <a:ext cx="3864532" cy="13757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6" name="Google Shape;2206;p13" descr="Resultado de imagen para agrorural"/>
              <p:cNvPicPr preferRelativeResize="0"/>
              <p:nvPr/>
            </p:nvPicPr>
            <p:blipFill rotWithShape="1">
              <a:blip r:embed="rId17">
                <a:alphaModFix/>
              </a:blip>
              <a:srcRect/>
              <a:stretch/>
            </p:blipFill>
            <p:spPr>
              <a:xfrm>
                <a:off x="4713263" y="1996662"/>
                <a:ext cx="3024754" cy="124771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7" name="Google Shape;2207;p13" descr="Resultado de imagen para SENASA"/>
              <p:cNvPicPr preferRelativeResize="0"/>
              <p:nvPr/>
            </p:nvPicPr>
            <p:blipFill rotWithShape="1">
              <a:blip r:embed="rId18">
                <a:alphaModFix/>
              </a:blip>
              <a:srcRect/>
              <a:stretch/>
            </p:blipFill>
            <p:spPr>
              <a:xfrm>
                <a:off x="8964251" y="4090623"/>
                <a:ext cx="4201243" cy="12708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8" name="Google Shape;2208;p13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4713263" y="5928775"/>
                <a:ext cx="2842009" cy="20473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9" name="Google Shape;2209;p13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9113974" y="1868603"/>
                <a:ext cx="3013595" cy="13757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0" name="Google Shape;2210;p13"/>
              <p:cNvPicPr preferRelativeResize="0"/>
              <p:nvPr/>
            </p:nvPicPr>
            <p:blipFill rotWithShape="1">
              <a:blip r:embed="rId21">
                <a:alphaModFix/>
              </a:blip>
              <a:srcRect/>
              <a:stretch/>
            </p:blipFill>
            <p:spPr>
              <a:xfrm>
                <a:off x="1057714" y="3988458"/>
                <a:ext cx="2385087" cy="156399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1" name="Google Shape;2211;p13" descr="Resultado de imagen para sierra azul"/>
              <p:cNvPicPr preferRelativeResize="0"/>
              <p:nvPr/>
            </p:nvPicPr>
            <p:blipFill rotWithShape="1">
              <a:blip r:embed="rId22">
                <a:alphaModFix/>
              </a:blip>
              <a:srcRect/>
              <a:stretch/>
            </p:blipFill>
            <p:spPr>
              <a:xfrm>
                <a:off x="13357584" y="1770970"/>
                <a:ext cx="2728628" cy="15474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12" name="Google Shape;2212;p13"/>
            <p:cNvSpPr txBox="1"/>
            <p:nvPr/>
          </p:nvSpPr>
          <p:spPr>
            <a:xfrm>
              <a:off x="8607501" y="5167085"/>
              <a:ext cx="792976" cy="397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 dirty="0">
                  <a:solidFill>
                    <a:srgbClr val="548135"/>
                  </a:solidFill>
                  <a:latin typeface="Open Sans"/>
                  <a:ea typeface="Open Sans"/>
                  <a:cs typeface="Open Sans"/>
                  <a:sym typeface="Open Sans"/>
                </a:rPr>
                <a:t>GORE</a:t>
              </a:r>
              <a:endParaRPr dirty="0"/>
            </a:p>
          </p:txBody>
        </p:sp>
        <p:sp>
          <p:nvSpPr>
            <p:cNvPr id="2213" name="Google Shape;2213;p13"/>
            <p:cNvSpPr txBox="1"/>
            <p:nvPr/>
          </p:nvSpPr>
          <p:spPr>
            <a:xfrm>
              <a:off x="11191045" y="5167085"/>
              <a:ext cx="824726" cy="397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 dirty="0">
                  <a:solidFill>
                    <a:srgbClr val="548135"/>
                  </a:solidFill>
                  <a:latin typeface="Open Sans"/>
                  <a:ea typeface="Open Sans"/>
                  <a:cs typeface="Open Sans"/>
                  <a:sym typeface="Open Sans"/>
                </a:rPr>
                <a:t>GOLO</a:t>
              </a:r>
              <a:endParaRPr dirty="0"/>
            </a:p>
          </p:txBody>
        </p:sp>
      </p:grpSp>
      <p:grpSp>
        <p:nvGrpSpPr>
          <p:cNvPr id="2214" name="Google Shape;2214;p13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215" name="Google Shape;2215;p13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3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u="none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(4/7)</a:t>
              </a:r>
              <a:endParaRPr sz="2960" b="1" u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2" name="Google Shape;2222;p14"/>
          <p:cNvGrpSpPr/>
          <p:nvPr/>
        </p:nvGrpSpPr>
        <p:grpSpPr>
          <a:xfrm>
            <a:off x="3848192" y="1325880"/>
            <a:ext cx="7765952" cy="5132884"/>
            <a:chOff x="2407580" y="-694792"/>
            <a:chExt cx="14038384" cy="9110506"/>
          </a:xfrm>
        </p:grpSpPr>
        <p:pic>
          <p:nvPicPr>
            <p:cNvPr id="2223" name="Google Shape;222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07581" y="-694792"/>
              <a:ext cx="14038383" cy="905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4" name="Google Shape;2224;p14" descr="Imagen relacionad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07580" y="-277838"/>
              <a:ext cx="11887539" cy="86935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25" name="Google Shape;2225;p14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226" name="Google Shape;2226;p14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4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(5/7)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8" name="Google Shape;2228;p14"/>
          <p:cNvSpPr txBox="1"/>
          <p:nvPr/>
        </p:nvSpPr>
        <p:spPr>
          <a:xfrm>
            <a:off x="576672" y="3277294"/>
            <a:ext cx="3088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Sección de georreferenciación de la parcela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4" name="Google Shape;2234;p15"/>
          <p:cNvGrpSpPr/>
          <p:nvPr/>
        </p:nvGrpSpPr>
        <p:grpSpPr>
          <a:xfrm>
            <a:off x="576672" y="1438672"/>
            <a:ext cx="11009585" cy="4938977"/>
            <a:chOff x="933548" y="1545766"/>
            <a:chExt cx="16201601" cy="8207828"/>
          </a:xfrm>
        </p:grpSpPr>
        <p:grpSp>
          <p:nvGrpSpPr>
            <p:cNvPr id="2235" name="Google Shape;2235;p15"/>
            <p:cNvGrpSpPr/>
            <p:nvPr/>
          </p:nvGrpSpPr>
          <p:grpSpPr>
            <a:xfrm>
              <a:off x="933548" y="1545766"/>
              <a:ext cx="10256966" cy="8207828"/>
              <a:chOff x="622419" y="360164"/>
              <a:chExt cx="7693909" cy="6497836"/>
            </a:xfrm>
          </p:grpSpPr>
          <p:pic>
            <p:nvPicPr>
              <p:cNvPr id="2236" name="Google Shape;2236;p1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622419" y="360164"/>
                <a:ext cx="7693909" cy="64978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37" name="Google Shape;2237;p1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6418072" y="421652"/>
                <a:ext cx="1818494" cy="11870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2238" name="Google Shape;2238;p15"/>
            <p:cNvCxnSpPr/>
            <p:nvPr/>
          </p:nvCxnSpPr>
          <p:spPr>
            <a:xfrm>
              <a:off x="9613184" y="4986111"/>
              <a:ext cx="4545736" cy="592812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2239" name="Google Shape;2239;p15"/>
            <p:cNvPicPr preferRelativeResize="0"/>
            <p:nvPr/>
          </p:nvPicPr>
          <p:blipFill rotWithShape="1">
            <a:blip r:embed="rId5">
              <a:alphaModFix/>
            </a:blip>
            <a:srcRect t="-433" r="74366" b="6461"/>
            <a:stretch/>
          </p:blipFill>
          <p:spPr>
            <a:xfrm>
              <a:off x="12811073" y="3261049"/>
              <a:ext cx="4324076" cy="64925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0" name="Google Shape;2240;p15"/>
          <p:cNvSpPr txBox="1"/>
          <p:nvPr/>
        </p:nvSpPr>
        <p:spPr>
          <a:xfrm>
            <a:off x="576672" y="1467968"/>
            <a:ext cx="3376977" cy="954107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El Padrón generará agricultores georreferenciados y estratificados para caracterización de la Agricultura Familiar</a:t>
            </a:r>
            <a:endParaRPr/>
          </a:p>
        </p:txBody>
      </p:sp>
      <p:sp>
        <p:nvSpPr>
          <p:cNvPr id="2241" name="Google Shape;2241;p15"/>
          <p:cNvSpPr txBox="1"/>
          <p:nvPr/>
        </p:nvSpPr>
        <p:spPr>
          <a:xfrm>
            <a:off x="8647888" y="1163236"/>
            <a:ext cx="30886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Sección de georreferenciación de la parcela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2225;p14">
            <a:extLst>
              <a:ext uri="{FF2B5EF4-FFF2-40B4-BE49-F238E27FC236}">
                <a16:creationId xmlns="" xmlns:a16="http://schemas.microsoft.com/office/drawing/2014/main" id="{D775BC09-4EE3-4CB3-844E-015EBE5304BC}"/>
              </a:ext>
            </a:extLst>
          </p:cNvPr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12" name="Google Shape;2226;p14">
              <a:extLst>
                <a:ext uri="{FF2B5EF4-FFF2-40B4-BE49-F238E27FC236}">
                  <a16:creationId xmlns="" xmlns:a16="http://schemas.microsoft.com/office/drawing/2014/main" id="{00EB707D-8747-4398-BC1E-68DAB342AB82}"/>
                </a:ext>
              </a:extLst>
            </p:cNvPr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27;p14">
              <a:extLst>
                <a:ext uri="{FF2B5EF4-FFF2-40B4-BE49-F238E27FC236}">
                  <a16:creationId xmlns="" xmlns:a16="http://schemas.microsoft.com/office/drawing/2014/main" id="{92CC9F2E-0E92-4138-926D-BFC9752FA436}"/>
                </a:ext>
              </a:extLst>
            </p:cNvPr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(6/7)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2225;p14">
            <a:extLst>
              <a:ext uri="{FF2B5EF4-FFF2-40B4-BE49-F238E27FC236}">
                <a16:creationId xmlns="" xmlns:a16="http://schemas.microsoft.com/office/drawing/2014/main" id="{D775BC09-4EE3-4CB3-844E-015EBE5304BC}"/>
              </a:ext>
            </a:extLst>
          </p:cNvPr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12" name="Google Shape;2226;p14">
              <a:extLst>
                <a:ext uri="{FF2B5EF4-FFF2-40B4-BE49-F238E27FC236}">
                  <a16:creationId xmlns="" xmlns:a16="http://schemas.microsoft.com/office/drawing/2014/main" id="{00EB707D-8747-4398-BC1E-68DAB342AB82}"/>
                </a:ext>
              </a:extLst>
            </p:cNvPr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27;p14">
              <a:extLst>
                <a:ext uri="{FF2B5EF4-FFF2-40B4-BE49-F238E27FC236}">
                  <a16:creationId xmlns="" xmlns:a16="http://schemas.microsoft.com/office/drawing/2014/main" id="{92CC9F2E-0E92-4138-926D-BFC9752FA436}"/>
                </a:ext>
              </a:extLst>
            </p:cNvPr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REQUIERE UN NUEVO PADRÓN DE PRODUCTORES? (</a:t>
              </a:r>
              <a:r>
                <a:rPr lang="es-PE" sz="2960" b="1" dirty="0">
                  <a:solidFill>
                    <a:srgbClr val="00643E"/>
                  </a:solidFill>
                </a:rPr>
                <a:t>7</a:t>
              </a: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/7)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CuadroTexto 9">
            <a:extLst>
              <a:ext uri="{FF2B5EF4-FFF2-40B4-BE49-F238E27FC236}">
                <a16:creationId xmlns="" xmlns:a16="http://schemas.microsoft.com/office/drawing/2014/main" id="{709843F8-1F7B-43AB-A278-869822AE5803}"/>
              </a:ext>
            </a:extLst>
          </p:cNvPr>
          <p:cNvSpPr txBox="1"/>
          <p:nvPr/>
        </p:nvSpPr>
        <p:spPr>
          <a:xfrm>
            <a:off x="8663632" y="3090782"/>
            <a:ext cx="3324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Productores cuyos hogares han sido seleccionados: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75% beneficiarios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6A370F43-0C89-4E66-9368-588E79C80ECA}"/>
              </a:ext>
            </a:extLst>
          </p:cNvPr>
          <p:cNvGrpSpPr/>
          <p:nvPr/>
        </p:nvGrpSpPr>
        <p:grpSpPr>
          <a:xfrm>
            <a:off x="69439" y="1611670"/>
            <a:ext cx="3026045" cy="1015663"/>
            <a:chOff x="69439" y="1611670"/>
            <a:chExt cx="3026045" cy="1015663"/>
          </a:xfrm>
        </p:grpSpPr>
        <p:grpSp>
          <p:nvGrpSpPr>
            <p:cNvPr id="27" name="Grupo 26">
              <a:extLst>
                <a:ext uri="{FF2B5EF4-FFF2-40B4-BE49-F238E27FC236}">
                  <a16:creationId xmlns="" xmlns:a16="http://schemas.microsoft.com/office/drawing/2014/main" id="{2EFFF958-DD5E-4C07-B464-0B8B860164FD}"/>
                </a:ext>
              </a:extLst>
            </p:cNvPr>
            <p:cNvGrpSpPr/>
            <p:nvPr/>
          </p:nvGrpSpPr>
          <p:grpSpPr>
            <a:xfrm>
              <a:off x="2411600" y="1756509"/>
              <a:ext cx="683884" cy="725983"/>
              <a:chOff x="2297855" y="2080827"/>
              <a:chExt cx="2476500" cy="2476500"/>
            </a:xfrm>
          </p:grpSpPr>
          <p:pic>
            <p:nvPicPr>
              <p:cNvPr id="28" name="Picture 18">
                <a:extLst>
                  <a:ext uri="{FF2B5EF4-FFF2-40B4-BE49-F238E27FC236}">
                    <a16:creationId xmlns="" xmlns:a16="http://schemas.microsoft.com/office/drawing/2014/main" id="{7B20C8AB-E2A1-495F-917F-76EA9B4DE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51538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7855" y="2080827"/>
                <a:ext cx="2476500" cy="2476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0">
                <a:extLst>
                  <a:ext uri="{FF2B5EF4-FFF2-40B4-BE49-F238E27FC236}">
                    <a16:creationId xmlns="" xmlns:a16="http://schemas.microsoft.com/office/drawing/2014/main" id="{38A467E7-F257-41FF-8636-FD3FE6F250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10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7855" y="2080827"/>
                <a:ext cx="2476500" cy="2476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uadroTexto 29">
              <a:extLst>
                <a:ext uri="{FF2B5EF4-FFF2-40B4-BE49-F238E27FC236}">
                  <a16:creationId xmlns="" xmlns:a16="http://schemas.microsoft.com/office/drawing/2014/main" id="{5559200C-6054-4711-937D-D0CFA93C4584}"/>
                </a:ext>
              </a:extLst>
            </p:cNvPr>
            <p:cNvSpPr txBox="1"/>
            <p:nvPr/>
          </p:nvSpPr>
          <p:spPr>
            <a:xfrm>
              <a:off x="69439" y="1611670"/>
              <a:ext cx="2463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REGISTRO DE PRODUCTORES MINAGRI</a:t>
              </a: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="" xmlns:a16="http://schemas.microsoft.com/office/drawing/2014/main" id="{516ABAE8-5E35-49D4-96EE-A17EEC619124}"/>
              </a:ext>
            </a:extLst>
          </p:cNvPr>
          <p:cNvSpPr txBox="1"/>
          <p:nvPr/>
        </p:nvSpPr>
        <p:spPr>
          <a:xfrm>
            <a:off x="304800" y="2696139"/>
            <a:ext cx="3480122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BD </a:t>
            </a:r>
            <a:r>
              <a:rPr kumimoji="0" lang="es-MX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OPAs</a:t>
            </a: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 Programas Especiales</a:t>
            </a:r>
          </a:p>
          <a:p>
            <a:pPr marL="174625" marR="0" lvl="0" indent="-174625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BD CENAGRO</a:t>
            </a:r>
          </a:p>
          <a:p>
            <a:pPr marL="174625" marR="0" lvl="0" indent="-174625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BD Juntas de Usuarios y Organizaciones de productores</a:t>
            </a:r>
          </a:p>
          <a:p>
            <a:pPr marL="174625" marR="0" lvl="0" indent="-174625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BD SAC,</a:t>
            </a:r>
          </a:p>
          <a:p>
            <a:pPr marL="174625" marR="0" lvl="0" indent="-174625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BD AGROBANCO, </a:t>
            </a:r>
          </a:p>
          <a:p>
            <a:pPr marL="174625" marR="0" lvl="0" indent="-174625" algn="l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BD Predios Rurales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62D5B1DD-9866-4D0D-92BA-AC7FD51CBC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30" r="13026" b="12119"/>
          <a:stretch/>
        </p:blipFill>
        <p:spPr>
          <a:xfrm>
            <a:off x="306197" y="4339666"/>
            <a:ext cx="3120205" cy="233468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1C800997-CDF5-4E1A-9F5F-1446F0195706}"/>
              </a:ext>
            </a:extLst>
          </p:cNvPr>
          <p:cNvSpPr txBox="1"/>
          <p:nvPr/>
        </p:nvSpPr>
        <p:spPr>
          <a:xfrm>
            <a:off x="8908988" y="5280561"/>
            <a:ext cx="2789877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S/. 1,147</a:t>
            </a:r>
            <a:r>
              <a:rPr lang="es-PE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Mills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="" xmlns:a16="http://schemas.microsoft.com/office/drawing/2014/main" id="{400D140F-9B64-4278-BE97-0ADF43E0EBAD}"/>
              </a:ext>
            </a:extLst>
          </p:cNvPr>
          <p:cNvGrpSpPr/>
          <p:nvPr/>
        </p:nvGrpSpPr>
        <p:grpSpPr>
          <a:xfrm>
            <a:off x="3872137" y="1638881"/>
            <a:ext cx="4766520" cy="4877120"/>
            <a:chOff x="3872137" y="1638881"/>
            <a:chExt cx="4766520" cy="4877120"/>
          </a:xfrm>
        </p:grpSpPr>
        <p:sp>
          <p:nvSpPr>
            <p:cNvPr id="15" name="TextBox 20">
              <a:extLst>
                <a:ext uri="{FF2B5EF4-FFF2-40B4-BE49-F238E27FC236}">
                  <a16:creationId xmlns="" xmlns:a16="http://schemas.microsoft.com/office/drawing/2014/main" id="{4410E5E6-3F20-492A-B3A6-FA5A06AD8F41}"/>
                </a:ext>
              </a:extLst>
            </p:cNvPr>
            <p:cNvSpPr txBox="1"/>
            <p:nvPr/>
          </p:nvSpPr>
          <p:spPr>
            <a:xfrm>
              <a:off x="6775416" y="4485161"/>
              <a:ext cx="47000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eague Spartan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="" xmlns:a16="http://schemas.microsoft.com/office/drawing/2014/main" id="{D806F072-6148-46EA-8DF1-CB7983D827CE}"/>
                </a:ext>
              </a:extLst>
            </p:cNvPr>
            <p:cNvSpPr txBox="1"/>
            <p:nvPr/>
          </p:nvSpPr>
          <p:spPr>
            <a:xfrm>
              <a:off x="7324895" y="4355256"/>
              <a:ext cx="327333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League Spartan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="" xmlns:a16="http://schemas.microsoft.com/office/drawing/2014/main" id="{F78699C6-6973-4E92-AD28-2C1C2DA0BCFA}"/>
                </a:ext>
              </a:extLst>
            </p:cNvPr>
            <p:cNvSpPr txBox="1"/>
            <p:nvPr/>
          </p:nvSpPr>
          <p:spPr>
            <a:xfrm>
              <a:off x="6540341" y="3028483"/>
              <a:ext cx="719048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asa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A95B0BD8-EE5D-4299-A674-CDED3110C03D}"/>
                </a:ext>
              </a:extLst>
            </p:cNvPr>
            <p:cNvGrpSpPr/>
            <p:nvPr/>
          </p:nvGrpSpPr>
          <p:grpSpPr>
            <a:xfrm>
              <a:off x="3872137" y="1638881"/>
              <a:ext cx="4766520" cy="4538466"/>
              <a:chOff x="2037632" y="229347"/>
              <a:chExt cx="4858486" cy="4692889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9" name="Elipse 18">
                <a:extLst>
                  <a:ext uri="{FF2B5EF4-FFF2-40B4-BE49-F238E27FC236}">
                    <a16:creationId xmlns="" xmlns:a16="http://schemas.microsoft.com/office/drawing/2014/main" id="{2FAF20D2-266B-4F3D-8D1C-18B198F48C34}"/>
                  </a:ext>
                </a:extLst>
              </p:cNvPr>
              <p:cNvSpPr/>
              <p:nvPr/>
            </p:nvSpPr>
            <p:spPr>
              <a:xfrm>
                <a:off x="2037632" y="229347"/>
                <a:ext cx="4858486" cy="4692889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Elipse 4">
                <a:extLst>
                  <a:ext uri="{FF2B5EF4-FFF2-40B4-BE49-F238E27FC236}">
                    <a16:creationId xmlns="" xmlns:a16="http://schemas.microsoft.com/office/drawing/2014/main" id="{0C7A164F-EF74-4C9C-940E-42B6627F9BB4}"/>
                  </a:ext>
                </a:extLst>
              </p:cNvPr>
              <p:cNvSpPr txBox="1"/>
              <p:nvPr/>
            </p:nvSpPr>
            <p:spPr>
              <a:xfrm>
                <a:off x="2523726" y="254510"/>
                <a:ext cx="3759236" cy="73786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marR="0" lvl="0" indent="-171450" algn="l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s-MX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10668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2,011,458</a:t>
                </a:r>
              </a:p>
            </p:txBody>
          </p:sp>
        </p:grpSp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02081909-FA5A-42F2-A928-1CD40B9A1DDB}"/>
                </a:ext>
              </a:extLst>
            </p:cNvPr>
            <p:cNvGrpSpPr/>
            <p:nvPr/>
          </p:nvGrpSpPr>
          <p:grpSpPr>
            <a:xfrm>
              <a:off x="4232731" y="2562299"/>
              <a:ext cx="4045332" cy="3532644"/>
              <a:chOff x="2655836" y="1112996"/>
              <a:chExt cx="3689349" cy="3689349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23" name="Elipse 22">
                <a:extLst>
                  <a:ext uri="{FF2B5EF4-FFF2-40B4-BE49-F238E27FC236}">
                    <a16:creationId xmlns="" xmlns:a16="http://schemas.microsoft.com/office/drawing/2014/main" id="{86C0189A-D00B-42C5-9A0D-E65AF16B9C83}"/>
                  </a:ext>
                </a:extLst>
              </p:cNvPr>
              <p:cNvSpPr/>
              <p:nvPr/>
            </p:nvSpPr>
            <p:spPr>
              <a:xfrm>
                <a:off x="2655836" y="1112996"/>
                <a:ext cx="3689349" cy="36893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Elipse 6">
                <a:extLst>
                  <a:ext uri="{FF2B5EF4-FFF2-40B4-BE49-F238E27FC236}">
                    <a16:creationId xmlns="" xmlns:a16="http://schemas.microsoft.com/office/drawing/2014/main" id="{BEF2E91B-1BDF-4E3D-B96B-70B0FA5F6AF5}"/>
                  </a:ext>
                </a:extLst>
              </p:cNvPr>
              <p:cNvSpPr txBox="1"/>
              <p:nvPr/>
            </p:nvSpPr>
            <p:spPr>
              <a:xfrm>
                <a:off x="3324375" y="2442802"/>
                <a:ext cx="2268383" cy="6917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170688" rIns="170688" bIns="170688" numCol="1" spcCol="1270" anchor="ctr" anchorCtr="0"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1,509,258</a:t>
                </a:r>
              </a:p>
            </p:txBody>
          </p:sp>
        </p:grpSp>
        <p:sp>
          <p:nvSpPr>
            <p:cNvPr id="35" name="15 CuadroTexto">
              <a:extLst>
                <a:ext uri="{FF2B5EF4-FFF2-40B4-BE49-F238E27FC236}">
                  <a16:creationId xmlns="" xmlns:a16="http://schemas.microsoft.com/office/drawing/2014/main" id="{2DC4F313-9AA4-4E37-8149-D94C47366B39}"/>
                </a:ext>
              </a:extLst>
            </p:cNvPr>
            <p:cNvSpPr txBox="1"/>
            <p:nvPr/>
          </p:nvSpPr>
          <p:spPr>
            <a:xfrm>
              <a:off x="4633408" y="6254391"/>
              <a:ext cx="32439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Fuente: MIDIS-MINAGRI</a:t>
              </a:r>
            </a:p>
          </p:txBody>
        </p:sp>
      </p:grpSp>
      <p:sp>
        <p:nvSpPr>
          <p:cNvPr id="36" name="Rectángulo 4">
            <a:extLst>
              <a:ext uri="{FF2B5EF4-FFF2-40B4-BE49-F238E27FC236}">
                <a16:creationId xmlns="" xmlns:a16="http://schemas.microsoft.com/office/drawing/2014/main" id="{6FE53232-D061-4721-81EF-9F2492A6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6723" y="874703"/>
            <a:ext cx="43521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alt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b="1" noProof="0" dirty="0">
                <a:solidFill>
                  <a:schemeClr val="accent3"/>
                </a:solidFill>
                <a:latin typeface="Gadugi" panose="020B0502040204020203" pitchFamily="34" charset="0"/>
                <a:cs typeface="Arial" panose="020B0604020202020204" pitchFamily="34" charset="0"/>
              </a:rPr>
              <a:t>PRE PADRON DE PRODUCTORES AGRARIOS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PE" altLang="es-PE" sz="2400" b="1" i="0" u="none" strike="noStrike" kern="1200" cap="none" spc="0" normalizeH="0" baseline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E" altLang="es-PE" sz="2400" b="1" i="0" u="none" strike="noStrike" kern="1200" cap="none" spc="0" normalizeH="0" baseline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adugi" panose="020B0502040204020203" pitchFamily="34" charset="0"/>
                <a:cs typeface="Arial" panose="020B0604020202020204" pitchFamily="34" charset="0"/>
              </a:rPr>
              <a:t>COBERTURA DE BONOS</a:t>
            </a:r>
            <a:endParaRPr kumimoji="0" lang="es-PE" altLang="es-PE" sz="24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Gadugi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="" xmlns:a16="http://schemas.microsoft.com/office/drawing/2014/main" id="{63C209CC-E8ED-4D30-A818-E52BCAF5BA45}"/>
              </a:ext>
            </a:extLst>
          </p:cNvPr>
          <p:cNvCxnSpPr>
            <a:cxnSpLocks/>
          </p:cNvCxnSpPr>
          <p:nvPr/>
        </p:nvCxnSpPr>
        <p:spPr>
          <a:xfrm>
            <a:off x="7235680" y="4229613"/>
            <a:ext cx="1526355" cy="519166"/>
          </a:xfrm>
          <a:prstGeom prst="straightConnector1">
            <a:avLst/>
          </a:prstGeom>
          <a:ln w="3810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="" xmlns:a16="http://schemas.microsoft.com/office/drawing/2014/main" id="{80813637-E3BE-4A2F-A631-4D9DCB9377BA}"/>
              </a:ext>
            </a:extLst>
          </p:cNvPr>
          <p:cNvCxnSpPr>
            <a:cxnSpLocks/>
          </p:cNvCxnSpPr>
          <p:nvPr/>
        </p:nvCxnSpPr>
        <p:spPr>
          <a:xfrm flipV="1">
            <a:off x="3426403" y="2163685"/>
            <a:ext cx="1759536" cy="11335"/>
          </a:xfrm>
          <a:prstGeom prst="straightConnector1">
            <a:avLst/>
          </a:prstGeom>
          <a:ln w="38100">
            <a:solidFill>
              <a:schemeClr val="accent3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5">
            <a:extLst>
              <a:ext uri="{FF2B5EF4-FFF2-40B4-BE49-F238E27FC236}">
                <a16:creationId xmlns="" xmlns:a16="http://schemas.microsoft.com/office/drawing/2014/main" id="{CA6B884A-4599-4911-9EE2-0BE53B63D57F}"/>
              </a:ext>
            </a:extLst>
          </p:cNvPr>
          <p:cNvCxnSpPr>
            <a:stCxn id="24" idx="2"/>
          </p:cNvCxnSpPr>
          <p:nvPr/>
        </p:nvCxnSpPr>
        <p:spPr>
          <a:xfrm rot="5400000">
            <a:off x="4189620" y="3661174"/>
            <a:ext cx="1182968" cy="2856605"/>
          </a:xfrm>
          <a:prstGeom prst="bentConnector2">
            <a:avLst/>
          </a:prstGeom>
          <a:ln w="381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4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16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249" name="Google Shape;2249;p16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6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INTERVENCIONES ARTICULADAS PARA LA GESTIÓN DE LA AF (1/5)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1" name="Google Shape;2251;p16"/>
          <p:cNvSpPr txBox="1"/>
          <p:nvPr/>
        </p:nvSpPr>
        <p:spPr>
          <a:xfrm>
            <a:off x="572059" y="1502207"/>
            <a:ext cx="1104788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 b="0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s-PE" sz="2200" b="1" i="0" dirty="0">
                <a:solidFill>
                  <a:schemeClr val="accent3"/>
                </a:solidFill>
              </a:rPr>
              <a:t>PLANAF</a:t>
            </a:r>
            <a:r>
              <a:rPr lang="es-PE" sz="2200" b="0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2019-2021 tiene como objetivo general el </a:t>
            </a:r>
            <a:r>
              <a:rPr lang="es-PE" sz="22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mejorar los ingresos de los productores y productoras de la agricultura familiar de manera sostenible y como objetivos específicos los siguientes:</a:t>
            </a:r>
            <a:endParaRPr sz="22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2" name="Google Shape;2252;p16"/>
          <p:cNvGrpSpPr/>
          <p:nvPr/>
        </p:nvGrpSpPr>
        <p:grpSpPr>
          <a:xfrm>
            <a:off x="628937" y="2763518"/>
            <a:ext cx="10934122" cy="1330963"/>
            <a:chOff x="203" y="50798"/>
            <a:chExt cx="10934122" cy="1330963"/>
          </a:xfrm>
        </p:grpSpPr>
        <p:sp>
          <p:nvSpPr>
            <p:cNvPr id="2253" name="Google Shape;2253;p16"/>
            <p:cNvSpPr/>
            <p:nvPr/>
          </p:nvSpPr>
          <p:spPr>
            <a:xfrm>
              <a:off x="203" y="50798"/>
              <a:ext cx="3512831" cy="133096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6"/>
            <p:cNvSpPr txBox="1"/>
            <p:nvPr/>
          </p:nvSpPr>
          <p:spPr>
            <a:xfrm>
              <a:off x="203" y="50798"/>
              <a:ext cx="3512831" cy="1330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Ultra"/>
                <a:buNone/>
              </a:pPr>
              <a:r>
                <a:rPr lang="es-PE" sz="1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OE1: Incrementar el nivel de  productividad de los agricultores y agricultoras familiares.</a:t>
              </a:r>
              <a:endParaRPr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6"/>
            <p:cNvSpPr/>
            <p:nvPr/>
          </p:nvSpPr>
          <p:spPr>
            <a:xfrm>
              <a:off x="3710848" y="50798"/>
              <a:ext cx="3512831" cy="133096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6"/>
            <p:cNvSpPr txBox="1"/>
            <p:nvPr/>
          </p:nvSpPr>
          <p:spPr>
            <a:xfrm>
              <a:off x="3710848" y="50798"/>
              <a:ext cx="3512831" cy="1330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Ultra"/>
                <a:buNone/>
              </a:pPr>
              <a:r>
                <a:rPr lang="es-PE" sz="1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OE2: Incrementar en los niveles de seguridad alimentaria de los agricultores y agricultoras familiares</a:t>
              </a:r>
              <a:endParaRPr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421494" y="50798"/>
              <a:ext cx="3512831" cy="1330963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6"/>
            <p:cNvSpPr txBox="1"/>
            <p:nvPr/>
          </p:nvSpPr>
          <p:spPr>
            <a:xfrm>
              <a:off x="7421494" y="50798"/>
              <a:ext cx="3512831" cy="1330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800"/>
                <a:buFont typeface="Ultra"/>
                <a:buNone/>
              </a:pPr>
              <a:r>
                <a:rPr lang="es-PE" sz="1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OE3: Incrementar la eficiencia del manejo sostenible de los recursos naturales, a favor de los agricultores y agricultoras familiares</a:t>
              </a:r>
              <a:endParaRPr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9" name="Google Shape;2259;p16"/>
          <p:cNvSpPr txBox="1"/>
          <p:nvPr/>
        </p:nvSpPr>
        <p:spPr>
          <a:xfrm>
            <a:off x="507222" y="4357167"/>
            <a:ext cx="109345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entidades involucradas son: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0" name="Google Shape;2260;p16" descr="Resultado de imagen para midis"/>
          <p:cNvPicPr preferRelativeResize="0"/>
          <p:nvPr/>
        </p:nvPicPr>
        <p:blipFill rotWithShape="1">
          <a:blip r:embed="rId3">
            <a:alphaModFix/>
          </a:blip>
          <a:srcRect l="1339" t="7548" r="1330" b="6781"/>
          <a:stretch/>
        </p:blipFill>
        <p:spPr>
          <a:xfrm>
            <a:off x="595461" y="4892455"/>
            <a:ext cx="2372833" cy="5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1" name="Google Shape;2261;p16" descr="Resultado de imagen para produ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734" y="6029962"/>
            <a:ext cx="2333135" cy="50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2" name="Google Shape;2262;p16" descr="Resultado de imagen para mincetu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7240" y="6029962"/>
            <a:ext cx="2274196" cy="50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3" name="Google Shape;2263;p16" descr="Resultado de imagen para minam"/>
          <p:cNvPicPr preferRelativeResize="0"/>
          <p:nvPr/>
        </p:nvPicPr>
        <p:blipFill rotWithShape="1">
          <a:blip r:embed="rId6">
            <a:alphaModFix/>
          </a:blip>
          <a:srcRect l="-730" t="11345" r="4798" b="12874"/>
          <a:stretch/>
        </p:blipFill>
        <p:spPr>
          <a:xfrm>
            <a:off x="628734" y="5438504"/>
            <a:ext cx="2333135" cy="53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4" name="Google Shape;2264;p16" descr="Resultado de imagen para mtc"/>
          <p:cNvPicPr preferRelativeResize="0"/>
          <p:nvPr/>
        </p:nvPicPr>
        <p:blipFill rotWithShape="1">
          <a:blip r:embed="rId7">
            <a:alphaModFix/>
          </a:blip>
          <a:srcRect t="5564" b="2969"/>
          <a:stretch/>
        </p:blipFill>
        <p:spPr>
          <a:xfrm>
            <a:off x="3253356" y="4886760"/>
            <a:ext cx="2333135" cy="5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5" name="Google Shape;2265;p16" descr="Resultado de imagen para ministerio viviend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7240" y="5438504"/>
            <a:ext cx="2274196" cy="533816"/>
          </a:xfrm>
          <a:prstGeom prst="rect">
            <a:avLst/>
          </a:prstGeom>
          <a:noFill/>
          <a:ln>
            <a:noFill/>
          </a:ln>
        </p:spPr>
      </p:pic>
      <p:sp>
        <p:nvSpPr>
          <p:cNvPr id="2266" name="Google Shape;2266;p16"/>
          <p:cNvSpPr txBox="1"/>
          <p:nvPr/>
        </p:nvSpPr>
        <p:spPr>
          <a:xfrm>
            <a:off x="9079577" y="6097824"/>
            <a:ext cx="2274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GOREs y GOLOs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7" name="Google Shape;2267;p16" descr="Resultado de imagen para MINS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4486" y="4891244"/>
            <a:ext cx="2398742" cy="5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8" name="Google Shape;2268;p16" descr="Resultado de imagen para MINISTERIO EDUCACIÓ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83696" y="5489968"/>
            <a:ext cx="2289532" cy="4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9" name="Google Shape;2269;p16" descr="Resultado de imagen para ministerio de cultura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83696" y="6055368"/>
            <a:ext cx="2289532" cy="482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0" name="Google Shape;2270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991600" y="5489968"/>
            <a:ext cx="2450151" cy="47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1" name="Google Shape;2271;p16" descr="Resultado de imagen para ministerio de MUJER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91600" y="4897835"/>
            <a:ext cx="2450151" cy="509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" grpId="0"/>
      <p:bldP spid="2259" grpId="0"/>
      <p:bldP spid="2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7" name="Google Shape;2277;p17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278" name="Google Shape;2278;p17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7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INTERVENCIONES ARTICULADAS PARA LA GESTIÓN DE LA AF (2/5)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0" name="Google Shape;2280;p17"/>
          <p:cNvGrpSpPr/>
          <p:nvPr/>
        </p:nvGrpSpPr>
        <p:grpSpPr>
          <a:xfrm>
            <a:off x="576672" y="1518715"/>
            <a:ext cx="5588700" cy="4743852"/>
            <a:chOff x="0" y="32688"/>
            <a:chExt cx="5588700" cy="4743852"/>
          </a:xfrm>
        </p:grpSpPr>
        <p:sp>
          <p:nvSpPr>
            <p:cNvPr id="2281" name="Google Shape;2281;p17"/>
            <p:cNvSpPr/>
            <p:nvPr/>
          </p:nvSpPr>
          <p:spPr>
            <a:xfrm>
              <a:off x="0" y="32688"/>
              <a:ext cx="5576020" cy="16092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7"/>
            <p:cNvSpPr txBox="1"/>
            <p:nvPr/>
          </p:nvSpPr>
          <p:spPr>
            <a:xfrm>
              <a:off x="47133" y="79821"/>
              <a:ext cx="4320576" cy="1514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92075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lang="es-PE" sz="1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1) Modelación</a:t>
              </a:r>
              <a:endParaRPr sz="1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2075" marR="0" lvl="1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lang="es-PE" sz="1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ENA 2015 y 2016:</a:t>
              </a: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2075" marR="0" lvl="1" indent="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lang="es-PE" sz="1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Ingreso Neto Agropecuario = f(Variables AF, tipología distrital urbano-rural) </a:t>
              </a: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2" indent="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Noto Sans Symbols"/>
                <a:buNone/>
              </a:pPr>
              <a:r>
                <a:rPr lang="es-PE" sz="1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i) Características de la Unidad Agropecuaria</a:t>
              </a:r>
              <a:endParaRPr/>
            </a:p>
            <a:p>
              <a:pPr marL="228600" marR="0" lvl="2" indent="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Noto Sans Symbols"/>
                <a:buNone/>
              </a:pPr>
              <a:r>
                <a:rPr lang="es-PE" sz="1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ii) Características del productor</a:t>
              </a:r>
              <a:endParaRPr/>
            </a:p>
            <a:p>
              <a:pPr marL="228600" marR="0" lvl="2" indent="0" algn="just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Noto Sans Symbols"/>
                <a:buNone/>
              </a:pPr>
              <a:r>
                <a:rPr lang="es-PE" sz="1400" b="1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iii) Dimensión territorial (distrital urbana-rural)</a:t>
              </a: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7"/>
            <p:cNvSpPr/>
            <p:nvPr/>
          </p:nvSpPr>
          <p:spPr>
            <a:xfrm>
              <a:off x="0" y="1815967"/>
              <a:ext cx="5576020" cy="98446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7"/>
            <p:cNvSpPr txBox="1"/>
            <p:nvPr/>
          </p:nvSpPr>
          <p:spPr>
            <a:xfrm>
              <a:off x="28834" y="1844801"/>
              <a:ext cx="4368314" cy="92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92075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lang="es-PE" sz="1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2) Evaluación y selección de variables</a:t>
              </a:r>
              <a:endParaRPr/>
            </a:p>
            <a:p>
              <a:pPr marL="92075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lang="es-PE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Identificación de determinantes del ingreso, así como la importancia relativa de cada uno de estos en las variables de la dimensión territorial </a:t>
              </a:r>
              <a:endParaRPr sz="1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17"/>
            <p:cNvSpPr/>
            <p:nvPr/>
          </p:nvSpPr>
          <p:spPr>
            <a:xfrm>
              <a:off x="0" y="2991587"/>
              <a:ext cx="5576020" cy="85932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7"/>
            <p:cNvSpPr txBox="1"/>
            <p:nvPr/>
          </p:nvSpPr>
          <p:spPr>
            <a:xfrm>
              <a:off x="25169" y="3016756"/>
              <a:ext cx="4382614" cy="8089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92075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lang="es-PE" sz="1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3) Estimación de ingresos Uas</a:t>
              </a:r>
              <a:endParaRPr sz="1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92075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lang="es-PE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Aplicación de variables significativas y pesos estimados en las UAs del CENAGRO</a:t>
              </a:r>
              <a:endParaRPr sz="1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7"/>
            <p:cNvSpPr/>
            <p:nvPr/>
          </p:nvSpPr>
          <p:spPr>
            <a:xfrm>
              <a:off x="0" y="4036676"/>
              <a:ext cx="5576020" cy="73986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7"/>
            <p:cNvSpPr txBox="1"/>
            <p:nvPr/>
          </p:nvSpPr>
          <p:spPr>
            <a:xfrm>
              <a:off x="21670" y="4058346"/>
              <a:ext cx="4382642" cy="696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92075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Arial"/>
                <a:buNone/>
              </a:pPr>
              <a:r>
                <a:rPr lang="es-PE" sz="1400" b="1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4) Clasificación de tres tipos de AF</a:t>
              </a:r>
              <a:endParaRPr/>
            </a:p>
            <a:p>
              <a:pPr marL="92075" marR="0" lvl="0" indent="0" algn="just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Arial"/>
                <a:buNone/>
              </a:pPr>
              <a:r>
                <a:rPr lang="es-PE" sz="14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Selección de puntos de corte (Escobal y Armas 2015)</a:t>
              </a:r>
              <a:endParaRPr sz="1400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7"/>
            <p:cNvSpPr/>
            <p:nvPr/>
          </p:nvSpPr>
          <p:spPr>
            <a:xfrm>
              <a:off x="4892974" y="1477260"/>
              <a:ext cx="683045" cy="683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17"/>
            <p:cNvSpPr txBox="1"/>
            <p:nvPr/>
          </p:nvSpPr>
          <p:spPr>
            <a:xfrm>
              <a:off x="5046659" y="1477260"/>
              <a:ext cx="375675" cy="51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endPara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7"/>
            <p:cNvSpPr/>
            <p:nvPr/>
          </p:nvSpPr>
          <p:spPr>
            <a:xfrm>
              <a:off x="4892564" y="2658644"/>
              <a:ext cx="683045" cy="683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7"/>
            <p:cNvSpPr txBox="1"/>
            <p:nvPr/>
          </p:nvSpPr>
          <p:spPr>
            <a:xfrm>
              <a:off x="5046249" y="2658644"/>
              <a:ext cx="375675" cy="51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endPara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7"/>
            <p:cNvSpPr/>
            <p:nvPr/>
          </p:nvSpPr>
          <p:spPr>
            <a:xfrm>
              <a:off x="4905655" y="3700665"/>
              <a:ext cx="683045" cy="68304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7"/>
            <p:cNvSpPr txBox="1"/>
            <p:nvPr/>
          </p:nvSpPr>
          <p:spPr>
            <a:xfrm>
              <a:off x="5059340" y="3700665"/>
              <a:ext cx="375675" cy="51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endParaRPr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5" name="Google Shape;2295;p17"/>
          <p:cNvSpPr/>
          <p:nvPr/>
        </p:nvSpPr>
        <p:spPr>
          <a:xfrm>
            <a:off x="6502400" y="1486027"/>
            <a:ext cx="5415280" cy="499844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❖"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Se utilizaron los puntos de corte estimados por </a:t>
            </a:r>
            <a:r>
              <a:rPr lang="es-PE" sz="1400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Escobal</a:t>
            </a: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&amp; Armas (2015) para el </a:t>
            </a:r>
            <a:r>
              <a:rPr lang="es-PE" sz="1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Ingreso Neto Agrícola (YNA). </a:t>
            </a: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Para estos se usan las </a:t>
            </a:r>
            <a:r>
              <a:rPr lang="es-PE" sz="1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líneas de pobreza (LINEA) </a:t>
            </a: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s-PE" sz="1400" b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pobreza extrema (LINPE) </a:t>
            </a: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rurales por región natural.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0238" marR="0" lvl="1" indent="-282575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ltra"/>
              <a:buAutoNum type="arabicPeriod"/>
            </a:pPr>
            <a:r>
              <a:rPr lang="es-PE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 de subsistencia: 	YNA &lt; LINPE</a:t>
            </a:r>
            <a:endParaRPr dirty="0"/>
          </a:p>
          <a:p>
            <a:pPr marL="630238" marR="0" lvl="1" indent="-282575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ltra"/>
              <a:buAutoNum type="arabicPeriod"/>
            </a:pPr>
            <a:r>
              <a:rPr lang="es-PE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 Intermedia I:	 	LINPE &lt; YNA &lt; LINEAP</a:t>
            </a:r>
            <a:endParaRPr dirty="0"/>
          </a:p>
          <a:p>
            <a:pPr marL="630238" marR="0" lvl="1" indent="-282575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ltra"/>
              <a:buAutoNum type="arabicPeriod"/>
            </a:pPr>
            <a:r>
              <a:rPr lang="es-PE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 Intermedia II:		LINEAP &lt; YNA &lt; 2.4*LINEAP</a:t>
            </a:r>
            <a:endParaRPr dirty="0"/>
          </a:p>
          <a:p>
            <a:pPr marL="630238" marR="0" lvl="1" indent="-282575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ltra"/>
              <a:buAutoNum type="arabicPeriod"/>
            </a:pPr>
            <a:r>
              <a:rPr lang="es-PE"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 consolidada:		2.4*LINEAP &lt; YNA</a:t>
            </a:r>
            <a:endParaRPr dirty="0"/>
          </a:p>
          <a:p>
            <a:pPr marL="285750" marR="0" lvl="0" indent="-1968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Char char="❖"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Utilizando estos cortes, la distribución final según el CENAGRO es:</a:t>
            </a:r>
            <a:endParaRPr sz="14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3525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AFS : 68.0%	Pobreza Extrema</a:t>
            </a:r>
            <a:endParaRPr sz="14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3525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AFT 1: 15.0%	Pobreza</a:t>
            </a:r>
            <a:endParaRPr dirty="0"/>
          </a:p>
          <a:p>
            <a:pPr marL="263525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AFT 2: 12.7%	Riesgo de caer en pobreza extrema</a:t>
            </a:r>
            <a:endParaRPr sz="14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3525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AFC : 4.3%	Esto equivale a una probabilidad de caer </a:t>
            </a:r>
            <a:endParaRPr dirty="0"/>
          </a:p>
          <a:p>
            <a:pPr marL="263525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		en condición de pobreza menor al 10% </a:t>
            </a:r>
            <a:endParaRPr dirty="0"/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*(</a:t>
            </a:r>
            <a:r>
              <a:rPr lang="es-PE" sz="1400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Escobal</a:t>
            </a:r>
            <a:r>
              <a:rPr lang="es-PE" sz="14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2015).</a:t>
            </a:r>
            <a:endParaRPr sz="140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7"/>
          <p:cNvSpPr txBox="1"/>
          <p:nvPr/>
        </p:nvSpPr>
        <p:spPr>
          <a:xfrm>
            <a:off x="6502225" y="1059700"/>
            <a:ext cx="5415300" cy="4002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TIPOLOGÍA DE AGRICULTURA FAMILIAR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5" grpId="0" animBg="1"/>
      <p:bldP spid="22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p18"/>
          <p:cNvSpPr txBox="1"/>
          <p:nvPr/>
        </p:nvSpPr>
        <p:spPr>
          <a:xfrm>
            <a:off x="507222" y="1338728"/>
            <a:ext cx="40074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TERRITORIOS PILOTOS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18"/>
          <p:cNvSpPr txBox="1"/>
          <p:nvPr/>
        </p:nvSpPr>
        <p:spPr>
          <a:xfrm>
            <a:off x="507222" y="1927882"/>
            <a:ext cx="11097876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❖"/>
            </a:pPr>
            <a:r>
              <a:rPr lang="es-PE" sz="21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Las acciones estratégicas para la implantación del PLANAF* contempla: </a:t>
            </a:r>
            <a:endParaRPr dirty="0"/>
          </a:p>
          <a:p>
            <a:pPr marL="447675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21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“b) Establecer prioridades de intervención en ámbitos y temas a favor de los agricultores(as) familiares tomando en cuenta de la ENAF y la tipología de la AF, para ello implementan experiencias pilotos representativas de las tres regiones naturales.”</a:t>
            </a:r>
            <a:endParaRPr dirty="0"/>
          </a:p>
          <a:p>
            <a:pPr marL="342900" marR="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❖"/>
            </a:pPr>
            <a:r>
              <a:rPr lang="es-PE" sz="21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En ese sentido, con fecha 24 de septiembre de 2020, en la XV Sesión de la Comisión Multisectorial, se determino los territorios pilotos:</a:t>
            </a:r>
            <a:endParaRPr dirty="0"/>
          </a:p>
          <a:p>
            <a:pPr marL="742950" marR="0" lvl="1" indent="-285750" algn="just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✔"/>
            </a:pP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Ucayali (Coronel Portillo), 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✔"/>
            </a:pP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Ancash (Bolognesi y Wari), 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✔"/>
            </a:pP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Huancavelica (</a:t>
            </a:r>
            <a:r>
              <a:rPr lang="es-PE" sz="2100" b="0" i="0" u="none" strike="noStrike" cap="none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Anchonga</a:t>
            </a: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y Tayacaja), 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✔"/>
            </a:pP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Piura ( Morropón y Ayabaca), 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✔"/>
            </a:pP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Puno (Carabaya),</a:t>
            </a:r>
            <a:endParaRPr dirty="0"/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Noto Sans Symbols"/>
              <a:buChar char="✔"/>
            </a:pPr>
            <a:r>
              <a:rPr lang="es-PE" sz="21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Ayacucho (Uchuraccay).</a:t>
            </a:r>
            <a:endParaRPr dirty="0"/>
          </a:p>
        </p:txBody>
      </p:sp>
      <p:sp>
        <p:nvSpPr>
          <p:cNvPr id="2304" name="Google Shape;2304;p18"/>
          <p:cNvSpPr txBox="1"/>
          <p:nvPr/>
        </p:nvSpPr>
        <p:spPr>
          <a:xfrm>
            <a:off x="576672" y="6303389"/>
            <a:ext cx="60943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400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*Aprobado mediante D.S. </a:t>
            </a:r>
            <a:r>
              <a:rPr lang="es-PE" sz="1400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sz="1400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007-2019-MINAGRI </a:t>
            </a:r>
            <a:endParaRPr sz="1400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5" name="Google Shape;2305;p18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306" name="Google Shape;2306;p18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18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INTERVENCIONES ARTICULADAS PARA LA GESTIÓN DE LA AF (3/5)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2" grpId="0"/>
      <p:bldP spid="2303" grpId="0"/>
      <p:bldP spid="23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p2"/>
          <p:cNvSpPr txBox="1"/>
          <p:nvPr/>
        </p:nvSpPr>
        <p:spPr>
          <a:xfrm>
            <a:off x="6410311" y="1127865"/>
            <a:ext cx="5233821" cy="61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643E"/>
              </a:buClr>
              <a:buSzPts val="3200"/>
              <a:buFont typeface="Arial"/>
              <a:buNone/>
            </a:pPr>
            <a:r>
              <a:rPr lang="es-PE" sz="3200" b="1" i="0" u="none" strike="noStrike" cap="none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CONTENIDO</a:t>
            </a:r>
            <a:endParaRPr sz="3200" b="1" i="0" u="none" strike="noStrike" cap="none">
              <a:solidFill>
                <a:srgbClr val="0064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"/>
          <p:cNvSpPr/>
          <p:nvPr/>
        </p:nvSpPr>
        <p:spPr>
          <a:xfrm>
            <a:off x="6479761" y="1695671"/>
            <a:ext cx="2160240" cy="4800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4" name="Google Shape;1914;p2"/>
          <p:cNvPicPr preferRelativeResize="0"/>
          <p:nvPr/>
        </p:nvPicPr>
        <p:blipFill rotWithShape="1">
          <a:blip r:embed="rId3">
            <a:alphaModFix/>
          </a:blip>
          <a:srcRect l="6286" r="6286"/>
          <a:stretch/>
        </p:blipFill>
        <p:spPr>
          <a:xfrm>
            <a:off x="0" y="0"/>
            <a:ext cx="59999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Google Shape;1915;p2"/>
          <p:cNvSpPr txBox="1"/>
          <p:nvPr/>
        </p:nvSpPr>
        <p:spPr>
          <a:xfrm>
            <a:off x="6410311" y="1967103"/>
            <a:ext cx="5588778" cy="334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Ultra"/>
              <a:buAutoNum type="arabicPeriod"/>
            </a:pPr>
            <a:r>
              <a:rPr lang="es-PE" sz="2200" dirty="0">
                <a:solidFill>
                  <a:schemeClr val="accent3"/>
                </a:solidFill>
              </a:rPr>
              <a:t>MARCO LEGAL DE LA AGRICULTURA FAMILIAR</a:t>
            </a:r>
            <a:endParaRPr dirty="0"/>
          </a:p>
          <a:p>
            <a:pPr marL="457200" lvl="0" indent="-457200" algn="just">
              <a:spcBef>
                <a:spcPts val="800"/>
              </a:spcBef>
              <a:buClr>
                <a:schemeClr val="accent3"/>
              </a:buClr>
              <a:buSzPts val="2200"/>
              <a:buFont typeface="Ultra"/>
              <a:buAutoNum type="arabicPeriod"/>
            </a:pPr>
            <a:r>
              <a:rPr lang="es-PE" sz="2200" dirty="0">
                <a:solidFill>
                  <a:schemeClr val="accent3"/>
                </a:solidFill>
              </a:rPr>
              <a:t>PRINCIPALES APORTES A LAS INICIATIVAS LEGISLATIVAS EN MATERIA DE AGRICULTURA FAMILIAR </a:t>
            </a:r>
          </a:p>
          <a:p>
            <a:pPr marL="457200" lvl="0" indent="-457200" algn="just">
              <a:spcBef>
                <a:spcPts val="800"/>
              </a:spcBef>
              <a:buClr>
                <a:schemeClr val="accent3"/>
              </a:buClr>
              <a:buSzPts val="2200"/>
              <a:buFont typeface="Ultra"/>
              <a:buAutoNum type="arabicPeriod"/>
            </a:pPr>
            <a:r>
              <a:rPr lang="es-ES" sz="2200" dirty="0">
                <a:solidFill>
                  <a:schemeClr val="accent3"/>
                </a:solidFill>
              </a:rPr>
              <a:t>CONSIDERACIONES PARA MEJORAR EL MARCO LEGAL DE LA AF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19"/>
          <p:cNvSpPr txBox="1"/>
          <p:nvPr/>
        </p:nvSpPr>
        <p:spPr>
          <a:xfrm>
            <a:off x="507222" y="1338728"/>
            <a:ext cx="110040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HERRAMIENTA PARA FOCALIZACIÓN DE INTERVENCIONES (BIENES Y SERVICIOS)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4" name="Google Shape;2314;p19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315" name="Google Shape;2315;p19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19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INTERVENCIONES ARTICULADAS PARA LA GESTIÓN DE LA AF (4/5)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7" name="Google Shape;2317;p19"/>
          <p:cNvGrpSpPr/>
          <p:nvPr/>
        </p:nvGrpSpPr>
        <p:grpSpPr>
          <a:xfrm>
            <a:off x="576575" y="2164075"/>
            <a:ext cx="11178547" cy="4289689"/>
            <a:chOff x="-100" y="0"/>
            <a:chExt cx="11178547" cy="4289689"/>
          </a:xfrm>
        </p:grpSpPr>
        <p:sp>
          <p:nvSpPr>
            <p:cNvPr id="2318" name="Google Shape;2318;p19"/>
            <p:cNvSpPr/>
            <p:nvPr/>
          </p:nvSpPr>
          <p:spPr>
            <a:xfrm>
              <a:off x="0" y="0"/>
              <a:ext cx="2183290" cy="428968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9"/>
            <p:cNvSpPr txBox="1"/>
            <p:nvPr/>
          </p:nvSpPr>
          <p:spPr>
            <a:xfrm>
              <a:off x="-100" y="1624663"/>
              <a:ext cx="2183400" cy="17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1. Corredores logísticos</a:t>
              </a:r>
              <a:endPara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Ultra"/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19"/>
            <p:cNvSpPr/>
            <p:nvPr/>
          </p:nvSpPr>
          <p:spPr>
            <a:xfrm>
              <a:off x="377412" y="104981"/>
              <a:ext cx="1428600" cy="14286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-14999" b="-14997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9"/>
            <p:cNvSpPr/>
            <p:nvPr/>
          </p:nvSpPr>
          <p:spPr>
            <a:xfrm>
              <a:off x="2248789" y="0"/>
              <a:ext cx="2183290" cy="428968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9"/>
            <p:cNvSpPr txBox="1"/>
            <p:nvPr/>
          </p:nvSpPr>
          <p:spPr>
            <a:xfrm>
              <a:off x="2255525" y="1792013"/>
              <a:ext cx="2107200" cy="17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2. Po</a:t>
              </a:r>
              <a:r>
                <a:rPr lang="es-PE" sz="1600" b="1">
                  <a:solidFill>
                    <a:schemeClr val="accent3"/>
                  </a:solidFill>
                </a:rPr>
                <a:t>tencial productivo</a:t>
              </a:r>
              <a:endParaRPr sz="1600" b="1">
                <a:solidFill>
                  <a:schemeClr val="accent3"/>
                </a:solidFill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300" b="1">
                <a:solidFill>
                  <a:schemeClr val="accent3"/>
                </a:solidFill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Arial"/>
                <a:buNone/>
              </a:pPr>
              <a:r>
                <a:rPr lang="es-PE" sz="11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Cantidad y calidad de recursos: 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Arial"/>
                <a:buNone/>
              </a:pPr>
              <a:r>
                <a:rPr lang="es-PE" sz="11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Agrícolas (suelo), Pecuarios (pastos), Acuícolas (cuerpos de agua), Turísticos (cultura y paisaje)</a:t>
              </a:r>
              <a:endParaRPr sz="11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19"/>
            <p:cNvSpPr/>
            <p:nvPr/>
          </p:nvSpPr>
          <p:spPr>
            <a:xfrm>
              <a:off x="2626201" y="104981"/>
              <a:ext cx="1428600" cy="14286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t="-14999" b="-14997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9"/>
            <p:cNvSpPr/>
            <p:nvPr/>
          </p:nvSpPr>
          <p:spPr>
            <a:xfrm>
              <a:off x="4497578" y="0"/>
              <a:ext cx="2183290" cy="428968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9"/>
            <p:cNvSpPr txBox="1"/>
            <p:nvPr/>
          </p:nvSpPr>
          <p:spPr>
            <a:xfrm>
              <a:off x="4497578" y="1868275"/>
              <a:ext cx="2183400" cy="17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3. Clasificación de </a:t>
              </a:r>
              <a:r>
                <a:rPr lang="es-PE" sz="1600" b="1">
                  <a:solidFill>
                    <a:schemeClr val="accent3"/>
                  </a:solidFill>
                </a:rPr>
                <a:t>territorios</a:t>
              </a: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por potencial efectivo</a:t>
              </a:r>
              <a:endPara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endParaRPr sz="600" b="1">
                <a:solidFill>
                  <a:schemeClr val="accent3"/>
                </a:solidFill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lang="es-PE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Se reajusta potencial de acuerdo a su posición respecto a corredores.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lang="es-PE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Se observan necesidades específicas (e.g. conectividad)</a:t>
              </a:r>
              <a:endPara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19"/>
            <p:cNvSpPr/>
            <p:nvPr/>
          </p:nvSpPr>
          <p:spPr>
            <a:xfrm>
              <a:off x="4874990" y="104981"/>
              <a:ext cx="1428600" cy="14286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t="-10999" b="-10999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9"/>
            <p:cNvSpPr/>
            <p:nvPr/>
          </p:nvSpPr>
          <p:spPr>
            <a:xfrm>
              <a:off x="6746368" y="0"/>
              <a:ext cx="2183290" cy="428968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9"/>
            <p:cNvSpPr txBox="1"/>
            <p:nvPr/>
          </p:nvSpPr>
          <p:spPr>
            <a:xfrm>
              <a:off x="6746368" y="1715875"/>
              <a:ext cx="2183400" cy="17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4.</a:t>
              </a:r>
              <a:r>
                <a:rPr lang="es-PE" sz="1600" b="1">
                  <a:solidFill>
                    <a:schemeClr val="accent3"/>
                  </a:solidFill>
                </a:rPr>
                <a:t> Tipos</a:t>
              </a: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de Agricultura  familiar</a:t>
              </a:r>
              <a:endParaRPr/>
            </a:p>
            <a:p>
              <a:pPr marL="114300" marR="0" lvl="1" indent="-3810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19"/>
            <p:cNvSpPr/>
            <p:nvPr/>
          </p:nvSpPr>
          <p:spPr>
            <a:xfrm>
              <a:off x="7123780" y="104981"/>
              <a:ext cx="1428600" cy="1428600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1998" b="-1999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9"/>
            <p:cNvSpPr/>
            <p:nvPr/>
          </p:nvSpPr>
          <p:spPr>
            <a:xfrm>
              <a:off x="8995157" y="0"/>
              <a:ext cx="2183290" cy="428968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9"/>
            <p:cNvSpPr txBox="1"/>
            <p:nvPr/>
          </p:nvSpPr>
          <p:spPr>
            <a:xfrm>
              <a:off x="8995157" y="1715875"/>
              <a:ext cx="2183290" cy="1715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113775" rIns="113775" bIns="113775" anchor="t" anchorCtr="1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Arial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5. </a:t>
              </a:r>
              <a:r>
                <a:rPr lang="es-PE" sz="1600" b="1">
                  <a:solidFill>
                    <a:schemeClr val="accent3"/>
                  </a:solidFill>
                </a:rPr>
                <a:t>Política</a:t>
              </a:r>
              <a:r>
                <a:rPr lang="es-PE" sz="16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pública</a:t>
              </a:r>
              <a:endParaRPr/>
            </a:p>
            <a:p>
              <a:pPr marL="0" marR="0" lvl="0" indent="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Arial"/>
                <a:buNone/>
              </a:pPr>
              <a:r>
                <a:rPr lang="es-PE" sz="12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Paquetes de bienes y servicios multisectoriales de acuerdo al potencial del territorio y al tipo de agricultura familiar </a:t>
              </a:r>
              <a:endParaRPr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14300" marR="0" lvl="1" indent="-38100" algn="just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19"/>
            <p:cNvSpPr/>
            <p:nvPr/>
          </p:nvSpPr>
          <p:spPr>
            <a:xfrm>
              <a:off x="9372569" y="104981"/>
              <a:ext cx="1428600" cy="1428600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l="-7998" r="-7999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9"/>
            <p:cNvSpPr/>
            <p:nvPr/>
          </p:nvSpPr>
          <p:spPr>
            <a:xfrm>
              <a:off x="447137" y="3431751"/>
              <a:ext cx="10284172" cy="643453"/>
            </a:xfrm>
            <a:prstGeom prst="leftRightArrow">
              <a:avLst>
                <a:gd name="adj1" fmla="val 5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4" name="Google Shape;2334;p19"/>
          <p:cNvGrpSpPr/>
          <p:nvPr/>
        </p:nvGrpSpPr>
        <p:grpSpPr>
          <a:xfrm>
            <a:off x="869781" y="4523844"/>
            <a:ext cx="1827041" cy="1584738"/>
            <a:chOff x="869781" y="4230559"/>
            <a:chExt cx="1827041" cy="1878023"/>
          </a:xfrm>
        </p:grpSpPr>
        <p:grpSp>
          <p:nvGrpSpPr>
            <p:cNvPr id="2335" name="Google Shape;2335;p19"/>
            <p:cNvGrpSpPr/>
            <p:nvPr/>
          </p:nvGrpSpPr>
          <p:grpSpPr>
            <a:xfrm>
              <a:off x="887440" y="5287769"/>
              <a:ext cx="1809382" cy="820813"/>
              <a:chOff x="9473782" y="3161508"/>
              <a:chExt cx="2611103" cy="1476586"/>
            </a:xfrm>
          </p:grpSpPr>
          <p:cxnSp>
            <p:nvCxnSpPr>
              <p:cNvPr id="2336" name="Google Shape;2336;p19"/>
              <p:cNvCxnSpPr/>
              <p:nvPr/>
            </p:nvCxnSpPr>
            <p:spPr>
              <a:xfrm>
                <a:off x="9578715" y="3690574"/>
                <a:ext cx="254833" cy="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37" name="Google Shape;2337;p19"/>
              <p:cNvCxnSpPr/>
              <p:nvPr/>
            </p:nvCxnSpPr>
            <p:spPr>
              <a:xfrm>
                <a:off x="9578715" y="4044519"/>
                <a:ext cx="254833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338" name="Google Shape;2338;p19"/>
              <p:cNvCxnSpPr/>
              <p:nvPr/>
            </p:nvCxnSpPr>
            <p:spPr>
              <a:xfrm>
                <a:off x="9572136" y="4404716"/>
                <a:ext cx="254833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339" name="Google Shape;2339;p19"/>
              <p:cNvSpPr txBox="1"/>
              <p:nvPr/>
            </p:nvSpPr>
            <p:spPr>
              <a:xfrm>
                <a:off x="9926301" y="3522519"/>
                <a:ext cx="2158584" cy="1115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05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Corredor principal</a:t>
                </a:r>
                <a:endParaRPr/>
              </a:p>
              <a:p>
                <a:pPr marL="0" marR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s-PE" sz="105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Corredor secundario</a:t>
                </a:r>
                <a:endParaRPr/>
              </a:p>
              <a:p>
                <a:pPr marL="0" marR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s-PE" sz="105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Ruta local</a:t>
                </a:r>
                <a:endParaRPr sz="105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19"/>
              <p:cNvSpPr txBox="1"/>
              <p:nvPr/>
            </p:nvSpPr>
            <p:spPr>
              <a:xfrm>
                <a:off x="9473782" y="3161508"/>
                <a:ext cx="2533339" cy="433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05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Corredores logísticos</a:t>
                </a:r>
                <a:endParaRPr sz="105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1" name="Google Shape;2341;p19"/>
            <p:cNvGrpSpPr/>
            <p:nvPr/>
          </p:nvGrpSpPr>
          <p:grpSpPr>
            <a:xfrm>
              <a:off x="869781" y="4230559"/>
              <a:ext cx="1574021" cy="820813"/>
              <a:chOff x="9355674" y="1145245"/>
              <a:chExt cx="3033261" cy="1907221"/>
            </a:xfrm>
          </p:grpSpPr>
          <p:sp>
            <p:nvSpPr>
              <p:cNvPr id="2342" name="Google Shape;2342;p19"/>
              <p:cNvSpPr/>
              <p:nvPr/>
            </p:nvSpPr>
            <p:spPr>
              <a:xfrm>
                <a:off x="9589296" y="1792488"/>
                <a:ext cx="288000" cy="288000"/>
              </a:xfrm>
              <a:prstGeom prst="ellipse">
                <a:avLst/>
              </a:prstGeom>
              <a:solidFill>
                <a:srgbClr val="FF0000"/>
              </a:solidFill>
              <a:ln w="2540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19"/>
              <p:cNvSpPr/>
              <p:nvPr/>
            </p:nvSpPr>
            <p:spPr>
              <a:xfrm>
                <a:off x="9618220" y="2342981"/>
                <a:ext cx="180001" cy="179998"/>
              </a:xfrm>
              <a:prstGeom prst="ellipse">
                <a:avLst/>
              </a:prstGeom>
              <a:solidFill>
                <a:srgbClr val="FFC000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19"/>
              <p:cNvSpPr/>
              <p:nvPr/>
            </p:nvSpPr>
            <p:spPr>
              <a:xfrm>
                <a:off x="9651252" y="2815880"/>
                <a:ext cx="107999" cy="108000"/>
              </a:xfrm>
              <a:prstGeom prst="ellipse">
                <a:avLst/>
              </a:prstGeom>
              <a:solidFill>
                <a:srgbClr val="0000FF"/>
              </a:solidFill>
              <a:ln w="25400" cap="flat" cmpd="sng">
                <a:solidFill>
                  <a:srgbClr val="1E4E7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9"/>
              <p:cNvSpPr txBox="1"/>
              <p:nvPr/>
            </p:nvSpPr>
            <p:spPr>
              <a:xfrm>
                <a:off x="9877296" y="1678622"/>
                <a:ext cx="2511639" cy="1373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05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Nodo regional</a:t>
                </a:r>
                <a:endParaRPr/>
              </a:p>
              <a:p>
                <a:pPr marL="0" marR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s-PE" sz="105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Nodo local</a:t>
                </a:r>
                <a:endParaRPr/>
              </a:p>
              <a:p>
                <a:pPr marL="0" marR="0" lvl="0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s-PE" sz="1050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Nodo menor</a:t>
                </a:r>
                <a:endParaRPr sz="105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9"/>
              <p:cNvSpPr txBox="1"/>
              <p:nvPr/>
            </p:nvSpPr>
            <p:spPr>
              <a:xfrm>
                <a:off x="9355674" y="1145245"/>
                <a:ext cx="2889803" cy="533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050" b="1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Nodos funcionales</a:t>
                </a:r>
                <a:endParaRPr sz="105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347" name="Google Shape;2347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18000" y="5854701"/>
            <a:ext cx="1495800" cy="61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8" name="Google Shape;2348;p19"/>
          <p:cNvGrpSpPr/>
          <p:nvPr/>
        </p:nvGrpSpPr>
        <p:grpSpPr>
          <a:xfrm>
            <a:off x="7492013" y="4545038"/>
            <a:ext cx="1872192" cy="1233583"/>
            <a:chOff x="1252332" y="1967120"/>
            <a:chExt cx="3617844" cy="3885042"/>
          </a:xfrm>
        </p:grpSpPr>
        <p:sp>
          <p:nvSpPr>
            <p:cNvPr id="2349" name="Google Shape;2349;p19"/>
            <p:cNvSpPr/>
            <p:nvPr/>
          </p:nvSpPr>
          <p:spPr>
            <a:xfrm>
              <a:off x="1252333" y="1967120"/>
              <a:ext cx="3617843" cy="967409"/>
            </a:xfrm>
            <a:prstGeom prst="roundRect">
              <a:avLst>
                <a:gd name="adj" fmla="val 16667"/>
              </a:avLst>
            </a:prstGeom>
            <a:solidFill>
              <a:srgbClr val="E14E12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 Consolidada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19"/>
            <p:cNvSpPr/>
            <p:nvPr/>
          </p:nvSpPr>
          <p:spPr>
            <a:xfrm>
              <a:off x="1252332" y="3425937"/>
              <a:ext cx="3617843" cy="967409"/>
            </a:xfrm>
            <a:prstGeom prst="roundRect">
              <a:avLst>
                <a:gd name="adj" fmla="val 16667"/>
              </a:avLst>
            </a:prstGeom>
            <a:solidFill>
              <a:srgbClr val="00A5C8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 Transición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19"/>
            <p:cNvSpPr/>
            <p:nvPr/>
          </p:nvSpPr>
          <p:spPr>
            <a:xfrm>
              <a:off x="1252332" y="4884753"/>
              <a:ext cx="3617843" cy="967409"/>
            </a:xfrm>
            <a:prstGeom prst="roundRect">
              <a:avLst>
                <a:gd name="adj" fmla="val 16667"/>
              </a:avLst>
            </a:prstGeom>
            <a:solidFill>
              <a:srgbClr val="1F367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AF Subsistencia</a:t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19"/>
            <p:cNvSpPr/>
            <p:nvPr/>
          </p:nvSpPr>
          <p:spPr>
            <a:xfrm>
              <a:off x="2855846" y="3053793"/>
              <a:ext cx="384313" cy="23522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A5A5A5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19"/>
            <p:cNvSpPr/>
            <p:nvPr/>
          </p:nvSpPr>
          <p:spPr>
            <a:xfrm>
              <a:off x="2869097" y="4521435"/>
              <a:ext cx="384313" cy="235227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A5A5A5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20"/>
          <p:cNvSpPr txBox="1"/>
          <p:nvPr/>
        </p:nvSpPr>
        <p:spPr>
          <a:xfrm>
            <a:off x="507222" y="1338728"/>
            <a:ext cx="72368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REPRESENTATIVIDAD DE LA AGRICULTURA FAMILIAR POR DISTRITO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0" name="Google Shape;2360;p20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361" name="Google Shape;2361;p20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0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INTERVENCIONES ARTICULADAS PARA LA GESTIÓN DE LA AF (5/5)</a:t>
              </a:r>
              <a:endParaRPr sz="2960" b="1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63" name="Google Shape;2363;p20"/>
          <p:cNvPicPr preferRelativeResize="0"/>
          <p:nvPr/>
        </p:nvPicPr>
        <p:blipFill rotWithShape="1">
          <a:blip r:embed="rId3">
            <a:alphaModFix/>
          </a:blip>
          <a:srcRect l="5046" t="10335" r="4213" b="3968"/>
          <a:stretch/>
        </p:blipFill>
        <p:spPr>
          <a:xfrm>
            <a:off x="7744045" y="985520"/>
            <a:ext cx="4084324" cy="5461954"/>
          </a:xfrm>
          <a:prstGeom prst="rect">
            <a:avLst/>
          </a:prstGeom>
          <a:noFill/>
          <a:ln>
            <a:noFill/>
          </a:ln>
        </p:spPr>
      </p:pic>
      <p:sp>
        <p:nvSpPr>
          <p:cNvPr id="2364" name="Google Shape;2364;p20"/>
          <p:cNvSpPr txBox="1"/>
          <p:nvPr/>
        </p:nvSpPr>
        <p:spPr>
          <a:xfrm>
            <a:off x="507222" y="2297213"/>
            <a:ext cx="6722919" cy="103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Del total de distritos, se han dividido en </a:t>
            </a:r>
            <a:r>
              <a:rPr lang="es-PE" sz="1800" b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cinco (05) intervalos</a:t>
            </a:r>
            <a:r>
              <a:rPr lang="es-PE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según la representatividad que tiene la Agricultura Familiar de Subsistencia en cada distrito: </a:t>
            </a:r>
            <a:endParaRPr sz="24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65" name="Google Shape;2365;p20"/>
          <p:cNvGrpSpPr/>
          <p:nvPr/>
        </p:nvGrpSpPr>
        <p:grpSpPr>
          <a:xfrm>
            <a:off x="576672" y="3362771"/>
            <a:ext cx="6762597" cy="2331994"/>
            <a:chOff x="478181" y="3129044"/>
            <a:chExt cx="6876697" cy="2331994"/>
          </a:xfrm>
        </p:grpSpPr>
        <p:sp>
          <p:nvSpPr>
            <p:cNvPr id="2366" name="Google Shape;2366;p20"/>
            <p:cNvSpPr/>
            <p:nvPr/>
          </p:nvSpPr>
          <p:spPr>
            <a:xfrm>
              <a:off x="3973487" y="4327731"/>
              <a:ext cx="405245" cy="768928"/>
            </a:xfrm>
            <a:prstGeom prst="rightBrace">
              <a:avLst>
                <a:gd name="adj1" fmla="val 8333"/>
                <a:gd name="adj2" fmla="val 79730"/>
              </a:avLst>
            </a:prstGeom>
            <a:noFill/>
            <a:ln w="9525" cap="flat" cmpd="sng">
              <a:solidFill>
                <a:srgbClr val="EB792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7" name="Google Shape;2367;p20"/>
            <p:cNvGrpSpPr/>
            <p:nvPr/>
          </p:nvGrpSpPr>
          <p:grpSpPr>
            <a:xfrm>
              <a:off x="507222" y="3129044"/>
              <a:ext cx="6847656" cy="1999299"/>
              <a:chOff x="3300" y="18088"/>
              <a:chExt cx="7033665" cy="1999298"/>
            </a:xfrm>
          </p:grpSpPr>
          <p:sp>
            <p:nvSpPr>
              <p:cNvPr id="2368" name="Google Shape;2368;p20"/>
              <p:cNvSpPr/>
              <p:nvPr/>
            </p:nvSpPr>
            <p:spPr>
              <a:xfrm>
                <a:off x="3300" y="18088"/>
                <a:ext cx="1265047" cy="506019"/>
              </a:xfrm>
              <a:prstGeom prst="rect">
                <a:avLst/>
              </a:prstGeom>
              <a:solidFill>
                <a:srgbClr val="FF0000"/>
              </a:solidFill>
              <a:ln w="12700" cap="flat" cmpd="sng">
                <a:solidFill>
                  <a:srgbClr val="BF3B3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2369;p20"/>
              <p:cNvSpPr txBox="1"/>
              <p:nvPr/>
            </p:nvSpPr>
            <p:spPr>
              <a:xfrm>
                <a:off x="3300" y="18088"/>
                <a:ext cx="1265047" cy="506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900" tIns="69075" rIns="120900" bIns="690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Tipo 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20"/>
              <p:cNvSpPr/>
              <p:nvPr/>
            </p:nvSpPr>
            <p:spPr>
              <a:xfrm>
                <a:off x="3300" y="524107"/>
                <a:ext cx="1265047" cy="1493279"/>
              </a:xfrm>
              <a:prstGeom prst="rect">
                <a:avLst/>
              </a:prstGeom>
              <a:solidFill>
                <a:srgbClr val="FDC5C5">
                  <a:alpha val="8941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2371;p20"/>
              <p:cNvSpPr txBox="1"/>
              <p:nvPr/>
            </p:nvSpPr>
            <p:spPr>
              <a:xfrm>
                <a:off x="3300" y="524107"/>
                <a:ext cx="1265047" cy="1493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64000" rIns="85325" bIns="96000" anchor="t" anchorCtr="0">
                <a:noAutofit/>
              </a:bodyPr>
              <a:lstStyle/>
              <a:p>
                <a:pPr marL="114297" marR="0" lvl="1" indent="-114297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Char char="•"/>
                </a:pP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Distritos que concentran </a:t>
                </a:r>
                <a:r>
                  <a:rPr lang="es-PE" sz="1200" b="1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del</a:t>
                </a: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s-PE" sz="1200" b="1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80% hasta el 100% </a:t>
                </a: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 la AFS.</a:t>
                </a:r>
                <a:endParaRPr sz="2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2372;p20"/>
              <p:cNvSpPr/>
              <p:nvPr/>
            </p:nvSpPr>
            <p:spPr>
              <a:xfrm>
                <a:off x="1445454" y="18088"/>
                <a:ext cx="1265047" cy="506019"/>
              </a:xfrm>
              <a:prstGeom prst="rect">
                <a:avLst/>
              </a:prstGeom>
              <a:solidFill>
                <a:srgbClr val="FFC000"/>
              </a:solidFill>
              <a:ln w="12700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2373;p20"/>
              <p:cNvSpPr txBox="1"/>
              <p:nvPr/>
            </p:nvSpPr>
            <p:spPr>
              <a:xfrm>
                <a:off x="1445454" y="18088"/>
                <a:ext cx="1265047" cy="506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900" tIns="69075" rIns="120900" bIns="690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Tipo 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2374;p20"/>
              <p:cNvSpPr/>
              <p:nvPr/>
            </p:nvSpPr>
            <p:spPr>
              <a:xfrm>
                <a:off x="1445454" y="524107"/>
                <a:ext cx="1265047" cy="1493279"/>
              </a:xfrm>
              <a:prstGeom prst="rect">
                <a:avLst/>
              </a:prstGeom>
              <a:solidFill>
                <a:srgbClr val="FEE599">
                  <a:alpha val="8941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2375;p20"/>
              <p:cNvSpPr txBox="1"/>
              <p:nvPr/>
            </p:nvSpPr>
            <p:spPr>
              <a:xfrm>
                <a:off x="1445454" y="524107"/>
                <a:ext cx="1265047" cy="1493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64000" rIns="85325" bIns="96000" anchor="t" anchorCtr="0">
                <a:noAutofit/>
              </a:bodyPr>
              <a:lstStyle/>
              <a:p>
                <a:pPr marL="114297" marR="0" lvl="1" indent="-114297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Char char="•"/>
                </a:pP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Distritos que concentran </a:t>
                </a:r>
                <a:r>
                  <a:rPr lang="es-PE" sz="1200" b="1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del 60% y menos del 80% </a:t>
                </a: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 la AFS.</a:t>
                </a:r>
                <a:endParaRPr sz="2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2376;p20"/>
              <p:cNvSpPr/>
              <p:nvPr/>
            </p:nvSpPr>
            <p:spPr>
              <a:xfrm>
                <a:off x="2887609" y="18088"/>
                <a:ext cx="1265047" cy="506019"/>
              </a:xfrm>
              <a:prstGeom prst="rect">
                <a:avLst/>
              </a:prstGeom>
              <a:solidFill>
                <a:srgbClr val="92D050"/>
              </a:solidFill>
              <a:ln w="1270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2377;p20"/>
              <p:cNvSpPr txBox="1"/>
              <p:nvPr/>
            </p:nvSpPr>
            <p:spPr>
              <a:xfrm>
                <a:off x="2887609" y="18088"/>
                <a:ext cx="1265047" cy="506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900" tIns="69075" rIns="120900" bIns="690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Tipo 3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2378;p20"/>
              <p:cNvSpPr/>
              <p:nvPr/>
            </p:nvSpPr>
            <p:spPr>
              <a:xfrm>
                <a:off x="2887609" y="524107"/>
                <a:ext cx="1265047" cy="1493279"/>
              </a:xfrm>
              <a:prstGeom prst="rect">
                <a:avLst/>
              </a:prstGeom>
              <a:solidFill>
                <a:srgbClr val="C4E0B2">
                  <a:alpha val="8941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2379;p20"/>
              <p:cNvSpPr txBox="1"/>
              <p:nvPr/>
            </p:nvSpPr>
            <p:spPr>
              <a:xfrm>
                <a:off x="2887609" y="524107"/>
                <a:ext cx="1265047" cy="1493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64000" rIns="85325" bIns="96000" anchor="t" anchorCtr="0">
                <a:noAutofit/>
              </a:bodyPr>
              <a:lstStyle/>
              <a:p>
                <a:pPr marL="114297" marR="0" lvl="1" indent="-114297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Char char="•"/>
                </a:pP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Distritos que concentran </a:t>
                </a:r>
                <a:r>
                  <a:rPr lang="es-PE" sz="1200" b="1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del 40% y menos del 60% </a:t>
                </a: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 la AFS.</a:t>
                </a:r>
                <a:endParaRPr sz="2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2380;p20"/>
              <p:cNvSpPr/>
              <p:nvPr/>
            </p:nvSpPr>
            <p:spPr>
              <a:xfrm>
                <a:off x="4329764" y="18088"/>
                <a:ext cx="1265047" cy="506019"/>
              </a:xfrm>
              <a:prstGeom prst="rect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2381;p20"/>
              <p:cNvSpPr txBox="1"/>
              <p:nvPr/>
            </p:nvSpPr>
            <p:spPr>
              <a:xfrm>
                <a:off x="4329764" y="18088"/>
                <a:ext cx="1265047" cy="506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900" tIns="69075" rIns="120900" bIns="690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Tipo 4</a:t>
                </a:r>
                <a:endParaRPr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2382;p20"/>
              <p:cNvSpPr/>
              <p:nvPr/>
            </p:nvSpPr>
            <p:spPr>
              <a:xfrm>
                <a:off x="4329764" y="524107"/>
                <a:ext cx="1265047" cy="1493279"/>
              </a:xfrm>
              <a:prstGeom prst="rect">
                <a:avLst/>
              </a:prstGeom>
              <a:solidFill>
                <a:srgbClr val="CC99FF">
                  <a:alpha val="89411"/>
                </a:srgbClr>
              </a:solidFill>
              <a:ln w="12700" cap="flat" cmpd="sng">
                <a:solidFill>
                  <a:srgbClr val="CC99FF">
                    <a:alpha val="89411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2383;p20"/>
              <p:cNvSpPr txBox="1"/>
              <p:nvPr/>
            </p:nvSpPr>
            <p:spPr>
              <a:xfrm>
                <a:off x="4329764" y="524107"/>
                <a:ext cx="1265047" cy="1493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64000" rIns="85325" bIns="96000" anchor="t" anchorCtr="0">
                <a:noAutofit/>
              </a:bodyPr>
              <a:lstStyle/>
              <a:p>
                <a:pPr marL="114297" marR="0" lvl="1" indent="-114297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Char char="•"/>
                </a:pP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Distritos que concentran </a:t>
                </a:r>
                <a:r>
                  <a:rPr lang="es-PE" sz="1200" b="1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 del 20% y menos del 40% </a:t>
                </a: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 la AFS.</a:t>
                </a:r>
                <a:endParaRPr sz="2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2384;p20"/>
              <p:cNvSpPr/>
              <p:nvPr/>
            </p:nvSpPr>
            <p:spPr>
              <a:xfrm>
                <a:off x="5771918" y="18088"/>
                <a:ext cx="1265047" cy="506019"/>
              </a:xfrm>
              <a:prstGeom prst="rect">
                <a:avLst/>
              </a:prstGeom>
              <a:solidFill>
                <a:srgbClr val="F4B081"/>
              </a:solidFill>
              <a:ln w="12700" cap="flat" cmpd="sng">
                <a:solidFill>
                  <a:srgbClr val="F4B08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2385;p20"/>
              <p:cNvSpPr txBox="1"/>
              <p:nvPr/>
            </p:nvSpPr>
            <p:spPr>
              <a:xfrm>
                <a:off x="5771918" y="18088"/>
                <a:ext cx="1265047" cy="506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0900" tIns="69075" rIns="120900" bIns="690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PE" sz="17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Tipo 5</a:t>
                </a:r>
                <a:endParaRPr sz="1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2386;p20"/>
              <p:cNvSpPr/>
              <p:nvPr/>
            </p:nvSpPr>
            <p:spPr>
              <a:xfrm>
                <a:off x="5771918" y="524107"/>
                <a:ext cx="1265047" cy="1493279"/>
              </a:xfrm>
              <a:prstGeom prst="rect">
                <a:avLst/>
              </a:prstGeom>
              <a:solidFill>
                <a:srgbClr val="FBE4D4">
                  <a:alpha val="8941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2387;p20"/>
              <p:cNvSpPr txBox="1"/>
              <p:nvPr/>
            </p:nvSpPr>
            <p:spPr>
              <a:xfrm>
                <a:off x="5771918" y="524107"/>
                <a:ext cx="1265047" cy="14932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4000" tIns="64000" rIns="85325" bIns="96000" anchor="t" anchorCtr="0">
                <a:noAutofit/>
              </a:bodyPr>
              <a:lstStyle/>
              <a:p>
                <a:pPr marL="114297" marR="0" lvl="1" indent="-114297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Char char="•"/>
                </a:pP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Distritos que concentran </a:t>
                </a:r>
                <a:r>
                  <a:rPr lang="es-PE" sz="1200" b="1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menos del 20% </a:t>
                </a:r>
                <a:r>
                  <a:rPr lang="es-PE" sz="1200" b="0" i="0" u="none" strike="noStrike" cap="none">
                    <a:solidFill>
                      <a:schemeClr val="accent3"/>
                    </a:solidFill>
                    <a:latin typeface="Arial"/>
                    <a:ea typeface="Arial"/>
                    <a:cs typeface="Arial"/>
                    <a:sym typeface="Arial"/>
                  </a:rPr>
                  <a:t>de la AFS.</a:t>
                </a:r>
                <a:endParaRPr sz="24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88" name="Google Shape;2388;p20"/>
            <p:cNvSpPr/>
            <p:nvPr/>
          </p:nvSpPr>
          <p:spPr>
            <a:xfrm>
              <a:off x="478181" y="5122637"/>
              <a:ext cx="1200151" cy="33147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471 (26%)</a:t>
              </a:r>
              <a:endPara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1932110" y="5122637"/>
              <a:ext cx="1200151" cy="33147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BF9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3363573" y="5122637"/>
              <a:ext cx="1200151" cy="33147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813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4750712" y="5122637"/>
              <a:ext cx="1200151" cy="33147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6139006" y="5129567"/>
              <a:ext cx="1200151" cy="331471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1978077" y="5136170"/>
              <a:ext cx="110959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593 (33%)</a:t>
              </a:r>
              <a:endPara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3390515" y="5135951"/>
              <a:ext cx="1136309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417 (23%)</a:t>
              </a:r>
              <a:endPara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4784469" y="5146330"/>
              <a:ext cx="1117751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241 (14%)</a:t>
              </a:r>
              <a:endPara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6149907" y="5135951"/>
              <a:ext cx="1204971" cy="3181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70 (4%)</a:t>
              </a:r>
              <a:endParaRPr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7" name="Google Shape;2397;p20"/>
          <p:cNvSpPr txBox="1"/>
          <p:nvPr/>
        </p:nvSpPr>
        <p:spPr>
          <a:xfrm>
            <a:off x="576672" y="5959098"/>
            <a:ext cx="420164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i="1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El total de distritos considerado son 1,792. </a:t>
            </a:r>
            <a:endParaRPr sz="32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3" name="Google Shape;2403;p21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404" name="Google Shape;2404;p21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1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TIENEN MECANISMOS QUE RESALTEN LA SEGURIDAD ALIMENTARIA (1/2)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21"/>
          <p:cNvSpPr txBox="1"/>
          <p:nvPr/>
        </p:nvSpPr>
        <p:spPr>
          <a:xfrm>
            <a:off x="507222" y="1427086"/>
            <a:ext cx="5455834" cy="46166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PLANAF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7" name="Google Shape;2407;p21"/>
          <p:cNvGrpSpPr/>
          <p:nvPr/>
        </p:nvGrpSpPr>
        <p:grpSpPr>
          <a:xfrm>
            <a:off x="576674" y="2044000"/>
            <a:ext cx="5386382" cy="4173120"/>
            <a:chOff x="0" y="47491"/>
            <a:chExt cx="5386382" cy="4173120"/>
          </a:xfrm>
        </p:grpSpPr>
        <p:sp>
          <p:nvSpPr>
            <p:cNvPr id="2408" name="Google Shape;2408;p21"/>
            <p:cNvSpPr/>
            <p:nvPr/>
          </p:nvSpPr>
          <p:spPr>
            <a:xfrm>
              <a:off x="0" y="357451"/>
              <a:ext cx="5386382" cy="1885275"/>
            </a:xfrm>
            <a:prstGeom prst="rect">
              <a:avLst/>
            </a:prstGeom>
            <a:solidFill>
              <a:srgbClr val="CAE3CF">
                <a:alpha val="89803"/>
              </a:srgbClr>
            </a:solidFill>
            <a:ln w="25400" cap="flat" cmpd="sng">
              <a:solidFill>
                <a:srgbClr val="00B0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1"/>
            <p:cNvSpPr txBox="1"/>
            <p:nvPr/>
          </p:nvSpPr>
          <p:spPr>
            <a:xfrm>
              <a:off x="0" y="357451"/>
              <a:ext cx="5386382" cy="1885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8025" tIns="437375" rIns="418025" bIns="149350" anchor="t" anchorCtr="0">
              <a:noAutofit/>
            </a:bodyPr>
            <a:lstStyle/>
            <a:p>
              <a:pPr marL="87313" marR="0" lvl="1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100"/>
                <a:buFont typeface="Open Sans"/>
                <a:buNone/>
              </a:pPr>
              <a:r>
                <a:rPr lang="es-PE" sz="21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Mejorar los ingresos de los productores y productoras de la agricultura familiar de manera sostenible.</a:t>
              </a:r>
              <a:endParaRPr sz="21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0" name="Google Shape;2410;p21"/>
            <p:cNvSpPr/>
            <p:nvPr/>
          </p:nvSpPr>
          <p:spPr>
            <a:xfrm>
              <a:off x="269319" y="47491"/>
              <a:ext cx="3770467" cy="6199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1"/>
            <p:cNvSpPr txBox="1"/>
            <p:nvPr/>
          </p:nvSpPr>
          <p:spPr>
            <a:xfrm>
              <a:off x="299581" y="77753"/>
              <a:ext cx="3709943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500" tIns="0" rIns="14250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100"/>
                <a:buFont typeface="Open Sans"/>
                <a:buNone/>
              </a:pPr>
              <a:r>
                <a:rPr lang="es-PE" sz="2100" b="1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 General</a:t>
              </a:r>
              <a:endParaRPr sz="21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2" name="Google Shape;2412;p21"/>
            <p:cNvSpPr/>
            <p:nvPr/>
          </p:nvSpPr>
          <p:spPr>
            <a:xfrm>
              <a:off x="0" y="2666086"/>
              <a:ext cx="5386382" cy="1554525"/>
            </a:xfrm>
            <a:prstGeom prst="rect">
              <a:avLst/>
            </a:prstGeom>
            <a:solidFill>
              <a:srgbClr val="CAE3CF">
                <a:alpha val="89803"/>
              </a:srgbClr>
            </a:solidFill>
            <a:ln w="25400" cap="flat" cmpd="sng">
              <a:solidFill>
                <a:srgbClr val="00B0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1"/>
            <p:cNvSpPr txBox="1"/>
            <p:nvPr/>
          </p:nvSpPr>
          <p:spPr>
            <a:xfrm>
              <a:off x="0" y="2666086"/>
              <a:ext cx="5386382" cy="1554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8025" tIns="437375" rIns="418025" bIns="149350" anchor="t" anchorCtr="0">
              <a:noAutofit/>
            </a:bodyPr>
            <a:lstStyle/>
            <a:p>
              <a:pPr marL="87313" marR="0" lvl="1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100"/>
                <a:buFont typeface="Open Sans"/>
                <a:buNone/>
              </a:pPr>
              <a:r>
                <a:rPr lang="es-PE" sz="21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Incrementar en los niveles de </a:t>
              </a:r>
              <a:r>
                <a:rPr lang="es-PE" sz="2100" b="1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seguridad alimentaria </a:t>
              </a:r>
              <a:r>
                <a:rPr lang="es-PE" sz="21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de los agricultores y agricultoras familiares</a:t>
              </a:r>
              <a:endParaRPr sz="21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4" name="Google Shape;2414;p21"/>
            <p:cNvSpPr/>
            <p:nvPr/>
          </p:nvSpPr>
          <p:spPr>
            <a:xfrm>
              <a:off x="269319" y="2356126"/>
              <a:ext cx="3770467" cy="6199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1"/>
            <p:cNvSpPr txBox="1"/>
            <p:nvPr/>
          </p:nvSpPr>
          <p:spPr>
            <a:xfrm>
              <a:off x="299581" y="2386388"/>
              <a:ext cx="3709943" cy="5593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500" tIns="0" rIns="142500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100"/>
                <a:buFont typeface="Open Sans"/>
                <a:buNone/>
              </a:pPr>
              <a:r>
                <a:rPr lang="es-PE" sz="2100" b="1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 Específico</a:t>
              </a:r>
              <a:endParaRPr sz="21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416" name="Google Shape;2416;p21"/>
          <p:cNvSpPr txBox="1"/>
          <p:nvPr/>
        </p:nvSpPr>
        <p:spPr>
          <a:xfrm>
            <a:off x="6263675" y="1427075"/>
            <a:ext cx="5651400" cy="461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OTRAS POLÍTICAS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7" name="Google Shape;2417;p21"/>
          <p:cNvGrpSpPr/>
          <p:nvPr/>
        </p:nvGrpSpPr>
        <p:grpSpPr>
          <a:xfrm>
            <a:off x="6333135" y="2002394"/>
            <a:ext cx="5651342" cy="3572623"/>
            <a:chOff x="0" y="5886"/>
            <a:chExt cx="5651342" cy="3572623"/>
          </a:xfrm>
        </p:grpSpPr>
        <p:sp>
          <p:nvSpPr>
            <p:cNvPr id="2418" name="Google Shape;2418;p21"/>
            <p:cNvSpPr/>
            <p:nvPr/>
          </p:nvSpPr>
          <p:spPr>
            <a:xfrm>
              <a:off x="0" y="353659"/>
              <a:ext cx="5651342" cy="1903086"/>
            </a:xfrm>
            <a:prstGeom prst="rect">
              <a:avLst/>
            </a:prstGeom>
            <a:solidFill>
              <a:srgbClr val="CAE3CF">
                <a:alpha val="89803"/>
              </a:srgbClr>
            </a:solidFill>
            <a:ln w="25400" cap="flat" cmpd="sng">
              <a:solidFill>
                <a:srgbClr val="00B0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1"/>
            <p:cNvSpPr txBox="1"/>
            <p:nvPr/>
          </p:nvSpPr>
          <p:spPr>
            <a:xfrm>
              <a:off x="0" y="353659"/>
              <a:ext cx="5651342" cy="190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600" tIns="312400" rIns="438600" bIns="35550" anchor="t" anchorCtr="0">
              <a:noAutofit/>
            </a:bodyPr>
            <a:lstStyle/>
            <a:p>
              <a:pPr marL="87313" marR="0" lvl="1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Open Sans"/>
                <a:buNone/>
              </a:pPr>
              <a:endParaRPr sz="5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87313" marR="0" lvl="1" indent="0" algn="just" rtl="0">
                <a:lnSpc>
                  <a:spcPct val="90000"/>
                </a:lnSpc>
                <a:spcBef>
                  <a:spcPts val="75"/>
                </a:spcBef>
                <a:spcAft>
                  <a:spcPts val="0"/>
                </a:spcAft>
                <a:buClr>
                  <a:schemeClr val="accent3"/>
                </a:buClr>
                <a:buSzPts val="1300"/>
                <a:buFont typeface="Open Sans"/>
                <a:buNone/>
              </a:pPr>
              <a:r>
                <a:rPr lang="es-PE" sz="13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Objetivo: Lograr el incremento sostenido de los ingresos y medios de vida de los productores y productoras agrarios, priorizando la agricultura familiar; con mayores capacidades y activos más productivos, y con un uso sostenible de los recursos agrarios para la inclusión social y económica de la población rural,  Contribuyendo a la </a:t>
              </a:r>
              <a:r>
                <a:rPr lang="es-PE" sz="1300" b="1" i="0" u="none" strike="noStrike" cap="none">
                  <a:solidFill>
                    <a:schemeClr val="dk2"/>
                  </a:solidFill>
                  <a:latin typeface="Open Sans"/>
                  <a:ea typeface="Open Sans"/>
                  <a:cs typeface="Open Sans"/>
                  <a:sym typeface="Open Sans"/>
                </a:rPr>
                <a:t>seguridad alimentaria </a:t>
              </a:r>
              <a:r>
                <a:rPr lang="es-PE" sz="13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y nutricional del país.</a:t>
              </a:r>
              <a:endParaRPr sz="13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0" name="Google Shape;2420;p21"/>
            <p:cNvSpPr/>
            <p:nvPr/>
          </p:nvSpPr>
          <p:spPr>
            <a:xfrm>
              <a:off x="302021" y="5886"/>
              <a:ext cx="4559061" cy="67898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1"/>
            <p:cNvSpPr txBox="1"/>
            <p:nvPr/>
          </p:nvSpPr>
          <p:spPr>
            <a:xfrm>
              <a:off x="335166" y="39031"/>
              <a:ext cx="4492771" cy="6126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525" tIns="0" rIns="149525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Open Sans"/>
                <a:buNone/>
              </a:pPr>
              <a:r>
                <a:rPr lang="es-PE" sz="2000" b="1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Política Nacional Agraria</a:t>
              </a:r>
              <a:endParaRPr sz="20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2" name="Google Shape;2422;p21"/>
            <p:cNvSpPr/>
            <p:nvPr/>
          </p:nvSpPr>
          <p:spPr>
            <a:xfrm>
              <a:off x="0" y="2894972"/>
              <a:ext cx="5651342" cy="683537"/>
            </a:xfrm>
            <a:prstGeom prst="rect">
              <a:avLst/>
            </a:prstGeom>
            <a:solidFill>
              <a:srgbClr val="CAE3CF">
                <a:alpha val="89803"/>
              </a:srgbClr>
            </a:solidFill>
            <a:ln w="25400" cap="flat" cmpd="sng">
              <a:solidFill>
                <a:srgbClr val="00B0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1"/>
            <p:cNvSpPr txBox="1"/>
            <p:nvPr/>
          </p:nvSpPr>
          <p:spPr>
            <a:xfrm>
              <a:off x="0" y="2894972"/>
              <a:ext cx="5651342" cy="683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600" tIns="312400" rIns="438600" bIns="113775" anchor="t" anchorCtr="0">
              <a:noAutofit/>
            </a:bodyPr>
            <a:lstStyle/>
            <a:p>
              <a:pPr marL="87313" marR="0" lvl="1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Open Sans"/>
                <a:buNone/>
              </a:pPr>
              <a:r>
                <a:rPr lang="es-PE" sz="16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En formulación</a:t>
              </a:r>
              <a:endParaRPr sz="16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4" name="Google Shape;2424;p21"/>
            <p:cNvSpPr/>
            <p:nvPr/>
          </p:nvSpPr>
          <p:spPr>
            <a:xfrm>
              <a:off x="399301" y="2337474"/>
              <a:ext cx="4559061" cy="74107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1"/>
            <p:cNvSpPr txBox="1"/>
            <p:nvPr/>
          </p:nvSpPr>
          <p:spPr>
            <a:xfrm>
              <a:off x="435477" y="2373650"/>
              <a:ext cx="4486709" cy="668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525" tIns="0" rIns="149525" bIns="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Open Sans"/>
                <a:buNone/>
              </a:pPr>
              <a:r>
                <a:rPr lang="es-PE" sz="1600" b="1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Política Nacional de Seguridad Alimentaria y Nutricional</a:t>
              </a:r>
              <a:endParaRPr sz="16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" grpId="0" animBg="1"/>
      <p:bldP spid="24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22"/>
          <p:cNvSpPr txBox="1"/>
          <p:nvPr/>
        </p:nvSpPr>
        <p:spPr>
          <a:xfrm>
            <a:off x="507222" y="1346990"/>
            <a:ext cx="76445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COMPONENTES DEL PROGRAMA HC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2" name="Google Shape;2432;p22"/>
          <p:cNvGrpSpPr/>
          <p:nvPr/>
        </p:nvGrpSpPr>
        <p:grpSpPr>
          <a:xfrm>
            <a:off x="592950" y="2178979"/>
            <a:ext cx="11006097" cy="4094235"/>
            <a:chOff x="1436" y="20565"/>
            <a:chExt cx="11006097" cy="4094235"/>
          </a:xfrm>
        </p:grpSpPr>
        <p:sp>
          <p:nvSpPr>
            <p:cNvPr id="2433" name="Google Shape;2433;p22"/>
            <p:cNvSpPr/>
            <p:nvPr/>
          </p:nvSpPr>
          <p:spPr>
            <a:xfrm>
              <a:off x="1436" y="20565"/>
              <a:ext cx="3355517" cy="17921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4" name="Google Shape;2434;p22"/>
            <p:cNvSpPr txBox="1"/>
            <p:nvPr/>
          </p:nvSpPr>
          <p:spPr>
            <a:xfrm>
              <a:off x="53936" y="73061"/>
              <a:ext cx="3355500" cy="168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Open Sans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C1: Oportunidades para la producción y suministro de alimentos, con énfasis en la agricultura familiar y desarrollo de infraestructura social y capacidades productivas.</a:t>
              </a: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 rot="5400000">
              <a:off x="1344974" y="1950725"/>
              <a:ext cx="668441" cy="32889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1436" y="2417630"/>
              <a:ext cx="3355517" cy="169717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7" name="Google Shape;2437;p22"/>
            <p:cNvSpPr txBox="1"/>
            <p:nvPr/>
          </p:nvSpPr>
          <p:spPr>
            <a:xfrm>
              <a:off x="51144" y="2467338"/>
              <a:ext cx="3256101" cy="159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Open Sans"/>
                <a:buNone/>
              </a:pPr>
              <a:r>
                <a:rPr lang="es-PE" sz="1700" dirty="0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Los programas de fortalecimientos de capacidades, programa de talentos rurales y extensionismo; así como el Programa Arranca Perú contribuye a este componente.</a:t>
              </a:r>
              <a:endParaRPr sz="1700" dirty="0">
                <a:solidFill>
                  <a:schemeClr val="accent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3826726" y="20565"/>
              <a:ext cx="3355517" cy="17921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9" name="Google Shape;2439;p22"/>
            <p:cNvSpPr txBox="1"/>
            <p:nvPr/>
          </p:nvSpPr>
          <p:spPr>
            <a:xfrm>
              <a:off x="3879216" y="73055"/>
              <a:ext cx="3250537" cy="1687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Open Sans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C2: Compra y entrega de alimentos</a:t>
              </a: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 rot="5400000">
              <a:off x="5170264" y="1950725"/>
              <a:ext cx="668441" cy="32889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3826726" y="2417630"/>
              <a:ext cx="3355517" cy="169717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2" name="Google Shape;2442;p22"/>
            <p:cNvSpPr txBox="1"/>
            <p:nvPr/>
          </p:nvSpPr>
          <p:spPr>
            <a:xfrm>
              <a:off x="3876434" y="2467338"/>
              <a:ext cx="3256101" cy="159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Open Sans"/>
                <a:buNone/>
              </a:pPr>
              <a:r>
                <a:rPr lang="es-PE" sz="1700" dirty="0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Las marca de certificación de la AF permitirá implementar la Ley </a:t>
              </a:r>
              <a:r>
                <a:rPr lang="es-PE" sz="1700" dirty="0" err="1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N°</a:t>
              </a:r>
              <a:r>
                <a:rPr lang="es-PE" sz="1700" dirty="0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 31071 para la provisión de alimentos a programas sociales o asistenciales.</a:t>
              </a:r>
              <a:endParaRPr sz="1700" dirty="0">
                <a:solidFill>
                  <a:schemeClr val="accent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7652016" y="20565"/>
              <a:ext cx="3355517" cy="1792148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4" name="Google Shape;2444;p22"/>
            <p:cNvSpPr txBox="1"/>
            <p:nvPr/>
          </p:nvSpPr>
          <p:spPr>
            <a:xfrm>
              <a:off x="7704506" y="73055"/>
              <a:ext cx="3250537" cy="1687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600"/>
                <a:buFont typeface="Open Sans"/>
                <a:buNone/>
              </a:pPr>
              <a:r>
                <a:rPr lang="es-PE" sz="1600" b="1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C3: Articulación territorial de intervenciones para la reducción de la pobreza extrema y la inseguridad alimentaria.</a:t>
              </a:r>
              <a:endParaRPr sz="1400" b="1">
                <a:solidFill>
                  <a:schemeClr val="accent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  <p:sp>
          <p:nvSpPr>
            <p:cNvPr id="2445" name="Google Shape;2445;p22"/>
            <p:cNvSpPr/>
            <p:nvPr/>
          </p:nvSpPr>
          <p:spPr>
            <a:xfrm rot="5400000">
              <a:off x="8995555" y="1950725"/>
              <a:ext cx="668441" cy="328893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7652016" y="2417630"/>
              <a:ext cx="3355517" cy="169717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7" name="Google Shape;2447;p22"/>
            <p:cNvSpPr txBox="1"/>
            <p:nvPr/>
          </p:nvSpPr>
          <p:spPr>
            <a:xfrm>
              <a:off x="7701724" y="2467338"/>
              <a:ext cx="3256101" cy="1597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200"/>
                <a:buFont typeface="Open Sans"/>
                <a:buNone/>
              </a:pPr>
              <a:r>
                <a:rPr lang="es-PE" sz="1700">
                  <a:solidFill>
                    <a:schemeClr val="accent3"/>
                  </a:solidFill>
                  <a:latin typeface="Arial" panose="020B0604020202020204" pitchFamily="34" charset="0"/>
                  <a:ea typeface="Open Sans"/>
                  <a:cs typeface="Arial" panose="020B0604020202020204" pitchFamily="34" charset="0"/>
                  <a:sym typeface="Open Sans"/>
                </a:rPr>
                <a:t>Los territorios priorizados en los pilotos del PLANAF serán un espacio importante para desarrollar este componente.</a:t>
              </a:r>
              <a:endParaRPr sz="1700">
                <a:solidFill>
                  <a:schemeClr val="accent3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endParaRPr>
            </a:p>
          </p:txBody>
        </p:sp>
      </p:grpSp>
      <p:grpSp>
        <p:nvGrpSpPr>
          <p:cNvPr id="2448" name="Google Shape;2448;p22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449" name="Google Shape;2449;p22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2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¿SE TIENEN MECANISMOS QUE RESALTEN LA SEGURIDAD ALIMENTARIA (2/2)</a:t>
              </a:r>
              <a:endParaRPr sz="296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6" name="Google Shape;2456;p23"/>
          <p:cNvGrpSpPr/>
          <p:nvPr/>
        </p:nvGrpSpPr>
        <p:grpSpPr>
          <a:xfrm>
            <a:off x="507222" y="595429"/>
            <a:ext cx="8704872" cy="615811"/>
            <a:chOff x="507222" y="595429"/>
            <a:chExt cx="8325493" cy="615811"/>
          </a:xfrm>
        </p:grpSpPr>
        <p:sp>
          <p:nvSpPr>
            <p:cNvPr id="2457" name="Google Shape;2457;p23"/>
            <p:cNvSpPr txBox="1"/>
            <p:nvPr/>
          </p:nvSpPr>
          <p:spPr>
            <a:xfrm>
              <a:off x="507222" y="595429"/>
              <a:ext cx="8325493" cy="615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3200"/>
                <a:buFont typeface="Arial"/>
                <a:buNone/>
              </a:pPr>
              <a:r>
                <a:rPr lang="es-PE" sz="320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PRINCIPALES INICIATIVAS ENTORNO A HC</a:t>
              </a:r>
              <a:endParaRPr sz="320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3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9" name="Google Shape;2459;p23"/>
          <p:cNvGrpSpPr/>
          <p:nvPr/>
        </p:nvGrpSpPr>
        <p:grpSpPr>
          <a:xfrm>
            <a:off x="585847" y="1604431"/>
            <a:ext cx="11178609" cy="4758092"/>
            <a:chOff x="6010" y="0"/>
            <a:chExt cx="11178609" cy="4758092"/>
          </a:xfrm>
        </p:grpSpPr>
        <p:sp>
          <p:nvSpPr>
            <p:cNvPr id="2460" name="Google Shape;2460;p23"/>
            <p:cNvSpPr/>
            <p:nvPr/>
          </p:nvSpPr>
          <p:spPr>
            <a:xfrm>
              <a:off x="6010" y="0"/>
              <a:ext cx="2109171" cy="4758092"/>
            </a:xfrm>
            <a:prstGeom prst="roundRect">
              <a:avLst>
                <a:gd name="adj" fmla="val 10000"/>
              </a:avLst>
            </a:prstGeom>
            <a:solidFill>
              <a:srgbClr val="CAE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3"/>
            <p:cNvSpPr txBox="1"/>
            <p:nvPr/>
          </p:nvSpPr>
          <p:spPr>
            <a:xfrm>
              <a:off x="6010" y="0"/>
              <a:ext cx="2109171" cy="1427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200"/>
                <a:buFont typeface="Open Sans"/>
                <a:buNone/>
              </a:pPr>
              <a:r>
                <a:rPr lang="es-PE" sz="22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Marca de certificación de la AF</a:t>
              </a:r>
              <a:endParaRPr sz="2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216927" y="1427427"/>
              <a:ext cx="1687337" cy="309275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3"/>
            <p:cNvSpPr txBox="1"/>
            <p:nvPr/>
          </p:nvSpPr>
          <p:spPr>
            <a:xfrm>
              <a:off x="266347" y="1476847"/>
              <a:ext cx="1588497" cy="299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0950" rIns="27925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Open Sans"/>
                <a:buNone/>
              </a:pPr>
              <a:r>
                <a:rPr lang="es-PE" sz="11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La certificar a los productores de la AF permitirá implementar la Ley N° 31071 para la provisión de alimentos a programas sociales o asistenciales.</a:t>
              </a:r>
              <a:endParaRPr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2273370" y="0"/>
              <a:ext cx="2109171" cy="4758092"/>
            </a:xfrm>
            <a:prstGeom prst="roundRect">
              <a:avLst>
                <a:gd name="adj" fmla="val 10000"/>
              </a:avLst>
            </a:prstGeom>
            <a:solidFill>
              <a:srgbClr val="CAE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3"/>
            <p:cNvSpPr txBox="1"/>
            <p:nvPr/>
          </p:nvSpPr>
          <p:spPr>
            <a:xfrm>
              <a:off x="2273370" y="0"/>
              <a:ext cx="2109171" cy="1427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200"/>
                <a:buFont typeface="Open Sans"/>
                <a:buNone/>
              </a:pPr>
              <a:r>
                <a:rPr lang="es-PE" sz="22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Servicios e infraestructura logística</a:t>
              </a:r>
              <a:endParaRPr sz="2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2484287" y="1427427"/>
              <a:ext cx="1687337" cy="309275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3"/>
            <p:cNvSpPr txBox="1"/>
            <p:nvPr/>
          </p:nvSpPr>
          <p:spPr>
            <a:xfrm>
              <a:off x="2533707" y="1476847"/>
              <a:ext cx="1588497" cy="299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0950" rIns="27925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Open Sans"/>
                <a:buNone/>
              </a:pPr>
              <a:r>
                <a:rPr lang="es-PE" sz="11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Los servicios e infraestructura comprenden el almacenamiento, empaque, distribución y transporte de alimentos, asegurando su inocuidad.</a:t>
              </a:r>
              <a:endParaRPr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4540729" y="0"/>
              <a:ext cx="2109171" cy="4758092"/>
            </a:xfrm>
            <a:prstGeom prst="roundRect">
              <a:avLst>
                <a:gd name="adj" fmla="val 10000"/>
              </a:avLst>
            </a:prstGeom>
            <a:solidFill>
              <a:srgbClr val="CAE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3"/>
            <p:cNvSpPr txBox="1"/>
            <p:nvPr/>
          </p:nvSpPr>
          <p:spPr>
            <a:xfrm>
              <a:off x="4540729" y="0"/>
              <a:ext cx="2109171" cy="1427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200"/>
                <a:buFont typeface="Open Sans"/>
                <a:buNone/>
              </a:pPr>
              <a:r>
                <a:rPr lang="es-PE" sz="22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Extensión agraria con talentos rurales</a:t>
              </a:r>
              <a:endParaRPr sz="2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4751646" y="1427427"/>
              <a:ext cx="1687337" cy="309275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3"/>
            <p:cNvSpPr txBox="1"/>
            <p:nvPr/>
          </p:nvSpPr>
          <p:spPr>
            <a:xfrm>
              <a:off x="4801066" y="1476847"/>
              <a:ext cx="1588497" cy="299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0950" rIns="27925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Open Sans"/>
                <a:buNone/>
              </a:pPr>
              <a:r>
                <a:rPr lang="es-PE" sz="11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La extensión agraria permite fortalecer las capacidades productivas de los productores agrarios para la mejora de su productividad e inocuidad que contribuya a la disponibilidad de alimentos</a:t>
              </a:r>
              <a:endParaRPr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2" name="Google Shape;2472;p23"/>
            <p:cNvSpPr/>
            <p:nvPr/>
          </p:nvSpPr>
          <p:spPr>
            <a:xfrm>
              <a:off x="6808089" y="0"/>
              <a:ext cx="2109171" cy="4758092"/>
            </a:xfrm>
            <a:prstGeom prst="roundRect">
              <a:avLst>
                <a:gd name="adj" fmla="val 10000"/>
              </a:avLst>
            </a:prstGeom>
            <a:solidFill>
              <a:srgbClr val="CAE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3"/>
            <p:cNvSpPr txBox="1"/>
            <p:nvPr/>
          </p:nvSpPr>
          <p:spPr>
            <a:xfrm>
              <a:off x="6808089" y="0"/>
              <a:ext cx="2109171" cy="1427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200"/>
                <a:buFont typeface="Open Sans"/>
                <a:buNone/>
              </a:pPr>
              <a:r>
                <a:rPr lang="es-PE" sz="22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Programas de financiamiento directo</a:t>
              </a:r>
              <a:endParaRPr sz="2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7019006" y="1427427"/>
              <a:ext cx="1687337" cy="309275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3"/>
            <p:cNvSpPr txBox="1"/>
            <p:nvPr/>
          </p:nvSpPr>
          <p:spPr>
            <a:xfrm>
              <a:off x="7068426" y="1476847"/>
              <a:ext cx="1588497" cy="299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0950" rIns="27925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Open Sans"/>
                <a:buNone/>
              </a:pPr>
              <a:r>
                <a:rPr lang="es-PE" sz="11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El otorgamiento de financiamiento directo a los pequeños productores permite que los productores cuenten con el capital de trabajo para producir, lo cual asegura la disponibilidad de los alimentos.</a:t>
              </a:r>
              <a:endParaRPr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9075448" y="0"/>
              <a:ext cx="2109171" cy="4758092"/>
            </a:xfrm>
            <a:prstGeom prst="roundRect">
              <a:avLst>
                <a:gd name="adj" fmla="val 10000"/>
              </a:avLst>
            </a:prstGeom>
            <a:solidFill>
              <a:srgbClr val="CAE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3"/>
            <p:cNvSpPr txBox="1"/>
            <p:nvPr/>
          </p:nvSpPr>
          <p:spPr>
            <a:xfrm>
              <a:off x="9075448" y="0"/>
              <a:ext cx="2109171" cy="1427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200"/>
                <a:buFont typeface="Open Sans"/>
                <a:buNone/>
              </a:pPr>
              <a:r>
                <a:rPr lang="es-PE" sz="22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Campañas de educación y sensibilización</a:t>
              </a:r>
              <a:endParaRPr sz="2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9286365" y="1427427"/>
              <a:ext cx="1687337" cy="309275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3"/>
            <p:cNvSpPr txBox="1"/>
            <p:nvPr/>
          </p:nvSpPr>
          <p:spPr>
            <a:xfrm>
              <a:off x="9335785" y="1476847"/>
              <a:ext cx="1588497" cy="2993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0950" rIns="27925" bIns="2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100"/>
                <a:buFont typeface="Open Sans"/>
                <a:buNone/>
              </a:pPr>
              <a:r>
                <a:rPr lang="es-PE" sz="1100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Es importante el educar y sensibilizar a los productores agrarios y a los consumidores en general, sobre la prevención, reducción, y reutilización de alimentos, de modo que se puedan orientar a una mejor planificación de las siembras, generar buenas prácticas de producción y cambiar los hábitos de consumo de alimentos.</a:t>
              </a:r>
              <a:endParaRPr sz="11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5" name="Google Shape;2485;p24"/>
          <p:cNvPicPr preferRelativeResize="0"/>
          <p:nvPr/>
        </p:nvPicPr>
        <p:blipFill rotWithShape="1">
          <a:blip r:embed="rId3">
            <a:alphaModFix/>
          </a:blip>
          <a:srcRect l="17" r="-6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6" name="Google Shape;2486;p24"/>
          <p:cNvSpPr/>
          <p:nvPr/>
        </p:nvSpPr>
        <p:spPr>
          <a:xfrm>
            <a:off x="1536969" y="1795581"/>
            <a:ext cx="9144000" cy="3268133"/>
          </a:xfrm>
          <a:prstGeom prst="rect">
            <a:avLst/>
          </a:prstGeom>
          <a:solidFill>
            <a:srgbClr val="000000">
              <a:alpha val="9803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3. CONSIDERACIONES PARA MEJORAR EL MARCO LEGAL DE LA AF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2" name="Google Shape;2492;p25"/>
          <p:cNvGrpSpPr/>
          <p:nvPr/>
        </p:nvGrpSpPr>
        <p:grpSpPr>
          <a:xfrm>
            <a:off x="507222" y="595429"/>
            <a:ext cx="9566378" cy="802101"/>
            <a:chOff x="507222" y="595429"/>
            <a:chExt cx="9566378" cy="802101"/>
          </a:xfrm>
        </p:grpSpPr>
        <p:sp>
          <p:nvSpPr>
            <p:cNvPr id="2493" name="Google Shape;2493;p25"/>
            <p:cNvSpPr/>
            <p:nvPr/>
          </p:nvSpPr>
          <p:spPr>
            <a:xfrm>
              <a:off x="2100893" y="812260"/>
              <a:ext cx="2704289" cy="293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4" name="Google Shape;2494;p25"/>
            <p:cNvSpPr txBox="1"/>
            <p:nvPr/>
          </p:nvSpPr>
          <p:spPr>
            <a:xfrm>
              <a:off x="507222" y="595429"/>
              <a:ext cx="9566378" cy="802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3200"/>
                <a:buFont typeface="Arial"/>
                <a:buNone/>
              </a:pPr>
              <a:r>
                <a:rPr lang="es-PE" sz="3200" b="1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CONSIDERACIONES PRELIMINARES: </a:t>
              </a:r>
              <a:endParaRPr sz="3200" b="1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3937EEF4-AA8D-4710-8172-08355F31A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141017"/>
              </p:ext>
            </p:extLst>
          </p:nvPr>
        </p:nvGraphicFramePr>
        <p:xfrm>
          <a:off x="576672" y="1515426"/>
          <a:ext cx="10935390" cy="485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08D4B-A75E-4FEC-B71D-10E101FB2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4E708D4B-A75E-4FEC-B71D-10E101FB2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40005D-45CD-4646-B999-2069EA40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40005D-45CD-4646-B999-2069EA40D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157CA-1E1C-4172-80C5-CBF564284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E98157CA-1E1C-4172-80C5-CBF564284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0BF2B-E0D7-41E7-91EB-62C3AF881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4B0BF2B-E0D7-41E7-91EB-62C3AF881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26"/>
          <p:cNvSpPr/>
          <p:nvPr/>
        </p:nvSpPr>
        <p:spPr>
          <a:xfrm>
            <a:off x="1309181" y="2186015"/>
            <a:ext cx="9573638" cy="298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rgbClr val="00643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Ministerio de Desarrollo Agrario y Riego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rPr>
              <a:t>Febrero 2021</a:t>
            </a:r>
            <a:endParaRPr sz="4800" b="1">
              <a:solidFill>
                <a:srgbClr val="00643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1" name="Google Shape;1921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22" name="Google Shape;1922;p3"/>
            <p:cNvPicPr preferRelativeResize="0"/>
            <p:nvPr/>
          </p:nvPicPr>
          <p:blipFill rotWithShape="1">
            <a:blip r:embed="rId3">
              <a:alphaModFix/>
            </a:blip>
            <a:srcRect l="17" r="-6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3" name="Google Shape;1923;p3"/>
            <p:cNvSpPr/>
            <p:nvPr/>
          </p:nvSpPr>
          <p:spPr>
            <a:xfrm>
              <a:off x="1536969" y="1795581"/>
              <a:ext cx="9144000" cy="3268133"/>
            </a:xfrm>
            <a:prstGeom prst="rect">
              <a:avLst/>
            </a:prstGeom>
            <a:solidFill>
              <a:srgbClr val="000000">
                <a:alpha val="9803"/>
              </a:srgbClr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4400" b="1" i="0" u="none" strike="noStrike" cap="none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1. </a:t>
              </a:r>
              <a:r>
                <a:rPr lang="es-PE" sz="4400" b="1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MARCO LEGAL DE LA AGRICULTURA FAMILIAR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5"/>
          <p:cNvSpPr txBox="1">
            <a:spLocks noGrp="1"/>
          </p:cNvSpPr>
          <p:nvPr>
            <p:ph type="sldNum" idx="12"/>
          </p:nvPr>
        </p:nvSpPr>
        <p:spPr>
          <a:xfrm>
            <a:off x="11435106" y="6288525"/>
            <a:ext cx="720062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  <p:sp>
        <p:nvSpPr>
          <p:cNvPr id="1929" name="Google Shape;1929;p5"/>
          <p:cNvSpPr txBox="1">
            <a:spLocks noGrp="1"/>
          </p:cNvSpPr>
          <p:nvPr>
            <p:ph type="body" idx="1"/>
          </p:nvPr>
        </p:nvSpPr>
        <p:spPr>
          <a:xfrm>
            <a:off x="885642" y="2180230"/>
            <a:ext cx="3530715" cy="145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-PE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Resolución Suprema </a:t>
            </a:r>
            <a:r>
              <a:rPr lang="es-PE" sz="1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121-2014-PCM</a:t>
            </a:r>
            <a:endParaRPr dirty="0"/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s-PE" sz="13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crea la Comisión Multisectorial de naturaleza temporal denominada, “Comisión Año internacional de la Agricultura Familiar 2014 (AIAF)”</a:t>
            </a:r>
            <a:endParaRPr dirty="0"/>
          </a:p>
        </p:txBody>
      </p:sp>
      <p:sp>
        <p:nvSpPr>
          <p:cNvPr id="1930" name="Google Shape;1930;p5"/>
          <p:cNvSpPr txBox="1">
            <a:spLocks noGrp="1"/>
          </p:cNvSpPr>
          <p:nvPr>
            <p:ph type="body" idx="2"/>
          </p:nvPr>
        </p:nvSpPr>
        <p:spPr>
          <a:xfrm>
            <a:off x="194447" y="1734177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5671"/>
              </a:buClr>
              <a:buSzPts val="1813"/>
              <a:buNone/>
            </a:pPr>
            <a:r>
              <a:rPr lang="es-PE" sz="1813" b="1">
                <a:solidFill>
                  <a:schemeClr val="accent3"/>
                </a:solidFill>
              </a:rPr>
              <a:t>04-2014</a:t>
            </a:r>
            <a:endParaRPr/>
          </a:p>
        </p:txBody>
      </p:sp>
      <p:sp>
        <p:nvSpPr>
          <p:cNvPr id="1931" name="Google Shape;1931;p5"/>
          <p:cNvSpPr txBox="1">
            <a:spLocks noGrp="1"/>
          </p:cNvSpPr>
          <p:nvPr>
            <p:ph type="body" idx="3"/>
          </p:nvPr>
        </p:nvSpPr>
        <p:spPr>
          <a:xfrm>
            <a:off x="5284065" y="2422360"/>
            <a:ext cx="3922809" cy="126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s-PE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Ley N° 30355 de Promoción y Desarrollo de la Agricultura Familiar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s-PE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Buscar establecer responsabilidades del estado en la promoción y desarrollo de la agricultura familiar, a partir del reconocimiento de la agricultura familiar así como en la importancia de su rol (…)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5"/>
          <p:cNvSpPr txBox="1">
            <a:spLocks noGrp="1"/>
          </p:cNvSpPr>
          <p:nvPr>
            <p:ph type="body" idx="4"/>
          </p:nvPr>
        </p:nvSpPr>
        <p:spPr>
          <a:xfrm>
            <a:off x="4519228" y="1734177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A1012E"/>
              </a:buClr>
              <a:buSzPts val="1813"/>
              <a:buNone/>
            </a:pPr>
            <a:r>
              <a:rPr lang="es-PE" sz="1813" b="1"/>
              <a:t>10-2015</a:t>
            </a:r>
            <a:endParaRPr/>
          </a:p>
        </p:txBody>
      </p:sp>
      <p:sp>
        <p:nvSpPr>
          <p:cNvPr id="1933" name="Google Shape;1933;p5"/>
          <p:cNvSpPr txBox="1">
            <a:spLocks noGrp="1"/>
          </p:cNvSpPr>
          <p:nvPr>
            <p:ph type="body" idx="5"/>
          </p:nvPr>
        </p:nvSpPr>
        <p:spPr>
          <a:xfrm>
            <a:off x="9553771" y="2118085"/>
            <a:ext cx="2601397" cy="145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-PE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Decreto Supremo </a:t>
            </a:r>
            <a:r>
              <a:rPr lang="es-PE" sz="13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N°</a:t>
            </a:r>
            <a:r>
              <a:rPr lang="es-PE" sz="13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007-2019-MINAGRI</a:t>
            </a:r>
            <a:endParaRPr dirty="0"/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s-PE" sz="1300" dirty="0">
                <a:solidFill>
                  <a:srgbClr val="000000"/>
                </a:solidFill>
              </a:rPr>
              <a:t>Aprueba el Plan Nacional de la Agricultura Familiar 2019 – 2021 (PLANAF)</a:t>
            </a:r>
            <a:endParaRPr dirty="0"/>
          </a:p>
        </p:txBody>
      </p:sp>
      <p:sp>
        <p:nvSpPr>
          <p:cNvPr id="1934" name="Google Shape;1934;p5"/>
          <p:cNvSpPr txBox="1">
            <a:spLocks noGrp="1"/>
          </p:cNvSpPr>
          <p:nvPr>
            <p:ph type="body" idx="6"/>
          </p:nvPr>
        </p:nvSpPr>
        <p:spPr>
          <a:xfrm>
            <a:off x="8859978" y="1734177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895400"/>
              </a:buClr>
              <a:buSzPts val="1813"/>
              <a:buNone/>
            </a:pPr>
            <a:r>
              <a:rPr lang="es-PE" sz="1813" b="1">
                <a:solidFill>
                  <a:srgbClr val="385623"/>
                </a:solidFill>
              </a:rPr>
              <a:t>11-2019</a:t>
            </a:r>
            <a:endParaRPr/>
          </a:p>
        </p:txBody>
      </p:sp>
      <p:sp>
        <p:nvSpPr>
          <p:cNvPr id="1935" name="Google Shape;1935;p5"/>
          <p:cNvSpPr txBox="1">
            <a:spLocks noGrp="1"/>
          </p:cNvSpPr>
          <p:nvPr>
            <p:ph type="body" idx="7"/>
          </p:nvPr>
        </p:nvSpPr>
        <p:spPr>
          <a:xfrm>
            <a:off x="3039824" y="4145495"/>
            <a:ext cx="3530715" cy="126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-PE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Decreto Supremo N° 009-2015-MINAGRI 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s-P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aprueba la Estrategia Nacional de Agricultura Familiar 2015 – 2021 (ENAF).</a:t>
            </a:r>
            <a:endParaRPr/>
          </a:p>
        </p:txBody>
      </p:sp>
      <p:sp>
        <p:nvSpPr>
          <p:cNvPr id="1936" name="Google Shape;1936;p5"/>
          <p:cNvSpPr txBox="1">
            <a:spLocks noGrp="1"/>
          </p:cNvSpPr>
          <p:nvPr>
            <p:ph type="body" idx="8"/>
          </p:nvPr>
        </p:nvSpPr>
        <p:spPr>
          <a:xfrm>
            <a:off x="2346262" y="5700291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36117"/>
              </a:buClr>
              <a:buSzPts val="1813"/>
              <a:buNone/>
            </a:pPr>
            <a:r>
              <a:rPr lang="es-PE" sz="1813" b="1">
                <a:solidFill>
                  <a:schemeClr val="accent2"/>
                </a:solidFill>
              </a:rPr>
              <a:t>06-2015</a:t>
            </a:r>
            <a:endParaRPr/>
          </a:p>
        </p:txBody>
      </p:sp>
      <p:sp>
        <p:nvSpPr>
          <p:cNvPr id="1937" name="Google Shape;1937;p5"/>
          <p:cNvSpPr txBox="1">
            <a:spLocks noGrp="1"/>
          </p:cNvSpPr>
          <p:nvPr>
            <p:ph type="body" idx="9"/>
          </p:nvPr>
        </p:nvSpPr>
        <p:spPr>
          <a:xfrm>
            <a:off x="7426489" y="4195553"/>
            <a:ext cx="4368648" cy="1643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-PE" sz="13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Decreto Supremo N° 015-2016-MINAGRI</a:t>
            </a:r>
            <a:endParaRPr/>
          </a:p>
          <a:p>
            <a:pPr marL="0" lvl="0" indent="0" algn="just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lang="es-PE" sz="1300">
                <a:solidFill>
                  <a:srgbClr val="000000"/>
                </a:solidFill>
              </a:rPr>
              <a:t>Se aprueba el Reglamento de la Ley N° 30355 y crea la “Comisión Multisectorial de Promoción y Desarrollo de la Agricultura Familiar, para el seguimiento y fiscalización del cumplimiento de la Ley Nº 30355</a:t>
            </a:r>
            <a:endParaRPr/>
          </a:p>
        </p:txBody>
      </p:sp>
      <p:sp>
        <p:nvSpPr>
          <p:cNvPr id="1938" name="Google Shape;1938;p5"/>
          <p:cNvSpPr txBox="1">
            <a:spLocks noGrp="1"/>
          </p:cNvSpPr>
          <p:nvPr>
            <p:ph type="body" idx="13"/>
          </p:nvPr>
        </p:nvSpPr>
        <p:spPr>
          <a:xfrm>
            <a:off x="6690458" y="5700291"/>
            <a:ext cx="116430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D1679"/>
              </a:buClr>
              <a:buSzPts val="1813"/>
              <a:buNone/>
            </a:pPr>
            <a:r>
              <a:rPr lang="es-PE" sz="1813" b="1">
                <a:solidFill>
                  <a:schemeClr val="accent5"/>
                </a:solidFill>
              </a:rPr>
              <a:t>07-2016</a:t>
            </a:r>
            <a:endParaRPr/>
          </a:p>
        </p:txBody>
      </p:sp>
      <p:grpSp>
        <p:nvGrpSpPr>
          <p:cNvPr id="15" name="Google Shape;1978;p7">
            <a:extLst>
              <a:ext uri="{FF2B5EF4-FFF2-40B4-BE49-F238E27FC236}">
                <a16:creationId xmlns="" xmlns:a16="http://schemas.microsoft.com/office/drawing/2014/main" id="{8C292DDE-B0B6-45C3-9A85-A812B1562B90}"/>
              </a:ext>
            </a:extLst>
          </p:cNvPr>
          <p:cNvGrpSpPr/>
          <p:nvPr/>
        </p:nvGrpSpPr>
        <p:grpSpPr>
          <a:xfrm>
            <a:off x="507222" y="595429"/>
            <a:ext cx="8316000" cy="802101"/>
            <a:chOff x="507222" y="595429"/>
            <a:chExt cx="9566378" cy="802101"/>
          </a:xfrm>
        </p:grpSpPr>
        <p:sp>
          <p:nvSpPr>
            <p:cNvPr id="16" name="Google Shape;1979;p7">
              <a:extLst>
                <a:ext uri="{FF2B5EF4-FFF2-40B4-BE49-F238E27FC236}">
                  <a16:creationId xmlns="" xmlns:a16="http://schemas.microsoft.com/office/drawing/2014/main" id="{AEA5A103-9841-4459-B777-DA0D135ADF53}"/>
                </a:ext>
              </a:extLst>
            </p:cNvPr>
            <p:cNvSpPr/>
            <p:nvPr/>
          </p:nvSpPr>
          <p:spPr>
            <a:xfrm>
              <a:off x="2100893" y="812260"/>
              <a:ext cx="2704289" cy="293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1980;p7">
              <a:extLst>
                <a:ext uri="{FF2B5EF4-FFF2-40B4-BE49-F238E27FC236}">
                  <a16:creationId xmlns="" xmlns:a16="http://schemas.microsoft.com/office/drawing/2014/main" id="{BEC36611-308F-441B-9A74-02D0D58F3100}"/>
                </a:ext>
              </a:extLst>
            </p:cNvPr>
            <p:cNvSpPr txBox="1"/>
            <p:nvPr/>
          </p:nvSpPr>
          <p:spPr>
            <a:xfrm>
              <a:off x="507222" y="595429"/>
              <a:ext cx="9566378" cy="80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3200"/>
                <a:buFont typeface="Arial"/>
                <a:buNone/>
              </a:pPr>
              <a:r>
                <a:rPr lang="es-PE" sz="3200" b="1" dirty="0">
                  <a:solidFill>
                    <a:srgbClr val="00643E"/>
                  </a:solidFill>
                </a:rPr>
                <a:t>MARCO LEGAL (1/2)</a:t>
              </a:r>
              <a:endParaRPr sz="320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81;p7">
              <a:extLst>
                <a:ext uri="{FF2B5EF4-FFF2-40B4-BE49-F238E27FC236}">
                  <a16:creationId xmlns="" xmlns:a16="http://schemas.microsoft.com/office/drawing/2014/main" id="{BC02F629-7D38-4075-AB6A-3A6C25A58395}"/>
                </a:ext>
              </a:extLst>
            </p:cNvPr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9" name="Google Shape;1949;p4"/>
          <p:cNvGrpSpPr/>
          <p:nvPr/>
        </p:nvGrpSpPr>
        <p:grpSpPr>
          <a:xfrm>
            <a:off x="646423" y="1620550"/>
            <a:ext cx="10997810" cy="4460810"/>
            <a:chOff x="69752" y="181213"/>
            <a:chExt cx="10888921" cy="4460810"/>
          </a:xfrm>
        </p:grpSpPr>
        <p:sp>
          <p:nvSpPr>
            <p:cNvPr id="1950" name="Google Shape;1950;p4"/>
            <p:cNvSpPr/>
            <p:nvPr/>
          </p:nvSpPr>
          <p:spPr>
            <a:xfrm rot="-5400000">
              <a:off x="-1546657" y="2496308"/>
              <a:ext cx="3762125" cy="52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51" name="Google Shape;1951;p4"/>
            <p:cNvSpPr txBox="1"/>
            <p:nvPr/>
          </p:nvSpPr>
          <p:spPr>
            <a:xfrm rot="-5400000">
              <a:off x="-1546657" y="2496308"/>
              <a:ext cx="3762125" cy="52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66800" bIns="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600"/>
                <a:buFont typeface="Arial"/>
                <a:buNone/>
              </a:pPr>
              <a:r>
                <a:rPr lang="es-PE" sz="36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ENAF</a:t>
              </a:r>
              <a:endParaRPr sz="3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599058" y="879898"/>
              <a:ext cx="2636508" cy="3762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53" name="Google Shape;1953;p4"/>
            <p:cNvSpPr txBox="1"/>
            <p:nvPr/>
          </p:nvSpPr>
          <p:spPr>
            <a:xfrm>
              <a:off x="599058" y="879898"/>
              <a:ext cx="2636508" cy="376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66800" rIns="85325" bIns="85325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dirty="0">
                  <a:solidFill>
                    <a:schemeClr val="accent3"/>
                  </a:solidFill>
                </a:rPr>
                <a:t>Documento de política que tiene por objeto orientar y organizar la intervención integral del estado a favor del logro de resultados en los AF, sobre la base del uso sostenible de los recursos naturales y en el marco de los procesos de desarrollo e inclusión social en beneficio de la población. </a:t>
              </a:r>
              <a:endParaRPr sz="12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69752" y="181213"/>
              <a:ext cx="1058613" cy="10586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5997" r="-25998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55" name="Google Shape;1955;p4"/>
            <p:cNvSpPr/>
            <p:nvPr/>
          </p:nvSpPr>
          <p:spPr>
            <a:xfrm rot="-5400000">
              <a:off x="2314896" y="2496308"/>
              <a:ext cx="3762125" cy="52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56" name="Google Shape;1956;p4"/>
            <p:cNvSpPr txBox="1"/>
            <p:nvPr/>
          </p:nvSpPr>
          <p:spPr>
            <a:xfrm rot="-5400000">
              <a:off x="2314896" y="2496308"/>
              <a:ext cx="3762125" cy="52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66800" bIns="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600"/>
                <a:buFont typeface="Arial"/>
                <a:buNone/>
              </a:pPr>
              <a:r>
                <a:rPr lang="es-PE" sz="36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LEY 30355</a:t>
              </a:r>
              <a:endParaRPr sz="36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"/>
            <p:cNvSpPr/>
            <p:nvPr/>
          </p:nvSpPr>
          <p:spPr>
            <a:xfrm>
              <a:off x="4460612" y="879898"/>
              <a:ext cx="2636508" cy="3762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58" name="Google Shape;1958;p4"/>
            <p:cNvSpPr txBox="1"/>
            <p:nvPr/>
          </p:nvSpPr>
          <p:spPr>
            <a:xfrm>
              <a:off x="4460620" y="879888"/>
              <a:ext cx="2687400" cy="37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466800" rIns="85325" bIns="85325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2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Su finalidad: mejorar la calidad de vida de las familias que dependen de la AF, reducir la pobreza del sector rural y orientar la acción de los organismos competentes, en los distintos niveles de gobierno con un enfoque multisectorial e intergubernamental, a través de políticas que mejoren:</a:t>
              </a:r>
            </a:p>
            <a:p>
              <a:pPr marL="108000" marR="0" lvl="0" indent="-1080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PE" sz="12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el acceso a los recursos naturales productivos, técnicos y financieros; </a:t>
              </a:r>
            </a:p>
            <a:p>
              <a:pPr marL="108000" marR="0" lvl="0" indent="-1080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PE" sz="12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su articulación estable y adecuada con el mercado, y</a:t>
              </a:r>
            </a:p>
            <a:p>
              <a:pPr marL="108000" marR="0" lvl="0" indent="-10800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PE" sz="125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la protección social y el bienestar de las familias y comunidades dedicadas a esta actividad sobre la base de un manejo sostenible de la tierra.</a:t>
              </a:r>
              <a:endParaRPr sz="125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"/>
            <p:cNvSpPr/>
            <p:nvPr/>
          </p:nvSpPr>
          <p:spPr>
            <a:xfrm>
              <a:off x="3931305" y="181213"/>
              <a:ext cx="1058613" cy="10586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5997" r="-25998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60" name="Google Shape;1960;p4"/>
            <p:cNvSpPr/>
            <p:nvPr/>
          </p:nvSpPr>
          <p:spPr>
            <a:xfrm rot="-5400000">
              <a:off x="6176449" y="2496308"/>
              <a:ext cx="3762125" cy="52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61" name="Google Shape;1961;p4"/>
            <p:cNvSpPr txBox="1"/>
            <p:nvPr/>
          </p:nvSpPr>
          <p:spPr>
            <a:xfrm rot="-5400000">
              <a:off x="6176449" y="2496308"/>
              <a:ext cx="3762125" cy="529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466800" bIns="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3600"/>
                <a:buFont typeface="Arial"/>
                <a:buNone/>
              </a:pPr>
              <a:r>
                <a:rPr lang="es-PE" sz="3600" b="0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PLANAF</a:t>
              </a:r>
              <a:endParaRPr sz="4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"/>
            <p:cNvSpPr/>
            <p:nvPr/>
          </p:nvSpPr>
          <p:spPr>
            <a:xfrm>
              <a:off x="8322165" y="879898"/>
              <a:ext cx="2636508" cy="376212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63" name="Google Shape;1963;p4"/>
            <p:cNvSpPr txBox="1"/>
            <p:nvPr/>
          </p:nvSpPr>
          <p:spPr>
            <a:xfrm>
              <a:off x="8322165" y="879898"/>
              <a:ext cx="2636508" cy="3762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466800" rIns="113775" bIns="113775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dirty="0">
                  <a:solidFill>
                    <a:schemeClr val="accent3"/>
                  </a:solidFill>
                </a:rPr>
                <a:t>Documento de política que en el marco de la ENAF</a:t>
              </a:r>
              <a:r>
                <a:rPr lang="es-PE" sz="1600" b="0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 establece los lineamientos para su implementación 2019-2021 que debe realizarse por los miembros del Comité Multisectorial de Promoción y Desarrollo de la Agricultura Familiar para lograr mejorar los ingresos de los productores y productoras de la agricultura familiar de manera sostenible</a:t>
              </a:r>
              <a:endParaRPr sz="16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"/>
            <p:cNvSpPr/>
            <p:nvPr/>
          </p:nvSpPr>
          <p:spPr>
            <a:xfrm>
              <a:off x="7792859" y="181213"/>
              <a:ext cx="1058613" cy="10586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25997" r="-25998"/>
              </a:stretch>
            </a:blip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grpSp>
        <p:nvGrpSpPr>
          <p:cNvPr id="24" name="Google Shape;1978;p7">
            <a:extLst>
              <a:ext uri="{FF2B5EF4-FFF2-40B4-BE49-F238E27FC236}">
                <a16:creationId xmlns="" xmlns:a16="http://schemas.microsoft.com/office/drawing/2014/main" id="{92B2F2C8-B479-4A2B-9CDA-C2BB89D84F58}"/>
              </a:ext>
            </a:extLst>
          </p:cNvPr>
          <p:cNvGrpSpPr/>
          <p:nvPr/>
        </p:nvGrpSpPr>
        <p:grpSpPr>
          <a:xfrm>
            <a:off x="507222" y="595429"/>
            <a:ext cx="7704000" cy="802101"/>
            <a:chOff x="507222" y="595429"/>
            <a:chExt cx="9566378" cy="802101"/>
          </a:xfrm>
        </p:grpSpPr>
        <p:sp>
          <p:nvSpPr>
            <p:cNvPr id="25" name="Google Shape;1979;p7">
              <a:extLst>
                <a:ext uri="{FF2B5EF4-FFF2-40B4-BE49-F238E27FC236}">
                  <a16:creationId xmlns="" xmlns:a16="http://schemas.microsoft.com/office/drawing/2014/main" id="{42A47415-456A-4334-A647-0267041B7EB5}"/>
                </a:ext>
              </a:extLst>
            </p:cNvPr>
            <p:cNvSpPr/>
            <p:nvPr/>
          </p:nvSpPr>
          <p:spPr>
            <a:xfrm>
              <a:off x="2100893" y="812260"/>
              <a:ext cx="2704289" cy="293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" name="Google Shape;1980;p7">
              <a:extLst>
                <a:ext uri="{FF2B5EF4-FFF2-40B4-BE49-F238E27FC236}">
                  <a16:creationId xmlns="" xmlns:a16="http://schemas.microsoft.com/office/drawing/2014/main" id="{919D4A11-B91B-4FE0-9729-419A6542AFE5}"/>
                </a:ext>
              </a:extLst>
            </p:cNvPr>
            <p:cNvSpPr txBox="1"/>
            <p:nvPr/>
          </p:nvSpPr>
          <p:spPr>
            <a:xfrm>
              <a:off x="507222" y="595429"/>
              <a:ext cx="9566378" cy="80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3200"/>
                <a:buFont typeface="Arial"/>
                <a:buNone/>
              </a:pPr>
              <a:r>
                <a:rPr lang="es-PE" sz="3200" b="1" dirty="0">
                  <a:solidFill>
                    <a:srgbClr val="00643E"/>
                  </a:solidFill>
                </a:rPr>
                <a:t>MARCO LEGAL (2/2)</a:t>
              </a:r>
              <a:endParaRPr sz="320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81;p7">
              <a:extLst>
                <a:ext uri="{FF2B5EF4-FFF2-40B4-BE49-F238E27FC236}">
                  <a16:creationId xmlns="" xmlns:a16="http://schemas.microsoft.com/office/drawing/2014/main" id="{7DB529C0-5723-4B2B-80A3-C03344899749}"/>
                </a:ext>
              </a:extLst>
            </p:cNvPr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0" name="Google Shape;1970;p6"/>
          <p:cNvPicPr preferRelativeResize="0"/>
          <p:nvPr/>
        </p:nvPicPr>
        <p:blipFill rotWithShape="1">
          <a:blip r:embed="rId3">
            <a:alphaModFix/>
          </a:blip>
          <a:srcRect l="17" r="-6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6"/>
          <p:cNvSpPr/>
          <p:nvPr/>
        </p:nvSpPr>
        <p:spPr>
          <a:xfrm>
            <a:off x="1536969" y="1795581"/>
            <a:ext cx="9144000" cy="3268133"/>
          </a:xfrm>
          <a:prstGeom prst="rect">
            <a:avLst/>
          </a:prstGeom>
          <a:solidFill>
            <a:srgbClr val="000000">
              <a:alpha val="9803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4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2. PRINCIPALES APORTES A L</a:t>
            </a:r>
            <a:r>
              <a:rPr lang="es-PE" sz="44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AS INICIATIVAS LEGISLATIVAS EN MATERIA DE AGRICULTURA FAMILIAR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1978;p7">
            <a:extLst>
              <a:ext uri="{FF2B5EF4-FFF2-40B4-BE49-F238E27FC236}">
                <a16:creationId xmlns="" xmlns:a16="http://schemas.microsoft.com/office/drawing/2014/main" id="{581D01E1-7EA2-4236-88D5-09619077893E}"/>
              </a:ext>
            </a:extLst>
          </p:cNvPr>
          <p:cNvGrpSpPr/>
          <p:nvPr/>
        </p:nvGrpSpPr>
        <p:grpSpPr>
          <a:xfrm>
            <a:off x="507222" y="595429"/>
            <a:ext cx="9566378" cy="802101"/>
            <a:chOff x="507222" y="595429"/>
            <a:chExt cx="9566378" cy="802101"/>
          </a:xfrm>
        </p:grpSpPr>
        <p:sp>
          <p:nvSpPr>
            <p:cNvPr id="31" name="Google Shape;1979;p7">
              <a:extLst>
                <a:ext uri="{FF2B5EF4-FFF2-40B4-BE49-F238E27FC236}">
                  <a16:creationId xmlns="" xmlns:a16="http://schemas.microsoft.com/office/drawing/2014/main" id="{FF498D93-DD55-4C17-B308-717378F9DEE9}"/>
                </a:ext>
              </a:extLst>
            </p:cNvPr>
            <p:cNvSpPr/>
            <p:nvPr/>
          </p:nvSpPr>
          <p:spPr>
            <a:xfrm>
              <a:off x="2100893" y="812260"/>
              <a:ext cx="2704289" cy="2933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" name="Google Shape;1980;p7">
              <a:extLst>
                <a:ext uri="{FF2B5EF4-FFF2-40B4-BE49-F238E27FC236}">
                  <a16:creationId xmlns="" xmlns:a16="http://schemas.microsoft.com/office/drawing/2014/main" id="{25ABC3CF-5379-44FC-B15E-84FB0250F152}"/>
                </a:ext>
              </a:extLst>
            </p:cNvPr>
            <p:cNvSpPr txBox="1"/>
            <p:nvPr/>
          </p:nvSpPr>
          <p:spPr>
            <a:xfrm>
              <a:off x="507222" y="595429"/>
              <a:ext cx="9566378" cy="80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3200"/>
                <a:buFont typeface="Arial"/>
                <a:buNone/>
              </a:pPr>
              <a:r>
                <a:rPr lang="es-PE" sz="3200" b="1" dirty="0">
                  <a:solidFill>
                    <a:srgbClr val="00643E"/>
                  </a:solidFill>
                </a:rPr>
                <a:t>INICIATIVAS LEGISLATIVAS IDENTIFICADAS</a:t>
              </a:r>
              <a:endParaRPr lang="es-PE" sz="320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981;p7">
              <a:extLst>
                <a:ext uri="{FF2B5EF4-FFF2-40B4-BE49-F238E27FC236}">
                  <a16:creationId xmlns="" xmlns:a16="http://schemas.microsoft.com/office/drawing/2014/main" id="{0376BEBB-F786-4B70-A1E6-EEF332E96304}"/>
                </a:ext>
              </a:extLst>
            </p:cNvPr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1440EE04-5268-456A-800E-1E78D306B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842575"/>
              </p:ext>
            </p:extLst>
          </p:nvPr>
        </p:nvGraphicFramePr>
        <p:xfrm>
          <a:off x="576672" y="1454637"/>
          <a:ext cx="11275804" cy="5049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424A9E-8173-4DA0-94DE-DC1244DFF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6D424A9E-8173-4DA0-94DE-DC1244DFF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A3F67B-52E5-4DD4-993A-C014978FC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B8A3F67B-52E5-4DD4-993A-C014978FC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A8B3C-D043-4A98-9151-99D963509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7CA8B3C-D043-4A98-9151-99D963509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BAE472-00EF-494D-9D85-7F0D11EC5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4BAE472-00EF-494D-9D85-7F0D11EC5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BB0FBB-382B-46AA-B75F-E0C575745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4BB0FBB-382B-46AA-B75F-E0C575745C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C92AE-79F2-4B96-A6C0-E75667CDD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F5C92AE-79F2-4B96-A6C0-E75667CDD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4F47FD-CAD6-43CF-A94D-C9BF81E76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44F47FD-CAD6-43CF-A94D-C9BF81E76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5A4478-FEF3-4EB7-A0C8-B116AFB8B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D5A4478-FEF3-4EB7-A0C8-B116AFB8B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01CEE2-7573-4E7A-9DD1-1800B994B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D301CEE2-7573-4E7A-9DD1-1800B994B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198850-AE88-496F-A7E5-BDCFA630B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1198850-AE88-496F-A7E5-BDCFA630B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678EF7-D9E4-40F6-97C0-9E0A5831E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4678EF7-D9E4-40F6-97C0-9E0A5831E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8D89DA-9BFB-47D1-ADD7-7761480F2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8D89DA-9BFB-47D1-ADD7-7761480F2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514F5B-8D46-48D7-9EA0-0DC55BB10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91514F5B-8D46-48D7-9EA0-0DC55BB10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659EE-3630-4C24-B1F6-053489F8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401659EE-3630-4C24-B1F6-053489F83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C9900-1C0D-4978-9A67-F8FA4D2F7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C45C9900-1C0D-4978-9A67-F8FA4D2F7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oogle Shape;2010;p8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011" name="Google Shape;2011;p8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i="0" u="none" strike="noStrike" cap="none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¿CÓMO SE PROMUEVE LA ARTICULACIÓN Y PROMOCIÓN COMERCIAL? (1/2)</a:t>
              </a:r>
              <a:endParaRPr sz="296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3" name="Google Shape;2013;p8"/>
          <p:cNvGrpSpPr/>
          <p:nvPr/>
        </p:nvGrpSpPr>
        <p:grpSpPr>
          <a:xfrm>
            <a:off x="685520" y="1632967"/>
            <a:ext cx="10999145" cy="4472434"/>
            <a:chOff x="110" y="0"/>
            <a:chExt cx="10999145" cy="4472434"/>
          </a:xfrm>
        </p:grpSpPr>
        <p:sp>
          <p:nvSpPr>
            <p:cNvPr id="2014" name="Google Shape;2014;p8"/>
            <p:cNvSpPr/>
            <p:nvPr/>
          </p:nvSpPr>
          <p:spPr>
            <a:xfrm>
              <a:off x="110" y="0"/>
              <a:ext cx="5139787" cy="90957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 txBox="1"/>
            <p:nvPr/>
          </p:nvSpPr>
          <p:spPr>
            <a:xfrm>
              <a:off x="26751" y="26641"/>
              <a:ext cx="5086505" cy="856293"/>
            </a:xfrm>
            <a:prstGeom prst="rect">
              <a:avLst/>
            </a:prstGeom>
            <a:solidFill>
              <a:srgbClr val="BCFFD8"/>
            </a:solidFill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4400"/>
                <a:buFont typeface="Open Sans"/>
                <a:buNone/>
              </a:pPr>
              <a:r>
                <a:rPr lang="es-PE" sz="4400" b="1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PLANAF</a:t>
              </a:r>
              <a:endParaRPr sz="44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6" name="Google Shape;2016;p8"/>
            <p:cNvSpPr/>
            <p:nvPr/>
          </p:nvSpPr>
          <p:spPr>
            <a:xfrm rot="5400000">
              <a:off x="2443596" y="1049959"/>
              <a:ext cx="252816" cy="224865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110" y="1415208"/>
              <a:ext cx="5139787" cy="12849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 txBox="1"/>
            <p:nvPr/>
          </p:nvSpPr>
          <p:spPr>
            <a:xfrm>
              <a:off x="37745" y="1452843"/>
              <a:ext cx="5064517" cy="120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900"/>
                <a:buFont typeface="Open Sans"/>
                <a:buNone/>
              </a:pPr>
              <a:r>
                <a:rPr lang="es-PE" sz="19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OE1: Incrementar el nivel de producción y productividad de los agricultores y agricultoras familiares.</a:t>
              </a:r>
              <a:endParaRPr sz="19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9" name="Google Shape;2019;p8"/>
            <p:cNvSpPr/>
            <p:nvPr/>
          </p:nvSpPr>
          <p:spPr>
            <a:xfrm rot="5400000">
              <a:off x="2457571" y="2812588"/>
              <a:ext cx="224865" cy="224865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110" y="3149887"/>
              <a:ext cx="5139787" cy="12849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 txBox="1"/>
            <p:nvPr/>
          </p:nvSpPr>
          <p:spPr>
            <a:xfrm>
              <a:off x="37745" y="3187522"/>
              <a:ext cx="5064517" cy="120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900"/>
                <a:buFont typeface="Open Sans"/>
                <a:buNone/>
              </a:pPr>
              <a:r>
                <a:rPr lang="es-PE" sz="19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Lineamiento 4: </a:t>
              </a:r>
              <a:r>
                <a:rPr lang="es-PE" sz="1900" b="1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Integración de la Agricultura Familiar a los mercados</a:t>
              </a:r>
              <a:endParaRPr sz="19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5859468" y="0"/>
              <a:ext cx="5139787" cy="909575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rgbClr val="009F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 txBox="1"/>
            <p:nvPr/>
          </p:nvSpPr>
          <p:spPr>
            <a:xfrm>
              <a:off x="5886109" y="26641"/>
              <a:ext cx="5086505" cy="856293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55875" tIns="55875" rIns="55875" bIns="5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4400"/>
                <a:buFont typeface="Open Sans"/>
                <a:buNone/>
              </a:pPr>
              <a:r>
                <a:rPr lang="es-PE" sz="4400" b="1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PNA</a:t>
              </a:r>
              <a:endParaRPr sz="4400" b="1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4" name="Google Shape;2024;p8"/>
            <p:cNvSpPr/>
            <p:nvPr/>
          </p:nvSpPr>
          <p:spPr>
            <a:xfrm rot="5400000">
              <a:off x="8302954" y="1049959"/>
              <a:ext cx="252816" cy="224865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859468" y="1415208"/>
              <a:ext cx="5139787" cy="12849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 txBox="1"/>
            <p:nvPr/>
          </p:nvSpPr>
          <p:spPr>
            <a:xfrm>
              <a:off x="5897103" y="1452843"/>
              <a:ext cx="5064517" cy="120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900"/>
                <a:buFont typeface="Open Sans"/>
                <a:buNone/>
              </a:pPr>
              <a:r>
                <a:rPr lang="es-PE" sz="19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Eje de Política 10: Acceso a mercados</a:t>
              </a:r>
              <a:endParaRPr sz="19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 rot="5400000">
              <a:off x="8316929" y="2812588"/>
              <a:ext cx="224865" cy="224865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A7D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5859468" y="3149887"/>
              <a:ext cx="5139787" cy="12849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B04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 txBox="1"/>
            <p:nvPr/>
          </p:nvSpPr>
          <p:spPr>
            <a:xfrm>
              <a:off x="5897115" y="3187534"/>
              <a:ext cx="5064600" cy="12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900"/>
                <a:buFont typeface="Open Sans"/>
                <a:buNone/>
              </a:pPr>
              <a:r>
                <a:rPr lang="es-PE" sz="19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Fortalecer y ampliar el a</a:t>
              </a:r>
              <a:r>
                <a:rPr lang="es-PE" sz="1900" b="1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cceso de los productos de los pequeños y medianos agricultores a los mercados locales, regionales y nacionales</a:t>
              </a:r>
              <a:r>
                <a:rPr lang="es-PE" sz="1900" b="0" i="0" u="none" strike="noStrike" cap="none">
                  <a:solidFill>
                    <a:schemeClr val="accent3"/>
                  </a:solidFill>
                  <a:latin typeface="Open Sans"/>
                  <a:ea typeface="Open Sans"/>
                  <a:cs typeface="Open Sans"/>
                  <a:sym typeface="Open Sans"/>
                </a:rPr>
                <a:t>, así como a los mercados de exportación.</a:t>
              </a:r>
              <a:endParaRPr sz="1900" b="0" i="0" u="none" strike="noStrike" cap="none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5" name="Google Shape;2035;p9"/>
          <p:cNvGrpSpPr/>
          <p:nvPr/>
        </p:nvGrpSpPr>
        <p:grpSpPr>
          <a:xfrm>
            <a:off x="507222" y="246836"/>
            <a:ext cx="8484378" cy="964404"/>
            <a:chOff x="507222" y="246836"/>
            <a:chExt cx="8484378" cy="964404"/>
          </a:xfrm>
        </p:grpSpPr>
        <p:sp>
          <p:nvSpPr>
            <p:cNvPr id="2036" name="Google Shape;2036;p9"/>
            <p:cNvSpPr/>
            <p:nvPr/>
          </p:nvSpPr>
          <p:spPr>
            <a:xfrm>
              <a:off x="576672" y="1163235"/>
              <a:ext cx="2160240" cy="4800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9"/>
            <p:cNvSpPr txBox="1"/>
            <p:nvPr/>
          </p:nvSpPr>
          <p:spPr>
            <a:xfrm>
              <a:off x="507222" y="246836"/>
              <a:ext cx="8484378" cy="91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43E"/>
                </a:buClr>
                <a:buSzPts val="2960"/>
                <a:buFont typeface="Arial"/>
                <a:buNone/>
              </a:pPr>
              <a:r>
                <a:rPr lang="es-PE" sz="2960" b="1" i="0" u="none" strike="noStrike" cap="none" dirty="0">
                  <a:solidFill>
                    <a:srgbClr val="00643E"/>
                  </a:solidFill>
                  <a:latin typeface="Arial"/>
                  <a:ea typeface="Arial"/>
                  <a:cs typeface="Arial"/>
                  <a:sym typeface="Arial"/>
                </a:rPr>
                <a:t>¿CÓMO SE PROMUEVE LA ARTICULACIÓN Y PROMOCIÓN COMERCIAL? (2/2)</a:t>
              </a:r>
              <a:endParaRPr sz="2960" b="1" i="0" u="none" strike="noStrike" cap="none" dirty="0">
                <a:solidFill>
                  <a:srgbClr val="00643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BA3013BD-294B-4476-89D7-C188E586E498}"/>
              </a:ext>
            </a:extLst>
          </p:cNvPr>
          <p:cNvGrpSpPr/>
          <p:nvPr/>
        </p:nvGrpSpPr>
        <p:grpSpPr>
          <a:xfrm>
            <a:off x="357493" y="1456357"/>
            <a:ext cx="8260346" cy="5005085"/>
            <a:chOff x="125999" y="1420753"/>
            <a:chExt cx="8260346" cy="5005085"/>
          </a:xfrm>
        </p:grpSpPr>
        <p:grpSp>
          <p:nvGrpSpPr>
            <p:cNvPr id="2039" name="Google Shape;2039;p9"/>
            <p:cNvGrpSpPr/>
            <p:nvPr/>
          </p:nvGrpSpPr>
          <p:grpSpPr>
            <a:xfrm>
              <a:off x="1608160" y="1491759"/>
              <a:ext cx="6778185" cy="4934079"/>
              <a:chOff x="2634513" y="1087954"/>
              <a:chExt cx="5326348" cy="5416654"/>
            </a:xfrm>
          </p:grpSpPr>
          <p:sp>
            <p:nvSpPr>
              <p:cNvPr id="2040" name="Google Shape;2040;p9"/>
              <p:cNvSpPr/>
              <p:nvPr/>
            </p:nvSpPr>
            <p:spPr>
              <a:xfrm>
                <a:off x="6000231" y="5949905"/>
                <a:ext cx="877052" cy="527096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1615" extrusionOk="0">
                    <a:moveTo>
                      <a:pt x="2468" y="1513"/>
                    </a:moveTo>
                    <a:lnTo>
                      <a:pt x="0" y="369"/>
                    </a:lnTo>
                    <a:lnTo>
                      <a:pt x="0" y="0"/>
                    </a:lnTo>
                    <a:lnTo>
                      <a:pt x="2686" y="1245"/>
                    </a:lnTo>
                    <a:lnTo>
                      <a:pt x="2686" y="1614"/>
                    </a:lnTo>
                    <a:lnTo>
                      <a:pt x="2682" y="1612"/>
                    </a:lnTo>
                    <a:lnTo>
                      <a:pt x="2686" y="1614"/>
                    </a:lnTo>
                    <a:lnTo>
                      <a:pt x="2468" y="1513"/>
                    </a:ln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 strike="noStrike" cap="none">
                  <a:solidFill>
                    <a:srgbClr val="00B05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2041" name="Google Shape;2041;p9"/>
              <p:cNvGrpSpPr/>
              <p:nvPr/>
            </p:nvGrpSpPr>
            <p:grpSpPr>
              <a:xfrm>
                <a:off x="2634513" y="1087954"/>
                <a:ext cx="5326348" cy="5416654"/>
                <a:chOff x="2622407" y="1087954"/>
                <a:chExt cx="5326348" cy="5416654"/>
              </a:xfrm>
            </p:grpSpPr>
            <p:sp>
              <p:nvSpPr>
                <p:cNvPr id="2042" name="Google Shape;2042;p9"/>
                <p:cNvSpPr/>
                <p:nvPr/>
              </p:nvSpPr>
              <p:spPr>
                <a:xfrm>
                  <a:off x="6874402" y="5949905"/>
                  <a:ext cx="877053" cy="527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6" h="1615" extrusionOk="0">
                      <a:moveTo>
                        <a:pt x="217" y="1513"/>
                      </a:moveTo>
                      <a:lnTo>
                        <a:pt x="2685" y="369"/>
                      </a:lnTo>
                      <a:lnTo>
                        <a:pt x="2685" y="0"/>
                      </a:lnTo>
                      <a:lnTo>
                        <a:pt x="0" y="1245"/>
                      </a:lnTo>
                      <a:lnTo>
                        <a:pt x="0" y="1614"/>
                      </a:lnTo>
                      <a:lnTo>
                        <a:pt x="4" y="1612"/>
                      </a:lnTo>
                      <a:lnTo>
                        <a:pt x="0" y="1614"/>
                      </a:lnTo>
                      <a:lnTo>
                        <a:pt x="217" y="1513"/>
                      </a:lnTo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just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0" i="0" u="none" strike="noStrike" cap="none">
                    <a:solidFill>
                      <a:srgbClr val="00B05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2043" name="Google Shape;2043;p9"/>
                <p:cNvSpPr txBox="1"/>
                <p:nvPr/>
              </p:nvSpPr>
              <p:spPr>
                <a:xfrm>
                  <a:off x="2622407" y="3896848"/>
                  <a:ext cx="1626600" cy="547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5700" tIns="22850" rIns="45700" bIns="22850" anchor="ctr" anchorCtr="0">
                  <a:noAutofit/>
                </a:bodyPr>
                <a:lstStyle/>
                <a:p>
                  <a:pPr marL="0" marR="0" lvl="0" indent="0" algn="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B050"/>
                    </a:buClr>
                    <a:buSzPts val="1600"/>
                    <a:buFont typeface="Arial"/>
                    <a:buNone/>
                  </a:pPr>
                  <a:r>
                    <a:rPr lang="es-PE" sz="1600" b="1" i="0" u="none" strike="noStrike" cap="none" dirty="0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Catálogo Virtual de Productos</a:t>
                  </a:r>
                  <a:endParaRPr sz="1600" b="1" i="0" u="none" strike="noStrike" cap="none" dirty="0">
                    <a:solidFill>
                      <a:srgbClr val="00B05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grpSp>
              <p:nvGrpSpPr>
                <p:cNvPr id="2044" name="Google Shape;2044;p9"/>
                <p:cNvGrpSpPr/>
                <p:nvPr/>
              </p:nvGrpSpPr>
              <p:grpSpPr>
                <a:xfrm>
                  <a:off x="2737374" y="1087954"/>
                  <a:ext cx="5211381" cy="5416654"/>
                  <a:chOff x="2737374" y="1087954"/>
                  <a:chExt cx="5211381" cy="5416654"/>
                </a:xfrm>
              </p:grpSpPr>
              <p:sp>
                <p:nvSpPr>
                  <p:cNvPr id="2045" name="Google Shape;2045;p9"/>
                  <p:cNvSpPr/>
                  <p:nvPr/>
                </p:nvSpPr>
                <p:spPr>
                  <a:xfrm>
                    <a:off x="5120298" y="4259167"/>
                    <a:ext cx="877053" cy="527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5" h="1614" extrusionOk="0">
                        <a:moveTo>
                          <a:pt x="2684" y="369"/>
                        </a:moveTo>
                        <a:lnTo>
                          <a:pt x="0" y="1613"/>
                        </a:lnTo>
                        <a:lnTo>
                          <a:pt x="0" y="1244"/>
                        </a:lnTo>
                        <a:lnTo>
                          <a:pt x="2684" y="0"/>
                        </a:lnTo>
                        <a:lnTo>
                          <a:pt x="2684" y="369"/>
                        </a:lnTo>
                      </a:path>
                    </a:pathLst>
                  </a:custGeom>
                  <a:solidFill>
                    <a:srgbClr val="E8F4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46" name="Google Shape;2046;p9"/>
                  <p:cNvSpPr/>
                  <p:nvPr/>
                </p:nvSpPr>
                <p:spPr>
                  <a:xfrm>
                    <a:off x="5120298" y="3413798"/>
                    <a:ext cx="877053" cy="845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5" h="2587" extrusionOk="0">
                        <a:moveTo>
                          <a:pt x="0" y="1348"/>
                        </a:moveTo>
                        <a:lnTo>
                          <a:pt x="2684" y="2586"/>
                        </a:lnTo>
                        <a:lnTo>
                          <a:pt x="2684" y="1244"/>
                        </a:lnTo>
                        <a:lnTo>
                          <a:pt x="0" y="0"/>
                        </a:lnTo>
                        <a:lnTo>
                          <a:pt x="0" y="1348"/>
                        </a:lnTo>
                      </a:path>
                    </a:pathLst>
                  </a:custGeom>
                  <a:solidFill>
                    <a:srgbClr val="F7CAA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47" name="Google Shape;2047;p9"/>
                  <p:cNvSpPr/>
                  <p:nvPr/>
                </p:nvSpPr>
                <p:spPr>
                  <a:xfrm>
                    <a:off x="4243247" y="3854485"/>
                    <a:ext cx="1754104" cy="81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1" h="2492" extrusionOk="0">
                        <a:moveTo>
                          <a:pt x="0" y="1247"/>
                        </a:moveTo>
                        <a:lnTo>
                          <a:pt x="2686" y="2491"/>
                        </a:lnTo>
                        <a:lnTo>
                          <a:pt x="5370" y="1238"/>
                        </a:lnTo>
                        <a:lnTo>
                          <a:pt x="2686" y="0"/>
                        </a:lnTo>
                        <a:lnTo>
                          <a:pt x="0" y="1247"/>
                        </a:lnTo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48" name="Google Shape;2048;p9"/>
                  <p:cNvSpPr/>
                  <p:nvPr/>
                </p:nvSpPr>
                <p:spPr>
                  <a:xfrm>
                    <a:off x="6000231" y="5543782"/>
                    <a:ext cx="1754104" cy="8136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2" h="2492" extrusionOk="0">
                        <a:moveTo>
                          <a:pt x="0" y="1247"/>
                        </a:moveTo>
                        <a:lnTo>
                          <a:pt x="2686" y="2491"/>
                        </a:lnTo>
                        <a:lnTo>
                          <a:pt x="5371" y="1238"/>
                        </a:lnTo>
                        <a:lnTo>
                          <a:pt x="2686" y="0"/>
                        </a:lnTo>
                        <a:lnTo>
                          <a:pt x="0" y="1247"/>
                        </a:lnTo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49" name="Google Shape;2049;p9"/>
                  <p:cNvSpPr/>
                  <p:nvPr/>
                </p:nvSpPr>
                <p:spPr>
                  <a:xfrm>
                    <a:off x="5997351" y="3413799"/>
                    <a:ext cx="877052" cy="964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7" h="2956" extrusionOk="0">
                        <a:moveTo>
                          <a:pt x="2686" y="0"/>
                        </a:moveTo>
                        <a:lnTo>
                          <a:pt x="218" y="1143"/>
                        </a:lnTo>
                        <a:lnTo>
                          <a:pt x="218" y="1140"/>
                        </a:lnTo>
                        <a:lnTo>
                          <a:pt x="0" y="1244"/>
                        </a:lnTo>
                        <a:lnTo>
                          <a:pt x="0" y="1613"/>
                        </a:lnTo>
                        <a:lnTo>
                          <a:pt x="0" y="2955"/>
                        </a:lnTo>
                        <a:lnTo>
                          <a:pt x="218" y="2851"/>
                        </a:lnTo>
                        <a:lnTo>
                          <a:pt x="218" y="1512"/>
                        </a:lnTo>
                        <a:lnTo>
                          <a:pt x="2686" y="369"/>
                        </a:lnTo>
                        <a:lnTo>
                          <a:pt x="2686" y="0"/>
                        </a:lnTo>
                      </a:path>
                    </a:pathLst>
                  </a:custGeom>
                  <a:solidFill>
                    <a:srgbClr val="F4B08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0" name="Google Shape;2050;p9"/>
                  <p:cNvSpPr/>
                  <p:nvPr/>
                </p:nvSpPr>
                <p:spPr>
                  <a:xfrm>
                    <a:off x="6874402" y="2569870"/>
                    <a:ext cx="877053" cy="527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1614" extrusionOk="0">
                        <a:moveTo>
                          <a:pt x="2685" y="369"/>
                        </a:moveTo>
                        <a:lnTo>
                          <a:pt x="0" y="1613"/>
                        </a:lnTo>
                        <a:lnTo>
                          <a:pt x="0" y="1244"/>
                        </a:lnTo>
                        <a:lnTo>
                          <a:pt x="2685" y="0"/>
                        </a:lnTo>
                        <a:lnTo>
                          <a:pt x="2685" y="369"/>
                        </a:lnTo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1" name="Google Shape;2051;p9"/>
                  <p:cNvSpPr/>
                  <p:nvPr/>
                </p:nvSpPr>
                <p:spPr>
                  <a:xfrm>
                    <a:off x="5997351" y="2569870"/>
                    <a:ext cx="877052" cy="8439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7" h="2586" extrusionOk="0">
                        <a:moveTo>
                          <a:pt x="0" y="1347"/>
                        </a:moveTo>
                        <a:lnTo>
                          <a:pt x="2686" y="2585"/>
                        </a:lnTo>
                        <a:lnTo>
                          <a:pt x="2686" y="1243"/>
                        </a:lnTo>
                        <a:lnTo>
                          <a:pt x="0" y="0"/>
                        </a:lnTo>
                        <a:lnTo>
                          <a:pt x="0" y="1347"/>
                        </a:lnTo>
                      </a:path>
                    </a:pathLst>
                  </a:custGeom>
                  <a:solidFill>
                    <a:srgbClr val="B3C6E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2" name="Google Shape;2052;p9"/>
                  <p:cNvSpPr/>
                  <p:nvPr/>
                </p:nvSpPr>
                <p:spPr>
                  <a:xfrm>
                    <a:off x="5120298" y="3010557"/>
                    <a:ext cx="1754104" cy="81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1" h="2491" extrusionOk="0">
                        <a:moveTo>
                          <a:pt x="0" y="1247"/>
                        </a:moveTo>
                        <a:lnTo>
                          <a:pt x="2684" y="2490"/>
                        </a:lnTo>
                        <a:lnTo>
                          <a:pt x="5370" y="1238"/>
                        </a:lnTo>
                        <a:lnTo>
                          <a:pt x="2684" y="0"/>
                        </a:lnTo>
                        <a:lnTo>
                          <a:pt x="0" y="1247"/>
                        </a:lnTo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3" name="Google Shape;2053;p9"/>
                  <p:cNvSpPr/>
                  <p:nvPr/>
                </p:nvSpPr>
                <p:spPr>
                  <a:xfrm>
                    <a:off x="5997351" y="2538187"/>
                    <a:ext cx="877052" cy="4392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7" h="1343" extrusionOk="0">
                        <a:moveTo>
                          <a:pt x="218" y="0"/>
                        </a:moveTo>
                        <a:lnTo>
                          <a:pt x="0" y="99"/>
                        </a:lnTo>
                        <a:lnTo>
                          <a:pt x="2686" y="1342"/>
                        </a:lnTo>
                        <a:lnTo>
                          <a:pt x="218" y="0"/>
                        </a:lnTo>
                      </a:path>
                    </a:pathLst>
                  </a:custGeom>
                  <a:solidFill>
                    <a:srgbClr val="46BFB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4" name="Google Shape;2054;p9"/>
                  <p:cNvSpPr/>
                  <p:nvPr/>
                </p:nvSpPr>
                <p:spPr>
                  <a:xfrm>
                    <a:off x="6874402" y="2942869"/>
                    <a:ext cx="70568" cy="5919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" h="1812" extrusionOk="0">
                        <a:moveTo>
                          <a:pt x="217" y="1707"/>
                        </a:moveTo>
                        <a:lnTo>
                          <a:pt x="0" y="1811"/>
                        </a:lnTo>
                        <a:lnTo>
                          <a:pt x="0" y="100"/>
                        </a:lnTo>
                        <a:lnTo>
                          <a:pt x="217" y="0"/>
                        </a:lnTo>
                        <a:lnTo>
                          <a:pt x="217" y="1707"/>
                        </a:lnTo>
                      </a:path>
                    </a:pathLst>
                  </a:custGeom>
                  <a:solidFill>
                    <a:srgbClr val="8DA9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5" name="Google Shape;2055;p9"/>
                  <p:cNvSpPr/>
                  <p:nvPr/>
                </p:nvSpPr>
                <p:spPr>
                  <a:xfrm>
                    <a:off x="6874402" y="2862221"/>
                    <a:ext cx="1441" cy="1137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350" extrusionOk="0">
                        <a:moveTo>
                          <a:pt x="0" y="349"/>
                        </a:moveTo>
                        <a:lnTo>
                          <a:pt x="0" y="0"/>
                        </a:lnTo>
                        <a:lnTo>
                          <a:pt x="0" y="349"/>
                        </a:lnTo>
                      </a:path>
                    </a:pathLst>
                  </a:custGeom>
                  <a:solidFill>
                    <a:srgbClr val="32717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6" name="Google Shape;2056;p9"/>
                  <p:cNvSpPr/>
                  <p:nvPr/>
                </p:nvSpPr>
                <p:spPr>
                  <a:xfrm>
                    <a:off x="5997351" y="2162307"/>
                    <a:ext cx="1754104" cy="8136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2" h="2491" extrusionOk="0">
                        <a:moveTo>
                          <a:pt x="0" y="1247"/>
                        </a:moveTo>
                        <a:lnTo>
                          <a:pt x="2686" y="2490"/>
                        </a:lnTo>
                        <a:lnTo>
                          <a:pt x="5371" y="1239"/>
                        </a:lnTo>
                        <a:lnTo>
                          <a:pt x="2686" y="0"/>
                        </a:lnTo>
                        <a:lnTo>
                          <a:pt x="0" y="1247"/>
                        </a:lnTo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7" name="Google Shape;2057;p9"/>
                  <p:cNvSpPr/>
                  <p:nvPr/>
                </p:nvSpPr>
                <p:spPr>
                  <a:xfrm>
                    <a:off x="7751455" y="1808029"/>
                    <a:ext cx="72008" cy="8828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" h="2703" extrusionOk="0">
                        <a:moveTo>
                          <a:pt x="218" y="2598"/>
                        </a:moveTo>
                        <a:lnTo>
                          <a:pt x="0" y="2702"/>
                        </a:lnTo>
                        <a:lnTo>
                          <a:pt x="0" y="102"/>
                        </a:lnTo>
                        <a:lnTo>
                          <a:pt x="218" y="0"/>
                        </a:lnTo>
                        <a:lnTo>
                          <a:pt x="218" y="2598"/>
                        </a:lnTo>
                      </a:path>
                    </a:pathLst>
                  </a:custGeom>
                  <a:solidFill>
                    <a:srgbClr val="649B3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8" name="Google Shape;2058;p9"/>
                  <p:cNvSpPr/>
                  <p:nvPr/>
                </p:nvSpPr>
                <p:spPr>
                  <a:xfrm>
                    <a:off x="6782232" y="1122517"/>
                    <a:ext cx="1090195" cy="14473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" h="4432" extrusionOk="0">
                        <a:moveTo>
                          <a:pt x="3337" y="2421"/>
                        </a:moveTo>
                        <a:lnTo>
                          <a:pt x="1894" y="0"/>
                        </a:lnTo>
                        <a:lnTo>
                          <a:pt x="0" y="876"/>
                        </a:lnTo>
                        <a:lnTo>
                          <a:pt x="280" y="1006"/>
                        </a:lnTo>
                        <a:lnTo>
                          <a:pt x="280" y="3192"/>
                        </a:lnTo>
                        <a:lnTo>
                          <a:pt x="2965" y="4431"/>
                        </a:lnTo>
                        <a:lnTo>
                          <a:pt x="2965" y="2250"/>
                        </a:lnTo>
                        <a:lnTo>
                          <a:pt x="1683" y="1656"/>
                        </a:lnTo>
                        <a:lnTo>
                          <a:pt x="3337" y="2421"/>
                        </a:lnTo>
                      </a:path>
                    </a:pathLst>
                  </a:custGeom>
                  <a:solidFill>
                    <a:srgbClr val="54813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59" name="Google Shape;2059;p9"/>
                  <p:cNvSpPr/>
                  <p:nvPr/>
                </p:nvSpPr>
                <p:spPr>
                  <a:xfrm>
                    <a:off x="7401497" y="1087954"/>
                    <a:ext cx="547258" cy="826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5" h="2530" extrusionOk="0">
                        <a:moveTo>
                          <a:pt x="1674" y="2427"/>
                        </a:moveTo>
                        <a:lnTo>
                          <a:pt x="1443" y="2529"/>
                        </a:lnTo>
                        <a:lnTo>
                          <a:pt x="0" y="108"/>
                        </a:lnTo>
                        <a:lnTo>
                          <a:pt x="234" y="0"/>
                        </a:lnTo>
                        <a:lnTo>
                          <a:pt x="1674" y="2427"/>
                        </a:lnTo>
                      </a:path>
                    </a:pathLst>
                  </a:custGeom>
                  <a:solidFill>
                    <a:srgbClr val="649B3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60" name="Google Shape;2060;p9"/>
                  <p:cNvSpPr/>
                  <p:nvPr/>
                </p:nvSpPr>
                <p:spPr>
                  <a:xfrm>
                    <a:off x="6000231" y="5105976"/>
                    <a:ext cx="877052" cy="845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7" h="2590" extrusionOk="0">
                        <a:moveTo>
                          <a:pt x="2686" y="1342"/>
                        </a:moveTo>
                        <a:lnTo>
                          <a:pt x="0" y="2589"/>
                        </a:lnTo>
                        <a:lnTo>
                          <a:pt x="0" y="1245"/>
                        </a:lnTo>
                        <a:lnTo>
                          <a:pt x="2686" y="0"/>
                        </a:lnTo>
                        <a:lnTo>
                          <a:pt x="2686" y="1342"/>
                        </a:lnTo>
                      </a:path>
                    </a:pathLst>
                  </a:custGeom>
                  <a:solidFill>
                    <a:srgbClr val="FFD96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61" name="Google Shape;2061;p9"/>
                  <p:cNvSpPr/>
                  <p:nvPr/>
                </p:nvSpPr>
                <p:spPr>
                  <a:xfrm>
                    <a:off x="5123178" y="5105976"/>
                    <a:ext cx="877053" cy="9663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5" h="2959" extrusionOk="0">
                        <a:moveTo>
                          <a:pt x="2614" y="1212"/>
                        </a:moveTo>
                        <a:lnTo>
                          <a:pt x="2468" y="1141"/>
                        </a:lnTo>
                        <a:lnTo>
                          <a:pt x="2468" y="1143"/>
                        </a:lnTo>
                        <a:lnTo>
                          <a:pt x="0" y="0"/>
                        </a:lnTo>
                        <a:lnTo>
                          <a:pt x="0" y="370"/>
                        </a:lnTo>
                        <a:lnTo>
                          <a:pt x="2468" y="1513"/>
                        </a:lnTo>
                        <a:lnTo>
                          <a:pt x="2468" y="2852"/>
                        </a:lnTo>
                        <a:lnTo>
                          <a:pt x="2684" y="2958"/>
                        </a:lnTo>
                        <a:lnTo>
                          <a:pt x="2684" y="1613"/>
                        </a:lnTo>
                        <a:lnTo>
                          <a:pt x="2684" y="1246"/>
                        </a:lnTo>
                        <a:lnTo>
                          <a:pt x="2684" y="1245"/>
                        </a:lnTo>
                        <a:lnTo>
                          <a:pt x="2614" y="1212"/>
                        </a:lnTo>
                      </a:path>
                    </a:pathLst>
                  </a:custGeom>
                  <a:solidFill>
                    <a:srgbClr val="FE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62" name="Google Shape;2062;p9"/>
                  <p:cNvSpPr/>
                  <p:nvPr/>
                </p:nvSpPr>
                <p:spPr>
                  <a:xfrm>
                    <a:off x="5123178" y="4260607"/>
                    <a:ext cx="877053" cy="8453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5" h="2588" extrusionOk="0">
                        <a:moveTo>
                          <a:pt x="2684" y="1349"/>
                        </a:moveTo>
                        <a:lnTo>
                          <a:pt x="0" y="2587"/>
                        </a:lnTo>
                        <a:lnTo>
                          <a:pt x="0" y="1245"/>
                        </a:lnTo>
                        <a:lnTo>
                          <a:pt x="2684" y="0"/>
                        </a:lnTo>
                        <a:lnTo>
                          <a:pt x="2684" y="1349"/>
                        </a:lnTo>
                      </a:path>
                    </a:pathLst>
                  </a:custGeom>
                  <a:solidFill>
                    <a:srgbClr val="89858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63" name="Google Shape;2063;p9"/>
                  <p:cNvSpPr/>
                  <p:nvPr/>
                </p:nvSpPr>
                <p:spPr>
                  <a:xfrm>
                    <a:off x="5123178" y="4701294"/>
                    <a:ext cx="1754104" cy="8136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71" h="2492" extrusionOk="0">
                        <a:moveTo>
                          <a:pt x="5370" y="1247"/>
                        </a:moveTo>
                        <a:lnTo>
                          <a:pt x="2684" y="2491"/>
                        </a:lnTo>
                        <a:lnTo>
                          <a:pt x="0" y="1238"/>
                        </a:lnTo>
                        <a:lnTo>
                          <a:pt x="2684" y="0"/>
                        </a:lnTo>
                        <a:lnTo>
                          <a:pt x="5370" y="1247"/>
                        </a:lnTo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64" name="Google Shape;2064;p9"/>
                  <p:cNvSpPr/>
                  <p:nvPr/>
                </p:nvSpPr>
                <p:spPr>
                  <a:xfrm>
                    <a:off x="4243246" y="4259167"/>
                    <a:ext cx="881373" cy="967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7" h="2964" extrusionOk="0">
                        <a:moveTo>
                          <a:pt x="2686" y="1246"/>
                        </a:moveTo>
                        <a:lnTo>
                          <a:pt x="2686" y="1244"/>
                        </a:lnTo>
                        <a:lnTo>
                          <a:pt x="2585" y="1198"/>
                        </a:lnTo>
                        <a:lnTo>
                          <a:pt x="2478" y="1147"/>
                        </a:lnTo>
                        <a:lnTo>
                          <a:pt x="2478" y="1148"/>
                        </a:ln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2478" y="1517"/>
                        </a:lnTo>
                        <a:lnTo>
                          <a:pt x="2478" y="2858"/>
                        </a:lnTo>
                        <a:lnTo>
                          <a:pt x="2696" y="2963"/>
                        </a:lnTo>
                        <a:lnTo>
                          <a:pt x="2696" y="1251"/>
                        </a:lnTo>
                        <a:lnTo>
                          <a:pt x="2686" y="1246"/>
                        </a:lnTo>
                      </a:path>
                    </a:pathLst>
                  </a:custGeom>
                  <a:solidFill>
                    <a:srgbClr val="B1ADA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600" b="0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65" name="Google Shape;2065;p9"/>
                  <p:cNvSpPr txBox="1"/>
                  <p:nvPr/>
                </p:nvSpPr>
                <p:spPr>
                  <a:xfrm>
                    <a:off x="6571052" y="5641005"/>
                    <a:ext cx="600938" cy="6178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sp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32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01</a:t>
                    </a:r>
                    <a:endParaRPr/>
                  </a:p>
                </p:txBody>
              </p:sp>
              <p:sp>
                <p:nvSpPr>
                  <p:cNvPr id="2066" name="Google Shape;2066;p9"/>
                  <p:cNvSpPr txBox="1"/>
                  <p:nvPr/>
                </p:nvSpPr>
                <p:spPr>
                  <a:xfrm>
                    <a:off x="5696881" y="4799808"/>
                    <a:ext cx="600938" cy="6178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sp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32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02</a:t>
                    </a:r>
                    <a:endParaRPr/>
                  </a:p>
                </p:txBody>
              </p:sp>
              <p:sp>
                <p:nvSpPr>
                  <p:cNvPr id="2067" name="Google Shape;2067;p9"/>
                  <p:cNvSpPr txBox="1"/>
                  <p:nvPr/>
                </p:nvSpPr>
                <p:spPr>
                  <a:xfrm>
                    <a:off x="4822708" y="3947532"/>
                    <a:ext cx="600938" cy="6178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sp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32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03</a:t>
                    </a:r>
                    <a:endParaRPr/>
                  </a:p>
                </p:txBody>
              </p:sp>
              <p:sp>
                <p:nvSpPr>
                  <p:cNvPr id="2068" name="Google Shape;2068;p9"/>
                  <p:cNvSpPr txBox="1"/>
                  <p:nvPr/>
                </p:nvSpPr>
                <p:spPr>
                  <a:xfrm>
                    <a:off x="5695441" y="3105503"/>
                    <a:ext cx="600938" cy="6178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sp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32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04</a:t>
                    </a:r>
                    <a:endParaRPr/>
                  </a:p>
                </p:txBody>
              </p:sp>
              <p:sp>
                <p:nvSpPr>
                  <p:cNvPr id="2069" name="Google Shape;2069;p9"/>
                  <p:cNvSpPr txBox="1"/>
                  <p:nvPr/>
                </p:nvSpPr>
                <p:spPr>
                  <a:xfrm>
                    <a:off x="6571052" y="2261218"/>
                    <a:ext cx="600938" cy="6178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sp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32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05</a:t>
                    </a:r>
                    <a:endParaRPr/>
                  </a:p>
                </p:txBody>
              </p:sp>
              <p:sp>
                <p:nvSpPr>
                  <p:cNvPr id="2070" name="Google Shape;2070;p9"/>
                  <p:cNvSpPr txBox="1"/>
                  <p:nvPr/>
                </p:nvSpPr>
                <p:spPr>
                  <a:xfrm>
                    <a:off x="2737374" y="5957108"/>
                    <a:ext cx="3241500" cy="547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45700" tIns="22850" rIns="45700" bIns="22850" anchor="ctr" anchorCtr="0">
                    <a:spAutoFit/>
                  </a:bodyPr>
                  <a:lstStyle/>
                  <a:p>
                    <a:pPr marL="0" marR="0" lvl="0" indent="0" algn="just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B050"/>
                      </a:buClr>
                      <a:buSzPts val="1600"/>
                      <a:buFont typeface="Arial"/>
                      <a:buNone/>
                    </a:pPr>
                    <a:r>
                      <a:rPr lang="es-PE" sz="1600" b="1" i="0" u="none" strike="noStrike" cap="none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Marca de Certificación de Agricultura Familiar</a:t>
                    </a:r>
                    <a:endParaRPr/>
                  </a:p>
                </p:txBody>
              </p:sp>
              <p:sp>
                <p:nvSpPr>
                  <p:cNvPr id="2071" name="Google Shape;2071;p9"/>
                  <p:cNvSpPr txBox="1"/>
                  <p:nvPr/>
                </p:nvSpPr>
                <p:spPr>
                  <a:xfrm>
                    <a:off x="2751597" y="5106585"/>
                    <a:ext cx="2247900" cy="547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45700" tIns="22850" rIns="45700" bIns="22850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L="0" indent="0" algn="r">
                      <a:buClr>
                        <a:srgbClr val="00B050"/>
                      </a:buClr>
                      <a:buSzPts val="1600"/>
                      <a:buNone/>
                      <a:defRPr sz="1600" b="1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</a:defRPr>
                    </a:lvl1pPr>
                  </a:lstStyle>
                  <a:p>
                    <a:r>
                      <a:rPr lang="es-PE" dirty="0">
                        <a:sym typeface="Open Sans"/>
                      </a:rPr>
                      <a:t>Mercados de productores y mercados itinerantes</a:t>
                    </a:r>
                    <a:endParaRPr dirty="0">
                      <a:sym typeface="Open Sans"/>
                    </a:endParaRPr>
                  </a:p>
                </p:txBody>
              </p:sp>
              <p:sp>
                <p:nvSpPr>
                  <p:cNvPr id="2072" name="Google Shape;2072;p9"/>
                  <p:cNvSpPr txBox="1"/>
                  <p:nvPr/>
                </p:nvSpPr>
                <p:spPr>
                  <a:xfrm>
                    <a:off x="3310510" y="2768420"/>
                    <a:ext cx="1944000" cy="547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45700" tIns="22850" rIns="45700" bIns="2285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B050"/>
                      </a:buClr>
                      <a:buSzPts val="1600"/>
                      <a:buFont typeface="Arial"/>
                      <a:buNone/>
                    </a:pPr>
                    <a:r>
                      <a:rPr lang="es-PE" sz="1600" b="1" i="0" u="none" strike="noStrike" cap="none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Ruedas Virtuales de Negocios</a:t>
                    </a:r>
                    <a:endParaRPr sz="1600" b="1" i="0" u="none" strike="noStrike" cap="none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73" name="Google Shape;2073;p9"/>
                  <p:cNvSpPr txBox="1"/>
                  <p:nvPr/>
                </p:nvSpPr>
                <p:spPr>
                  <a:xfrm>
                    <a:off x="3060160" y="1998908"/>
                    <a:ext cx="3241548" cy="5476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45700" tIns="22850" rIns="45700" bIns="22850" anchor="ctr" anchorCtr="0">
                    <a:noAutofit/>
                  </a:bodyPr>
                  <a:lstStyle/>
                  <a:p>
                    <a:pPr marL="0" marR="0" lvl="0" indent="0" algn="r" rtl="0">
                      <a:lnSpc>
                        <a:spcPct val="128125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B050"/>
                      </a:buClr>
                      <a:buSzPts val="1600"/>
                      <a:buFont typeface="Arial"/>
                      <a:buNone/>
                    </a:pPr>
                    <a:r>
                      <a:rPr lang="es-PE" sz="1600" b="1" dirty="0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Centros</a:t>
                    </a:r>
                    <a:r>
                      <a:rPr lang="es-PE" sz="1600" b="1" i="0" u="none" strike="noStrike" cap="none" dirty="0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de Distribución</a:t>
                    </a:r>
                    <a:endParaRPr sz="1600" b="1" i="0" u="none" strike="noStrike" cap="none" dirty="0">
                      <a:solidFill>
                        <a:srgbClr val="00B05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  <p:sp>
                <p:nvSpPr>
                  <p:cNvPr id="2074" name="Google Shape;2074;p9"/>
                  <p:cNvSpPr txBox="1"/>
                  <p:nvPr/>
                </p:nvSpPr>
                <p:spPr>
                  <a:xfrm>
                    <a:off x="7012460" y="1499129"/>
                    <a:ext cx="600938" cy="6178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spAutoFit/>
                  </a:bodyPr>
                  <a:lstStyle/>
                  <a:p>
                    <a:pPr marL="0" marR="0" lvl="0" indent="0" algn="just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s-PE" sz="3200" b="1" i="0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06</a:t>
                    </a:r>
                    <a:endParaRPr/>
                  </a:p>
                </p:txBody>
              </p:sp>
              <p:sp>
                <p:nvSpPr>
                  <p:cNvPr id="2075" name="Google Shape;2075;p9"/>
                  <p:cNvSpPr txBox="1"/>
                  <p:nvPr/>
                </p:nvSpPr>
                <p:spPr>
                  <a:xfrm>
                    <a:off x="4046595" y="1170973"/>
                    <a:ext cx="2754101" cy="5476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45700" tIns="22850" rIns="45700" bIns="22850" anchor="ctr" anchorCtr="0">
                    <a:noAutofit/>
                  </a:bodyPr>
                  <a:lstStyle/>
                  <a:p>
                    <a:pPr marL="0" marR="0" lvl="0" indent="0" algn="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B050"/>
                      </a:buClr>
                      <a:buSzPts val="1600"/>
                      <a:buFont typeface="Arial"/>
                      <a:buNone/>
                    </a:pPr>
                    <a:r>
                      <a:rPr lang="es-PE" sz="1600" b="1" i="0" u="none" strike="noStrike" cap="none">
                        <a:solidFill>
                          <a:srgbClr val="00B05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Compras Institucionales (Públicas y Privadas)</a:t>
                    </a:r>
                    <a:endParaRPr/>
                  </a:p>
                </p:txBody>
              </p:sp>
            </p:grpSp>
          </p:grpSp>
        </p:grpSp>
        <p:pic>
          <p:nvPicPr>
            <p:cNvPr id="2076" name="Google Shape;2076;p9" descr="Imagen que contiene dibujo, alimentos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 b="10321"/>
            <a:stretch/>
          </p:blipFill>
          <p:spPr>
            <a:xfrm>
              <a:off x="125999" y="5591824"/>
              <a:ext cx="1121551" cy="7551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7" name="Google Shape;2077;p9" descr="Imagen que contiene alimentos&#10;&#10;Descripción generada automáticamente"/>
            <p:cNvPicPr preferRelativeResize="0"/>
            <p:nvPr/>
          </p:nvPicPr>
          <p:blipFill rotWithShape="1">
            <a:blip r:embed="rId4">
              <a:alphaModFix/>
            </a:blip>
            <a:srcRect t="36183" b="36183"/>
            <a:stretch/>
          </p:blipFill>
          <p:spPr>
            <a:xfrm>
              <a:off x="252823" y="3334473"/>
              <a:ext cx="873550" cy="752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8" name="Google Shape;2078;p9" descr="Imagen que contiene lego, cuchillo&#10;&#10;Descripción generada automáticament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2854" y="1420753"/>
              <a:ext cx="873539" cy="75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9" name="Google Shape;2079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843" y="2366860"/>
              <a:ext cx="873550" cy="752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0" name="Google Shape;2080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41593" y="4489330"/>
              <a:ext cx="1116050" cy="8449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1" name="Google Shape;2081;p9"/>
          <p:cNvSpPr txBox="1"/>
          <p:nvPr/>
        </p:nvSpPr>
        <p:spPr>
          <a:xfrm>
            <a:off x="8950300" y="1707725"/>
            <a:ext cx="2689500" cy="1015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PE" sz="1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Ley </a:t>
            </a:r>
            <a:r>
              <a:rPr lang="es-PE" sz="1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N°</a:t>
            </a:r>
            <a:r>
              <a:rPr lang="es-PE" sz="1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31071, </a:t>
            </a:r>
            <a:r>
              <a:rPr lang="es-PE" sz="18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Compras estatales de alimentos a la AF</a:t>
            </a: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2" name="Google Shape;2082;p9"/>
          <p:cNvSpPr txBox="1"/>
          <p:nvPr/>
        </p:nvSpPr>
        <p:spPr>
          <a:xfrm>
            <a:off x="8991600" y="4338125"/>
            <a:ext cx="2689500" cy="1847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Ley </a:t>
            </a:r>
            <a:r>
              <a:rPr lang="es-PE" sz="1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N°</a:t>
            </a:r>
            <a:r>
              <a:rPr lang="es-PE" sz="1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31073,</a:t>
            </a:r>
            <a:r>
              <a:rPr lang="es-PE" sz="18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modifica la Ley de mercados de productores agropecuarios e incorpora mercados itinerantes</a:t>
            </a:r>
            <a:endParaRPr dirty="0"/>
          </a:p>
        </p:txBody>
      </p:sp>
      <p:sp>
        <p:nvSpPr>
          <p:cNvPr id="2083" name="Google Shape;2083;p9"/>
          <p:cNvSpPr txBox="1"/>
          <p:nvPr/>
        </p:nvSpPr>
        <p:spPr>
          <a:xfrm>
            <a:off x="8950300" y="3220000"/>
            <a:ext cx="2689500" cy="738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Ley </a:t>
            </a:r>
            <a:r>
              <a:rPr lang="es-PE" sz="1800" b="1" dirty="0" err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N°</a:t>
            </a:r>
            <a:r>
              <a:rPr lang="es-PE" sz="18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 31074, </a:t>
            </a:r>
            <a:r>
              <a:rPr lang="es-PE" sz="1800" dirty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crea la plataforma digital</a:t>
            </a:r>
            <a:endParaRPr sz="1800" dirty="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="" xmlns:a16="http://schemas.microsoft.com/office/drawing/2014/main" id="{ED25135C-8429-48B8-9359-D837A95976D5}"/>
              </a:ext>
            </a:extLst>
          </p:cNvPr>
          <p:cNvSpPr txBox="1"/>
          <p:nvPr/>
        </p:nvSpPr>
        <p:spPr>
          <a:xfrm>
            <a:off x="1534827" y="4600747"/>
            <a:ext cx="3108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hlinkClick r:id="rId8"/>
              </a:rPr>
              <a:t>http://catalogo.minagri.gob.pe/</a:t>
            </a:r>
            <a:r>
              <a:rPr lang="es-PE" sz="1200">
                <a:hlinkClick r:id="rId8"/>
              </a:rPr>
              <a:t>Catalogo/</a:t>
            </a:r>
            <a:endParaRPr lang="es-PE" sz="1200"/>
          </a:p>
          <a:p>
            <a:endParaRPr lang="es-PE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 animBg="1"/>
      <p:bldP spid="2082" grpId="0" animBg="1"/>
      <p:bldP spid="2083" grpId="0" animBg="1"/>
    </p:bldLst>
  </p:timing>
</p:sld>
</file>

<file path=ppt/theme/theme1.xml><?xml version="1.0" encoding="utf-8"?>
<a:theme xmlns:a="http://schemas.openxmlformats.org/drawingml/2006/main" name="Vega - Footer Only">
  <a:themeElements>
    <a:clrScheme name="Personalizado 3">
      <a:dk1>
        <a:srgbClr val="002060"/>
      </a:dk1>
      <a:lt1>
        <a:srgbClr val="FFFFFF"/>
      </a:lt1>
      <a:dk2>
        <a:srgbClr val="00B050"/>
      </a:dk2>
      <a:lt2>
        <a:srgbClr val="E7E6E6"/>
      </a:lt2>
      <a:accent1>
        <a:srgbClr val="4472C4"/>
      </a:accent1>
      <a:accent2>
        <a:srgbClr val="ED7D31"/>
      </a:accent2>
      <a:accent3>
        <a:srgbClr val="3A383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