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25A2-E96F-474B-AE64-CC58E999676C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95433-047F-4F0A-B9A2-720BF41F48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396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88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84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482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528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598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996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26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05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768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80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77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F4D8-D01E-466B-97C3-16FFA01E1EDF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227C-F60E-4B92-AB94-2894E6113A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85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9143" y="2063618"/>
            <a:ext cx="11719775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2400" b="1" dirty="0" smtClean="0">
                <a:latin typeface="+mn-lt"/>
              </a:rPr>
              <a:t>Congreso </a:t>
            </a:r>
            <a:r>
              <a:rPr lang="es-PE" sz="2400" b="1" dirty="0" smtClean="0">
                <a:latin typeface="+mn-lt"/>
              </a:rPr>
              <a:t>de la República</a:t>
            </a:r>
            <a:br>
              <a:rPr lang="es-PE" sz="2400" b="1" dirty="0" smtClean="0">
                <a:latin typeface="+mn-lt"/>
              </a:rPr>
            </a:br>
            <a:r>
              <a:rPr lang="es-PE" sz="2400" b="1" dirty="0">
                <a:latin typeface="+mn-lt"/>
              </a:rPr>
              <a:t>Comisión de Descentralización, Regionalización, Gobiernos Locales y Modernización de la Gestión del Estado.</a:t>
            </a:r>
            <a:br>
              <a:rPr lang="es-PE" sz="2400" b="1" dirty="0">
                <a:latin typeface="+mn-lt"/>
              </a:rPr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2400" b="1" dirty="0" smtClean="0"/>
              <a:t>Foro: </a:t>
            </a:r>
            <a:r>
              <a:rPr lang="es-PE" sz="2400" b="1" dirty="0"/>
              <a:t>"Gestión Pública, Inversión y Contrataciones del Estado, en el marco de la Transferencia de </a:t>
            </a:r>
            <a:r>
              <a:rPr lang="es-PE" sz="2400" b="1" dirty="0" smtClean="0"/>
              <a:t>Gestión“</a:t>
            </a:r>
            <a:r>
              <a:rPr lang="es-PE" sz="2400" b="1" dirty="0"/>
              <a:t/>
            </a:r>
            <a:br>
              <a:rPr lang="es-PE" sz="2400" b="1" dirty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>“Transferencia, 100 días y Gerencia Moderna”</a:t>
            </a:r>
            <a:endParaRPr lang="es-PE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7031" y="5198193"/>
            <a:ext cx="9144000" cy="1655762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Mirko Peraltilla Martínez – Consultor INICAM</a:t>
            </a:r>
          </a:p>
          <a:p>
            <a:r>
              <a:rPr lang="es-PE" sz="2400" b="1" dirty="0"/>
              <a:t>Auditorio "Alberto Andrade Carmona"</a:t>
            </a:r>
          </a:p>
          <a:p>
            <a:r>
              <a:rPr lang="es-PE" sz="2400" b="1" dirty="0" smtClean="0"/>
              <a:t>Lima, 23 de Noviembre 2018</a:t>
            </a:r>
            <a:endParaRPr lang="es-PE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3" y="0"/>
            <a:ext cx="1564564" cy="15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6567" y="2375424"/>
            <a:ext cx="11462197" cy="1655762"/>
          </a:xfrm>
        </p:spPr>
        <p:txBody>
          <a:bodyPr>
            <a:normAutofit/>
          </a:bodyPr>
          <a:lstStyle/>
          <a:p>
            <a:r>
              <a:rPr lang="es-PE" sz="3600" b="1" dirty="0" smtClean="0"/>
              <a:t>Muchas Gracias!</a:t>
            </a:r>
            <a:endParaRPr lang="es-PE" sz="3600" b="1" dirty="0"/>
          </a:p>
          <a:p>
            <a:r>
              <a:rPr lang="es-PE" sz="3600" b="1" dirty="0" smtClean="0"/>
              <a:t>Visítenos: www.inicam.org.pe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223530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659" y="2256801"/>
            <a:ext cx="10092744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endParaRPr lang="es-PE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5486399"/>
            <a:ext cx="1146220" cy="1107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801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659" y="2256801"/>
            <a:ext cx="10092744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endParaRPr lang="es-PE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8789" y="5834129"/>
            <a:ext cx="927279" cy="695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3877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659" y="2256801"/>
            <a:ext cx="10092744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endParaRPr lang="es-PE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95212" y="858838"/>
            <a:ext cx="9144000" cy="1655762"/>
          </a:xfrm>
        </p:spPr>
        <p:txBody>
          <a:bodyPr>
            <a:normAutofit/>
          </a:bodyPr>
          <a:lstStyle/>
          <a:p>
            <a:r>
              <a:rPr lang="es-PE" sz="3200" dirty="0"/>
              <a:t>¿</a:t>
            </a:r>
            <a:r>
              <a:rPr lang="es-PE" sz="3200" dirty="0" smtClean="0"/>
              <a:t>Cuál es el tipo de gerencia que se demanda hoy para </a:t>
            </a:r>
            <a:r>
              <a:rPr lang="es-PE" sz="3200" dirty="0" err="1" smtClean="0"/>
              <a:t>gerenciar</a:t>
            </a:r>
            <a:r>
              <a:rPr lang="es-PE" sz="3200" dirty="0" smtClean="0"/>
              <a:t> una municipalidad?</a:t>
            </a:r>
            <a:endParaRPr lang="es-PE" sz="3200" dirty="0"/>
          </a:p>
        </p:txBody>
      </p:sp>
      <p:pic>
        <p:nvPicPr>
          <p:cNvPr id="1026" name="Picture 2" descr="Resultado de imagen para equipos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51" y="2118418"/>
            <a:ext cx="7834559" cy="35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6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659" y="2256801"/>
            <a:ext cx="10092744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endParaRPr lang="es-PE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12327" y="522267"/>
            <a:ext cx="10051905" cy="1655762"/>
          </a:xfrm>
        </p:spPr>
        <p:txBody>
          <a:bodyPr>
            <a:normAutofit/>
          </a:bodyPr>
          <a:lstStyle/>
          <a:p>
            <a:r>
              <a:rPr lang="es-PE" sz="3600" dirty="0" smtClean="0"/>
              <a:t>Visión de mediano y largo plazo</a:t>
            </a:r>
          </a:p>
          <a:p>
            <a:r>
              <a:rPr lang="es-PE" sz="3600" dirty="0" smtClean="0"/>
              <a:t>Manejo de tendencias que impactan los territorios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21" t="36276" r="712" b="5944"/>
          <a:stretch/>
        </p:blipFill>
        <p:spPr>
          <a:xfrm>
            <a:off x="1006791" y="2099257"/>
            <a:ext cx="9862979" cy="385879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65524" y="6036819"/>
            <a:ext cx="834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E-</a:t>
            </a:r>
            <a:r>
              <a:rPr lang="es-PE" sz="2400" b="1" dirty="0" err="1" smtClean="0"/>
              <a:t>cities</a:t>
            </a:r>
            <a:r>
              <a:rPr lang="es-PE" sz="2400" b="1" dirty="0" smtClean="0"/>
              <a:t>, economía digital, gestión de riesgos, uso de tecnologías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422120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659" y="2256801"/>
            <a:ext cx="10092744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endParaRPr lang="es-PE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92558" y="404956"/>
            <a:ext cx="10212946" cy="1655762"/>
          </a:xfrm>
        </p:spPr>
        <p:txBody>
          <a:bodyPr>
            <a:normAutofit/>
          </a:bodyPr>
          <a:lstStyle/>
          <a:p>
            <a:r>
              <a:rPr lang="es-PE" sz="3600" dirty="0" smtClean="0"/>
              <a:t>Reconocen la calidad y cobertura de los servicios que administran y desarrollan estrategias para su crecimiento</a:t>
            </a:r>
            <a:endParaRPr lang="es-PE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30214"/>
          <a:stretch/>
        </p:blipFill>
        <p:spPr>
          <a:xfrm>
            <a:off x="2749602" y="2060718"/>
            <a:ext cx="6761407" cy="42895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4262" y="2819677"/>
            <a:ext cx="2749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FF0000"/>
                </a:solidFill>
              </a:rPr>
              <a:t>Equipamiento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FF0000"/>
                </a:solidFill>
              </a:rPr>
              <a:t>Infraestructura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FF0000"/>
                </a:solidFill>
              </a:rPr>
              <a:t>Capital Humano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FF0000"/>
                </a:solidFill>
              </a:rPr>
              <a:t>Marco normativo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614116" y="2749319"/>
            <a:ext cx="2137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800" b="1" dirty="0" smtClean="0">
                <a:solidFill>
                  <a:srgbClr val="FF0000"/>
                </a:solidFill>
              </a:rPr>
              <a:t>Eficiencia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2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800" b="1" dirty="0" smtClean="0">
                <a:solidFill>
                  <a:srgbClr val="FF0000"/>
                </a:solidFill>
              </a:rPr>
              <a:t>Eficacia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2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2800" b="1" dirty="0" smtClean="0">
                <a:solidFill>
                  <a:srgbClr val="FF0000"/>
                </a:solidFill>
              </a:rPr>
              <a:t>Efectividad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2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659" y="2256801"/>
            <a:ext cx="10092744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endParaRPr lang="es-PE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99206" y="404956"/>
            <a:ext cx="11462197" cy="1655762"/>
          </a:xfrm>
        </p:spPr>
        <p:txBody>
          <a:bodyPr>
            <a:normAutofit fontScale="92500" lnSpcReduction="10000"/>
          </a:bodyPr>
          <a:lstStyle/>
          <a:p>
            <a:r>
              <a:rPr lang="es-PE" sz="3600" dirty="0" smtClean="0"/>
              <a:t>Impulsan el desarrollo organizacional,</a:t>
            </a:r>
          </a:p>
          <a:p>
            <a:r>
              <a:rPr lang="es-PE" sz="3600" dirty="0"/>
              <a:t>d</a:t>
            </a:r>
            <a:r>
              <a:rPr lang="es-PE" sz="3600" dirty="0" smtClean="0"/>
              <a:t>esarrollo del potencial humano y la</a:t>
            </a:r>
          </a:p>
          <a:p>
            <a:r>
              <a:rPr lang="es-PE" sz="3600" dirty="0"/>
              <a:t>g</a:t>
            </a:r>
            <a:r>
              <a:rPr lang="es-PE" sz="3600" dirty="0" smtClean="0"/>
              <a:t>erencia por resultados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2060718"/>
            <a:ext cx="8345510" cy="45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659" y="2256801"/>
            <a:ext cx="10092744" cy="2387600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/>
              <a:t/>
            </a:r>
            <a:br>
              <a:rPr lang="es-PE" sz="3600" b="1" dirty="0"/>
            </a:br>
            <a:endParaRPr lang="es-PE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932" y="804201"/>
            <a:ext cx="11462197" cy="1655762"/>
          </a:xfrm>
        </p:spPr>
        <p:txBody>
          <a:bodyPr>
            <a:normAutofit/>
          </a:bodyPr>
          <a:lstStyle/>
          <a:p>
            <a:r>
              <a:rPr lang="es-PE" sz="3600" dirty="0" smtClean="0"/>
              <a:t>Institucionalizan políticas claves: Anticorrupción, Ética, Gobierno Abierto</a:t>
            </a:r>
            <a:endParaRPr lang="es-PE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10" y="2016615"/>
            <a:ext cx="9363214" cy="30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2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932" y="804201"/>
            <a:ext cx="11462197" cy="1655762"/>
          </a:xfrm>
        </p:spPr>
        <p:txBody>
          <a:bodyPr>
            <a:normAutofit/>
          </a:bodyPr>
          <a:lstStyle/>
          <a:p>
            <a:r>
              <a:rPr lang="es-PE" sz="3600" dirty="0" smtClean="0"/>
              <a:t>Promueven la comunicación estratégica: interna y externa</a:t>
            </a:r>
            <a:endParaRPr lang="es-PE" sz="3600" dirty="0"/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92" y="1632082"/>
            <a:ext cx="857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581016" y="5297108"/>
            <a:ext cx="923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Articulación de espacios:</a:t>
            </a:r>
          </a:p>
          <a:p>
            <a:pPr algn="ctr"/>
            <a:r>
              <a:rPr lang="es-PE" sz="2400" b="1" dirty="0" smtClean="0"/>
              <a:t>Concejo Municipal + Comité de Gerencia + Áreas + Espacios de concertación y participación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728749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140</Words>
  <Application>Microsoft Office PowerPoint</Application>
  <PresentationFormat>Panorámica</PresentationFormat>
  <Paragraphs>37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                   Congreso de la República Comisión de Descentralización, Regionalización, Gobiernos Locales y Modernización de la Gestión del Estado.  Foro: "Gestión Pública, Inversión y Contrataciones del Estado, en el marco de la Transferencia de Gestión“  “Transferencia, 100 días y Gerencia Moderna”</vt:lpstr>
      <vt:lpstr>      </vt:lpstr>
      <vt:lpstr>      </vt:lpstr>
      <vt:lpstr>      </vt:lpstr>
      <vt:lpstr>      </vt:lpstr>
      <vt:lpstr>      </vt:lpstr>
      <vt:lpstr>      </vt:lpstr>
      <vt:lpstr>    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Congreso de la República Comisión de Descentralización, Regionalización, Gobiernos Locales y Modernización de la Gestión del Estado.  Foro "Gestión Pública, Inversión y Contrataciones del Estado, en el marco de la Transferencia de Gestión“  Tema: “Transferencia, 100 días y Gerencia Moderna”</dc:title>
  <dc:creator>mirko peraltilla martinez</dc:creator>
  <cp:lastModifiedBy>Eder Luis Velasquez Davila</cp:lastModifiedBy>
  <cp:revision>11</cp:revision>
  <cp:lastPrinted>2018-11-22T21:22:14Z</cp:lastPrinted>
  <dcterms:created xsi:type="dcterms:W3CDTF">2018-11-22T03:04:19Z</dcterms:created>
  <dcterms:modified xsi:type="dcterms:W3CDTF">2018-11-22T21:22:35Z</dcterms:modified>
</cp:coreProperties>
</file>