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</p:sldIdLst>
  <p:sldSz cx="10502900" cy="10541000"/>
  <p:notesSz cx="10502900" cy="10541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53" d="100"/>
          <a:sy n="53" d="100"/>
        </p:scale>
        <p:origin x="-109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9592" y="3267710"/>
            <a:ext cx="6228715" cy="2213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99185" y="5902960"/>
            <a:ext cx="5129530" cy="2635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6395" y="2424430"/>
            <a:ext cx="3187636" cy="6957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73868" y="2424430"/>
            <a:ext cx="3187636" cy="6957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395" y="421640"/>
            <a:ext cx="6595110" cy="1686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6395" y="2424430"/>
            <a:ext cx="6595110" cy="6957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91486" y="9803130"/>
            <a:ext cx="2344928" cy="52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6395" y="9803130"/>
            <a:ext cx="1685417" cy="52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76088" y="9803130"/>
            <a:ext cx="1685417" cy="52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83793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83793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47802" cy="10464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0</Words>
  <Application>Microsoft Office PowerPoint</Application>
  <PresentationFormat>Personalizado</PresentationFormat>
  <Paragraphs>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Luffi</cp:lastModifiedBy>
  <cp:revision>1</cp:revision>
  <dcterms:created xsi:type="dcterms:W3CDTF">2017-05-18T17:20:54Z</dcterms:created>
  <dcterms:modified xsi:type="dcterms:W3CDTF">2017-05-18T17:36:00Z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2017-04-28T00:00:00Z</vt:filetime>
  </property>
  <property fmtid="{D5CDD505-2E9C-101B-9397-08002B2CF9AE}" pid="3" name="Creator">
    <vt:lpwstr>OmniPage CSDK 15.0</vt:lpwstr>
  </property>
  <property fmtid="{D5CDD505-2E9C-101B-9397-08002B2CF9AE}" pid="4" name="LastSaved">
    <vt:filetime>2017-05-18T00:00:00Z</vt:filetime>
  </property>
</Properties>
</file>