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169150" cy="5376863" type="B5ISO"/>
  <p:notesSz cx="6858000" cy="9144000"/>
  <p:defaultTextStyle>
    <a:defPPr>
      <a:defRPr lang="es-PE"/>
    </a:defPPr>
    <a:lvl1pPr marL="0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>
        <p:scale>
          <a:sx n="56" d="100"/>
          <a:sy n="56" d="100"/>
        </p:scale>
        <p:origin x="17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879964"/>
            <a:ext cx="6093778" cy="1871945"/>
          </a:xfrm>
        </p:spPr>
        <p:txBody>
          <a:bodyPr anchor="b"/>
          <a:lstStyle>
            <a:lvl1pPr algn="ctr">
              <a:defRPr sz="47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882"/>
            </a:lvl1pPr>
            <a:lvl2pPr marL="358445" indent="0" algn="ctr">
              <a:buNone/>
              <a:defRPr sz="1568"/>
            </a:lvl2pPr>
            <a:lvl3pPr marL="716890" indent="0" algn="ctr">
              <a:buNone/>
              <a:defRPr sz="1411"/>
            </a:lvl3pPr>
            <a:lvl4pPr marL="1075334" indent="0" algn="ctr">
              <a:buNone/>
              <a:defRPr sz="1254"/>
            </a:lvl4pPr>
            <a:lvl5pPr marL="1433779" indent="0" algn="ctr">
              <a:buNone/>
              <a:defRPr sz="1254"/>
            </a:lvl5pPr>
            <a:lvl6pPr marL="1792224" indent="0" algn="ctr">
              <a:buNone/>
              <a:defRPr sz="1254"/>
            </a:lvl6pPr>
            <a:lvl7pPr marL="2150669" indent="0" algn="ctr">
              <a:buNone/>
              <a:defRPr sz="1254"/>
            </a:lvl7pPr>
            <a:lvl8pPr marL="2509114" indent="0" algn="ctr">
              <a:buNone/>
              <a:defRPr sz="1254"/>
            </a:lvl8pPr>
            <a:lvl9pPr marL="2867558" indent="0" algn="ctr">
              <a:buNone/>
              <a:defRPr sz="125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7801920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1051408"/>
      </p:ext>
    </p:extLst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7344859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5015081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45" y="1340484"/>
            <a:ext cx="6183392" cy="2236625"/>
          </a:xfrm>
        </p:spPr>
        <p:txBody>
          <a:bodyPr anchor="b"/>
          <a:lstStyle>
            <a:lvl1pPr>
              <a:defRPr sz="47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45" y="3598268"/>
            <a:ext cx="6183392" cy="1176188"/>
          </a:xfrm>
        </p:spPr>
        <p:txBody>
          <a:bodyPr/>
          <a:lstStyle>
            <a:lvl1pPr marL="0" indent="0">
              <a:buNone/>
              <a:defRPr sz="1882">
                <a:solidFill>
                  <a:schemeClr val="tx1"/>
                </a:solidFill>
              </a:defRPr>
            </a:lvl1pPr>
            <a:lvl2pPr marL="3584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1620557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0571321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14" y="1318079"/>
            <a:ext cx="3032886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14" y="1964048"/>
            <a:ext cx="3032886" cy="28888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915328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2577118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0603225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23" y="774170"/>
            <a:ext cx="3629382" cy="3821058"/>
          </a:xfrm>
        </p:spPr>
        <p:txBody>
          <a:bodyPr/>
          <a:lstStyle>
            <a:lvl1pPr>
              <a:defRPr sz="2509"/>
            </a:lvl1pPr>
            <a:lvl2pPr>
              <a:defRPr sz="2195"/>
            </a:lvl2pPr>
            <a:lvl3pPr>
              <a:defRPr sz="1882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7147976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7823" y="774170"/>
            <a:ext cx="3629382" cy="3821058"/>
          </a:xfrm>
        </p:spPr>
        <p:txBody>
          <a:bodyPr anchor="t"/>
          <a:lstStyle>
            <a:lvl1pPr marL="0" indent="0">
              <a:buNone/>
              <a:defRPr sz="2509"/>
            </a:lvl1pPr>
            <a:lvl2pPr marL="358445" indent="0">
              <a:buNone/>
              <a:defRPr sz="2195"/>
            </a:lvl2pPr>
            <a:lvl3pPr marL="716890" indent="0">
              <a:buNone/>
              <a:defRPr sz="1882"/>
            </a:lvl3pPr>
            <a:lvl4pPr marL="1075334" indent="0">
              <a:buNone/>
              <a:defRPr sz="1568"/>
            </a:lvl4pPr>
            <a:lvl5pPr marL="1433779" indent="0">
              <a:buNone/>
              <a:defRPr sz="1568"/>
            </a:lvl5pPr>
            <a:lvl6pPr marL="1792224" indent="0">
              <a:buNone/>
              <a:defRPr sz="1568"/>
            </a:lvl6pPr>
            <a:lvl7pPr marL="2150669" indent="0">
              <a:buNone/>
              <a:defRPr sz="1568"/>
            </a:lvl7pPr>
            <a:lvl8pPr marL="2509114" indent="0">
              <a:buNone/>
              <a:defRPr sz="1568"/>
            </a:lvl8pPr>
            <a:lvl9pPr marL="2867558" indent="0">
              <a:buNone/>
              <a:defRPr sz="156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805957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2879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04D4-4F46-4408-BDCF-942BC8846734}" type="datetimeFigureOut">
              <a:rPr lang="es-PE" smtClean="0"/>
              <a:t>29/01/2018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781" y="4983557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212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12DB-FA99-4014-B50D-E2857A9A01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0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wipe/>
  </p:transition>
  <p:txStyles>
    <p:titleStyle>
      <a:lvl1pPr algn="l" defTabSz="716890" rtl="0" eaLnBrk="1" latinLnBrk="0" hangingPunct="1">
        <a:lnSpc>
          <a:spcPct val="90000"/>
        </a:lnSpc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222" indent="-179222" algn="l" defTabSz="716890" rtl="0" eaLnBrk="1" latinLnBrk="0" hangingPunct="1">
        <a:lnSpc>
          <a:spcPct val="90000"/>
        </a:lnSpc>
        <a:spcBef>
          <a:spcPts val="784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15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506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15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410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15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48853"/>
      </p:ext>
    </p:extLst>
  </p:cSld>
  <p:clrMapOvr>
    <a:masterClrMapping/>
  </p:clrMapOvr>
  <p:transition spd="med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15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598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915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767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3940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172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Papel B5 (ISO) (176 x 250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Quiñones Sanchez</dc:creator>
  <cp:lastModifiedBy>Delia Quiñones Sanchez</cp:lastModifiedBy>
  <cp:revision>6</cp:revision>
  <dcterms:created xsi:type="dcterms:W3CDTF">2018-01-29T17:39:05Z</dcterms:created>
  <dcterms:modified xsi:type="dcterms:W3CDTF">2018-01-29T18:01:49Z</dcterms:modified>
</cp:coreProperties>
</file>