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08" r:id="rId3"/>
    <p:sldId id="2709" r:id="rId4"/>
    <p:sldId id="2696" r:id="rId5"/>
    <p:sldId id="2699" r:id="rId6"/>
    <p:sldId id="2701" r:id="rId7"/>
    <p:sldId id="2702" r:id="rId8"/>
    <p:sldId id="2703" r:id="rId9"/>
    <p:sldId id="2707" r:id="rId10"/>
    <p:sldId id="2710" r:id="rId11"/>
    <p:sldId id="2717" r:id="rId12"/>
    <p:sldId id="2718" r:id="rId13"/>
    <p:sldId id="2726" r:id="rId14"/>
    <p:sldId id="2722" r:id="rId15"/>
    <p:sldId id="2725" r:id="rId16"/>
    <p:sldId id="2723" r:id="rId17"/>
    <p:sldId id="2711" r:id="rId18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CC"/>
    <a:srgbClr val="D6A300"/>
    <a:srgbClr val="1CA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95" autoAdjust="0"/>
  </p:normalViewPr>
  <p:slideViewPr>
    <p:cSldViewPr snapToGrid="0">
      <p:cViewPr varScale="1">
        <p:scale>
          <a:sx n="90" d="100"/>
          <a:sy n="90" d="100"/>
        </p:scale>
        <p:origin x="9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vcs_ogpp_elrq\Downloads\Analis_Progr_Inversiones_Sector37_MRU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0-4E6B-B5A6-45A343AC9C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40-4E6B-B5A6-45A343AC9C75}"/>
              </c:ext>
            </c:extLst>
          </c:dPt>
          <c:val>
            <c:numRef>
              <c:f>'[Analis_Progr_Inversiones_Sector37_MRU (1).xlsx]Resumen_TotalProg'!$H$53:$H$54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0-4E6B-B5A6-45A343AC9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3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CD8D-F673-411F-ADD6-4C01B71370FB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7B27-90C7-4BF6-95B9-37D0D60F0D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89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171EA-C060-4844-8520-679E48D4899E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8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078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70807" y="5911657"/>
            <a:ext cx="5339431" cy="560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91" tIns="53631" rIns="107291" bIns="53631" anchor="t" anchorCtr="0">
            <a:noAutofit/>
          </a:bodyPr>
          <a:lstStyle/>
          <a:p>
            <a:pPr marL="228600" indent="0">
              <a:buSzPts val="1400"/>
              <a:buFontTx/>
              <a:buNone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4825" y="933450"/>
            <a:ext cx="8291513" cy="4665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61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70807" y="5911657"/>
            <a:ext cx="5339431" cy="560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91" tIns="53631" rIns="107291" bIns="53631" anchor="t" anchorCtr="0">
            <a:noAutofit/>
          </a:bodyPr>
          <a:lstStyle/>
          <a:p>
            <a:pPr marL="228600" indent="0">
              <a:buSzPts val="1400"/>
              <a:buFontTx/>
              <a:buNone/>
            </a:pPr>
            <a:r>
              <a:rPr lang="es-PE" dirty="0"/>
              <a:t>El presupuesto del Sector Vivienda, Construcción y Saneamiento, asciende a S/ 2,940.3 millones, de los cuales el MVCS con una asignación de S/ 2,470.4 millones concentra el 84%; seguido del COFOPRI con una asignación de S/ 199.8 millones que representan el 7% del presupuesto del sector. </a:t>
            </a:r>
          </a:p>
          <a:p>
            <a:pPr marL="228600" indent="0">
              <a:buSzPts val="1400"/>
              <a:buFontTx/>
              <a:buNone/>
            </a:pPr>
            <a:r>
              <a:rPr lang="es-PE" dirty="0"/>
              <a:t>Por su parte, el Servicio Nacional para la Industria de la Construcción (SENCICO) cuenta con una asignación presupuestal de S/ 117.6 millones y el Organismo Técnico de la Administración de los Servicios de Saneamiento (OTASS) con una asignación de S/ 116.3 millones, concentran cada uno el 4% del presupuesto del sector. </a:t>
            </a:r>
          </a:p>
          <a:p>
            <a:pPr marL="228600" indent="0">
              <a:buSzPts val="1400"/>
              <a:buFontTx/>
              <a:buNone/>
            </a:pPr>
            <a:r>
              <a:rPr lang="es-PE" dirty="0"/>
              <a:t>Mientras que la Superintendencia Nacional de Bienes Estatales (SBN), con una asignación de S/ 36.1 millones concentra sólo el 1% del presupuesto del sector.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4825" y="933450"/>
            <a:ext cx="8291513" cy="4665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458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r>
              <a:rPr lang="es-PE" dirty="0"/>
              <a:t>El presupuesto del Sector Vivienda, Construcción y Saneamiento, asciende a S/ 2,940.3 millones, de los cuales el MVCS con una asignación de S/ 2,470.4 millones concentra el 84%; seguido del COFOPRI con una asignación de S/ 199.8 millones que representan el 7% del presupuesto del sector. </a:t>
            </a:r>
          </a:p>
          <a:p>
            <a:pPr marL="247620">
              <a:buSzPts val="1400"/>
            </a:pPr>
            <a:r>
              <a:rPr lang="es-PE" dirty="0"/>
              <a:t>Por su parte, el Servicio Nacional para la Industria de la Construcción (SENCICO) cuenta con una asignación presupuestal de S/ 117.6 millones y el Organismo Técnico de la Administración de los Servicios de Saneamiento (OTASS) con una asignación de S/ 116.3 millones, concentran cada uno el 4% del presupuesto del sector. </a:t>
            </a:r>
          </a:p>
          <a:p>
            <a:pPr marL="247620">
              <a:buSzPts val="1400"/>
            </a:pPr>
            <a:r>
              <a:rPr lang="es-PE" dirty="0"/>
              <a:t>Mientras que la Superintendencia Nacional de Bienes Estatales (SBN), con una asignación de S/ 36.1 millones concentra sólo el 1% del presupuesto del sector.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968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r>
              <a:rPr lang="es-PE" dirty="0"/>
              <a:t>El presupuesto del Sector Vivienda, Construcción y Saneamiento, asciende a S/ 2,940.3 millones, de los cuales el MVCS con una asignación de S/ 2,470.4 millones concentra el 84%; seguido del COFOPRI con una asignación de S/ 199.8 millones que representan el 7% del presupuesto del sector. </a:t>
            </a:r>
          </a:p>
          <a:p>
            <a:pPr marL="247620">
              <a:buSzPts val="1400"/>
            </a:pPr>
            <a:r>
              <a:rPr lang="es-PE" dirty="0"/>
              <a:t>Por su parte, el Servicio Nacional para la Industria de la Construcción (SENCICO) cuenta con una asignación presupuestal de S/ 117.6 millones y el Organismo Técnico de la Administración de los Servicios de Saneamiento (OTASS) con una asignación de S/ 116.3 millones, concentran cada uno el 4% del presupuesto del sector. </a:t>
            </a:r>
          </a:p>
          <a:p>
            <a:pPr marL="247620">
              <a:buSzPts val="1400"/>
            </a:pPr>
            <a:r>
              <a:rPr lang="es-PE" dirty="0"/>
              <a:t>Mientras que la Superintendencia Nacional de Bienes Estatales (SBN), con una asignación de S/ 36.1 millones concentra sólo el 1% del presupuesto del sector.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789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r>
              <a:rPr lang="es-PE" dirty="0"/>
              <a:t>El presupuesto del Sector Vivienda, Construcción y Saneamiento, asciende a S/ 2,940.3 millones, de los cuales el MVCS con una asignación de S/ 2,470.4 millones concentra el 84%; seguido del COFOPRI con una asignación de S/ 199.8 millones que representan el 7% del presupuesto del sector. </a:t>
            </a:r>
          </a:p>
          <a:p>
            <a:pPr marL="247620">
              <a:buSzPts val="1400"/>
            </a:pPr>
            <a:r>
              <a:rPr lang="es-PE" dirty="0"/>
              <a:t>Por su parte, el Servicio Nacional para la Industria de la Construcción (SENCICO) cuenta con una asignación presupuestal de S/ 117.6 millones y el Organismo Técnico de la Administración de los Servicios de Saneamiento (OTASS) con una asignación de S/ 116.3 millones, concentran cada uno el 4% del presupuesto del sector. </a:t>
            </a:r>
          </a:p>
          <a:p>
            <a:pPr marL="247620">
              <a:buSzPts val="1400"/>
            </a:pPr>
            <a:r>
              <a:rPr lang="es-PE" dirty="0"/>
              <a:t>Mientras que la Superintendencia Nacional de Bienes Estatales (SBN), con una asignación de S/ 36.1 millones concentra sólo el 1% del presupuesto del sector.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9718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447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28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536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r>
              <a:rPr lang="es-ES" dirty="0"/>
              <a:t>Citar LAS INTERVENCIONES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68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s-ES" dirty="0"/>
              <a:t>Detallar a donde…</a:t>
            </a:r>
          </a:p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90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lvl="0" algn="l">
              <a:buClr>
                <a:srgbClr val="44546A"/>
              </a:buClr>
              <a:buSzPts val="1300"/>
            </a:pPr>
            <a:r>
              <a:rPr lang="es-ES" sz="12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087-2023-EF: </a:t>
            </a:r>
            <a: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32 832 247 (09-05-2023)</a:t>
            </a:r>
          </a:p>
          <a:p>
            <a:pPr lvl="0" algn="l">
              <a:buClr>
                <a:srgbClr val="44546A"/>
              </a:buClr>
              <a:buSzPts val="1300"/>
            </a:pPr>
            <a:r>
              <a:rPr lang="es-ES" sz="12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107-2023-EF: </a:t>
            </a:r>
            <a: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36 011 317 (04-06-2023)</a:t>
            </a:r>
            <a:b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</a:br>
            <a:r>
              <a:rPr lang="es-ES" sz="12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123-2023-EF: </a:t>
            </a:r>
            <a: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156 416 498 (16-06-2023)</a:t>
            </a:r>
            <a:b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</a:br>
            <a:r>
              <a:rPr lang="es-ES" sz="12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129-2023-EF: </a:t>
            </a:r>
            <a:r>
              <a:rPr lang="es-PE" sz="12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105 944 916 (16-06-2023)</a:t>
            </a:r>
          </a:p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24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r>
              <a:rPr lang="es-ES" dirty="0"/>
              <a:t>Detallar a donde…</a:t>
            </a: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31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583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44bbb525_0_12:notes"/>
          <p:cNvSpPr txBox="1">
            <a:spLocks noGrp="1"/>
          </p:cNvSpPr>
          <p:nvPr>
            <p:ph type="body" idx="1"/>
          </p:nvPr>
        </p:nvSpPr>
        <p:spPr>
          <a:xfrm>
            <a:off x="987363" y="7797877"/>
            <a:ext cx="5430488" cy="73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18" tIns="58093" rIns="116218" bIns="58093" anchor="t" anchorCtr="0">
            <a:noAutofit/>
          </a:bodyPr>
          <a:lstStyle/>
          <a:p>
            <a:pPr marL="247620">
              <a:buSzPts val="1400"/>
            </a:pPr>
            <a:endParaRPr dirty="0"/>
          </a:p>
        </p:txBody>
      </p:sp>
      <p:sp>
        <p:nvSpPr>
          <p:cNvPr id="170" name="Google Shape;170;g9d44bbb5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68475" y="1230313"/>
            <a:ext cx="10942638" cy="615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07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434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1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803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C94360CB-9CEF-4C71-A183-D4616A20B3D5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A7AA40D1-DFBE-4508-87BB-10E425721862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Captura de pantalla 2017-08-21 a las 9.13.09 p.m.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00937"/>
            <a:ext cx="12192000" cy="7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5CE77578-280E-458D-AAC4-4E9EC3AB8059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9A1CB320-426E-4430-821C-A28D746195B2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4576249C-3331-48C2-9014-A8DB177FCE37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9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A3DE57BA-C0C8-43B7-92EF-910F81138F2C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5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0AE866E4-229E-4132-97C9-1BC4341FC165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BC5BB130-37B5-459E-84C9-7EBD42CFEE81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007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BC856013-7E1F-4990-8489-EBE962DFDB9C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E264DDB9-1010-4E12-8D9E-3CAE47F6A87E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3">
              <a:defRPr/>
            </a:pPr>
            <a:fld id="{CBAA05B2-41D9-497C-B743-1856F74E6495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63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A7C-89B5-4335-B3FD-70907402FDCA}" type="datetime1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8889-D3D0-429A-B4F0-55AC478821E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0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98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0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0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31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64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929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748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A4CB-B64F-4596-AE14-BB45762E1FC3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83D1-52C1-44AC-9B09-943775D2A2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53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3">
              <a:defRPr/>
            </a:pPr>
            <a:fld id="{0586C908-BF93-4E88-A833-430CB89CCA18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3">
              <a:defRPr/>
            </a:pPr>
            <a:fld id="{E87F02F1-22F3-4AE9-80CB-E32EA0C797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23"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-64008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E36B833-8CF3-4BF9-896C-1486BD0EC975}"/>
              </a:ext>
            </a:extLst>
          </p:cNvPr>
          <p:cNvSpPr txBox="1"/>
          <p:nvPr/>
        </p:nvSpPr>
        <p:spPr>
          <a:xfrm>
            <a:off x="4064790" y="1798641"/>
            <a:ext cx="8110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3200" b="1" dirty="0">
                <a:solidFill>
                  <a:prstClr val="black"/>
                </a:solidFill>
              </a:rPr>
              <a:t>Sustentación en cumplimiento del artículo 66 de la Ley de Presupuesto del Sector Público para el Año Fiscal 2023, ejecución presupuestal e intervenciones para enfrentar y prevenir el Fenómeno del Niño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4A0C537-FA22-4BE4-BEA3-AF5D68D8A673}"/>
              </a:ext>
            </a:extLst>
          </p:cNvPr>
          <p:cNvSpPr/>
          <p:nvPr/>
        </p:nvSpPr>
        <p:spPr>
          <a:xfrm>
            <a:off x="4924068" y="4459199"/>
            <a:ext cx="5766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Hania</a:t>
            </a:r>
            <a:r>
              <a:rPr kumimoji="0" lang="es-ES" alt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Pérez De Cuéllar </a:t>
            </a:r>
            <a:r>
              <a:rPr kumimoji="0" lang="es-ES" altLang="es-P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Lubienska</a:t>
            </a:r>
            <a:endParaRPr kumimoji="0" lang="es-ES" alt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Ministra de Vivienda, Construcción Y Saneamiento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4053" t="21202" r="2714" b="22799"/>
          <a:stretch/>
        </p:blipFill>
        <p:spPr>
          <a:xfrm>
            <a:off x="380222" y="280874"/>
            <a:ext cx="3493748" cy="75951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55B7987-94AD-454B-8E7B-E9CC59CD9E19}"/>
              </a:ext>
            </a:extLst>
          </p:cNvPr>
          <p:cNvSpPr/>
          <p:nvPr/>
        </p:nvSpPr>
        <p:spPr>
          <a:xfrm>
            <a:off x="6360407" y="5782104"/>
            <a:ext cx="271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(06 de julio del 2023)</a:t>
            </a:r>
            <a:endParaRPr kumimoji="0" lang="es-PE" alt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376512"/>
            <a:ext cx="2375345" cy="15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36AD603-73F1-9F9A-3A7D-47C8FF84D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030" y="6234762"/>
            <a:ext cx="825862" cy="481422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E52FB6-F408-1CE4-E390-C93FEBD00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450" y="1828800"/>
          <a:ext cx="11144250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230054" imgH="3981357" progId="Excel.Sheet.12">
                  <p:embed/>
                </p:oleObj>
              </mc:Choice>
              <mc:Fallback>
                <p:oleObj name="Worksheet" r:id="rId5" imgW="11230054" imgH="3981357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7E52FB6-F408-1CE4-E390-C93FEBD00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50" y="1828800"/>
                        <a:ext cx="11144250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174;g9d44bbb525_0_12">
            <a:extLst>
              <a:ext uri="{FF2B5EF4-FFF2-40B4-BE49-F238E27FC236}">
                <a16:creationId xmlns:a16="http://schemas.microsoft.com/office/drawing/2014/main" id="{576A649F-2C3C-D622-40F4-AF813AC8E907}"/>
              </a:ext>
            </a:extLst>
          </p:cNvPr>
          <p:cNvSpPr txBox="1"/>
          <p:nvPr/>
        </p:nvSpPr>
        <p:spPr>
          <a:xfrm>
            <a:off x="466134" y="892344"/>
            <a:ext cx="7462384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Ejecución del Presupuesto Sectorial 2023 por Pliegos</a:t>
            </a:r>
          </a:p>
        </p:txBody>
      </p:sp>
      <p:pic>
        <p:nvPicPr>
          <p:cNvPr id="5" name="Google Shape;647;p41">
            <a:extLst>
              <a:ext uri="{FF2B5EF4-FFF2-40B4-BE49-F238E27FC236}">
                <a16:creationId xmlns:a16="http://schemas.microsoft.com/office/drawing/2014/main" id="{B60105D2-4AA2-BB16-B83C-2E4C2DB2C720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34" y="1335310"/>
            <a:ext cx="7290000" cy="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FC528AF-917D-CEA0-91C1-C6E3DDC5E5A9}"/>
              </a:ext>
            </a:extLst>
          </p:cNvPr>
          <p:cNvSpPr/>
          <p:nvPr/>
        </p:nvSpPr>
        <p:spPr>
          <a:xfrm>
            <a:off x="672260" y="1691607"/>
            <a:ext cx="2400267" cy="2985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 millones de S/)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33937E-0BE8-1307-B5DF-5673036B1D7C}"/>
              </a:ext>
            </a:extLst>
          </p:cNvPr>
          <p:cNvSpPr txBox="1"/>
          <p:nvPr/>
        </p:nvSpPr>
        <p:spPr>
          <a:xfrm>
            <a:off x="437248" y="5741903"/>
            <a:ext cx="112597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Presupuesto Modificado Sectorial al 4 de julio 2023 asciende a S/ 4 257.6 MM, distribuido en 5 pliegos presupuestales; corresponde a </a:t>
            </a:r>
            <a:r>
              <a:rPr kumimoji="0" lang="es-PE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Inversiones S/ 1 634.3 MM </a:t>
            </a:r>
            <a:r>
              <a:rPr kumimoji="0" lang="es-PE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un avance de ejecución de 20.5%. Asimismo, en </a:t>
            </a:r>
            <a:r>
              <a:rPr kumimoji="0" lang="es-PE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</a:t>
            </a:r>
            <a:r>
              <a:rPr kumimoji="0" lang="es-PE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S/ 2 623.3 MM con un avance de ejecución de 73.4%</a:t>
            </a:r>
          </a:p>
        </p:txBody>
      </p:sp>
      <p:sp>
        <p:nvSpPr>
          <p:cNvPr id="8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</p:spTree>
    <p:extLst>
      <p:ext uri="{BB962C8B-B14F-4D97-AF65-F5344CB8AC3E}">
        <p14:creationId xmlns:p14="http://schemas.microsoft.com/office/powerpoint/2010/main" val="13163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4;p6">
            <a:extLst>
              <a:ext uri="{FF2B5EF4-FFF2-40B4-BE49-F238E27FC236}">
                <a16:creationId xmlns:a16="http://schemas.microsoft.com/office/drawing/2014/main" id="{4AEF4BE4-2682-A279-1338-09FE89C95C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2825562" y="6309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s-P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11</a:t>
            </a:fld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64 vectores de Sol peru money - Vectores, imágenes y arte vectorial de  stock | Shutterstock">
            <a:extLst>
              <a:ext uri="{FF2B5EF4-FFF2-40B4-BE49-F238E27FC236}">
                <a16:creationId xmlns:a16="http://schemas.microsoft.com/office/drawing/2014/main" id="{28EC35EE-1406-4D7A-972B-13BA00289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"/>
          <a:stretch/>
        </p:blipFill>
        <p:spPr bwMode="auto">
          <a:xfrm>
            <a:off x="187603" y="2803043"/>
            <a:ext cx="525578" cy="6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64 vectores de Sol peru money - Vectores, imágenes y arte vectorial de  stock | Shutterstock">
            <a:extLst>
              <a:ext uri="{FF2B5EF4-FFF2-40B4-BE49-F238E27FC236}">
                <a16:creationId xmlns:a16="http://schemas.microsoft.com/office/drawing/2014/main" id="{D05BA649-50EC-4125-8F93-59913B00E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"/>
          <a:stretch/>
        </p:blipFill>
        <p:spPr bwMode="auto">
          <a:xfrm>
            <a:off x="124848" y="4757042"/>
            <a:ext cx="525578" cy="6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034CEAE-3310-437E-BBB8-327F3565004E}"/>
              </a:ext>
            </a:extLst>
          </p:cNvPr>
          <p:cNvSpPr txBox="1"/>
          <p:nvPr/>
        </p:nvSpPr>
        <p:spPr>
          <a:xfrm>
            <a:off x="1171673" y="2331337"/>
            <a:ext cx="30148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BFH: Adquisición de Vivienda Nueva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384.8 MM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8 884 bonos)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5D88F1-419D-472C-9FEB-C75BBC57ACE6}"/>
              </a:ext>
            </a:extLst>
          </p:cNvPr>
          <p:cNvSpPr txBox="1"/>
          <p:nvPr/>
        </p:nvSpPr>
        <p:spPr>
          <a:xfrm>
            <a:off x="1171673" y="3650720"/>
            <a:ext cx="301486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00" b="1">
                <a:solidFill>
                  <a:srgbClr val="C00000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Bono Buen Pagador – BBP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170.3 MM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7 919 bonos)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8CD7ED-C7AB-48ED-AA40-16A11C179DE2}"/>
              </a:ext>
            </a:extLst>
          </p:cNvPr>
          <p:cNvSpPr txBox="1"/>
          <p:nvPr/>
        </p:nvSpPr>
        <p:spPr>
          <a:xfrm>
            <a:off x="1171673" y="2978900"/>
            <a:ext cx="30148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00" b="1">
                <a:solidFill>
                  <a:srgbClr val="C00000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BFH – Construcción en Sitio Propio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505.2 MM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17 011 bonos)  </a:t>
            </a:r>
          </a:p>
        </p:txBody>
      </p:sp>
      <p:pic>
        <p:nvPicPr>
          <p:cNvPr id="11" name="Google Shape;379;p57">
            <a:extLst>
              <a:ext uri="{FF2B5EF4-FFF2-40B4-BE49-F238E27FC236}">
                <a16:creationId xmlns:a16="http://schemas.microsoft.com/office/drawing/2014/main" id="{2F706BDA-17B0-40BA-BE20-3502B49F0CF4}"/>
              </a:ext>
            </a:extLst>
          </p:cNvPr>
          <p:cNvPicPr preferRelativeResize="0"/>
          <p:nvPr/>
        </p:nvPicPr>
        <p:blipFill>
          <a:blip r:embed="rId5">
            <a:alphaModFix/>
            <a:grayscl/>
          </a:blip>
          <a:stretch>
            <a:fillRect/>
          </a:stretch>
        </p:blipFill>
        <p:spPr>
          <a:xfrm>
            <a:off x="554903" y="3064442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79;p57">
            <a:extLst>
              <a:ext uri="{FF2B5EF4-FFF2-40B4-BE49-F238E27FC236}">
                <a16:creationId xmlns:a16="http://schemas.microsoft.com/office/drawing/2014/main" id="{72222D32-A139-4D26-B8CF-E60008494711}"/>
              </a:ext>
            </a:extLst>
          </p:cNvPr>
          <p:cNvPicPr preferRelativeResize="0"/>
          <p:nvPr/>
        </p:nvPicPr>
        <p:blipFill>
          <a:blip r:embed="rId5">
            <a:alphaModFix/>
            <a:grayscl/>
          </a:blip>
          <a:stretch>
            <a:fillRect/>
          </a:stretch>
        </p:blipFill>
        <p:spPr>
          <a:xfrm>
            <a:off x="492148" y="5035690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2AEFC8-9F62-4370-B736-D35C4C4D9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b="-299"/>
          <a:stretch/>
        </p:blipFill>
        <p:spPr>
          <a:xfrm>
            <a:off x="4329971" y="2308632"/>
            <a:ext cx="1453719" cy="9855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9C2CD4-81C2-4B32-AA5E-8B9931D92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938" y="3343125"/>
            <a:ext cx="1433663" cy="836435"/>
          </a:xfrm>
          <a:prstGeom prst="rect">
            <a:avLst/>
          </a:prstGeom>
        </p:spPr>
      </p:pic>
      <p:pic>
        <p:nvPicPr>
          <p:cNvPr id="16" name="Picture 2" descr="Ministerio de Vivienda transferirá S/75 millones para que más familias  adquieran viviendas con Bono del Buen Pagador - Noticias - Ministerio de  Vivienda, Construcción y Saneamiento - Gobierno del Perú">
            <a:extLst>
              <a:ext uri="{FF2B5EF4-FFF2-40B4-BE49-F238E27FC236}">
                <a16:creationId xmlns:a16="http://schemas.microsoft.com/office/drawing/2014/main" id="{2D7308AC-C2F2-495E-BA76-E1C5B34B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6" y="4971537"/>
            <a:ext cx="1453719" cy="8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8CCA24E-6EAA-4F0C-89C1-6ADD0AEB9960}"/>
              </a:ext>
            </a:extLst>
          </p:cNvPr>
          <p:cNvSpPr txBox="1"/>
          <p:nvPr/>
        </p:nvSpPr>
        <p:spPr>
          <a:xfrm>
            <a:off x="301814" y="1819336"/>
            <a:ext cx="551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BFH: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S/ 1 060.3 MM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2903F14-3F58-452B-B23A-3D19BF0E4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029834"/>
              </p:ext>
            </p:extLst>
          </p:nvPr>
        </p:nvGraphicFramePr>
        <p:xfrm>
          <a:off x="4527718" y="5770813"/>
          <a:ext cx="1083344" cy="110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CCAEB2D6-4E4E-4A4D-BF83-98E41D2DB12E}"/>
              </a:ext>
            </a:extLst>
          </p:cNvPr>
          <p:cNvSpPr txBox="1"/>
          <p:nvPr/>
        </p:nvSpPr>
        <p:spPr>
          <a:xfrm>
            <a:off x="4747734" y="6190480"/>
            <a:ext cx="636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301815" y="1304000"/>
            <a:ext cx="5517731" cy="431094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Transferencia Financieras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el Fondo MIVIVIENDA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" sz="16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(Art. 16 de la Ley Nº 31638)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endParaRPr kumimoji="0" lang="es-PE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6064204" y="1309695"/>
            <a:ext cx="5145323" cy="431094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Transferencia Financieras a favor de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EPS</a:t>
            </a:r>
          </a:p>
          <a:p>
            <a:pPr algn="ctr">
              <a:buClr>
                <a:srgbClr val="000000"/>
              </a:buClr>
              <a:defRPr/>
            </a:pPr>
            <a:r>
              <a:rPr lang="es-ES" sz="16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(Art. 16 de la Ley Nº 31638) </a:t>
            </a:r>
            <a:endParaRPr lang="es-PE" sz="1600" b="1" kern="0" dirty="0">
              <a:solidFill>
                <a:srgbClr val="FFFFFF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094854" y="2282505"/>
            <a:ext cx="511467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0.6 MM EPS SEDAJULIACA: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del distrito de </a:t>
            </a:r>
            <a:r>
              <a:rPr lang="es-PE" sz="1200" dirty="0" err="1">
                <a:solidFill>
                  <a:prstClr val="black"/>
                </a:solidFill>
              </a:rPr>
              <a:t>Coata</a:t>
            </a:r>
            <a:r>
              <a:rPr lang="es-PE" sz="1200" dirty="0">
                <a:solidFill>
                  <a:prstClr val="black"/>
                </a:solidFill>
              </a:rPr>
              <a:t> de la provincia de Puno y de los distritos de </a:t>
            </a:r>
            <a:r>
              <a:rPr lang="es-PE" sz="1200" dirty="0" err="1">
                <a:solidFill>
                  <a:prstClr val="black"/>
                </a:solidFill>
              </a:rPr>
              <a:t>Caracoto</a:t>
            </a:r>
            <a:r>
              <a:rPr lang="es-PE" sz="1200" dirty="0">
                <a:solidFill>
                  <a:prstClr val="black"/>
                </a:solidFill>
              </a:rPr>
              <a:t> y Juliaca (Sector Chilla) de la provincia de San Román, departamento de Puno.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61AF6EA-14DD-D23B-20FB-2C375E06DFE8}"/>
              </a:ext>
            </a:extLst>
          </p:cNvPr>
          <p:cNvSpPr txBox="1"/>
          <p:nvPr/>
        </p:nvSpPr>
        <p:spPr>
          <a:xfrm>
            <a:off x="403413" y="787102"/>
            <a:ext cx="1144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PRINCIPALES LOGROS ALCANZADOS DE ACTIVIDADES</a:t>
            </a:r>
            <a:r>
              <a:rPr lang="es-PE" b="1" u="sng" dirty="0">
                <a:solidFill>
                  <a:prstClr val="black"/>
                </a:solidFill>
                <a:latin typeface="Calibri"/>
              </a:rPr>
              <a:t> AL 30 DE JUNIO </a:t>
            </a: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sp>
        <p:nvSpPr>
          <p:cNvPr id="3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8CCA24E-6EAA-4F0C-89C1-6ADD0AEB9960}"/>
              </a:ext>
            </a:extLst>
          </p:cNvPr>
          <p:cNvSpPr txBox="1"/>
          <p:nvPr/>
        </p:nvSpPr>
        <p:spPr>
          <a:xfrm>
            <a:off x="142777" y="4365310"/>
            <a:ext cx="564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BFH (Ley Nº 31728):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S/ 200.0 MM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B8CD7ED-C7AB-48ED-AA40-16A11C179DE2}"/>
              </a:ext>
            </a:extLst>
          </p:cNvPr>
          <p:cNvSpPr txBox="1"/>
          <p:nvPr/>
        </p:nvSpPr>
        <p:spPr>
          <a:xfrm>
            <a:off x="1108920" y="5004923"/>
            <a:ext cx="30148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00" b="1">
                <a:solidFill>
                  <a:srgbClr val="C00000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BFH – Construcción en Sitio Propio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200.0 MM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6 734 bonos) 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CCA24E-6EAA-4F0C-89C1-6ADD0AEB9960}"/>
              </a:ext>
            </a:extLst>
          </p:cNvPr>
          <p:cNvSpPr txBox="1"/>
          <p:nvPr/>
        </p:nvSpPr>
        <p:spPr>
          <a:xfrm>
            <a:off x="1108920" y="5733379"/>
            <a:ext cx="3014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Total Ejecutado</a:t>
            </a:r>
            <a:r>
              <a:rPr kumimoji="0" lang="es-ES" altLang="es-PE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</a:t>
            </a: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BFH: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S/ 1 260.3 MM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8CCA24E-6EAA-4F0C-89C1-6ADD0AEB9960}"/>
              </a:ext>
            </a:extLst>
          </p:cNvPr>
          <p:cNvSpPr txBox="1"/>
          <p:nvPr/>
        </p:nvSpPr>
        <p:spPr>
          <a:xfrm>
            <a:off x="6088403" y="1823956"/>
            <a:ext cx="551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EPS - Abastecimiento de Agua: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S/ 113.9 MM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117946" y="2961378"/>
            <a:ext cx="51146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32.8 MM SEDAPAL: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</a:t>
            </a:r>
            <a:r>
              <a:rPr lang="es-ES" sz="1200" dirty="0">
                <a:solidFill>
                  <a:prstClr val="black"/>
                </a:solidFill>
              </a:rPr>
              <a:t> las zonas periurbanas de Lima y Callao que no cuentan con acceso a los servicios de saneamiento.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108711" y="3469385"/>
            <a:ext cx="51146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0.7 MM EPS GRAU: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 los albergues de los Km. 974, 978 y 980 del distrito de Cura </a:t>
            </a:r>
            <a:r>
              <a:rPr lang="es-PE" sz="1200" dirty="0" err="1">
                <a:solidFill>
                  <a:prstClr val="black"/>
                </a:solidFill>
              </a:rPr>
              <a:t>Mori</a:t>
            </a:r>
            <a:r>
              <a:rPr lang="es-PE" sz="1200" dirty="0">
                <a:solidFill>
                  <a:prstClr val="black"/>
                </a:solidFill>
              </a:rPr>
              <a:t>, provincia y departamento de Piura.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122570" y="3972760"/>
            <a:ext cx="51146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</a:t>
            </a:r>
            <a:r>
              <a:rPr lang="es-ES" sz="1200" b="1" dirty="0">
                <a:solidFill>
                  <a:prstClr val="black"/>
                </a:solidFill>
                <a:latin typeface="Calibri"/>
              </a:rPr>
              <a:t>79.3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MM SEDAPAL: </a:t>
            </a:r>
            <a:r>
              <a:rPr lang="es-ES" sz="1200" dirty="0">
                <a:solidFill>
                  <a:prstClr val="black"/>
                </a:solidFill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</a:t>
            </a:r>
            <a:r>
              <a:rPr lang="es-ES" sz="1200" dirty="0">
                <a:solidFill>
                  <a:prstClr val="black"/>
                </a:solidFill>
              </a:rPr>
              <a:t> las zonas periurbanas de Lima y Callao que no cuentan con acceso a los servicios de saneamiento.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8CCA24E-6EAA-4F0C-89C1-6ADD0AEB9960}"/>
              </a:ext>
            </a:extLst>
          </p:cNvPr>
          <p:cNvSpPr txBox="1"/>
          <p:nvPr/>
        </p:nvSpPr>
        <p:spPr>
          <a:xfrm>
            <a:off x="6166917" y="5467704"/>
            <a:ext cx="551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EPS - </a:t>
            </a:r>
            <a:r>
              <a:rPr lang="es-ES" altLang="es-PE" b="1" dirty="0" err="1">
                <a:solidFill>
                  <a:prstClr val="black"/>
                </a:solidFill>
                <a:latin typeface="Britannic Bold" panose="020B0903060703020204" pitchFamily="34" charset="0"/>
              </a:rPr>
              <a:t>Operac</a:t>
            </a:r>
            <a:r>
              <a:rPr lang="es-ES" altLang="es-PE" b="1" dirty="0">
                <a:solidFill>
                  <a:prstClr val="black"/>
                </a:solidFill>
                <a:latin typeface="Britannic Bold" panose="020B0903060703020204" pitchFamily="34" charset="0"/>
              </a:rPr>
              <a:t>. y </a:t>
            </a:r>
            <a:r>
              <a:rPr kumimoji="0" lang="es-ES" altLang="es-P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Mant</a:t>
            </a: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. de Agua: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S/ 0.52 MM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094857" y="5921638"/>
            <a:ext cx="511467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0.52 MM EPS SEDALORETO: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PE" sz="1200" dirty="0">
                <a:solidFill>
                  <a:prstClr val="black"/>
                </a:solidFill>
              </a:rPr>
              <a:t>Operación y Mantenimiento de la 1ra. y 2da. Etapa de los Sistemas Temporales de Agua Potable y Alcantarillado de </a:t>
            </a:r>
            <a:r>
              <a:rPr lang="es-PE" sz="1200" dirty="0" err="1">
                <a:solidFill>
                  <a:prstClr val="black"/>
                </a:solidFill>
              </a:rPr>
              <a:t>Varillalito</a:t>
            </a:r>
            <a:r>
              <a:rPr lang="es-PE" sz="1200" dirty="0">
                <a:solidFill>
                  <a:prstClr val="black"/>
                </a:solidFill>
              </a:rPr>
              <a:t> – Loreto.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113330" y="4490005"/>
            <a:ext cx="51146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0.3 MM EPS TACNA: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 la localidad de Morro Sama, distrito de Sama, provincia y departamento de Tacna.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34269DF-DF52-4799-ADF5-4CFF4D1FB275}"/>
              </a:ext>
            </a:extLst>
          </p:cNvPr>
          <p:cNvSpPr txBox="1"/>
          <p:nvPr/>
        </p:nvSpPr>
        <p:spPr>
          <a:xfrm>
            <a:off x="6113329" y="5016469"/>
            <a:ext cx="51146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 0.2 MM EPS GRAU: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lang="es-PE" sz="1200" dirty="0">
                <a:solidFill>
                  <a:prstClr val="black"/>
                </a:solidFill>
              </a:rPr>
              <a:t>beneficio de la población del distrito de La Unión, provincia y departamento de Piura.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Se Vierte Agua De Un Grifo Metálico De Dibujos Animados Ilustraciones Svg,  Vectoriales, Clip Art Vectorizado Libre De Derechos. Image 29156841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0" y="2282074"/>
            <a:ext cx="804653" cy="9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4;p6">
            <a:extLst>
              <a:ext uri="{FF2B5EF4-FFF2-40B4-BE49-F238E27FC236}">
                <a16:creationId xmlns:a16="http://schemas.microsoft.com/office/drawing/2014/main" id="{4AEF4BE4-2682-A279-1338-09FE89C95C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2825562" y="602016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s-P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12</a:t>
            </a:fld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Google Shape;319;p26">
            <a:extLst>
              <a:ext uri="{FF2B5EF4-FFF2-40B4-BE49-F238E27FC236}">
                <a16:creationId xmlns:a16="http://schemas.microsoft.com/office/drawing/2014/main" id="{213DEDCF-8205-489B-BC45-71C68EA2317C}"/>
              </a:ext>
            </a:extLst>
          </p:cNvPr>
          <p:cNvSpPr txBox="1"/>
          <p:nvPr/>
        </p:nvSpPr>
        <p:spPr>
          <a:xfrm>
            <a:off x="844063" y="1244209"/>
            <a:ext cx="10410092" cy="31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>
            <a:defPPr>
              <a:defRPr lang="es-PE"/>
            </a:defPPr>
            <a:lvl1pPr marL="1270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478"/>
              </a:buClr>
              <a:buSzPts val="3200"/>
              <a:buFont typeface="Montserrat"/>
              <a:buNone/>
              <a:defRPr sz="2400" b="1" i="0" u="none" strike="noStrike" cap="none">
                <a:solidFill>
                  <a:srgbClr val="254478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478"/>
              </a:buClr>
              <a:buSzPts val="3200"/>
              <a:buFont typeface="Montserrat"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254478"/>
                </a:solidFill>
                <a:effectLst/>
                <a:uLnTx/>
                <a:uFillTx/>
                <a:latin typeface="Montserrat"/>
                <a:sym typeface="Montserrat"/>
              </a:rPr>
              <a:t>METAS 2023: PP 0068 SUMAC WASI (PMHF) Y PP</a:t>
            </a:r>
            <a:r>
              <a:rPr kumimoji="0" lang="es-PE" sz="2000" b="1" i="0" u="none" strike="noStrike" kern="1200" cap="none" spc="0" normalizeH="0" noProof="0" dirty="0">
                <a:ln>
                  <a:noFill/>
                </a:ln>
                <a:solidFill>
                  <a:srgbClr val="254478"/>
                </a:solidFill>
                <a:effectLst/>
                <a:uLnTx/>
                <a:uFillTx/>
                <a:latin typeface="Montserrat"/>
                <a:sym typeface="Montserrat"/>
              </a:rPr>
              <a:t> 0111 APOYO AL HABITAT RURAL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254478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49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61AF6EA-14DD-D23B-20FB-2C375E06DFE8}"/>
              </a:ext>
            </a:extLst>
          </p:cNvPr>
          <p:cNvSpPr txBox="1"/>
          <p:nvPr/>
        </p:nvSpPr>
        <p:spPr>
          <a:xfrm>
            <a:off x="403413" y="787102"/>
            <a:ext cx="1144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PRINCIPALES LOGROS </a:t>
            </a:r>
            <a:r>
              <a:rPr lang="es-PE" b="1" u="sng" dirty="0">
                <a:solidFill>
                  <a:prstClr val="black"/>
                </a:solidFill>
                <a:latin typeface="Calibri"/>
              </a:rPr>
              <a:t>PROYECTADOS</a:t>
            </a: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ACTIVIDADES</a:t>
            </a:r>
            <a:r>
              <a:rPr lang="es-PE" b="1" u="sng" dirty="0">
                <a:solidFill>
                  <a:prstClr val="black"/>
                </a:solidFill>
                <a:latin typeface="Calibri"/>
              </a:rPr>
              <a:t> AL 31 DE DICIEMBRE </a:t>
            </a: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CA005A6-CA63-DCEB-CFDB-A5E5987B90AA}"/>
              </a:ext>
            </a:extLst>
          </p:cNvPr>
          <p:cNvSpPr txBox="1"/>
          <p:nvPr/>
        </p:nvSpPr>
        <p:spPr>
          <a:xfrm>
            <a:off x="243970" y="5234904"/>
            <a:ext cx="10627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MX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Detalle de cada uno de los grupos:</a:t>
            </a:r>
          </a:p>
          <a:p>
            <a:pPr marL="228600" indent="-228600">
              <a:buAutoNum type="arabicParenBoth"/>
              <a:defRPr/>
            </a:pPr>
            <a:r>
              <a:rPr kumimoji="0" lang="es-MX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Grupo 1: </a:t>
            </a:r>
            <a:r>
              <a:rPr lang="es-MX" sz="1100" dirty="0">
                <a:latin typeface="Calibri" panose="020F0502020204030204" pitchFamily="34" charset="0"/>
              </a:rPr>
              <a:t>64 intervenciones en continuidad correspondiente a 2,615 módulos habitacionales del PMHF (2020-2021-2022).</a:t>
            </a:r>
            <a:endParaRPr kumimoji="0" lang="es-MX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indent="-228600">
              <a:buAutoNum type="arabicParenBoth"/>
              <a:defRPr/>
            </a:pP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Grupo 2: 77</a:t>
            </a:r>
            <a:r>
              <a:rPr kumimoji="0" lang="es-ES" sz="11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intervenciones correspondiente a 5,290 módulos habitacionales del PMHF-2022.</a:t>
            </a:r>
            <a:endParaRPr lang="es-MX" sz="1100" dirty="0">
              <a:latin typeface="Calibri" panose="020F0502020204030204" pitchFamily="34" charset="0"/>
            </a:endParaRPr>
          </a:p>
          <a:p>
            <a:pPr marL="228600" indent="-228600">
              <a:buAutoNum type="arabicParenBoth"/>
              <a:defRPr/>
            </a:pP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Grupo 3: </a:t>
            </a:r>
            <a:r>
              <a:rPr lang="es-ES" sz="1100" dirty="0">
                <a:latin typeface="Calibri" panose="020F0502020204030204" pitchFamily="34" charset="0"/>
              </a:rPr>
              <a:t>169 intervenciones correspondiente a 6,476 módulos habitacionales del PMHF-2023.</a:t>
            </a:r>
            <a:endParaRPr kumimoji="0" lang="es-E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indent="-228600">
              <a:buAutoNum type="arabicParenBoth"/>
              <a:defRPr/>
            </a:pP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Grupo 4: 21 intervenciones</a:t>
            </a:r>
            <a:r>
              <a:rPr kumimoji="0" lang="es-ES" sz="11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de </a:t>
            </a:r>
            <a:r>
              <a:rPr lang="es-ES" sz="1100" noProof="0" dirty="0">
                <a:latin typeface="Calibri" panose="020F0502020204030204" pitchFamily="34" charset="0"/>
              </a:rPr>
              <a:t>E</a:t>
            </a: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mergencia en</a:t>
            </a:r>
            <a:r>
              <a:rPr kumimoji="0" lang="es-ES" sz="11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los departamentos de</a:t>
            </a: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Amazonas, Cajamarca y San Martin</a:t>
            </a:r>
            <a:r>
              <a:rPr lang="es-ES" sz="1100" dirty="0">
                <a:latin typeface="Calibri" panose="020F0502020204030204" pitchFamily="34" charset="0"/>
              </a:rPr>
              <a:t>. Así como 1</a:t>
            </a: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Intervención regular en el departamento de Loreto.</a:t>
            </a:r>
          </a:p>
          <a:p>
            <a:pPr marL="228600" indent="-228600">
              <a:buAutoNum type="arabicParenBoth"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D12667DA-5857-A91F-6A3F-A87FB36E4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21224"/>
              </p:ext>
            </p:extLst>
          </p:nvPr>
        </p:nvGraphicFramePr>
        <p:xfrm>
          <a:off x="293784" y="1697870"/>
          <a:ext cx="11646166" cy="3217032"/>
        </p:xfrm>
        <a:graphic>
          <a:graphicData uri="http://schemas.openxmlformats.org/drawingml/2006/table">
            <a:tbl>
              <a:tblPr/>
              <a:tblGrid>
                <a:gridCol w="612956">
                  <a:extLst>
                    <a:ext uri="{9D8B030D-6E8A-4147-A177-3AD203B41FA5}">
                      <a16:colId xmlns:a16="http://schemas.microsoft.com/office/drawing/2014/main" val="179807710"/>
                    </a:ext>
                  </a:extLst>
                </a:gridCol>
                <a:gridCol w="936165">
                  <a:extLst>
                    <a:ext uri="{9D8B030D-6E8A-4147-A177-3AD203B41FA5}">
                      <a16:colId xmlns:a16="http://schemas.microsoft.com/office/drawing/2014/main" val="289017081"/>
                    </a:ext>
                  </a:extLst>
                </a:gridCol>
                <a:gridCol w="356344">
                  <a:extLst>
                    <a:ext uri="{9D8B030D-6E8A-4147-A177-3AD203B41FA5}">
                      <a16:colId xmlns:a16="http://schemas.microsoft.com/office/drawing/2014/main" val="1266089008"/>
                    </a:ext>
                  </a:extLst>
                </a:gridCol>
                <a:gridCol w="675826">
                  <a:extLst>
                    <a:ext uri="{9D8B030D-6E8A-4147-A177-3AD203B41FA5}">
                      <a16:colId xmlns:a16="http://schemas.microsoft.com/office/drawing/2014/main" val="3482686053"/>
                    </a:ext>
                  </a:extLst>
                </a:gridCol>
                <a:gridCol w="587525">
                  <a:extLst>
                    <a:ext uri="{9D8B030D-6E8A-4147-A177-3AD203B41FA5}">
                      <a16:colId xmlns:a16="http://schemas.microsoft.com/office/drawing/2014/main" val="129418038"/>
                    </a:ext>
                  </a:extLst>
                </a:gridCol>
                <a:gridCol w="621125">
                  <a:extLst>
                    <a:ext uri="{9D8B030D-6E8A-4147-A177-3AD203B41FA5}">
                      <a16:colId xmlns:a16="http://schemas.microsoft.com/office/drawing/2014/main" val="126661821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2636046619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2654465611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606373531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3467080272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2109219626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3227022667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1664057992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2270170042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1087056386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2810479636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3767009793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3128707772"/>
                    </a:ext>
                  </a:extLst>
                </a:gridCol>
                <a:gridCol w="604325">
                  <a:extLst>
                    <a:ext uri="{9D8B030D-6E8A-4147-A177-3AD203B41FA5}">
                      <a16:colId xmlns:a16="http://schemas.microsoft.com/office/drawing/2014/main" val="1996612865"/>
                    </a:ext>
                  </a:extLst>
                </a:gridCol>
              </a:tblGrid>
              <a:tr h="380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INTERVENCIÓN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PP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 de NE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Friaje</a:t>
                      </a:r>
                      <a:endParaRPr lang="es-PE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Heladas</a:t>
                      </a:r>
                      <a:endParaRPr lang="es-PE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Ene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Feb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Mar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Abr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May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Jun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Jul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Sep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Oct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Nov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Dic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2023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99191"/>
                  </a:ext>
                </a:extLst>
              </a:tr>
              <a:tr h="380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PMHF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5966" marR="5966" marT="596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</a:p>
                  </a:txBody>
                  <a:tcPr marL="5966" marR="5966" marT="596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5966" marR="5966" marT="596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5966" marR="5966" marT="596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2,615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25573"/>
                  </a:ext>
                </a:extLst>
              </a:tr>
              <a:tr h="380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2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P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3,028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2,262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5,290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20026"/>
                  </a:ext>
                </a:extLst>
              </a:tr>
              <a:tr h="3802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3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dirty="0"/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826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2,206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4584"/>
                  </a:ext>
                </a:extLst>
              </a:tr>
              <a:tr h="3802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4,270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58111"/>
                  </a:ext>
                </a:extLst>
              </a:tr>
              <a:tr h="4029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4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Declaratoria de Emergencia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P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P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P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5198"/>
                  </a:ext>
                </a:extLst>
              </a:tr>
              <a:tr h="5324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Intervención Regular Loreto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55779"/>
                  </a:ext>
                </a:extLst>
              </a:tr>
              <a:tr h="38028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POR MES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3E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583</a:t>
                      </a:r>
                      <a:endParaRPr lang="es-P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588</a:t>
                      </a:r>
                      <a:endParaRPr lang="es-P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  <a:endParaRPr lang="es-P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  <a:endParaRPr lang="es-P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1,371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6,149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4,894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15,029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9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6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33937E-0BE8-1307-B5DF-5673036B1D7C}"/>
              </a:ext>
            </a:extLst>
          </p:cNvPr>
          <p:cNvSpPr txBox="1"/>
          <p:nvPr/>
        </p:nvSpPr>
        <p:spPr>
          <a:xfrm>
            <a:off x="528047" y="5844287"/>
            <a:ext cx="1094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Presupuesto asignado a inversiones al Sector Vivienda, Construcción y Saneamiento, tuvo una disminución  de </a:t>
            </a:r>
            <a:r>
              <a:rPr kumimoji="0" lang="es-PE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S/513.2 MM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actualmente el </a:t>
            </a:r>
            <a:r>
              <a:rPr kumimoji="0" lang="es-PE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PIM asciende a S/ 1634.3 MM,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viene </a:t>
            </a:r>
            <a:r>
              <a:rPr kumimoji="0" lang="es-PE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ejecutando en la Fase de Devengado S/ 334.7 MM (20%) al 30 de junio,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consideran como logros alcanzados la mayor ejecución financiera presentada en el I trimestre 2023, en el cual se estableció una meta de ejecución S/ 99.9 MM, devengando S/153.8 MM superando en 54% la meta establecida. Al 31 de diciembre se proyecta ejecutar S</a:t>
            </a:r>
            <a:r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1521.4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 que representaría una ejecución del 93% del presupuesto total del Sector.</a:t>
            </a:r>
          </a:p>
        </p:txBody>
      </p:sp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F0BB60AB-A8EF-B565-3DAD-CF4C15875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60" y="2657435"/>
            <a:ext cx="11072280" cy="3274724"/>
          </a:xfrm>
          <a:prstGeom prst="rect">
            <a:avLst/>
          </a:prstGeom>
        </p:spPr>
      </p:pic>
      <p:sp>
        <p:nvSpPr>
          <p:cNvPr id="5" name="Google Shape;648;p41">
            <a:extLst>
              <a:ext uri="{FF2B5EF4-FFF2-40B4-BE49-F238E27FC236}">
                <a16:creationId xmlns:a16="http://schemas.microsoft.com/office/drawing/2014/main" id="{85FF229D-C672-3B54-3D79-16F1C1A592BA}"/>
              </a:ext>
            </a:extLst>
          </p:cNvPr>
          <p:cNvSpPr txBox="1"/>
          <p:nvPr/>
        </p:nvSpPr>
        <p:spPr>
          <a:xfrm>
            <a:off x="528047" y="698909"/>
            <a:ext cx="1004370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Metas y Ejecución Sectorial de Inversiones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endParaRPr kumimoji="0" sz="2500" b="1" i="1" u="none" strike="noStrike" kern="1200" cap="none" spc="0" normalizeH="0" baseline="0" noProof="0" dirty="0">
              <a:ln>
                <a:noFill/>
              </a:ln>
              <a:solidFill>
                <a:srgbClr val="26447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2500" b="1" i="1" u="none" strike="noStrike" kern="1200" cap="none" spc="0" normalizeH="0" baseline="0" noProof="0" dirty="0">
              <a:ln>
                <a:noFill/>
              </a:ln>
              <a:solidFill>
                <a:srgbClr val="26447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E9CBD5-E217-7D49-7935-075590B34D99}"/>
              </a:ext>
            </a:extLst>
          </p:cNvPr>
          <p:cNvSpPr/>
          <p:nvPr/>
        </p:nvSpPr>
        <p:spPr>
          <a:xfrm>
            <a:off x="1672866" y="1226965"/>
            <a:ext cx="487681" cy="14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B142E6D-B57A-1BAE-F7BE-FB9CA7C2763F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1577487"/>
          <a:ext cx="11083501" cy="705530"/>
        </p:xfrm>
        <a:graphic>
          <a:graphicData uri="http://schemas.openxmlformats.org/drawingml/2006/table">
            <a:tbl>
              <a:tblPr/>
              <a:tblGrid>
                <a:gridCol w="1577212">
                  <a:extLst>
                    <a:ext uri="{9D8B030D-6E8A-4147-A177-3AD203B41FA5}">
                      <a16:colId xmlns:a16="http://schemas.microsoft.com/office/drawing/2014/main" val="3264570587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4171145658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2496998057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2340570832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4186980943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2636354524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1489016235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686316904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71982724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79184545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1070449079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1925367372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3613298803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2677254825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27196"/>
                  </a:ext>
                </a:extLst>
              </a:tr>
              <a:tr h="2090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16651"/>
                  </a:ext>
                </a:extLst>
              </a:tr>
              <a:tr h="222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MEF (*)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9656"/>
                  </a:ext>
                </a:extLst>
              </a:tr>
            </a:tbl>
          </a:graphicData>
        </a:graphic>
      </p:graphicFrame>
      <p:sp>
        <p:nvSpPr>
          <p:cNvPr id="9" name="Google Shape;648;p41">
            <a:extLst>
              <a:ext uri="{FF2B5EF4-FFF2-40B4-BE49-F238E27FC236}">
                <a16:creationId xmlns:a16="http://schemas.microsoft.com/office/drawing/2014/main" id="{5A35BD30-9A67-CB97-8B12-AE66082F1CC4}"/>
              </a:ext>
            </a:extLst>
          </p:cNvPr>
          <p:cNvSpPr txBox="1"/>
          <p:nvPr/>
        </p:nvSpPr>
        <p:spPr>
          <a:xfrm>
            <a:off x="462064" y="1174246"/>
            <a:ext cx="1000139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kumimoji="0" lang="es-ES" sz="1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Meta y ejecución mensual</a:t>
            </a:r>
            <a:endParaRPr kumimoji="0" sz="14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16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48;p41">
            <a:extLst>
              <a:ext uri="{FF2B5EF4-FFF2-40B4-BE49-F238E27FC236}">
                <a16:creationId xmlns:a16="http://schemas.microsoft.com/office/drawing/2014/main" id="{6F3222ED-5E7F-DC7D-BECA-CB9493D0EA26}"/>
              </a:ext>
            </a:extLst>
          </p:cNvPr>
          <p:cNvSpPr txBox="1"/>
          <p:nvPr/>
        </p:nvSpPr>
        <p:spPr>
          <a:xfrm>
            <a:off x="462064" y="2321158"/>
            <a:ext cx="546411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kumimoji="0" lang="es-ES" sz="1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Meta y ejecución trimestral</a:t>
            </a:r>
            <a:endParaRPr kumimoji="0" sz="14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16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3" name="Google Shape;264;ged720c1c09_1_0">
            <a:extLst>
              <a:ext uri="{FF2B5EF4-FFF2-40B4-BE49-F238E27FC236}">
                <a16:creationId xmlns:a16="http://schemas.microsoft.com/office/drawing/2014/main" id="{C2D9FAAB-02B7-1392-272A-D951B6BFBED2}"/>
              </a:ext>
            </a:extLst>
          </p:cNvPr>
          <p:cNvSpPr/>
          <p:nvPr/>
        </p:nvSpPr>
        <p:spPr>
          <a:xfrm>
            <a:off x="2918964" y="4277152"/>
            <a:ext cx="2160000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Desarrollo Urbano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(47 Inversiones)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S/ 139.4 MM</a:t>
            </a:r>
          </a:p>
        </p:txBody>
      </p:sp>
      <p:sp>
        <p:nvSpPr>
          <p:cNvPr id="5" name="Google Shape;260;ged720c1c09_1_0">
            <a:extLst>
              <a:ext uri="{FF2B5EF4-FFF2-40B4-BE49-F238E27FC236}">
                <a16:creationId xmlns:a16="http://schemas.microsoft.com/office/drawing/2014/main" id="{09C2B360-81E0-F68F-8130-4B5E4020708C}"/>
              </a:ext>
            </a:extLst>
          </p:cNvPr>
          <p:cNvSpPr/>
          <p:nvPr/>
        </p:nvSpPr>
        <p:spPr>
          <a:xfrm>
            <a:off x="2918964" y="2795950"/>
            <a:ext cx="2160343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Saneamiento Urbano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(54 Inversiones)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S/ 103.4 MM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1;ged720c1c09_1_0">
            <a:extLst>
              <a:ext uri="{FF2B5EF4-FFF2-40B4-BE49-F238E27FC236}">
                <a16:creationId xmlns:a16="http://schemas.microsoft.com/office/drawing/2014/main" id="{5462260E-9922-67FF-9A78-DB1140A9D0AA}"/>
              </a:ext>
            </a:extLst>
          </p:cNvPr>
          <p:cNvSpPr/>
          <p:nvPr/>
        </p:nvSpPr>
        <p:spPr>
          <a:xfrm>
            <a:off x="2918964" y="3537868"/>
            <a:ext cx="2160000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Saneamiento Rural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(28 Inversiones)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S/ 81.1 MM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2;g1253160b3a2_15_32">
            <a:extLst>
              <a:ext uri="{FF2B5EF4-FFF2-40B4-BE49-F238E27FC236}">
                <a16:creationId xmlns:a16="http://schemas.microsoft.com/office/drawing/2014/main" id="{89142460-DFDC-F358-3B81-9513A3C98CA8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rgbClr val="FFC000">
                <a:shade val="45000"/>
                <a:satMod val="135000"/>
              </a:srgbClr>
              <a:prstClr val="white"/>
            </a:duotone>
          </a:blip>
          <a:srcRect/>
          <a:stretch/>
        </p:blipFill>
        <p:spPr>
          <a:xfrm>
            <a:off x="1336194" y="4274211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86;p59">
            <a:extLst>
              <a:ext uri="{FF2B5EF4-FFF2-40B4-BE49-F238E27FC236}">
                <a16:creationId xmlns:a16="http://schemas.microsoft.com/office/drawing/2014/main" id="{FE30DC5F-5AA5-D1F6-66AA-509B24490B59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00194" y="3501302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85;p59">
            <a:extLst>
              <a:ext uri="{FF2B5EF4-FFF2-40B4-BE49-F238E27FC236}">
                <a16:creationId xmlns:a16="http://schemas.microsoft.com/office/drawing/2014/main" id="{D1B90B07-09DA-CF29-9C82-EFBBF493D564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18194" y="2774271"/>
            <a:ext cx="612000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4;ged720c1c09_1_0">
            <a:extLst>
              <a:ext uri="{FF2B5EF4-FFF2-40B4-BE49-F238E27FC236}">
                <a16:creationId xmlns:a16="http://schemas.microsoft.com/office/drawing/2014/main" id="{D4E3C16E-41C1-B0DF-55B1-B6DD73B0BD6D}"/>
              </a:ext>
            </a:extLst>
          </p:cNvPr>
          <p:cNvSpPr/>
          <p:nvPr/>
        </p:nvSpPr>
        <p:spPr>
          <a:xfrm>
            <a:off x="2918964" y="5047965"/>
            <a:ext cx="2160000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(5 Inversiones)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S/ 6.9 MM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5AAC29-6CA1-C5F2-42A8-34B3A1A2F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7767" y="5087119"/>
            <a:ext cx="432854" cy="4988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3158CF8-A4DB-4ED4-FDF2-651ABF5C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56" y="5815635"/>
            <a:ext cx="1190625" cy="6940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17C1F4E-8635-55A6-3278-F9BD0D3C5E71}"/>
              </a:ext>
            </a:extLst>
          </p:cNvPr>
          <p:cNvSpPr txBox="1"/>
          <p:nvPr/>
        </p:nvSpPr>
        <p:spPr>
          <a:xfrm>
            <a:off x="398502" y="1686148"/>
            <a:ext cx="5242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el marco del art 14 de la ley N° 31638 de presupuesto del 2023, se aprobó el financiamiento de 134 inversiones, a cargo de GL y EPS por un monto de S/ 330.8 MM.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1AF6EA-14DD-D23B-20FB-2C375E06DFE8}"/>
              </a:ext>
            </a:extLst>
          </p:cNvPr>
          <p:cNvSpPr txBox="1"/>
          <p:nvPr/>
        </p:nvSpPr>
        <p:spPr>
          <a:xfrm>
            <a:off x="2732358" y="847192"/>
            <a:ext cx="659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LOGROS ALCANZADOS EN MATERIA DE EJECUCIÓN PRESUPUESTAL AL 30 DE JUNIO 2023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B8FF4FA-E6D6-5C22-9D0B-9DDA2702847B}"/>
              </a:ext>
            </a:extLst>
          </p:cNvPr>
          <p:cNvGrpSpPr/>
          <p:nvPr/>
        </p:nvGrpSpPr>
        <p:grpSpPr>
          <a:xfrm>
            <a:off x="5640734" y="1584589"/>
            <a:ext cx="5672553" cy="5176625"/>
            <a:chOff x="201141" y="948116"/>
            <a:chExt cx="6181726" cy="5496935"/>
          </a:xfrm>
        </p:grpSpPr>
        <p:sp>
          <p:nvSpPr>
            <p:cNvPr id="7" name="34 Rectángulo">
              <a:extLst>
                <a:ext uri="{FF2B5EF4-FFF2-40B4-BE49-F238E27FC236}">
                  <a16:creationId xmlns:a16="http://schemas.microsoft.com/office/drawing/2014/main" id="{4118265D-C496-9D20-F082-0E5EA7C8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604" y="2141916"/>
              <a:ext cx="1370012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06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 27.08 </a:t>
              </a:r>
              <a:r>
                <a:rPr kumimoji="0" 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</a:t>
              </a:r>
              <a:endParaRPr kumimoji="0" lang="es-PE" altLang="es-P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34 Rectángulo">
              <a:extLst>
                <a:ext uri="{FF2B5EF4-FFF2-40B4-BE49-F238E27FC236}">
                  <a16:creationId xmlns:a16="http://schemas.microsoft.com/office/drawing/2014/main" id="{A4FA5C81-6455-B881-2F35-F4343F00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599" y="4878766"/>
              <a:ext cx="1368425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 1.94 </a:t>
              </a:r>
              <a:r>
                <a:rPr kumimoji="0" 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</a:t>
              </a:r>
              <a:endParaRPr kumimoji="0" lang="es-PE" altLang="es-P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34 Rectángulo">
              <a:extLst>
                <a:ext uri="{FF2B5EF4-FFF2-40B4-BE49-F238E27FC236}">
                  <a16:creationId xmlns:a16="http://schemas.microsoft.com/office/drawing/2014/main" id="{0DA98C62-EF92-8674-4E4B-D015985C5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442" y="5348666"/>
              <a:ext cx="1368425" cy="3683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04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 8.98 M</a:t>
              </a:r>
            </a:p>
          </p:txBody>
        </p:sp>
        <p:sp>
          <p:nvSpPr>
            <p:cNvPr id="24" name="34 Rectángulo">
              <a:extLst>
                <a:ext uri="{FF2B5EF4-FFF2-40B4-BE49-F238E27FC236}">
                  <a16:creationId xmlns:a16="http://schemas.microsoft.com/office/drawing/2014/main" id="{8618CB77-C66B-48F6-6508-CB2AB3885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404" y="3924796"/>
              <a:ext cx="1203325" cy="368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 2.68 M</a:t>
              </a: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4A9D1EDF-9C9C-24A8-13BF-E69E43C69C31}"/>
                </a:ext>
              </a:extLst>
            </p:cNvPr>
            <p:cNvGrpSpPr/>
            <p:nvPr/>
          </p:nvGrpSpPr>
          <p:grpSpPr>
            <a:xfrm>
              <a:off x="201141" y="948116"/>
              <a:ext cx="5821363" cy="5496935"/>
              <a:chOff x="201141" y="948116"/>
              <a:chExt cx="5821363" cy="5496935"/>
            </a:xfrm>
          </p:grpSpPr>
          <p:sp>
            <p:nvSpPr>
              <p:cNvPr id="26" name="100 CuadroTexto">
                <a:extLst>
                  <a:ext uri="{FF2B5EF4-FFF2-40B4-BE49-F238E27FC236}">
                    <a16:creationId xmlns:a16="http://schemas.microsoft.com/office/drawing/2014/main" id="{293D8500-8B11-F9A2-C429-3D08472AD0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41" y="3210305"/>
                <a:ext cx="1042988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La Libertad</a:t>
                </a:r>
              </a:p>
            </p:txBody>
          </p:sp>
          <p:sp>
            <p:nvSpPr>
              <p:cNvPr id="27" name="100 CuadroTexto">
                <a:extLst>
                  <a:ext uri="{FF2B5EF4-FFF2-40B4-BE49-F238E27FC236}">
                    <a16:creationId xmlns:a16="http://schemas.microsoft.com/office/drawing/2014/main" id="{7D437BB2-BCDA-6E38-C8E1-C64901748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16" y="2621341"/>
                <a:ext cx="118903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Lambayeque</a:t>
                </a:r>
              </a:p>
            </p:txBody>
          </p:sp>
          <p:sp>
            <p:nvSpPr>
              <p:cNvPr id="28" name="46 CuadroTexto">
                <a:extLst>
                  <a:ext uri="{FF2B5EF4-FFF2-40B4-BE49-F238E27FC236}">
                    <a16:creationId xmlns:a16="http://schemas.microsoft.com/office/drawing/2014/main" id="{16F31EAF-D92B-F487-6188-2804A475C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049" y="3822002"/>
                <a:ext cx="700088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Lima</a:t>
                </a:r>
              </a:p>
            </p:txBody>
          </p:sp>
          <p:sp>
            <p:nvSpPr>
              <p:cNvPr id="29" name="100 CuadroTexto">
                <a:extLst>
                  <a:ext uri="{FF2B5EF4-FFF2-40B4-BE49-F238E27FC236}">
                    <a16:creationId xmlns:a16="http://schemas.microsoft.com/office/drawing/2014/main" id="{A9747429-2AB7-14D3-7463-D8701C86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92" y="2086355"/>
                <a:ext cx="70167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Piura</a:t>
                </a:r>
              </a:p>
            </p:txBody>
          </p:sp>
          <p:sp>
            <p:nvSpPr>
              <p:cNvPr id="30" name="125 Elipse">
                <a:extLst>
                  <a:ext uri="{FF2B5EF4-FFF2-40B4-BE49-F238E27FC236}">
                    <a16:creationId xmlns:a16="http://schemas.microsoft.com/office/drawing/2014/main" id="{BAB4133A-8864-0879-7580-E4FC51236446}"/>
                  </a:ext>
                </a:extLst>
              </p:cNvPr>
              <p:cNvSpPr/>
              <p:nvPr/>
            </p:nvSpPr>
            <p:spPr>
              <a:xfrm>
                <a:off x="3753967" y="2191129"/>
                <a:ext cx="106363" cy="119062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DAAE8DE4-A503-AC63-194A-E253FB4A22C1}"/>
                  </a:ext>
                </a:extLst>
              </p:cNvPr>
              <p:cNvSpPr/>
              <p:nvPr/>
            </p:nvSpPr>
            <p:spPr bwMode="auto">
              <a:xfrm>
                <a:off x="2158529" y="1935542"/>
                <a:ext cx="423862" cy="1084263"/>
              </a:xfrm>
              <a:custGeom>
                <a:avLst/>
                <a:gdLst>
                  <a:gd name="T0" fmla="*/ 3190827 w 366"/>
                  <a:gd name="T1" fmla="*/ 51989568 h 746"/>
                  <a:gd name="T2" fmla="*/ 0 w 366"/>
                  <a:gd name="T3" fmla="*/ 50197286 h 746"/>
                  <a:gd name="T4" fmla="*/ 3190827 w 366"/>
                  <a:gd name="T5" fmla="*/ 46611385 h 746"/>
                  <a:gd name="T6" fmla="*/ 3190827 w 366"/>
                  <a:gd name="T7" fmla="*/ 43025473 h 746"/>
                  <a:gd name="T8" fmla="*/ 3190827 w 366"/>
                  <a:gd name="T9" fmla="*/ 43025473 h 746"/>
                  <a:gd name="T10" fmla="*/ 3190827 w 366"/>
                  <a:gd name="T11" fmla="*/ 41233191 h 746"/>
                  <a:gd name="T12" fmla="*/ 0 w 366"/>
                  <a:gd name="T13" fmla="*/ 37647290 h 746"/>
                  <a:gd name="T14" fmla="*/ 3190827 w 366"/>
                  <a:gd name="T15" fmla="*/ 32269107 h 746"/>
                  <a:gd name="T16" fmla="*/ 0 w 366"/>
                  <a:gd name="T17" fmla="*/ 28684544 h 746"/>
                  <a:gd name="T18" fmla="*/ 3190827 w 366"/>
                  <a:gd name="T19" fmla="*/ 28684544 h 746"/>
                  <a:gd name="T20" fmla="*/ 3190827 w 366"/>
                  <a:gd name="T21" fmla="*/ 25098643 h 746"/>
                  <a:gd name="T22" fmla="*/ 3190827 w 366"/>
                  <a:gd name="T23" fmla="*/ 21512736 h 746"/>
                  <a:gd name="T24" fmla="*/ 3190827 w 366"/>
                  <a:gd name="T25" fmla="*/ 17926835 h 746"/>
                  <a:gd name="T26" fmla="*/ 3190827 w 366"/>
                  <a:gd name="T27" fmla="*/ 16134554 h 746"/>
                  <a:gd name="T28" fmla="*/ 3190827 w 366"/>
                  <a:gd name="T29" fmla="*/ 12548652 h 746"/>
                  <a:gd name="T30" fmla="*/ 3190827 w 366"/>
                  <a:gd name="T31" fmla="*/ 7170467 h 746"/>
                  <a:gd name="T32" fmla="*/ 3190827 w 366"/>
                  <a:gd name="T33" fmla="*/ 8964087 h 746"/>
                  <a:gd name="T34" fmla="*/ 3190827 w 366"/>
                  <a:gd name="T35" fmla="*/ 7170467 h 746"/>
                  <a:gd name="T36" fmla="*/ 3190827 w 366"/>
                  <a:gd name="T37" fmla="*/ 5378184 h 746"/>
                  <a:gd name="T38" fmla="*/ 3190827 w 366"/>
                  <a:gd name="T39" fmla="*/ 5378184 h 746"/>
                  <a:gd name="T40" fmla="*/ 3190827 w 366"/>
                  <a:gd name="T41" fmla="*/ 0 h 746"/>
                  <a:gd name="T42" fmla="*/ 3190827 w 366"/>
                  <a:gd name="T43" fmla="*/ 5378184 h 746"/>
                  <a:gd name="T44" fmla="*/ 3190827 w 366"/>
                  <a:gd name="T45" fmla="*/ 5378184 h 746"/>
                  <a:gd name="T46" fmla="*/ 3190827 w 366"/>
                  <a:gd name="T47" fmla="*/ 8964087 h 746"/>
                  <a:gd name="T48" fmla="*/ 4787501 w 366"/>
                  <a:gd name="T49" fmla="*/ 12548652 h 746"/>
                  <a:gd name="T50" fmla="*/ 4787501 w 366"/>
                  <a:gd name="T51" fmla="*/ 16134554 h 746"/>
                  <a:gd name="T52" fmla="*/ 4787501 w 366"/>
                  <a:gd name="T53" fmla="*/ 17926835 h 746"/>
                  <a:gd name="T54" fmla="*/ 4787501 w 366"/>
                  <a:gd name="T55" fmla="*/ 23305023 h 746"/>
                  <a:gd name="T56" fmla="*/ 4787501 w 366"/>
                  <a:gd name="T57" fmla="*/ 26890924 h 746"/>
                  <a:gd name="T58" fmla="*/ 3190827 w 366"/>
                  <a:gd name="T59" fmla="*/ 28684544 h 746"/>
                  <a:gd name="T60" fmla="*/ 3190827 w 366"/>
                  <a:gd name="T61" fmla="*/ 32269107 h 746"/>
                  <a:gd name="T62" fmla="*/ 3190827 w 366"/>
                  <a:gd name="T63" fmla="*/ 34062727 h 746"/>
                  <a:gd name="T64" fmla="*/ 3190827 w 366"/>
                  <a:gd name="T65" fmla="*/ 39440910 h 746"/>
                  <a:gd name="T66" fmla="*/ 3190827 w 366"/>
                  <a:gd name="T67" fmla="*/ 43025473 h 746"/>
                  <a:gd name="T68" fmla="*/ 3190827 w 366"/>
                  <a:gd name="T69" fmla="*/ 43025473 h 746"/>
                  <a:gd name="T70" fmla="*/ 3190827 w 366"/>
                  <a:gd name="T71" fmla="*/ 50197286 h 746"/>
                  <a:gd name="T72" fmla="*/ 3190827 w 366"/>
                  <a:gd name="T73" fmla="*/ 50197286 h 746"/>
                  <a:gd name="T74" fmla="*/ 4787501 w 366"/>
                  <a:gd name="T75" fmla="*/ 51989568 h 746"/>
                  <a:gd name="T76" fmla="*/ 4787501 w 366"/>
                  <a:gd name="T77" fmla="*/ 55575469 h 746"/>
                  <a:gd name="T78" fmla="*/ 4787501 w 366"/>
                  <a:gd name="T79" fmla="*/ 53781849 h 746"/>
                  <a:gd name="T80" fmla="*/ 6382915 w 366"/>
                  <a:gd name="T81" fmla="*/ 55575469 h 746"/>
                  <a:gd name="T82" fmla="*/ 6382915 w 366"/>
                  <a:gd name="T83" fmla="*/ 57367750 h 746"/>
                  <a:gd name="T84" fmla="*/ 6382915 w 366"/>
                  <a:gd name="T85" fmla="*/ 57367750 h 746"/>
                  <a:gd name="T86" fmla="*/ 6382915 w 366"/>
                  <a:gd name="T87" fmla="*/ 57367750 h 746"/>
                  <a:gd name="T88" fmla="*/ 6382915 w 366"/>
                  <a:gd name="T89" fmla="*/ 64538215 h 746"/>
                  <a:gd name="T90" fmla="*/ 4787501 w 366"/>
                  <a:gd name="T91" fmla="*/ 66331834 h 746"/>
                  <a:gd name="T92" fmla="*/ 4787501 w 366"/>
                  <a:gd name="T93" fmla="*/ 66331834 h 746"/>
                  <a:gd name="T94" fmla="*/ 4787501 w 366"/>
                  <a:gd name="T95" fmla="*/ 66331834 h 746"/>
                  <a:gd name="T96" fmla="*/ 3190827 w 366"/>
                  <a:gd name="T97" fmla="*/ 66331834 h 746"/>
                  <a:gd name="T98" fmla="*/ 3190827 w 366"/>
                  <a:gd name="T99" fmla="*/ 66331834 h 746"/>
                  <a:gd name="T100" fmla="*/ 3190827 w 366"/>
                  <a:gd name="T101" fmla="*/ 68124116 h 746"/>
                  <a:gd name="T102" fmla="*/ 3190827 w 366"/>
                  <a:gd name="T103" fmla="*/ 68124116 h 746"/>
                  <a:gd name="T104" fmla="*/ 3190827 w 366"/>
                  <a:gd name="T105" fmla="*/ 66331834 h 746"/>
                  <a:gd name="T106" fmla="*/ 3190827 w 366"/>
                  <a:gd name="T107" fmla="*/ 66331834 h 746"/>
                  <a:gd name="T108" fmla="*/ 3190827 w 366"/>
                  <a:gd name="T109" fmla="*/ 66331834 h 746"/>
                  <a:gd name="T110" fmla="*/ 3190827 w 366"/>
                  <a:gd name="T111" fmla="*/ 64538215 h 746"/>
                  <a:gd name="T112" fmla="*/ 3190827 w 366"/>
                  <a:gd name="T113" fmla="*/ 57367750 h 746"/>
                  <a:gd name="T114" fmla="*/ 3190827 w 366"/>
                  <a:gd name="T115" fmla="*/ 57367750 h 746"/>
                  <a:gd name="T116" fmla="*/ 3190827 w 366"/>
                  <a:gd name="T117" fmla="*/ 55575469 h 7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6"/>
                  <a:gd name="T178" fmla="*/ 0 h 746"/>
                  <a:gd name="T179" fmla="*/ 366 w 366"/>
                  <a:gd name="T180" fmla="*/ 746 h 7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6" h="746">
                    <a:moveTo>
                      <a:pt x="39" y="575"/>
                    </a:moveTo>
                    <a:lnTo>
                      <a:pt x="25" y="575"/>
                    </a:lnTo>
                    <a:lnTo>
                      <a:pt x="25" y="565"/>
                    </a:lnTo>
                    <a:lnTo>
                      <a:pt x="13" y="565"/>
                    </a:lnTo>
                    <a:lnTo>
                      <a:pt x="13" y="554"/>
                    </a:lnTo>
                    <a:lnTo>
                      <a:pt x="13" y="544"/>
                    </a:lnTo>
                    <a:lnTo>
                      <a:pt x="0" y="544"/>
                    </a:lnTo>
                    <a:lnTo>
                      <a:pt x="0" y="535"/>
                    </a:lnTo>
                    <a:lnTo>
                      <a:pt x="0" y="523"/>
                    </a:lnTo>
                    <a:lnTo>
                      <a:pt x="0" y="514"/>
                    </a:lnTo>
                    <a:lnTo>
                      <a:pt x="13" y="514"/>
                    </a:lnTo>
                    <a:lnTo>
                      <a:pt x="13" y="504"/>
                    </a:lnTo>
                    <a:lnTo>
                      <a:pt x="0" y="504"/>
                    </a:lnTo>
                    <a:lnTo>
                      <a:pt x="13" y="504"/>
                    </a:lnTo>
                    <a:lnTo>
                      <a:pt x="13" y="494"/>
                    </a:lnTo>
                    <a:lnTo>
                      <a:pt x="13" y="483"/>
                    </a:lnTo>
                    <a:lnTo>
                      <a:pt x="25" y="483"/>
                    </a:lnTo>
                    <a:lnTo>
                      <a:pt x="25" y="474"/>
                    </a:lnTo>
                    <a:lnTo>
                      <a:pt x="39" y="474"/>
                    </a:lnTo>
                    <a:lnTo>
                      <a:pt x="39" y="464"/>
                    </a:lnTo>
                    <a:lnTo>
                      <a:pt x="25" y="464"/>
                    </a:lnTo>
                    <a:lnTo>
                      <a:pt x="39" y="464"/>
                    </a:lnTo>
                    <a:lnTo>
                      <a:pt x="39" y="454"/>
                    </a:lnTo>
                    <a:lnTo>
                      <a:pt x="52" y="454"/>
                    </a:lnTo>
                    <a:lnTo>
                      <a:pt x="39" y="443"/>
                    </a:lnTo>
                    <a:lnTo>
                      <a:pt x="39" y="434"/>
                    </a:lnTo>
                    <a:lnTo>
                      <a:pt x="25" y="434"/>
                    </a:lnTo>
                    <a:lnTo>
                      <a:pt x="25" y="423"/>
                    </a:lnTo>
                    <a:lnTo>
                      <a:pt x="13" y="423"/>
                    </a:lnTo>
                    <a:lnTo>
                      <a:pt x="13" y="434"/>
                    </a:lnTo>
                    <a:lnTo>
                      <a:pt x="13" y="423"/>
                    </a:lnTo>
                    <a:lnTo>
                      <a:pt x="0" y="423"/>
                    </a:lnTo>
                    <a:lnTo>
                      <a:pt x="0" y="414"/>
                    </a:lnTo>
                    <a:lnTo>
                      <a:pt x="0" y="403"/>
                    </a:lnTo>
                    <a:lnTo>
                      <a:pt x="0" y="394"/>
                    </a:lnTo>
                    <a:lnTo>
                      <a:pt x="0" y="383"/>
                    </a:lnTo>
                    <a:lnTo>
                      <a:pt x="13" y="383"/>
                    </a:lnTo>
                    <a:lnTo>
                      <a:pt x="13" y="374"/>
                    </a:lnTo>
                    <a:lnTo>
                      <a:pt x="13" y="363"/>
                    </a:lnTo>
                    <a:lnTo>
                      <a:pt x="13" y="353"/>
                    </a:lnTo>
                    <a:lnTo>
                      <a:pt x="13" y="343"/>
                    </a:lnTo>
                    <a:lnTo>
                      <a:pt x="13" y="332"/>
                    </a:lnTo>
                    <a:lnTo>
                      <a:pt x="13" y="323"/>
                    </a:lnTo>
                    <a:lnTo>
                      <a:pt x="13" y="312"/>
                    </a:lnTo>
                    <a:lnTo>
                      <a:pt x="0" y="312"/>
                    </a:lnTo>
                    <a:lnTo>
                      <a:pt x="0" y="303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13" y="282"/>
                    </a:lnTo>
                    <a:lnTo>
                      <a:pt x="13" y="272"/>
                    </a:lnTo>
                    <a:lnTo>
                      <a:pt x="25" y="272"/>
                    </a:lnTo>
                    <a:lnTo>
                      <a:pt x="25" y="263"/>
                    </a:lnTo>
                    <a:lnTo>
                      <a:pt x="13" y="263"/>
                    </a:lnTo>
                    <a:lnTo>
                      <a:pt x="13" y="252"/>
                    </a:lnTo>
                    <a:lnTo>
                      <a:pt x="13" y="242"/>
                    </a:lnTo>
                    <a:lnTo>
                      <a:pt x="13" y="232"/>
                    </a:lnTo>
                    <a:lnTo>
                      <a:pt x="25" y="232"/>
                    </a:lnTo>
                    <a:lnTo>
                      <a:pt x="25" y="223"/>
                    </a:lnTo>
                    <a:lnTo>
                      <a:pt x="25" y="211"/>
                    </a:lnTo>
                    <a:lnTo>
                      <a:pt x="25" y="202"/>
                    </a:lnTo>
                    <a:lnTo>
                      <a:pt x="39" y="202"/>
                    </a:lnTo>
                    <a:lnTo>
                      <a:pt x="25" y="202"/>
                    </a:lnTo>
                    <a:lnTo>
                      <a:pt x="25" y="192"/>
                    </a:lnTo>
                    <a:lnTo>
                      <a:pt x="25" y="182"/>
                    </a:lnTo>
                    <a:lnTo>
                      <a:pt x="39" y="182"/>
                    </a:lnTo>
                    <a:lnTo>
                      <a:pt x="39" y="171"/>
                    </a:lnTo>
                    <a:lnTo>
                      <a:pt x="52" y="171"/>
                    </a:lnTo>
                    <a:lnTo>
                      <a:pt x="52" y="162"/>
                    </a:lnTo>
                    <a:lnTo>
                      <a:pt x="52" y="152"/>
                    </a:lnTo>
                    <a:lnTo>
                      <a:pt x="63" y="152"/>
                    </a:lnTo>
                    <a:lnTo>
                      <a:pt x="63" y="142"/>
                    </a:lnTo>
                    <a:lnTo>
                      <a:pt x="63" y="131"/>
                    </a:lnTo>
                    <a:lnTo>
                      <a:pt x="63" y="121"/>
                    </a:lnTo>
                    <a:lnTo>
                      <a:pt x="63" y="111"/>
                    </a:lnTo>
                    <a:lnTo>
                      <a:pt x="63" y="100"/>
                    </a:lnTo>
                    <a:lnTo>
                      <a:pt x="76" y="100"/>
                    </a:lnTo>
                    <a:lnTo>
                      <a:pt x="76" y="91"/>
                    </a:lnTo>
                    <a:lnTo>
                      <a:pt x="76" y="81"/>
                    </a:lnTo>
                    <a:lnTo>
                      <a:pt x="76" y="71"/>
                    </a:lnTo>
                    <a:lnTo>
                      <a:pt x="88" y="71"/>
                    </a:lnTo>
                    <a:lnTo>
                      <a:pt x="88" y="81"/>
                    </a:lnTo>
                    <a:lnTo>
                      <a:pt x="101" y="81"/>
                    </a:lnTo>
                    <a:lnTo>
                      <a:pt x="101" y="91"/>
                    </a:lnTo>
                    <a:lnTo>
                      <a:pt x="101" y="100"/>
                    </a:lnTo>
                    <a:lnTo>
                      <a:pt x="115" y="100"/>
                    </a:lnTo>
                    <a:lnTo>
                      <a:pt x="115" y="91"/>
                    </a:lnTo>
                    <a:lnTo>
                      <a:pt x="126" y="91"/>
                    </a:lnTo>
                    <a:lnTo>
                      <a:pt x="126" y="81"/>
                    </a:lnTo>
                    <a:lnTo>
                      <a:pt x="115" y="81"/>
                    </a:lnTo>
                    <a:lnTo>
                      <a:pt x="115" y="71"/>
                    </a:lnTo>
                    <a:lnTo>
                      <a:pt x="126" y="71"/>
                    </a:lnTo>
                    <a:lnTo>
                      <a:pt x="126" y="60"/>
                    </a:lnTo>
                    <a:lnTo>
                      <a:pt x="140" y="60"/>
                    </a:lnTo>
                    <a:lnTo>
                      <a:pt x="140" y="51"/>
                    </a:lnTo>
                    <a:lnTo>
                      <a:pt x="140" y="41"/>
                    </a:lnTo>
                    <a:lnTo>
                      <a:pt x="153" y="41"/>
                    </a:lnTo>
                    <a:lnTo>
                      <a:pt x="153" y="31"/>
                    </a:lnTo>
                    <a:lnTo>
                      <a:pt x="164" y="31"/>
                    </a:lnTo>
                    <a:lnTo>
                      <a:pt x="164" y="20"/>
                    </a:lnTo>
                    <a:lnTo>
                      <a:pt x="164" y="11"/>
                    </a:lnTo>
                    <a:lnTo>
                      <a:pt x="177" y="11"/>
                    </a:lnTo>
                    <a:lnTo>
                      <a:pt x="189" y="11"/>
                    </a:lnTo>
                    <a:lnTo>
                      <a:pt x="189" y="0"/>
                    </a:lnTo>
                    <a:lnTo>
                      <a:pt x="202" y="0"/>
                    </a:lnTo>
                    <a:lnTo>
                      <a:pt x="202" y="11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16" y="31"/>
                    </a:lnTo>
                    <a:lnTo>
                      <a:pt x="216" y="41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1"/>
                    </a:lnTo>
                    <a:lnTo>
                      <a:pt x="216" y="81"/>
                    </a:lnTo>
                    <a:lnTo>
                      <a:pt x="216" y="91"/>
                    </a:lnTo>
                    <a:lnTo>
                      <a:pt x="227" y="91"/>
                    </a:lnTo>
                    <a:lnTo>
                      <a:pt x="227" y="100"/>
                    </a:lnTo>
                    <a:lnTo>
                      <a:pt x="241" y="100"/>
                    </a:lnTo>
                    <a:lnTo>
                      <a:pt x="241" y="111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52" y="131"/>
                    </a:lnTo>
                    <a:lnTo>
                      <a:pt x="252" y="142"/>
                    </a:lnTo>
                    <a:lnTo>
                      <a:pt x="241" y="142"/>
                    </a:lnTo>
                    <a:lnTo>
                      <a:pt x="241" y="152"/>
                    </a:lnTo>
                    <a:lnTo>
                      <a:pt x="252" y="152"/>
                    </a:lnTo>
                    <a:lnTo>
                      <a:pt x="252" y="162"/>
                    </a:lnTo>
                    <a:lnTo>
                      <a:pt x="265" y="162"/>
                    </a:lnTo>
                    <a:lnTo>
                      <a:pt x="265" y="171"/>
                    </a:lnTo>
                    <a:lnTo>
                      <a:pt x="265" y="182"/>
                    </a:lnTo>
                    <a:lnTo>
                      <a:pt x="265" y="192"/>
                    </a:lnTo>
                    <a:lnTo>
                      <a:pt x="265" y="202"/>
                    </a:lnTo>
                    <a:lnTo>
                      <a:pt x="265" y="211"/>
                    </a:lnTo>
                    <a:lnTo>
                      <a:pt x="265" y="223"/>
                    </a:lnTo>
                    <a:lnTo>
                      <a:pt x="252" y="223"/>
                    </a:lnTo>
                    <a:lnTo>
                      <a:pt x="252" y="232"/>
                    </a:lnTo>
                    <a:lnTo>
                      <a:pt x="252" y="242"/>
                    </a:lnTo>
                    <a:lnTo>
                      <a:pt x="265" y="242"/>
                    </a:lnTo>
                    <a:lnTo>
                      <a:pt x="265" y="252"/>
                    </a:lnTo>
                    <a:lnTo>
                      <a:pt x="265" y="263"/>
                    </a:lnTo>
                    <a:lnTo>
                      <a:pt x="265" y="272"/>
                    </a:lnTo>
                    <a:lnTo>
                      <a:pt x="252" y="272"/>
                    </a:lnTo>
                    <a:lnTo>
                      <a:pt x="252" y="282"/>
                    </a:lnTo>
                    <a:lnTo>
                      <a:pt x="241" y="282"/>
                    </a:lnTo>
                    <a:lnTo>
                      <a:pt x="241" y="292"/>
                    </a:lnTo>
                    <a:lnTo>
                      <a:pt x="241" y="303"/>
                    </a:lnTo>
                    <a:lnTo>
                      <a:pt x="241" y="312"/>
                    </a:lnTo>
                    <a:lnTo>
                      <a:pt x="227" y="312"/>
                    </a:lnTo>
                    <a:lnTo>
                      <a:pt x="216" y="312"/>
                    </a:lnTo>
                    <a:lnTo>
                      <a:pt x="216" y="323"/>
                    </a:lnTo>
                    <a:lnTo>
                      <a:pt x="216" y="332"/>
                    </a:lnTo>
                    <a:lnTo>
                      <a:pt x="202" y="332"/>
                    </a:lnTo>
                    <a:lnTo>
                      <a:pt x="202" y="343"/>
                    </a:lnTo>
                    <a:lnTo>
                      <a:pt x="202" y="353"/>
                    </a:lnTo>
                    <a:lnTo>
                      <a:pt x="216" y="353"/>
                    </a:lnTo>
                    <a:lnTo>
                      <a:pt x="216" y="363"/>
                    </a:lnTo>
                    <a:lnTo>
                      <a:pt x="227" y="363"/>
                    </a:lnTo>
                    <a:lnTo>
                      <a:pt x="227" y="374"/>
                    </a:lnTo>
                    <a:lnTo>
                      <a:pt x="227" y="383"/>
                    </a:lnTo>
                    <a:lnTo>
                      <a:pt x="227" y="394"/>
                    </a:lnTo>
                    <a:lnTo>
                      <a:pt x="227" y="403"/>
                    </a:lnTo>
                    <a:lnTo>
                      <a:pt x="227" y="414"/>
                    </a:lnTo>
                    <a:lnTo>
                      <a:pt x="241" y="423"/>
                    </a:lnTo>
                    <a:lnTo>
                      <a:pt x="241" y="434"/>
                    </a:lnTo>
                    <a:lnTo>
                      <a:pt x="227" y="443"/>
                    </a:lnTo>
                    <a:lnTo>
                      <a:pt x="227" y="454"/>
                    </a:lnTo>
                    <a:lnTo>
                      <a:pt x="227" y="443"/>
                    </a:lnTo>
                    <a:lnTo>
                      <a:pt x="216" y="443"/>
                    </a:lnTo>
                    <a:lnTo>
                      <a:pt x="216" y="454"/>
                    </a:lnTo>
                    <a:lnTo>
                      <a:pt x="227" y="454"/>
                    </a:lnTo>
                    <a:lnTo>
                      <a:pt x="216" y="454"/>
                    </a:lnTo>
                    <a:lnTo>
                      <a:pt x="216" y="464"/>
                    </a:lnTo>
                    <a:lnTo>
                      <a:pt x="216" y="474"/>
                    </a:lnTo>
                    <a:lnTo>
                      <a:pt x="227" y="474"/>
                    </a:lnTo>
                    <a:lnTo>
                      <a:pt x="227" y="483"/>
                    </a:lnTo>
                    <a:lnTo>
                      <a:pt x="216" y="494"/>
                    </a:lnTo>
                    <a:lnTo>
                      <a:pt x="216" y="504"/>
                    </a:lnTo>
                    <a:lnTo>
                      <a:pt x="216" y="514"/>
                    </a:lnTo>
                    <a:lnTo>
                      <a:pt x="216" y="523"/>
                    </a:lnTo>
                    <a:lnTo>
                      <a:pt x="227" y="523"/>
                    </a:lnTo>
                    <a:lnTo>
                      <a:pt x="241" y="523"/>
                    </a:lnTo>
                    <a:lnTo>
                      <a:pt x="241" y="535"/>
                    </a:lnTo>
                    <a:lnTo>
                      <a:pt x="241" y="544"/>
                    </a:lnTo>
                    <a:lnTo>
                      <a:pt x="241" y="554"/>
                    </a:lnTo>
                    <a:lnTo>
                      <a:pt x="252" y="554"/>
                    </a:lnTo>
                    <a:lnTo>
                      <a:pt x="252" y="565"/>
                    </a:lnTo>
                    <a:lnTo>
                      <a:pt x="252" y="554"/>
                    </a:lnTo>
                    <a:lnTo>
                      <a:pt x="265" y="554"/>
                    </a:lnTo>
                    <a:lnTo>
                      <a:pt x="265" y="565"/>
                    </a:lnTo>
                    <a:lnTo>
                      <a:pt x="278" y="565"/>
                    </a:lnTo>
                    <a:lnTo>
                      <a:pt x="265" y="565"/>
                    </a:lnTo>
                    <a:lnTo>
                      <a:pt x="265" y="575"/>
                    </a:lnTo>
                    <a:lnTo>
                      <a:pt x="278" y="575"/>
                    </a:lnTo>
                    <a:lnTo>
                      <a:pt x="278" y="565"/>
                    </a:lnTo>
                    <a:lnTo>
                      <a:pt x="278" y="554"/>
                    </a:lnTo>
                    <a:lnTo>
                      <a:pt x="290" y="554"/>
                    </a:lnTo>
                    <a:lnTo>
                      <a:pt x="290" y="565"/>
                    </a:lnTo>
                    <a:lnTo>
                      <a:pt x="290" y="575"/>
                    </a:lnTo>
                    <a:lnTo>
                      <a:pt x="290" y="565"/>
                    </a:lnTo>
                    <a:lnTo>
                      <a:pt x="303" y="565"/>
                    </a:lnTo>
                    <a:lnTo>
                      <a:pt x="303" y="575"/>
                    </a:lnTo>
                    <a:lnTo>
                      <a:pt x="315" y="575"/>
                    </a:lnTo>
                    <a:lnTo>
                      <a:pt x="315" y="585"/>
                    </a:lnTo>
                    <a:lnTo>
                      <a:pt x="328" y="585"/>
                    </a:lnTo>
                    <a:lnTo>
                      <a:pt x="342" y="585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54" y="606"/>
                    </a:lnTo>
                    <a:lnTo>
                      <a:pt x="354" y="615"/>
                    </a:lnTo>
                    <a:lnTo>
                      <a:pt x="366" y="615"/>
                    </a:lnTo>
                    <a:lnTo>
                      <a:pt x="366" y="625"/>
                    </a:lnTo>
                    <a:lnTo>
                      <a:pt x="354" y="625"/>
                    </a:lnTo>
                    <a:lnTo>
                      <a:pt x="354" y="635"/>
                    </a:lnTo>
                    <a:lnTo>
                      <a:pt x="342" y="635"/>
                    </a:lnTo>
                    <a:lnTo>
                      <a:pt x="342" y="625"/>
                    </a:lnTo>
                    <a:lnTo>
                      <a:pt x="328" y="625"/>
                    </a:lnTo>
                    <a:lnTo>
                      <a:pt x="328" y="635"/>
                    </a:lnTo>
                    <a:lnTo>
                      <a:pt x="328" y="646"/>
                    </a:lnTo>
                    <a:lnTo>
                      <a:pt x="315" y="646"/>
                    </a:lnTo>
                    <a:lnTo>
                      <a:pt x="315" y="655"/>
                    </a:lnTo>
                    <a:lnTo>
                      <a:pt x="315" y="665"/>
                    </a:lnTo>
                    <a:lnTo>
                      <a:pt x="303" y="665"/>
                    </a:lnTo>
                    <a:lnTo>
                      <a:pt x="290" y="66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303" y="686"/>
                    </a:lnTo>
                    <a:lnTo>
                      <a:pt x="303" y="695"/>
                    </a:lnTo>
                    <a:lnTo>
                      <a:pt x="303" y="686"/>
                    </a:lnTo>
                    <a:lnTo>
                      <a:pt x="290" y="695"/>
                    </a:lnTo>
                    <a:lnTo>
                      <a:pt x="290" y="686"/>
                    </a:lnTo>
                    <a:lnTo>
                      <a:pt x="278" y="686"/>
                    </a:lnTo>
                    <a:lnTo>
                      <a:pt x="278" y="695"/>
                    </a:lnTo>
                    <a:lnTo>
                      <a:pt x="278" y="686"/>
                    </a:lnTo>
                    <a:lnTo>
                      <a:pt x="265" y="686"/>
                    </a:lnTo>
                    <a:lnTo>
                      <a:pt x="265" y="675"/>
                    </a:lnTo>
                    <a:lnTo>
                      <a:pt x="252" y="675"/>
                    </a:lnTo>
                    <a:lnTo>
                      <a:pt x="241" y="675"/>
                    </a:lnTo>
                    <a:lnTo>
                      <a:pt x="227" y="675"/>
                    </a:lnTo>
                    <a:lnTo>
                      <a:pt x="227" y="686"/>
                    </a:lnTo>
                    <a:lnTo>
                      <a:pt x="227" y="695"/>
                    </a:lnTo>
                    <a:lnTo>
                      <a:pt x="227" y="706"/>
                    </a:lnTo>
                    <a:lnTo>
                      <a:pt x="216" y="706"/>
                    </a:lnTo>
                    <a:lnTo>
                      <a:pt x="227" y="706"/>
                    </a:lnTo>
                    <a:lnTo>
                      <a:pt x="227" y="715"/>
                    </a:lnTo>
                    <a:lnTo>
                      <a:pt x="227" y="726"/>
                    </a:lnTo>
                    <a:lnTo>
                      <a:pt x="227" y="735"/>
                    </a:lnTo>
                    <a:lnTo>
                      <a:pt x="216" y="735"/>
                    </a:lnTo>
                    <a:lnTo>
                      <a:pt x="216" y="726"/>
                    </a:lnTo>
                    <a:lnTo>
                      <a:pt x="216" y="735"/>
                    </a:lnTo>
                    <a:lnTo>
                      <a:pt x="202" y="735"/>
                    </a:lnTo>
                    <a:lnTo>
                      <a:pt x="189" y="735"/>
                    </a:lnTo>
                    <a:lnTo>
                      <a:pt x="177" y="746"/>
                    </a:lnTo>
                    <a:lnTo>
                      <a:pt x="177" y="735"/>
                    </a:lnTo>
                    <a:lnTo>
                      <a:pt x="164" y="735"/>
                    </a:lnTo>
                    <a:lnTo>
                      <a:pt x="164" y="726"/>
                    </a:lnTo>
                    <a:lnTo>
                      <a:pt x="164" y="715"/>
                    </a:lnTo>
                    <a:lnTo>
                      <a:pt x="153" y="715"/>
                    </a:lnTo>
                    <a:lnTo>
                      <a:pt x="164" y="715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53" y="695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40" y="675"/>
                    </a:lnTo>
                    <a:lnTo>
                      <a:pt x="140" y="665"/>
                    </a:lnTo>
                    <a:lnTo>
                      <a:pt x="126" y="665"/>
                    </a:lnTo>
                    <a:lnTo>
                      <a:pt x="126" y="655"/>
                    </a:lnTo>
                    <a:lnTo>
                      <a:pt x="126" y="646"/>
                    </a:lnTo>
                    <a:lnTo>
                      <a:pt x="115" y="646"/>
                    </a:lnTo>
                    <a:lnTo>
                      <a:pt x="115" y="635"/>
                    </a:lnTo>
                    <a:lnTo>
                      <a:pt x="101" y="635"/>
                    </a:lnTo>
                    <a:lnTo>
                      <a:pt x="101" y="625"/>
                    </a:lnTo>
                    <a:lnTo>
                      <a:pt x="88" y="625"/>
                    </a:lnTo>
                    <a:lnTo>
                      <a:pt x="88" y="615"/>
                    </a:lnTo>
                    <a:lnTo>
                      <a:pt x="76" y="615"/>
                    </a:lnTo>
                    <a:lnTo>
                      <a:pt x="76" y="606"/>
                    </a:lnTo>
                    <a:lnTo>
                      <a:pt x="63" y="606"/>
                    </a:lnTo>
                    <a:lnTo>
                      <a:pt x="63" y="594"/>
                    </a:lnTo>
                    <a:lnTo>
                      <a:pt x="63" y="585"/>
                    </a:lnTo>
                    <a:lnTo>
                      <a:pt x="52" y="585"/>
                    </a:lnTo>
                    <a:lnTo>
                      <a:pt x="52" y="575"/>
                    </a:lnTo>
                    <a:lnTo>
                      <a:pt x="39" y="57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2785C4F7-5B41-F62E-AE2B-2F01ABAEB134}"/>
                  </a:ext>
                </a:extLst>
              </p:cNvPr>
              <p:cNvSpPr/>
              <p:nvPr/>
            </p:nvSpPr>
            <p:spPr bwMode="auto">
              <a:xfrm>
                <a:off x="2177580" y="3270630"/>
                <a:ext cx="522287" cy="727075"/>
              </a:xfrm>
              <a:custGeom>
                <a:avLst/>
                <a:gdLst>
                  <a:gd name="T0" fmla="*/ 4801192 w 450"/>
                  <a:gd name="T1" fmla="*/ 5383517 h 500"/>
                  <a:gd name="T2" fmla="*/ 4801192 w 450"/>
                  <a:gd name="T3" fmla="*/ 5383517 h 500"/>
                  <a:gd name="T4" fmla="*/ 4801192 w 450"/>
                  <a:gd name="T5" fmla="*/ 5383517 h 500"/>
                  <a:gd name="T6" fmla="*/ 6402012 w 450"/>
                  <a:gd name="T7" fmla="*/ 10767035 h 500"/>
                  <a:gd name="T8" fmla="*/ 6402012 w 450"/>
                  <a:gd name="T9" fmla="*/ 12562436 h 500"/>
                  <a:gd name="T10" fmla="*/ 6402012 w 450"/>
                  <a:gd name="T11" fmla="*/ 16150553 h 500"/>
                  <a:gd name="T12" fmla="*/ 6402012 w 450"/>
                  <a:gd name="T13" fmla="*/ 16150553 h 500"/>
                  <a:gd name="T14" fmla="*/ 8001565 w 450"/>
                  <a:gd name="T15" fmla="*/ 17945952 h 500"/>
                  <a:gd name="T16" fmla="*/ 8001565 w 450"/>
                  <a:gd name="T17" fmla="*/ 19740010 h 500"/>
                  <a:gd name="T18" fmla="*/ 8001565 w 450"/>
                  <a:gd name="T19" fmla="*/ 23329473 h 500"/>
                  <a:gd name="T20" fmla="*/ 8001565 w 450"/>
                  <a:gd name="T21" fmla="*/ 23329473 h 500"/>
                  <a:gd name="T22" fmla="*/ 8001565 w 450"/>
                  <a:gd name="T23" fmla="*/ 25123532 h 500"/>
                  <a:gd name="T24" fmla="*/ 8001565 w 450"/>
                  <a:gd name="T25" fmla="*/ 28712989 h 500"/>
                  <a:gd name="T26" fmla="*/ 8001565 w 450"/>
                  <a:gd name="T27" fmla="*/ 28712989 h 500"/>
                  <a:gd name="T28" fmla="*/ 8001565 w 450"/>
                  <a:gd name="T29" fmla="*/ 30508388 h 500"/>
                  <a:gd name="T30" fmla="*/ 8001565 w 450"/>
                  <a:gd name="T31" fmla="*/ 34096505 h 500"/>
                  <a:gd name="T32" fmla="*/ 8001565 w 450"/>
                  <a:gd name="T33" fmla="*/ 37685962 h 500"/>
                  <a:gd name="T34" fmla="*/ 6402012 w 450"/>
                  <a:gd name="T35" fmla="*/ 39480021 h 500"/>
                  <a:gd name="T36" fmla="*/ 6402012 w 450"/>
                  <a:gd name="T37" fmla="*/ 41275419 h 500"/>
                  <a:gd name="T38" fmla="*/ 6402012 w 450"/>
                  <a:gd name="T39" fmla="*/ 43069478 h 500"/>
                  <a:gd name="T40" fmla="*/ 4801192 w 450"/>
                  <a:gd name="T41" fmla="*/ 44864887 h 500"/>
                  <a:gd name="T42" fmla="*/ 4801192 w 450"/>
                  <a:gd name="T43" fmla="*/ 46658946 h 500"/>
                  <a:gd name="T44" fmla="*/ 4801192 w 450"/>
                  <a:gd name="T45" fmla="*/ 48453005 h 500"/>
                  <a:gd name="T46" fmla="*/ 3200373 w 450"/>
                  <a:gd name="T47" fmla="*/ 44864887 h 500"/>
                  <a:gd name="T48" fmla="*/ 3200373 w 450"/>
                  <a:gd name="T49" fmla="*/ 43069478 h 500"/>
                  <a:gd name="T50" fmla="*/ 3200373 w 450"/>
                  <a:gd name="T51" fmla="*/ 41275419 h 500"/>
                  <a:gd name="T52" fmla="*/ 3200373 w 450"/>
                  <a:gd name="T53" fmla="*/ 39480021 h 500"/>
                  <a:gd name="T54" fmla="*/ 3200373 w 450"/>
                  <a:gd name="T55" fmla="*/ 43069478 h 500"/>
                  <a:gd name="T56" fmla="*/ 3200373 w 450"/>
                  <a:gd name="T57" fmla="*/ 44864887 h 500"/>
                  <a:gd name="T58" fmla="*/ 3200373 w 450"/>
                  <a:gd name="T59" fmla="*/ 44864887 h 500"/>
                  <a:gd name="T60" fmla="*/ 3200373 w 450"/>
                  <a:gd name="T61" fmla="*/ 41275419 h 500"/>
                  <a:gd name="T62" fmla="*/ 3200373 w 450"/>
                  <a:gd name="T63" fmla="*/ 39480021 h 500"/>
                  <a:gd name="T64" fmla="*/ 3200373 w 450"/>
                  <a:gd name="T65" fmla="*/ 34096505 h 500"/>
                  <a:gd name="T66" fmla="*/ 3200373 w 450"/>
                  <a:gd name="T67" fmla="*/ 30508388 h 500"/>
                  <a:gd name="T68" fmla="*/ 3200373 w 450"/>
                  <a:gd name="T69" fmla="*/ 28712989 h 500"/>
                  <a:gd name="T70" fmla="*/ 3200373 w 450"/>
                  <a:gd name="T71" fmla="*/ 26918930 h 500"/>
                  <a:gd name="T72" fmla="*/ 3200373 w 450"/>
                  <a:gd name="T73" fmla="*/ 25123532 h 500"/>
                  <a:gd name="T74" fmla="*/ 3200373 w 450"/>
                  <a:gd name="T75" fmla="*/ 23329473 h 500"/>
                  <a:gd name="T76" fmla="*/ 3200373 w 450"/>
                  <a:gd name="T77" fmla="*/ 23329473 h 500"/>
                  <a:gd name="T78" fmla="*/ 3200373 w 450"/>
                  <a:gd name="T79" fmla="*/ 23329473 h 500"/>
                  <a:gd name="T80" fmla="*/ 3200373 w 450"/>
                  <a:gd name="T81" fmla="*/ 23329473 h 500"/>
                  <a:gd name="T82" fmla="*/ 3200373 w 450"/>
                  <a:gd name="T83" fmla="*/ 19740010 h 500"/>
                  <a:gd name="T84" fmla="*/ 3200373 w 450"/>
                  <a:gd name="T85" fmla="*/ 19740010 h 500"/>
                  <a:gd name="T86" fmla="*/ 3200373 w 450"/>
                  <a:gd name="T87" fmla="*/ 17945952 h 500"/>
                  <a:gd name="T88" fmla="*/ 3200373 w 450"/>
                  <a:gd name="T89" fmla="*/ 16150553 h 500"/>
                  <a:gd name="T90" fmla="*/ 3200373 w 450"/>
                  <a:gd name="T91" fmla="*/ 16150553 h 500"/>
                  <a:gd name="T92" fmla="*/ 3200373 w 450"/>
                  <a:gd name="T93" fmla="*/ 12562436 h 500"/>
                  <a:gd name="T94" fmla="*/ 3200373 w 450"/>
                  <a:gd name="T95" fmla="*/ 10767035 h 500"/>
                  <a:gd name="T96" fmla="*/ 3200373 w 450"/>
                  <a:gd name="T97" fmla="*/ 10767035 h 500"/>
                  <a:gd name="T98" fmla="*/ 3200373 w 450"/>
                  <a:gd name="T99" fmla="*/ 5383517 h 500"/>
                  <a:gd name="T100" fmla="*/ 3200373 w 450"/>
                  <a:gd name="T101" fmla="*/ 5383517 h 500"/>
                  <a:gd name="T102" fmla="*/ 3200373 w 450"/>
                  <a:gd name="T103" fmla="*/ 5383517 h 500"/>
                  <a:gd name="T104" fmla="*/ 3200373 w 450"/>
                  <a:gd name="T105" fmla="*/ 0 h 500"/>
                  <a:gd name="T106" fmla="*/ 3200373 w 450"/>
                  <a:gd name="T107" fmla="*/ 0 h 5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0"/>
                  <a:gd name="T163" fmla="*/ 0 h 500"/>
                  <a:gd name="T164" fmla="*/ 450 w 450"/>
                  <a:gd name="T165" fmla="*/ 500 h 5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0" h="500">
                    <a:moveTo>
                      <a:pt x="236" y="0"/>
                    </a:moveTo>
                    <a:lnTo>
                      <a:pt x="236" y="9"/>
                    </a:lnTo>
                    <a:lnTo>
                      <a:pt x="236" y="19"/>
                    </a:lnTo>
                    <a:lnTo>
                      <a:pt x="250" y="19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63" y="40"/>
                    </a:lnTo>
                    <a:lnTo>
                      <a:pt x="275" y="49"/>
                    </a:lnTo>
                    <a:lnTo>
                      <a:pt x="263" y="49"/>
                    </a:lnTo>
                    <a:lnTo>
                      <a:pt x="275" y="49"/>
                    </a:lnTo>
                    <a:lnTo>
                      <a:pt x="275" y="59"/>
                    </a:lnTo>
                    <a:lnTo>
                      <a:pt x="275" y="70"/>
                    </a:lnTo>
                    <a:lnTo>
                      <a:pt x="288" y="70"/>
                    </a:lnTo>
                    <a:lnTo>
                      <a:pt x="288" y="79"/>
                    </a:lnTo>
                    <a:lnTo>
                      <a:pt x="299" y="79"/>
                    </a:lnTo>
                    <a:lnTo>
                      <a:pt x="299" y="90"/>
                    </a:lnTo>
                    <a:lnTo>
                      <a:pt x="313" y="90"/>
                    </a:lnTo>
                    <a:lnTo>
                      <a:pt x="313" y="100"/>
                    </a:lnTo>
                    <a:lnTo>
                      <a:pt x="313" y="110"/>
                    </a:lnTo>
                    <a:lnTo>
                      <a:pt x="326" y="110"/>
                    </a:lnTo>
                    <a:lnTo>
                      <a:pt x="326" y="119"/>
                    </a:lnTo>
                    <a:lnTo>
                      <a:pt x="326" y="129"/>
                    </a:lnTo>
                    <a:lnTo>
                      <a:pt x="337" y="129"/>
                    </a:lnTo>
                    <a:lnTo>
                      <a:pt x="337" y="139"/>
                    </a:lnTo>
                    <a:lnTo>
                      <a:pt x="337" y="150"/>
                    </a:lnTo>
                    <a:lnTo>
                      <a:pt x="337" y="159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75" y="170"/>
                    </a:lnTo>
                    <a:lnTo>
                      <a:pt x="375" y="179"/>
                    </a:lnTo>
                    <a:lnTo>
                      <a:pt x="388" y="179"/>
                    </a:lnTo>
                    <a:lnTo>
                      <a:pt x="388" y="189"/>
                    </a:lnTo>
                    <a:lnTo>
                      <a:pt x="399" y="189"/>
                    </a:lnTo>
                    <a:lnTo>
                      <a:pt x="413" y="189"/>
                    </a:lnTo>
                    <a:lnTo>
                      <a:pt x="413" y="199"/>
                    </a:lnTo>
                    <a:lnTo>
                      <a:pt x="426" y="199"/>
                    </a:lnTo>
                    <a:lnTo>
                      <a:pt x="438" y="199"/>
                    </a:lnTo>
                    <a:lnTo>
                      <a:pt x="438" y="210"/>
                    </a:lnTo>
                    <a:lnTo>
                      <a:pt x="438" y="219"/>
                    </a:lnTo>
                    <a:lnTo>
                      <a:pt x="450" y="219"/>
                    </a:lnTo>
                    <a:lnTo>
                      <a:pt x="438" y="219"/>
                    </a:lnTo>
                    <a:lnTo>
                      <a:pt x="438" y="229"/>
                    </a:lnTo>
                    <a:lnTo>
                      <a:pt x="438" y="239"/>
                    </a:lnTo>
                    <a:lnTo>
                      <a:pt x="426" y="239"/>
                    </a:lnTo>
                    <a:lnTo>
                      <a:pt x="426" y="229"/>
                    </a:lnTo>
                    <a:lnTo>
                      <a:pt x="426" y="219"/>
                    </a:lnTo>
                    <a:lnTo>
                      <a:pt x="413" y="219"/>
                    </a:lnTo>
                    <a:lnTo>
                      <a:pt x="413" y="229"/>
                    </a:lnTo>
                    <a:lnTo>
                      <a:pt x="413" y="239"/>
                    </a:lnTo>
                    <a:lnTo>
                      <a:pt x="399" y="239"/>
                    </a:lnTo>
                    <a:lnTo>
                      <a:pt x="399" y="249"/>
                    </a:lnTo>
                    <a:lnTo>
                      <a:pt x="399" y="259"/>
                    </a:lnTo>
                    <a:lnTo>
                      <a:pt x="388" y="259"/>
                    </a:lnTo>
                    <a:lnTo>
                      <a:pt x="399" y="259"/>
                    </a:lnTo>
                    <a:lnTo>
                      <a:pt x="399" y="270"/>
                    </a:lnTo>
                    <a:lnTo>
                      <a:pt x="388" y="270"/>
                    </a:lnTo>
                    <a:lnTo>
                      <a:pt x="388" y="280"/>
                    </a:lnTo>
                    <a:lnTo>
                      <a:pt x="388" y="289"/>
                    </a:lnTo>
                    <a:lnTo>
                      <a:pt x="375" y="289"/>
                    </a:lnTo>
                    <a:lnTo>
                      <a:pt x="375" y="300"/>
                    </a:lnTo>
                    <a:lnTo>
                      <a:pt x="375" y="310"/>
                    </a:lnTo>
                    <a:lnTo>
                      <a:pt x="388" y="310"/>
                    </a:lnTo>
                    <a:lnTo>
                      <a:pt x="388" y="300"/>
                    </a:lnTo>
                    <a:lnTo>
                      <a:pt x="399" y="30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413" y="330"/>
                    </a:lnTo>
                    <a:lnTo>
                      <a:pt x="413" y="340"/>
                    </a:lnTo>
                    <a:lnTo>
                      <a:pt x="413" y="349"/>
                    </a:lnTo>
                    <a:lnTo>
                      <a:pt x="426" y="349"/>
                    </a:lnTo>
                    <a:lnTo>
                      <a:pt x="426" y="360"/>
                    </a:lnTo>
                    <a:lnTo>
                      <a:pt x="413" y="360"/>
                    </a:lnTo>
                    <a:lnTo>
                      <a:pt x="413" y="370"/>
                    </a:lnTo>
                    <a:lnTo>
                      <a:pt x="413" y="380"/>
                    </a:lnTo>
                    <a:lnTo>
                      <a:pt x="399" y="380"/>
                    </a:lnTo>
                    <a:lnTo>
                      <a:pt x="399" y="389"/>
                    </a:lnTo>
                    <a:lnTo>
                      <a:pt x="399" y="400"/>
                    </a:lnTo>
                    <a:lnTo>
                      <a:pt x="399" y="409"/>
                    </a:lnTo>
                    <a:lnTo>
                      <a:pt x="388" y="409"/>
                    </a:lnTo>
                    <a:lnTo>
                      <a:pt x="375" y="409"/>
                    </a:lnTo>
                    <a:lnTo>
                      <a:pt x="375" y="42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50" y="430"/>
                    </a:lnTo>
                    <a:lnTo>
                      <a:pt x="350" y="440"/>
                    </a:lnTo>
                    <a:lnTo>
                      <a:pt x="337" y="440"/>
                    </a:lnTo>
                    <a:lnTo>
                      <a:pt x="337" y="449"/>
                    </a:lnTo>
                    <a:lnTo>
                      <a:pt x="350" y="449"/>
                    </a:lnTo>
                    <a:lnTo>
                      <a:pt x="337" y="449"/>
                    </a:lnTo>
                    <a:lnTo>
                      <a:pt x="337" y="459"/>
                    </a:lnTo>
                    <a:lnTo>
                      <a:pt x="326" y="459"/>
                    </a:lnTo>
                    <a:lnTo>
                      <a:pt x="313" y="459"/>
                    </a:lnTo>
                    <a:lnTo>
                      <a:pt x="313" y="469"/>
                    </a:lnTo>
                    <a:lnTo>
                      <a:pt x="299" y="469"/>
                    </a:lnTo>
                    <a:lnTo>
                      <a:pt x="299" y="480"/>
                    </a:lnTo>
                    <a:lnTo>
                      <a:pt x="288" y="480"/>
                    </a:lnTo>
                    <a:lnTo>
                      <a:pt x="288" y="490"/>
                    </a:lnTo>
                    <a:lnTo>
                      <a:pt x="299" y="490"/>
                    </a:lnTo>
                    <a:lnTo>
                      <a:pt x="288" y="490"/>
                    </a:lnTo>
                    <a:lnTo>
                      <a:pt x="275" y="490"/>
                    </a:lnTo>
                    <a:lnTo>
                      <a:pt x="275" y="500"/>
                    </a:lnTo>
                    <a:lnTo>
                      <a:pt x="275" y="490"/>
                    </a:lnTo>
                    <a:lnTo>
                      <a:pt x="263" y="490"/>
                    </a:lnTo>
                    <a:lnTo>
                      <a:pt x="263" y="500"/>
                    </a:lnTo>
                    <a:lnTo>
                      <a:pt x="250" y="500"/>
                    </a:lnTo>
                    <a:lnTo>
                      <a:pt x="250" y="490"/>
                    </a:lnTo>
                    <a:lnTo>
                      <a:pt x="250" y="480"/>
                    </a:lnTo>
                    <a:lnTo>
                      <a:pt x="250" y="469"/>
                    </a:lnTo>
                    <a:lnTo>
                      <a:pt x="236" y="469"/>
                    </a:lnTo>
                    <a:lnTo>
                      <a:pt x="236" y="459"/>
                    </a:lnTo>
                    <a:lnTo>
                      <a:pt x="225" y="459"/>
                    </a:lnTo>
                    <a:lnTo>
                      <a:pt x="213" y="459"/>
                    </a:lnTo>
                    <a:lnTo>
                      <a:pt x="213" y="449"/>
                    </a:lnTo>
                    <a:lnTo>
                      <a:pt x="225" y="449"/>
                    </a:lnTo>
                    <a:lnTo>
                      <a:pt x="225" y="44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50" y="430"/>
                    </a:lnTo>
                    <a:lnTo>
                      <a:pt x="250" y="420"/>
                    </a:lnTo>
                    <a:lnTo>
                      <a:pt x="236" y="420"/>
                    </a:lnTo>
                    <a:lnTo>
                      <a:pt x="225" y="420"/>
                    </a:lnTo>
                    <a:lnTo>
                      <a:pt x="213" y="420"/>
                    </a:lnTo>
                    <a:lnTo>
                      <a:pt x="213" y="430"/>
                    </a:lnTo>
                    <a:lnTo>
                      <a:pt x="213" y="440"/>
                    </a:lnTo>
                    <a:lnTo>
                      <a:pt x="201" y="440"/>
                    </a:lnTo>
                    <a:lnTo>
                      <a:pt x="201" y="449"/>
                    </a:lnTo>
                    <a:lnTo>
                      <a:pt x="213" y="449"/>
                    </a:lnTo>
                    <a:lnTo>
                      <a:pt x="213" y="459"/>
                    </a:lnTo>
                    <a:lnTo>
                      <a:pt x="213" y="46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188" y="459"/>
                    </a:lnTo>
                    <a:lnTo>
                      <a:pt x="188" y="469"/>
                    </a:lnTo>
                    <a:lnTo>
                      <a:pt x="174" y="469"/>
                    </a:lnTo>
                    <a:lnTo>
                      <a:pt x="174" y="459"/>
                    </a:lnTo>
                    <a:lnTo>
                      <a:pt x="174" y="449"/>
                    </a:lnTo>
                    <a:lnTo>
                      <a:pt x="163" y="449"/>
                    </a:lnTo>
                    <a:lnTo>
                      <a:pt x="163" y="440"/>
                    </a:lnTo>
                    <a:lnTo>
                      <a:pt x="150" y="440"/>
                    </a:lnTo>
                    <a:lnTo>
                      <a:pt x="150" y="430"/>
                    </a:lnTo>
                    <a:lnTo>
                      <a:pt x="150" y="420"/>
                    </a:lnTo>
                    <a:lnTo>
                      <a:pt x="138" y="420"/>
                    </a:lnTo>
                    <a:lnTo>
                      <a:pt x="138" y="409"/>
                    </a:lnTo>
                    <a:lnTo>
                      <a:pt x="138" y="400"/>
                    </a:lnTo>
                    <a:lnTo>
                      <a:pt x="125" y="400"/>
                    </a:lnTo>
                    <a:lnTo>
                      <a:pt x="125" y="389"/>
                    </a:lnTo>
                    <a:lnTo>
                      <a:pt x="112" y="389"/>
                    </a:lnTo>
                    <a:lnTo>
                      <a:pt x="112" y="380"/>
                    </a:lnTo>
                    <a:lnTo>
                      <a:pt x="112" y="370"/>
                    </a:lnTo>
                    <a:lnTo>
                      <a:pt x="112" y="360"/>
                    </a:lnTo>
                    <a:lnTo>
                      <a:pt x="112" y="349"/>
                    </a:lnTo>
                    <a:lnTo>
                      <a:pt x="100" y="349"/>
                    </a:lnTo>
                    <a:lnTo>
                      <a:pt x="100" y="340"/>
                    </a:lnTo>
                    <a:lnTo>
                      <a:pt x="100" y="330"/>
                    </a:lnTo>
                    <a:lnTo>
                      <a:pt x="100" y="320"/>
                    </a:lnTo>
                    <a:lnTo>
                      <a:pt x="88" y="320"/>
                    </a:lnTo>
                    <a:lnTo>
                      <a:pt x="88" y="31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74" y="289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63" y="270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50" y="22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38" y="229"/>
                    </a:lnTo>
                    <a:lnTo>
                      <a:pt x="38" y="219"/>
                    </a:lnTo>
                    <a:lnTo>
                      <a:pt x="38" y="210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11" y="210"/>
                    </a:lnTo>
                    <a:lnTo>
                      <a:pt x="25" y="210"/>
                    </a:lnTo>
                    <a:lnTo>
                      <a:pt x="25" y="199"/>
                    </a:lnTo>
                    <a:lnTo>
                      <a:pt x="25" y="189"/>
                    </a:lnTo>
                    <a:lnTo>
                      <a:pt x="11" y="189"/>
                    </a:lnTo>
                    <a:lnTo>
                      <a:pt x="11" y="179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11" y="170"/>
                    </a:lnTo>
                    <a:lnTo>
                      <a:pt x="11" y="159"/>
                    </a:lnTo>
                    <a:lnTo>
                      <a:pt x="25" y="159"/>
                    </a:lnTo>
                    <a:lnTo>
                      <a:pt x="25" y="150"/>
                    </a:lnTo>
                    <a:lnTo>
                      <a:pt x="11" y="150"/>
                    </a:lnTo>
                    <a:lnTo>
                      <a:pt x="25" y="150"/>
                    </a:lnTo>
                    <a:lnTo>
                      <a:pt x="25" y="139"/>
                    </a:lnTo>
                    <a:lnTo>
                      <a:pt x="25" y="129"/>
                    </a:lnTo>
                    <a:lnTo>
                      <a:pt x="38" y="129"/>
                    </a:lnTo>
                    <a:lnTo>
                      <a:pt x="50" y="129"/>
                    </a:lnTo>
                    <a:lnTo>
                      <a:pt x="50" y="119"/>
                    </a:lnTo>
                    <a:lnTo>
                      <a:pt x="63" y="119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88" y="119"/>
                    </a:lnTo>
                    <a:lnTo>
                      <a:pt x="88" y="110"/>
                    </a:lnTo>
                    <a:lnTo>
                      <a:pt x="100" y="110"/>
                    </a:lnTo>
                    <a:lnTo>
                      <a:pt x="112" y="100"/>
                    </a:lnTo>
                    <a:lnTo>
                      <a:pt x="100" y="100"/>
                    </a:lnTo>
                    <a:lnTo>
                      <a:pt x="100" y="90"/>
                    </a:lnTo>
                    <a:lnTo>
                      <a:pt x="112" y="90"/>
                    </a:lnTo>
                    <a:lnTo>
                      <a:pt x="112" y="79"/>
                    </a:lnTo>
                    <a:lnTo>
                      <a:pt x="112" y="70"/>
                    </a:lnTo>
                    <a:lnTo>
                      <a:pt x="125" y="70"/>
                    </a:lnTo>
                    <a:lnTo>
                      <a:pt x="125" y="59"/>
                    </a:lnTo>
                    <a:lnTo>
                      <a:pt x="125" y="49"/>
                    </a:lnTo>
                    <a:lnTo>
                      <a:pt x="138" y="40"/>
                    </a:lnTo>
                    <a:lnTo>
                      <a:pt x="150" y="40"/>
                    </a:lnTo>
                    <a:lnTo>
                      <a:pt x="150" y="29"/>
                    </a:lnTo>
                    <a:lnTo>
                      <a:pt x="163" y="29"/>
                    </a:lnTo>
                    <a:lnTo>
                      <a:pt x="163" y="19"/>
                    </a:lnTo>
                    <a:lnTo>
                      <a:pt x="174" y="1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188" y="9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9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25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E25F7677-0209-B222-FCF9-7AD2CFC8436B}"/>
                  </a:ext>
                </a:extLst>
              </p:cNvPr>
              <p:cNvSpPr/>
              <p:nvPr/>
            </p:nvSpPr>
            <p:spPr bwMode="auto">
              <a:xfrm>
                <a:off x="3457104" y="4643817"/>
                <a:ext cx="468312" cy="455613"/>
              </a:xfrm>
              <a:custGeom>
                <a:avLst/>
                <a:gdLst>
                  <a:gd name="T0" fmla="*/ 3201170 w 404"/>
                  <a:gd name="T1" fmla="*/ 5340187 h 314"/>
                  <a:gd name="T2" fmla="*/ 3201170 w 404"/>
                  <a:gd name="T3" fmla="*/ 5340187 h 314"/>
                  <a:gd name="T4" fmla="*/ 3201170 w 404"/>
                  <a:gd name="T5" fmla="*/ 5340187 h 314"/>
                  <a:gd name="T6" fmla="*/ 3201170 w 404"/>
                  <a:gd name="T7" fmla="*/ 5340187 h 314"/>
                  <a:gd name="T8" fmla="*/ 3201170 w 404"/>
                  <a:gd name="T9" fmla="*/ 5340187 h 314"/>
                  <a:gd name="T10" fmla="*/ 3201170 w 404"/>
                  <a:gd name="T11" fmla="*/ 5340187 h 314"/>
                  <a:gd name="T12" fmla="*/ 3201170 w 404"/>
                  <a:gd name="T13" fmla="*/ 5340187 h 314"/>
                  <a:gd name="T14" fmla="*/ 4801755 w 404"/>
                  <a:gd name="T15" fmla="*/ 5340187 h 314"/>
                  <a:gd name="T16" fmla="*/ 4801755 w 404"/>
                  <a:gd name="T17" fmla="*/ 5340187 h 314"/>
                  <a:gd name="T18" fmla="*/ 6401076 w 404"/>
                  <a:gd name="T19" fmla="*/ 7119361 h 314"/>
                  <a:gd name="T20" fmla="*/ 6401076 w 404"/>
                  <a:gd name="T21" fmla="*/ 8899868 h 314"/>
                  <a:gd name="T22" fmla="*/ 6401076 w 404"/>
                  <a:gd name="T23" fmla="*/ 10680375 h 314"/>
                  <a:gd name="T24" fmla="*/ 8001660 w 404"/>
                  <a:gd name="T25" fmla="*/ 10680375 h 314"/>
                  <a:gd name="T26" fmla="*/ 8001660 w 404"/>
                  <a:gd name="T27" fmla="*/ 14240057 h 314"/>
                  <a:gd name="T28" fmla="*/ 8001660 w 404"/>
                  <a:gd name="T29" fmla="*/ 16019229 h 314"/>
                  <a:gd name="T30" fmla="*/ 8001660 w 404"/>
                  <a:gd name="T31" fmla="*/ 17799736 h 314"/>
                  <a:gd name="T32" fmla="*/ 6401076 w 404"/>
                  <a:gd name="T33" fmla="*/ 17799736 h 314"/>
                  <a:gd name="T34" fmla="*/ 6401076 w 404"/>
                  <a:gd name="T35" fmla="*/ 19580243 h 314"/>
                  <a:gd name="T36" fmla="*/ 6401076 w 404"/>
                  <a:gd name="T37" fmla="*/ 19580243 h 314"/>
                  <a:gd name="T38" fmla="*/ 6401076 w 404"/>
                  <a:gd name="T39" fmla="*/ 21359415 h 314"/>
                  <a:gd name="T40" fmla="*/ 6401076 w 404"/>
                  <a:gd name="T41" fmla="*/ 23139927 h 314"/>
                  <a:gd name="T42" fmla="*/ 6401076 w 404"/>
                  <a:gd name="T43" fmla="*/ 23139927 h 314"/>
                  <a:gd name="T44" fmla="*/ 4801755 w 404"/>
                  <a:gd name="T45" fmla="*/ 24919099 h 314"/>
                  <a:gd name="T46" fmla="*/ 4801755 w 404"/>
                  <a:gd name="T47" fmla="*/ 24919099 h 314"/>
                  <a:gd name="T48" fmla="*/ 4801755 w 404"/>
                  <a:gd name="T49" fmla="*/ 23139927 h 314"/>
                  <a:gd name="T50" fmla="*/ 3201170 w 404"/>
                  <a:gd name="T51" fmla="*/ 23139927 h 314"/>
                  <a:gd name="T52" fmla="*/ 3201170 w 404"/>
                  <a:gd name="T53" fmla="*/ 26699606 h 314"/>
                  <a:gd name="T54" fmla="*/ 3201170 w 404"/>
                  <a:gd name="T55" fmla="*/ 24919099 h 314"/>
                  <a:gd name="T56" fmla="*/ 3201170 w 404"/>
                  <a:gd name="T57" fmla="*/ 23139927 h 314"/>
                  <a:gd name="T58" fmla="*/ 3201170 w 404"/>
                  <a:gd name="T59" fmla="*/ 23139927 h 314"/>
                  <a:gd name="T60" fmla="*/ 3201170 w 404"/>
                  <a:gd name="T61" fmla="*/ 24919099 h 314"/>
                  <a:gd name="T62" fmla="*/ 3201170 w 404"/>
                  <a:gd name="T63" fmla="*/ 26699606 h 314"/>
                  <a:gd name="T64" fmla="*/ 3201170 w 404"/>
                  <a:gd name="T65" fmla="*/ 24919099 h 314"/>
                  <a:gd name="T66" fmla="*/ 3201170 w 404"/>
                  <a:gd name="T67" fmla="*/ 26699606 h 314"/>
                  <a:gd name="T68" fmla="*/ 3201170 w 404"/>
                  <a:gd name="T69" fmla="*/ 26699606 h 314"/>
                  <a:gd name="T70" fmla="*/ 3201170 w 404"/>
                  <a:gd name="T71" fmla="*/ 24919099 h 314"/>
                  <a:gd name="T72" fmla="*/ 3201170 w 404"/>
                  <a:gd name="T73" fmla="*/ 23139927 h 314"/>
                  <a:gd name="T74" fmla="*/ 3201170 w 404"/>
                  <a:gd name="T75" fmla="*/ 23139927 h 314"/>
                  <a:gd name="T76" fmla="*/ 3201170 w 404"/>
                  <a:gd name="T77" fmla="*/ 19580243 h 314"/>
                  <a:gd name="T78" fmla="*/ 3201170 w 404"/>
                  <a:gd name="T79" fmla="*/ 17799736 h 314"/>
                  <a:gd name="T80" fmla="*/ 3201170 w 404"/>
                  <a:gd name="T81" fmla="*/ 17799736 h 314"/>
                  <a:gd name="T82" fmla="*/ 3201170 w 404"/>
                  <a:gd name="T83" fmla="*/ 16019229 h 314"/>
                  <a:gd name="T84" fmla="*/ 3201170 w 404"/>
                  <a:gd name="T85" fmla="*/ 14240057 h 314"/>
                  <a:gd name="T86" fmla="*/ 3201170 w 404"/>
                  <a:gd name="T87" fmla="*/ 12459550 h 314"/>
                  <a:gd name="T88" fmla="*/ 3201170 w 404"/>
                  <a:gd name="T89" fmla="*/ 12459550 h 314"/>
                  <a:gd name="T90" fmla="*/ 3201170 w 404"/>
                  <a:gd name="T91" fmla="*/ 10680375 h 314"/>
                  <a:gd name="T92" fmla="*/ 3201170 w 404"/>
                  <a:gd name="T93" fmla="*/ 7119361 h 314"/>
                  <a:gd name="T94" fmla="*/ 3201170 w 404"/>
                  <a:gd name="T95" fmla="*/ 7119361 h 314"/>
                  <a:gd name="T96" fmla="*/ 3201170 w 404"/>
                  <a:gd name="T97" fmla="*/ 7119361 h 314"/>
                  <a:gd name="T98" fmla="*/ 3201170 w 404"/>
                  <a:gd name="T99" fmla="*/ 5340187 h 314"/>
                  <a:gd name="T100" fmla="*/ 0 w 404"/>
                  <a:gd name="T101" fmla="*/ 5340187 h 314"/>
                  <a:gd name="T102" fmla="*/ 3201170 w 404"/>
                  <a:gd name="T103" fmla="*/ 5340187 h 314"/>
                  <a:gd name="T104" fmla="*/ 0 w 404"/>
                  <a:gd name="T105" fmla="*/ 5340187 h 314"/>
                  <a:gd name="T106" fmla="*/ 3201170 w 404"/>
                  <a:gd name="T107" fmla="*/ 5340187 h 314"/>
                  <a:gd name="T108" fmla="*/ 3201170 w 404"/>
                  <a:gd name="T109" fmla="*/ 0 h 314"/>
                  <a:gd name="T110" fmla="*/ 3201170 w 404"/>
                  <a:gd name="T111" fmla="*/ 5340187 h 314"/>
                  <a:gd name="T112" fmla="*/ 3201170 w 404"/>
                  <a:gd name="T113" fmla="*/ 5340187 h 314"/>
                  <a:gd name="T114" fmla="*/ 3201170 w 404"/>
                  <a:gd name="T115" fmla="*/ 5340187 h 3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4"/>
                  <a:gd name="T175" fmla="*/ 0 h 314"/>
                  <a:gd name="T176" fmla="*/ 404 w 404"/>
                  <a:gd name="T177" fmla="*/ 314 h 3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4" h="314">
                    <a:moveTo>
                      <a:pt x="76" y="40"/>
                    </a:moveTo>
                    <a:lnTo>
                      <a:pt x="76" y="51"/>
                    </a:lnTo>
                    <a:lnTo>
                      <a:pt x="89" y="51"/>
                    </a:lnTo>
                    <a:lnTo>
                      <a:pt x="101" y="51"/>
                    </a:lnTo>
                    <a:lnTo>
                      <a:pt x="114" y="51"/>
                    </a:lnTo>
                    <a:lnTo>
                      <a:pt x="127" y="51"/>
                    </a:lnTo>
                    <a:lnTo>
                      <a:pt x="127" y="61"/>
                    </a:lnTo>
                    <a:lnTo>
                      <a:pt x="139" y="61"/>
                    </a:lnTo>
                    <a:lnTo>
                      <a:pt x="139" y="51"/>
                    </a:lnTo>
                    <a:lnTo>
                      <a:pt x="152" y="51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51"/>
                    </a:lnTo>
                    <a:lnTo>
                      <a:pt x="190" y="40"/>
                    </a:lnTo>
                    <a:lnTo>
                      <a:pt x="202" y="40"/>
                    </a:lnTo>
                    <a:lnTo>
                      <a:pt x="215" y="40"/>
                    </a:lnTo>
                    <a:lnTo>
                      <a:pt x="215" y="51"/>
                    </a:lnTo>
                    <a:lnTo>
                      <a:pt x="227" y="5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5" y="61"/>
                    </a:lnTo>
                    <a:lnTo>
                      <a:pt x="265" y="72"/>
                    </a:lnTo>
                    <a:lnTo>
                      <a:pt x="279" y="72"/>
                    </a:lnTo>
                    <a:lnTo>
                      <a:pt x="290" y="72"/>
                    </a:lnTo>
                    <a:lnTo>
                      <a:pt x="303" y="81"/>
                    </a:lnTo>
                    <a:lnTo>
                      <a:pt x="316" y="81"/>
                    </a:lnTo>
                    <a:lnTo>
                      <a:pt x="328" y="81"/>
                    </a:lnTo>
                    <a:lnTo>
                      <a:pt x="328" y="91"/>
                    </a:lnTo>
                    <a:lnTo>
                      <a:pt x="328" y="101"/>
                    </a:lnTo>
                    <a:lnTo>
                      <a:pt x="341" y="101"/>
                    </a:lnTo>
                    <a:lnTo>
                      <a:pt x="355" y="101"/>
                    </a:lnTo>
                    <a:lnTo>
                      <a:pt x="366" y="101"/>
                    </a:lnTo>
                    <a:lnTo>
                      <a:pt x="366" y="112"/>
                    </a:lnTo>
                    <a:lnTo>
                      <a:pt x="380" y="112"/>
                    </a:lnTo>
                    <a:lnTo>
                      <a:pt x="380" y="121"/>
                    </a:lnTo>
                    <a:lnTo>
                      <a:pt x="391" y="121"/>
                    </a:lnTo>
                    <a:lnTo>
                      <a:pt x="391" y="132"/>
                    </a:lnTo>
                    <a:lnTo>
                      <a:pt x="391" y="142"/>
                    </a:lnTo>
                    <a:lnTo>
                      <a:pt x="404" y="142"/>
                    </a:lnTo>
                    <a:lnTo>
                      <a:pt x="404" y="152"/>
                    </a:lnTo>
                    <a:lnTo>
                      <a:pt x="404" y="162"/>
                    </a:lnTo>
                    <a:lnTo>
                      <a:pt x="404" y="173"/>
                    </a:lnTo>
                    <a:lnTo>
                      <a:pt x="404" y="182"/>
                    </a:lnTo>
                    <a:lnTo>
                      <a:pt x="391" y="193"/>
                    </a:lnTo>
                    <a:lnTo>
                      <a:pt x="391" y="203"/>
                    </a:lnTo>
                    <a:lnTo>
                      <a:pt x="380" y="203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66" y="224"/>
                    </a:lnTo>
                    <a:lnTo>
                      <a:pt x="355" y="224"/>
                    </a:lnTo>
                    <a:lnTo>
                      <a:pt x="355" y="233"/>
                    </a:lnTo>
                    <a:lnTo>
                      <a:pt x="341" y="233"/>
                    </a:lnTo>
                    <a:lnTo>
                      <a:pt x="341" y="244"/>
                    </a:lnTo>
                    <a:lnTo>
                      <a:pt x="341" y="233"/>
                    </a:lnTo>
                    <a:lnTo>
                      <a:pt x="328" y="244"/>
                    </a:lnTo>
                    <a:lnTo>
                      <a:pt x="316" y="244"/>
                    </a:lnTo>
                    <a:lnTo>
                      <a:pt x="316" y="254"/>
                    </a:lnTo>
                    <a:lnTo>
                      <a:pt x="303" y="254"/>
                    </a:lnTo>
                    <a:lnTo>
                      <a:pt x="303" y="265"/>
                    </a:lnTo>
                    <a:lnTo>
                      <a:pt x="303" y="274"/>
                    </a:lnTo>
                    <a:lnTo>
                      <a:pt x="316" y="274"/>
                    </a:lnTo>
                    <a:lnTo>
                      <a:pt x="303" y="274"/>
                    </a:lnTo>
                    <a:lnTo>
                      <a:pt x="303" y="285"/>
                    </a:lnTo>
                    <a:lnTo>
                      <a:pt x="290" y="285"/>
                    </a:lnTo>
                    <a:lnTo>
                      <a:pt x="279" y="285"/>
                    </a:lnTo>
                    <a:lnTo>
                      <a:pt x="279" y="294"/>
                    </a:lnTo>
                    <a:lnTo>
                      <a:pt x="279" y="285"/>
                    </a:lnTo>
                    <a:lnTo>
                      <a:pt x="265" y="285"/>
                    </a:lnTo>
                    <a:lnTo>
                      <a:pt x="254" y="285"/>
                    </a:lnTo>
                    <a:lnTo>
                      <a:pt x="254" y="274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27" y="285"/>
                    </a:lnTo>
                    <a:lnTo>
                      <a:pt x="227" y="294"/>
                    </a:lnTo>
                    <a:lnTo>
                      <a:pt x="215" y="294"/>
                    </a:lnTo>
                    <a:lnTo>
                      <a:pt x="215" y="285"/>
                    </a:lnTo>
                    <a:lnTo>
                      <a:pt x="202" y="285"/>
                    </a:lnTo>
                    <a:lnTo>
                      <a:pt x="190" y="285"/>
                    </a:lnTo>
                    <a:lnTo>
                      <a:pt x="190" y="274"/>
                    </a:lnTo>
                    <a:lnTo>
                      <a:pt x="177" y="274"/>
                    </a:lnTo>
                    <a:lnTo>
                      <a:pt x="177" y="285"/>
                    </a:lnTo>
                    <a:lnTo>
                      <a:pt x="164" y="285"/>
                    </a:lnTo>
                    <a:lnTo>
                      <a:pt x="164" y="274"/>
                    </a:lnTo>
                    <a:lnTo>
                      <a:pt x="164" y="285"/>
                    </a:lnTo>
                    <a:lnTo>
                      <a:pt x="152" y="285"/>
                    </a:lnTo>
                    <a:lnTo>
                      <a:pt x="139" y="285"/>
                    </a:lnTo>
                    <a:lnTo>
                      <a:pt x="127" y="294"/>
                    </a:lnTo>
                    <a:lnTo>
                      <a:pt x="127" y="285"/>
                    </a:lnTo>
                    <a:lnTo>
                      <a:pt x="127" y="294"/>
                    </a:lnTo>
                    <a:lnTo>
                      <a:pt x="114" y="294"/>
                    </a:lnTo>
                    <a:lnTo>
                      <a:pt x="114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5"/>
                    </a:lnTo>
                    <a:lnTo>
                      <a:pt x="89" y="305"/>
                    </a:lnTo>
                    <a:lnTo>
                      <a:pt x="89" y="314"/>
                    </a:lnTo>
                    <a:lnTo>
                      <a:pt x="76" y="314"/>
                    </a:lnTo>
                    <a:lnTo>
                      <a:pt x="76" y="305"/>
                    </a:lnTo>
                    <a:lnTo>
                      <a:pt x="65" y="305"/>
                    </a:lnTo>
                    <a:lnTo>
                      <a:pt x="65" y="294"/>
                    </a:lnTo>
                    <a:lnTo>
                      <a:pt x="65" y="285"/>
                    </a:lnTo>
                    <a:lnTo>
                      <a:pt x="76" y="285"/>
                    </a:lnTo>
                    <a:lnTo>
                      <a:pt x="76" y="274"/>
                    </a:lnTo>
                    <a:lnTo>
                      <a:pt x="65" y="265"/>
                    </a:lnTo>
                    <a:lnTo>
                      <a:pt x="76" y="265"/>
                    </a:lnTo>
                    <a:lnTo>
                      <a:pt x="76" y="25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65" y="233"/>
                    </a:lnTo>
                    <a:lnTo>
                      <a:pt x="51" y="233"/>
                    </a:lnTo>
                    <a:lnTo>
                      <a:pt x="65" y="233"/>
                    </a:lnTo>
                    <a:lnTo>
                      <a:pt x="65" y="224"/>
                    </a:lnTo>
                    <a:lnTo>
                      <a:pt x="65" y="214"/>
                    </a:lnTo>
                    <a:lnTo>
                      <a:pt x="76" y="214"/>
                    </a:lnTo>
                    <a:lnTo>
                      <a:pt x="76" y="203"/>
                    </a:lnTo>
                    <a:lnTo>
                      <a:pt x="65" y="203"/>
                    </a:lnTo>
                    <a:lnTo>
                      <a:pt x="65" y="193"/>
                    </a:lnTo>
                    <a:lnTo>
                      <a:pt x="65" y="182"/>
                    </a:lnTo>
                    <a:lnTo>
                      <a:pt x="51" y="182"/>
                    </a:lnTo>
                    <a:lnTo>
                      <a:pt x="51" y="173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38" y="152"/>
                    </a:lnTo>
                    <a:lnTo>
                      <a:pt x="38" y="14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26" y="121"/>
                    </a:lnTo>
                    <a:lnTo>
                      <a:pt x="26" y="112"/>
                    </a:lnTo>
                    <a:lnTo>
                      <a:pt x="38" y="112"/>
                    </a:lnTo>
                    <a:lnTo>
                      <a:pt x="38" y="10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0" y="81"/>
                    </a:lnTo>
                    <a:lnTo>
                      <a:pt x="13" y="81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6" y="20"/>
                    </a:lnTo>
                    <a:lnTo>
                      <a:pt x="38" y="20"/>
                    </a:lnTo>
                    <a:lnTo>
                      <a:pt x="51" y="20"/>
                    </a:lnTo>
                    <a:lnTo>
                      <a:pt x="51" y="31"/>
                    </a:lnTo>
                    <a:lnTo>
                      <a:pt x="65" y="31"/>
                    </a:lnTo>
                    <a:lnTo>
                      <a:pt x="65" y="40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20D55992-2858-6C92-AC6F-D7DF348B0895}"/>
                  </a:ext>
                </a:extLst>
              </p:cNvPr>
              <p:cNvSpPr/>
              <p:nvPr/>
            </p:nvSpPr>
            <p:spPr bwMode="auto">
              <a:xfrm>
                <a:off x="3136430" y="5042280"/>
                <a:ext cx="1106487" cy="720725"/>
              </a:xfrm>
              <a:custGeom>
                <a:avLst/>
                <a:gdLst>
                  <a:gd name="T0" fmla="*/ 12668899 w 956"/>
                  <a:gd name="T1" fmla="*/ 5390374 h 495"/>
                  <a:gd name="T2" fmla="*/ 12668899 w 956"/>
                  <a:gd name="T3" fmla="*/ 5390374 h 495"/>
                  <a:gd name="T4" fmla="*/ 12668899 w 956"/>
                  <a:gd name="T5" fmla="*/ 5390374 h 495"/>
                  <a:gd name="T6" fmla="*/ 12668899 w 956"/>
                  <a:gd name="T7" fmla="*/ 5390374 h 495"/>
                  <a:gd name="T8" fmla="*/ 12668899 w 956"/>
                  <a:gd name="T9" fmla="*/ 7188060 h 495"/>
                  <a:gd name="T10" fmla="*/ 12668899 w 956"/>
                  <a:gd name="T11" fmla="*/ 8984404 h 495"/>
                  <a:gd name="T12" fmla="*/ 14252354 w 956"/>
                  <a:gd name="T13" fmla="*/ 8984404 h 495"/>
                  <a:gd name="T14" fmla="*/ 15835808 w 956"/>
                  <a:gd name="T15" fmla="*/ 7188060 h 495"/>
                  <a:gd name="T16" fmla="*/ 15835808 w 956"/>
                  <a:gd name="T17" fmla="*/ 8984404 h 495"/>
                  <a:gd name="T18" fmla="*/ 15835808 w 956"/>
                  <a:gd name="T19" fmla="*/ 10782088 h 495"/>
                  <a:gd name="T20" fmla="*/ 15835808 w 956"/>
                  <a:gd name="T21" fmla="*/ 16172463 h 495"/>
                  <a:gd name="T22" fmla="*/ 15835808 w 956"/>
                  <a:gd name="T23" fmla="*/ 16172463 h 495"/>
                  <a:gd name="T24" fmla="*/ 15835808 w 956"/>
                  <a:gd name="T25" fmla="*/ 17970148 h 495"/>
                  <a:gd name="T26" fmla="*/ 15835808 w 956"/>
                  <a:gd name="T27" fmla="*/ 23360526 h 495"/>
                  <a:gd name="T28" fmla="*/ 15835808 w 956"/>
                  <a:gd name="T29" fmla="*/ 26954554 h 495"/>
                  <a:gd name="T30" fmla="*/ 15835808 w 956"/>
                  <a:gd name="T31" fmla="*/ 28752239 h 495"/>
                  <a:gd name="T32" fmla="*/ 15835808 w 956"/>
                  <a:gd name="T33" fmla="*/ 30548583 h 495"/>
                  <a:gd name="T34" fmla="*/ 15835808 w 956"/>
                  <a:gd name="T35" fmla="*/ 34142611 h 495"/>
                  <a:gd name="T36" fmla="*/ 15835808 w 956"/>
                  <a:gd name="T37" fmla="*/ 34142611 h 495"/>
                  <a:gd name="T38" fmla="*/ 15835808 w 956"/>
                  <a:gd name="T39" fmla="*/ 39532984 h 495"/>
                  <a:gd name="T40" fmla="*/ 15835808 w 956"/>
                  <a:gd name="T41" fmla="*/ 43127013 h 495"/>
                  <a:gd name="T42" fmla="*/ 15835808 w 956"/>
                  <a:gd name="T43" fmla="*/ 46721052 h 495"/>
                  <a:gd name="T44" fmla="*/ 12668899 w 956"/>
                  <a:gd name="T45" fmla="*/ 46721052 h 495"/>
                  <a:gd name="T46" fmla="*/ 12668899 w 956"/>
                  <a:gd name="T47" fmla="*/ 44924708 h 495"/>
                  <a:gd name="T48" fmla="*/ 11084186 w 956"/>
                  <a:gd name="T49" fmla="*/ 43127013 h 495"/>
                  <a:gd name="T50" fmla="*/ 9500729 w 956"/>
                  <a:gd name="T51" fmla="*/ 39532984 h 495"/>
                  <a:gd name="T52" fmla="*/ 9500729 w 956"/>
                  <a:gd name="T53" fmla="*/ 37736640 h 495"/>
                  <a:gd name="T54" fmla="*/ 7917275 w 956"/>
                  <a:gd name="T55" fmla="*/ 37736640 h 495"/>
                  <a:gd name="T56" fmla="*/ 7917275 w 956"/>
                  <a:gd name="T57" fmla="*/ 34142611 h 495"/>
                  <a:gd name="T58" fmla="*/ 6333820 w 956"/>
                  <a:gd name="T59" fmla="*/ 32346267 h 495"/>
                  <a:gd name="T60" fmla="*/ 6333820 w 956"/>
                  <a:gd name="T61" fmla="*/ 30548583 h 495"/>
                  <a:gd name="T62" fmla="*/ 4750365 w 956"/>
                  <a:gd name="T63" fmla="*/ 28752239 h 495"/>
                  <a:gd name="T64" fmla="*/ 3166910 w 956"/>
                  <a:gd name="T65" fmla="*/ 26954554 h 495"/>
                  <a:gd name="T66" fmla="*/ 3166910 w 956"/>
                  <a:gd name="T67" fmla="*/ 25158210 h 495"/>
                  <a:gd name="T68" fmla="*/ 3166910 w 956"/>
                  <a:gd name="T69" fmla="*/ 23360526 h 495"/>
                  <a:gd name="T70" fmla="*/ 3166910 w 956"/>
                  <a:gd name="T71" fmla="*/ 21564177 h 495"/>
                  <a:gd name="T72" fmla="*/ 3166910 w 956"/>
                  <a:gd name="T73" fmla="*/ 17970148 h 495"/>
                  <a:gd name="T74" fmla="*/ 3166910 w 956"/>
                  <a:gd name="T75" fmla="*/ 16172463 h 495"/>
                  <a:gd name="T76" fmla="*/ 3166910 w 956"/>
                  <a:gd name="T77" fmla="*/ 14376119 h 495"/>
                  <a:gd name="T78" fmla="*/ 3166910 w 956"/>
                  <a:gd name="T79" fmla="*/ 8984404 h 495"/>
                  <a:gd name="T80" fmla="*/ 3166910 w 956"/>
                  <a:gd name="T81" fmla="*/ 8984404 h 495"/>
                  <a:gd name="T82" fmla="*/ 3166910 w 956"/>
                  <a:gd name="T83" fmla="*/ 12578435 h 495"/>
                  <a:gd name="T84" fmla="*/ 3166910 w 956"/>
                  <a:gd name="T85" fmla="*/ 16172463 h 495"/>
                  <a:gd name="T86" fmla="*/ 3166910 w 956"/>
                  <a:gd name="T87" fmla="*/ 16172463 h 495"/>
                  <a:gd name="T88" fmla="*/ 3166910 w 956"/>
                  <a:gd name="T89" fmla="*/ 17970148 h 495"/>
                  <a:gd name="T90" fmla="*/ 3166910 w 956"/>
                  <a:gd name="T91" fmla="*/ 14376119 h 495"/>
                  <a:gd name="T92" fmla="*/ 4750365 w 956"/>
                  <a:gd name="T93" fmla="*/ 16172463 h 495"/>
                  <a:gd name="T94" fmla="*/ 6333820 w 956"/>
                  <a:gd name="T95" fmla="*/ 14376119 h 495"/>
                  <a:gd name="T96" fmla="*/ 7917275 w 956"/>
                  <a:gd name="T97" fmla="*/ 12578435 h 495"/>
                  <a:gd name="T98" fmla="*/ 7917275 w 956"/>
                  <a:gd name="T99" fmla="*/ 7188060 h 495"/>
                  <a:gd name="T100" fmla="*/ 7917275 w 956"/>
                  <a:gd name="T101" fmla="*/ 5390374 h 495"/>
                  <a:gd name="T102" fmla="*/ 7917275 w 956"/>
                  <a:gd name="T103" fmla="*/ 5390374 h 495"/>
                  <a:gd name="T104" fmla="*/ 9500729 w 956"/>
                  <a:gd name="T105" fmla="*/ 0 h 495"/>
                  <a:gd name="T106" fmla="*/ 9500729 w 956"/>
                  <a:gd name="T107" fmla="*/ 5390374 h 495"/>
                  <a:gd name="T108" fmla="*/ 9500729 w 956"/>
                  <a:gd name="T109" fmla="*/ 5390374 h 4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6"/>
                  <a:gd name="T166" fmla="*/ 0 h 495"/>
                  <a:gd name="T167" fmla="*/ 956 w 956"/>
                  <a:gd name="T168" fmla="*/ 495 h 4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6" h="495">
                    <a:moveTo>
                      <a:pt x="617" y="40"/>
                    </a:moveTo>
                    <a:lnTo>
                      <a:pt x="630" y="40"/>
                    </a:lnTo>
                    <a:lnTo>
                      <a:pt x="630" y="31"/>
                    </a:lnTo>
                    <a:lnTo>
                      <a:pt x="630" y="40"/>
                    </a:lnTo>
                    <a:lnTo>
                      <a:pt x="642" y="31"/>
                    </a:lnTo>
                    <a:lnTo>
                      <a:pt x="655" y="31"/>
                    </a:lnTo>
                    <a:lnTo>
                      <a:pt x="667" y="31"/>
                    </a:lnTo>
                    <a:lnTo>
                      <a:pt x="655" y="31"/>
                    </a:lnTo>
                    <a:lnTo>
                      <a:pt x="655" y="40"/>
                    </a:lnTo>
                    <a:lnTo>
                      <a:pt x="667" y="40"/>
                    </a:lnTo>
                    <a:lnTo>
                      <a:pt x="667" y="51"/>
                    </a:lnTo>
                    <a:lnTo>
                      <a:pt x="679" y="51"/>
                    </a:lnTo>
                    <a:lnTo>
                      <a:pt x="679" y="40"/>
                    </a:lnTo>
                    <a:lnTo>
                      <a:pt x="679" y="31"/>
                    </a:lnTo>
                    <a:lnTo>
                      <a:pt x="679" y="21"/>
                    </a:lnTo>
                    <a:lnTo>
                      <a:pt x="679" y="11"/>
                    </a:lnTo>
                    <a:lnTo>
                      <a:pt x="693" y="11"/>
                    </a:lnTo>
                    <a:lnTo>
                      <a:pt x="693" y="0"/>
                    </a:lnTo>
                    <a:lnTo>
                      <a:pt x="693" y="11"/>
                    </a:lnTo>
                    <a:lnTo>
                      <a:pt x="704" y="1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8" y="31"/>
                    </a:lnTo>
                    <a:lnTo>
                      <a:pt x="718" y="40"/>
                    </a:lnTo>
                    <a:lnTo>
                      <a:pt x="718" y="51"/>
                    </a:lnTo>
                    <a:lnTo>
                      <a:pt x="729" y="51"/>
                    </a:lnTo>
                    <a:lnTo>
                      <a:pt x="743" y="51"/>
                    </a:lnTo>
                    <a:lnTo>
                      <a:pt x="743" y="61"/>
                    </a:lnTo>
                    <a:lnTo>
                      <a:pt x="743" y="71"/>
                    </a:lnTo>
                    <a:lnTo>
                      <a:pt x="729" y="71"/>
                    </a:lnTo>
                    <a:lnTo>
                      <a:pt x="729" y="81"/>
                    </a:lnTo>
                    <a:lnTo>
                      <a:pt x="718" y="81"/>
                    </a:lnTo>
                    <a:lnTo>
                      <a:pt x="729" y="81"/>
                    </a:lnTo>
                    <a:lnTo>
                      <a:pt x="729" y="92"/>
                    </a:lnTo>
                    <a:lnTo>
                      <a:pt x="729" y="81"/>
                    </a:lnTo>
                    <a:lnTo>
                      <a:pt x="743" y="81"/>
                    </a:lnTo>
                    <a:lnTo>
                      <a:pt x="743" y="92"/>
                    </a:lnTo>
                    <a:lnTo>
                      <a:pt x="756" y="92"/>
                    </a:lnTo>
                    <a:lnTo>
                      <a:pt x="768" y="92"/>
                    </a:lnTo>
                    <a:lnTo>
                      <a:pt x="768" y="101"/>
                    </a:lnTo>
                    <a:lnTo>
                      <a:pt x="780" y="101"/>
                    </a:lnTo>
                    <a:lnTo>
                      <a:pt x="780" y="92"/>
                    </a:lnTo>
                    <a:lnTo>
                      <a:pt x="780" y="81"/>
                    </a:lnTo>
                    <a:lnTo>
                      <a:pt x="792" y="81"/>
                    </a:lnTo>
                    <a:lnTo>
                      <a:pt x="792" y="92"/>
                    </a:lnTo>
                    <a:lnTo>
                      <a:pt x="792" y="81"/>
                    </a:lnTo>
                    <a:lnTo>
                      <a:pt x="805" y="81"/>
                    </a:lnTo>
                    <a:lnTo>
                      <a:pt x="805" y="71"/>
                    </a:lnTo>
                    <a:lnTo>
                      <a:pt x="792" y="71"/>
                    </a:lnTo>
                    <a:lnTo>
                      <a:pt x="805" y="71"/>
                    </a:lnTo>
                    <a:lnTo>
                      <a:pt x="819" y="71"/>
                    </a:lnTo>
                    <a:lnTo>
                      <a:pt x="819" y="81"/>
                    </a:lnTo>
                    <a:lnTo>
                      <a:pt x="830" y="81"/>
                    </a:lnTo>
                    <a:lnTo>
                      <a:pt x="830" y="92"/>
                    </a:lnTo>
                    <a:lnTo>
                      <a:pt x="844" y="92"/>
                    </a:lnTo>
                    <a:lnTo>
                      <a:pt x="857" y="92"/>
                    </a:lnTo>
                    <a:lnTo>
                      <a:pt x="857" y="81"/>
                    </a:lnTo>
                    <a:lnTo>
                      <a:pt x="857" y="92"/>
                    </a:lnTo>
                    <a:lnTo>
                      <a:pt x="869" y="92"/>
                    </a:lnTo>
                    <a:lnTo>
                      <a:pt x="869" y="81"/>
                    </a:lnTo>
                    <a:lnTo>
                      <a:pt x="869" y="92"/>
                    </a:lnTo>
                    <a:lnTo>
                      <a:pt x="881" y="92"/>
                    </a:lnTo>
                    <a:lnTo>
                      <a:pt x="881" y="101"/>
                    </a:lnTo>
                    <a:lnTo>
                      <a:pt x="869" y="101"/>
                    </a:lnTo>
                    <a:lnTo>
                      <a:pt x="869" y="111"/>
                    </a:lnTo>
                    <a:lnTo>
                      <a:pt x="881" y="111"/>
                    </a:lnTo>
                    <a:lnTo>
                      <a:pt x="869" y="111"/>
                    </a:lnTo>
                    <a:lnTo>
                      <a:pt x="869" y="121"/>
                    </a:lnTo>
                    <a:lnTo>
                      <a:pt x="881" y="132"/>
                    </a:lnTo>
                    <a:lnTo>
                      <a:pt x="881" y="142"/>
                    </a:lnTo>
                    <a:lnTo>
                      <a:pt x="869" y="142"/>
                    </a:lnTo>
                    <a:lnTo>
                      <a:pt x="869" y="151"/>
                    </a:lnTo>
                    <a:lnTo>
                      <a:pt x="881" y="151"/>
                    </a:lnTo>
                    <a:lnTo>
                      <a:pt x="881" y="163"/>
                    </a:lnTo>
                    <a:lnTo>
                      <a:pt x="893" y="163"/>
                    </a:lnTo>
                    <a:lnTo>
                      <a:pt x="893" y="151"/>
                    </a:lnTo>
                    <a:lnTo>
                      <a:pt x="906" y="151"/>
                    </a:lnTo>
                    <a:lnTo>
                      <a:pt x="906" y="163"/>
                    </a:lnTo>
                    <a:lnTo>
                      <a:pt x="919" y="163"/>
                    </a:lnTo>
                    <a:lnTo>
                      <a:pt x="906" y="163"/>
                    </a:lnTo>
                    <a:lnTo>
                      <a:pt x="906" y="172"/>
                    </a:lnTo>
                    <a:lnTo>
                      <a:pt x="906" y="18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31" y="192"/>
                    </a:lnTo>
                    <a:lnTo>
                      <a:pt x="931" y="203"/>
                    </a:lnTo>
                    <a:lnTo>
                      <a:pt x="931" y="212"/>
                    </a:lnTo>
                    <a:lnTo>
                      <a:pt x="931" y="222"/>
                    </a:lnTo>
                    <a:lnTo>
                      <a:pt x="919" y="222"/>
                    </a:lnTo>
                    <a:lnTo>
                      <a:pt x="931" y="222"/>
                    </a:lnTo>
                    <a:lnTo>
                      <a:pt x="931" y="232"/>
                    </a:lnTo>
                    <a:lnTo>
                      <a:pt x="931" y="243"/>
                    </a:lnTo>
                    <a:lnTo>
                      <a:pt x="944" y="243"/>
                    </a:lnTo>
                    <a:lnTo>
                      <a:pt x="944" y="252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56" y="273"/>
                    </a:lnTo>
                    <a:lnTo>
                      <a:pt x="944" y="273"/>
                    </a:lnTo>
                    <a:lnTo>
                      <a:pt x="931" y="27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44" y="292"/>
                    </a:lnTo>
                    <a:lnTo>
                      <a:pt x="931" y="292"/>
                    </a:lnTo>
                    <a:lnTo>
                      <a:pt x="944" y="292"/>
                    </a:lnTo>
                    <a:lnTo>
                      <a:pt x="944" y="304"/>
                    </a:lnTo>
                    <a:lnTo>
                      <a:pt x="944" y="313"/>
                    </a:lnTo>
                    <a:lnTo>
                      <a:pt x="931" y="313"/>
                    </a:lnTo>
                    <a:lnTo>
                      <a:pt x="919" y="313"/>
                    </a:lnTo>
                    <a:lnTo>
                      <a:pt x="919" y="323"/>
                    </a:lnTo>
                    <a:lnTo>
                      <a:pt x="919" y="313"/>
                    </a:lnTo>
                    <a:lnTo>
                      <a:pt x="906" y="313"/>
                    </a:lnTo>
                    <a:lnTo>
                      <a:pt x="906" y="323"/>
                    </a:lnTo>
                    <a:lnTo>
                      <a:pt x="919" y="323"/>
                    </a:lnTo>
                    <a:lnTo>
                      <a:pt x="919" y="333"/>
                    </a:lnTo>
                    <a:lnTo>
                      <a:pt x="919" y="344"/>
                    </a:lnTo>
                    <a:lnTo>
                      <a:pt x="919" y="354"/>
                    </a:lnTo>
                    <a:lnTo>
                      <a:pt x="906" y="354"/>
                    </a:lnTo>
                    <a:lnTo>
                      <a:pt x="893" y="354"/>
                    </a:lnTo>
                    <a:lnTo>
                      <a:pt x="893" y="344"/>
                    </a:lnTo>
                    <a:lnTo>
                      <a:pt x="881" y="344"/>
                    </a:lnTo>
                    <a:lnTo>
                      <a:pt x="869" y="344"/>
                    </a:lnTo>
                    <a:lnTo>
                      <a:pt x="857" y="344"/>
                    </a:lnTo>
                    <a:lnTo>
                      <a:pt x="857" y="354"/>
                    </a:lnTo>
                    <a:lnTo>
                      <a:pt x="857" y="363"/>
                    </a:lnTo>
                    <a:lnTo>
                      <a:pt x="844" y="363"/>
                    </a:lnTo>
                    <a:lnTo>
                      <a:pt x="844" y="375"/>
                    </a:lnTo>
                    <a:lnTo>
                      <a:pt x="844" y="384"/>
                    </a:lnTo>
                    <a:lnTo>
                      <a:pt x="844" y="394"/>
                    </a:lnTo>
                    <a:lnTo>
                      <a:pt x="830" y="394"/>
                    </a:lnTo>
                    <a:lnTo>
                      <a:pt x="819" y="394"/>
                    </a:lnTo>
                    <a:lnTo>
                      <a:pt x="805" y="394"/>
                    </a:lnTo>
                    <a:lnTo>
                      <a:pt x="805" y="404"/>
                    </a:lnTo>
                    <a:lnTo>
                      <a:pt x="805" y="415"/>
                    </a:lnTo>
                    <a:lnTo>
                      <a:pt x="805" y="424"/>
                    </a:lnTo>
                    <a:lnTo>
                      <a:pt x="805" y="434"/>
                    </a:lnTo>
                    <a:lnTo>
                      <a:pt x="819" y="434"/>
                    </a:lnTo>
                    <a:lnTo>
                      <a:pt x="819" y="444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64"/>
                    </a:lnTo>
                    <a:lnTo>
                      <a:pt x="830" y="475"/>
                    </a:lnTo>
                    <a:lnTo>
                      <a:pt x="819" y="475"/>
                    </a:lnTo>
                    <a:lnTo>
                      <a:pt x="819" y="484"/>
                    </a:lnTo>
                    <a:lnTo>
                      <a:pt x="805" y="484"/>
                    </a:lnTo>
                    <a:lnTo>
                      <a:pt x="805" y="495"/>
                    </a:lnTo>
                    <a:lnTo>
                      <a:pt x="792" y="495"/>
                    </a:lnTo>
                    <a:lnTo>
                      <a:pt x="780" y="495"/>
                    </a:lnTo>
                    <a:lnTo>
                      <a:pt x="768" y="495"/>
                    </a:lnTo>
                    <a:lnTo>
                      <a:pt x="768" y="484"/>
                    </a:lnTo>
                    <a:lnTo>
                      <a:pt x="756" y="484"/>
                    </a:lnTo>
                    <a:lnTo>
                      <a:pt x="743" y="484"/>
                    </a:lnTo>
                    <a:lnTo>
                      <a:pt x="729" y="484"/>
                    </a:lnTo>
                    <a:lnTo>
                      <a:pt x="729" y="475"/>
                    </a:lnTo>
                    <a:lnTo>
                      <a:pt x="718" y="475"/>
                    </a:lnTo>
                    <a:lnTo>
                      <a:pt x="704" y="475"/>
                    </a:lnTo>
                    <a:lnTo>
                      <a:pt x="704" y="464"/>
                    </a:lnTo>
                    <a:lnTo>
                      <a:pt x="693" y="455"/>
                    </a:lnTo>
                    <a:lnTo>
                      <a:pt x="679" y="455"/>
                    </a:lnTo>
                    <a:lnTo>
                      <a:pt x="679" y="444"/>
                    </a:lnTo>
                    <a:lnTo>
                      <a:pt x="667" y="444"/>
                    </a:lnTo>
                    <a:lnTo>
                      <a:pt x="655" y="444"/>
                    </a:lnTo>
                    <a:lnTo>
                      <a:pt x="655" y="43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30" y="424"/>
                    </a:lnTo>
                    <a:lnTo>
                      <a:pt x="617" y="424"/>
                    </a:lnTo>
                    <a:lnTo>
                      <a:pt x="617" y="415"/>
                    </a:lnTo>
                    <a:lnTo>
                      <a:pt x="617" y="404"/>
                    </a:lnTo>
                    <a:lnTo>
                      <a:pt x="603" y="404"/>
                    </a:lnTo>
                    <a:lnTo>
                      <a:pt x="603" y="394"/>
                    </a:lnTo>
                    <a:lnTo>
                      <a:pt x="592" y="394"/>
                    </a:lnTo>
                    <a:lnTo>
                      <a:pt x="592" y="384"/>
                    </a:lnTo>
                    <a:lnTo>
                      <a:pt x="592" y="394"/>
                    </a:lnTo>
                    <a:lnTo>
                      <a:pt x="579" y="394"/>
                    </a:lnTo>
                    <a:lnTo>
                      <a:pt x="579" y="384"/>
                    </a:lnTo>
                    <a:lnTo>
                      <a:pt x="566" y="384"/>
                    </a:lnTo>
                    <a:lnTo>
                      <a:pt x="554" y="384"/>
                    </a:lnTo>
                    <a:lnTo>
                      <a:pt x="541" y="384"/>
                    </a:lnTo>
                    <a:lnTo>
                      <a:pt x="541" y="375"/>
                    </a:lnTo>
                    <a:lnTo>
                      <a:pt x="529" y="375"/>
                    </a:lnTo>
                    <a:lnTo>
                      <a:pt x="516" y="375"/>
                    </a:lnTo>
                    <a:lnTo>
                      <a:pt x="502" y="375"/>
                    </a:lnTo>
                    <a:lnTo>
                      <a:pt x="502" y="363"/>
                    </a:lnTo>
                    <a:lnTo>
                      <a:pt x="491" y="363"/>
                    </a:lnTo>
                    <a:lnTo>
                      <a:pt x="491" y="354"/>
                    </a:lnTo>
                    <a:lnTo>
                      <a:pt x="478" y="354"/>
                    </a:lnTo>
                    <a:lnTo>
                      <a:pt x="466" y="354"/>
                    </a:lnTo>
                    <a:lnTo>
                      <a:pt x="454" y="354"/>
                    </a:lnTo>
                    <a:lnTo>
                      <a:pt x="454" y="344"/>
                    </a:lnTo>
                    <a:lnTo>
                      <a:pt x="440" y="344"/>
                    </a:lnTo>
                    <a:lnTo>
                      <a:pt x="429" y="344"/>
                    </a:lnTo>
                    <a:lnTo>
                      <a:pt x="429" y="333"/>
                    </a:lnTo>
                    <a:lnTo>
                      <a:pt x="415" y="333"/>
                    </a:lnTo>
                    <a:lnTo>
                      <a:pt x="404" y="333"/>
                    </a:lnTo>
                    <a:lnTo>
                      <a:pt x="404" y="323"/>
                    </a:lnTo>
                    <a:lnTo>
                      <a:pt x="404" y="333"/>
                    </a:lnTo>
                    <a:lnTo>
                      <a:pt x="390" y="333"/>
                    </a:lnTo>
                    <a:lnTo>
                      <a:pt x="390" y="323"/>
                    </a:lnTo>
                    <a:lnTo>
                      <a:pt x="390" y="313"/>
                    </a:lnTo>
                    <a:lnTo>
                      <a:pt x="377" y="313"/>
                    </a:lnTo>
                    <a:lnTo>
                      <a:pt x="365" y="313"/>
                    </a:lnTo>
                    <a:lnTo>
                      <a:pt x="365" y="304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28" y="304"/>
                    </a:lnTo>
                    <a:lnTo>
                      <a:pt x="328" y="292"/>
                    </a:lnTo>
                    <a:lnTo>
                      <a:pt x="314" y="292"/>
                    </a:lnTo>
                    <a:lnTo>
                      <a:pt x="303" y="292"/>
                    </a:lnTo>
                    <a:lnTo>
                      <a:pt x="303" y="304"/>
                    </a:lnTo>
                    <a:lnTo>
                      <a:pt x="303" y="292"/>
                    </a:lnTo>
                    <a:lnTo>
                      <a:pt x="289" y="292"/>
                    </a:lnTo>
                    <a:lnTo>
                      <a:pt x="289" y="283"/>
                    </a:lnTo>
                    <a:lnTo>
                      <a:pt x="276" y="283"/>
                    </a:lnTo>
                    <a:lnTo>
                      <a:pt x="264" y="283"/>
                    </a:lnTo>
                    <a:lnTo>
                      <a:pt x="264" y="273"/>
                    </a:lnTo>
                    <a:lnTo>
                      <a:pt x="252" y="273"/>
                    </a:lnTo>
                    <a:lnTo>
                      <a:pt x="252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43"/>
                    </a:lnTo>
                    <a:lnTo>
                      <a:pt x="213" y="243"/>
                    </a:lnTo>
                    <a:lnTo>
                      <a:pt x="202" y="243"/>
                    </a:lnTo>
                    <a:lnTo>
                      <a:pt x="202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51" y="222"/>
                    </a:lnTo>
                    <a:lnTo>
                      <a:pt x="139" y="222"/>
                    </a:lnTo>
                    <a:lnTo>
                      <a:pt x="139" y="212"/>
                    </a:lnTo>
                    <a:lnTo>
                      <a:pt x="139" y="203"/>
                    </a:lnTo>
                    <a:lnTo>
                      <a:pt x="126" y="203"/>
                    </a:lnTo>
                    <a:lnTo>
                      <a:pt x="114" y="203"/>
                    </a:lnTo>
                    <a:lnTo>
                      <a:pt x="114" y="19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2"/>
                    </a:lnTo>
                    <a:lnTo>
                      <a:pt x="76" y="182"/>
                    </a:lnTo>
                    <a:lnTo>
                      <a:pt x="62" y="182"/>
                    </a:lnTo>
                    <a:lnTo>
                      <a:pt x="62" y="172"/>
                    </a:lnTo>
                    <a:lnTo>
                      <a:pt x="50" y="172"/>
                    </a:lnTo>
                    <a:lnTo>
                      <a:pt x="38" y="172"/>
                    </a:lnTo>
                    <a:lnTo>
                      <a:pt x="38" y="163"/>
                    </a:lnTo>
                    <a:lnTo>
                      <a:pt x="25" y="163"/>
                    </a:lnTo>
                    <a:lnTo>
                      <a:pt x="13" y="163"/>
                    </a:lnTo>
                    <a:lnTo>
                      <a:pt x="13" y="151"/>
                    </a:lnTo>
                    <a:lnTo>
                      <a:pt x="0" y="151"/>
                    </a:lnTo>
                    <a:lnTo>
                      <a:pt x="0" y="142"/>
                    </a:lnTo>
                    <a:lnTo>
                      <a:pt x="13" y="142"/>
                    </a:lnTo>
                    <a:lnTo>
                      <a:pt x="13" y="132"/>
                    </a:lnTo>
                    <a:lnTo>
                      <a:pt x="13" y="121"/>
                    </a:lnTo>
                    <a:lnTo>
                      <a:pt x="25" y="12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38" y="101"/>
                    </a:lnTo>
                    <a:lnTo>
                      <a:pt x="38" y="92"/>
                    </a:lnTo>
                    <a:lnTo>
                      <a:pt x="50" y="92"/>
                    </a:lnTo>
                    <a:lnTo>
                      <a:pt x="62" y="92"/>
                    </a:lnTo>
                    <a:lnTo>
                      <a:pt x="62" y="81"/>
                    </a:lnTo>
                    <a:lnTo>
                      <a:pt x="62" y="92"/>
                    </a:lnTo>
                    <a:lnTo>
                      <a:pt x="76" y="92"/>
                    </a:lnTo>
                    <a:lnTo>
                      <a:pt x="87" y="92"/>
                    </a:lnTo>
                    <a:lnTo>
                      <a:pt x="101" y="92"/>
                    </a:lnTo>
                    <a:lnTo>
                      <a:pt x="114" y="92"/>
                    </a:lnTo>
                    <a:lnTo>
                      <a:pt x="126" y="92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51" y="101"/>
                    </a:lnTo>
                    <a:lnTo>
                      <a:pt x="151" y="111"/>
                    </a:lnTo>
                    <a:lnTo>
                      <a:pt x="151" y="121"/>
                    </a:lnTo>
                    <a:lnTo>
                      <a:pt x="139" y="121"/>
                    </a:lnTo>
                    <a:lnTo>
                      <a:pt x="151" y="121"/>
                    </a:lnTo>
                    <a:lnTo>
                      <a:pt x="151" y="132"/>
                    </a:lnTo>
                    <a:lnTo>
                      <a:pt x="163" y="132"/>
                    </a:lnTo>
                    <a:lnTo>
                      <a:pt x="163" y="142"/>
                    </a:lnTo>
                    <a:lnTo>
                      <a:pt x="163" y="151"/>
                    </a:lnTo>
                    <a:lnTo>
                      <a:pt x="177" y="151"/>
                    </a:lnTo>
                    <a:lnTo>
                      <a:pt x="177" y="163"/>
                    </a:lnTo>
                    <a:lnTo>
                      <a:pt x="188" y="163"/>
                    </a:lnTo>
                    <a:lnTo>
                      <a:pt x="202" y="163"/>
                    </a:lnTo>
                    <a:lnTo>
                      <a:pt x="202" y="151"/>
                    </a:lnTo>
                    <a:lnTo>
                      <a:pt x="202" y="142"/>
                    </a:lnTo>
                    <a:lnTo>
                      <a:pt x="213" y="142"/>
                    </a:lnTo>
                    <a:lnTo>
                      <a:pt x="227" y="142"/>
                    </a:lnTo>
                    <a:lnTo>
                      <a:pt x="227" y="151"/>
                    </a:lnTo>
                    <a:lnTo>
                      <a:pt x="227" y="163"/>
                    </a:lnTo>
                    <a:lnTo>
                      <a:pt x="213" y="163"/>
                    </a:lnTo>
                    <a:lnTo>
                      <a:pt x="227" y="163"/>
                    </a:lnTo>
                    <a:lnTo>
                      <a:pt x="227" y="17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27" y="182"/>
                    </a:lnTo>
                    <a:lnTo>
                      <a:pt x="240" y="182"/>
                    </a:lnTo>
                    <a:lnTo>
                      <a:pt x="240" y="172"/>
                    </a:lnTo>
                    <a:lnTo>
                      <a:pt x="240" y="163"/>
                    </a:lnTo>
                    <a:lnTo>
                      <a:pt x="252" y="163"/>
                    </a:lnTo>
                    <a:lnTo>
                      <a:pt x="252" y="151"/>
                    </a:lnTo>
                    <a:lnTo>
                      <a:pt x="264" y="151"/>
                    </a:lnTo>
                    <a:lnTo>
                      <a:pt x="264" y="142"/>
                    </a:lnTo>
                    <a:lnTo>
                      <a:pt x="264" y="132"/>
                    </a:lnTo>
                    <a:lnTo>
                      <a:pt x="276" y="132"/>
                    </a:lnTo>
                    <a:lnTo>
                      <a:pt x="289" y="132"/>
                    </a:lnTo>
                    <a:lnTo>
                      <a:pt x="289" y="142"/>
                    </a:lnTo>
                    <a:lnTo>
                      <a:pt x="303" y="142"/>
                    </a:lnTo>
                    <a:lnTo>
                      <a:pt x="303" y="151"/>
                    </a:lnTo>
                    <a:lnTo>
                      <a:pt x="314" y="151"/>
                    </a:lnTo>
                    <a:lnTo>
                      <a:pt x="314" y="142"/>
                    </a:lnTo>
                    <a:lnTo>
                      <a:pt x="328" y="142"/>
                    </a:lnTo>
                    <a:lnTo>
                      <a:pt x="341" y="142"/>
                    </a:lnTo>
                    <a:lnTo>
                      <a:pt x="353" y="142"/>
                    </a:lnTo>
                    <a:lnTo>
                      <a:pt x="365" y="132"/>
                    </a:lnTo>
                    <a:lnTo>
                      <a:pt x="365" y="142"/>
                    </a:lnTo>
                    <a:lnTo>
                      <a:pt x="377" y="142"/>
                    </a:lnTo>
                    <a:lnTo>
                      <a:pt x="390" y="142"/>
                    </a:lnTo>
                    <a:lnTo>
                      <a:pt x="404" y="142"/>
                    </a:lnTo>
                    <a:lnTo>
                      <a:pt x="404" y="132"/>
                    </a:lnTo>
                    <a:lnTo>
                      <a:pt x="390" y="132"/>
                    </a:lnTo>
                    <a:lnTo>
                      <a:pt x="404" y="132"/>
                    </a:lnTo>
                    <a:lnTo>
                      <a:pt x="404" y="121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1"/>
                    </a:lnTo>
                    <a:lnTo>
                      <a:pt x="440" y="111"/>
                    </a:lnTo>
                    <a:lnTo>
                      <a:pt x="440" y="101"/>
                    </a:lnTo>
                    <a:lnTo>
                      <a:pt x="454" y="101"/>
                    </a:lnTo>
                    <a:lnTo>
                      <a:pt x="454" y="92"/>
                    </a:lnTo>
                    <a:lnTo>
                      <a:pt x="454" y="81"/>
                    </a:lnTo>
                    <a:lnTo>
                      <a:pt x="466" y="81"/>
                    </a:lnTo>
                    <a:lnTo>
                      <a:pt x="466" y="71"/>
                    </a:lnTo>
                    <a:lnTo>
                      <a:pt x="466" y="61"/>
                    </a:lnTo>
                    <a:lnTo>
                      <a:pt x="466" y="51"/>
                    </a:lnTo>
                    <a:lnTo>
                      <a:pt x="454" y="51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66" y="31"/>
                    </a:lnTo>
                    <a:lnTo>
                      <a:pt x="478" y="31"/>
                    </a:lnTo>
                    <a:lnTo>
                      <a:pt x="478" y="21"/>
                    </a:lnTo>
                    <a:lnTo>
                      <a:pt x="478" y="3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502" y="21"/>
                    </a:lnTo>
                    <a:lnTo>
                      <a:pt x="502" y="11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29" y="0"/>
                    </a:lnTo>
                    <a:lnTo>
                      <a:pt x="529" y="11"/>
                    </a:lnTo>
                    <a:lnTo>
                      <a:pt x="541" y="11"/>
                    </a:lnTo>
                    <a:lnTo>
                      <a:pt x="554" y="11"/>
                    </a:lnTo>
                    <a:lnTo>
                      <a:pt x="554" y="21"/>
                    </a:lnTo>
                    <a:lnTo>
                      <a:pt x="554" y="11"/>
                    </a:lnTo>
                    <a:lnTo>
                      <a:pt x="566" y="11"/>
                    </a:lnTo>
                    <a:lnTo>
                      <a:pt x="579" y="11"/>
                    </a:lnTo>
                    <a:lnTo>
                      <a:pt x="592" y="11"/>
                    </a:lnTo>
                    <a:lnTo>
                      <a:pt x="579" y="11"/>
                    </a:lnTo>
                    <a:lnTo>
                      <a:pt x="579" y="21"/>
                    </a:lnTo>
                    <a:lnTo>
                      <a:pt x="579" y="31"/>
                    </a:lnTo>
                    <a:lnTo>
                      <a:pt x="592" y="31"/>
                    </a:lnTo>
                    <a:lnTo>
                      <a:pt x="592" y="40"/>
                    </a:lnTo>
                    <a:lnTo>
                      <a:pt x="603" y="40"/>
                    </a:lnTo>
                    <a:lnTo>
                      <a:pt x="617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5E39803E-FC46-DFFD-D196-058993F4719C}"/>
                  </a:ext>
                </a:extLst>
              </p:cNvPr>
              <p:cNvSpPr/>
              <p:nvPr/>
            </p:nvSpPr>
            <p:spPr bwMode="auto">
              <a:xfrm>
                <a:off x="3125316" y="4383466"/>
                <a:ext cx="596900" cy="922338"/>
              </a:xfrm>
              <a:custGeom>
                <a:avLst/>
                <a:gdLst>
                  <a:gd name="T0" fmla="*/ 6312024 w 517"/>
                  <a:gd name="T1" fmla="*/ 12529708 h 635"/>
                  <a:gd name="T2" fmla="*/ 6312024 w 517"/>
                  <a:gd name="T3" fmla="*/ 16110196 h 635"/>
                  <a:gd name="T4" fmla="*/ 6312024 w 517"/>
                  <a:gd name="T5" fmla="*/ 17899771 h 635"/>
                  <a:gd name="T6" fmla="*/ 6312024 w 517"/>
                  <a:gd name="T7" fmla="*/ 19689347 h 635"/>
                  <a:gd name="T8" fmla="*/ 6312024 w 517"/>
                  <a:gd name="T9" fmla="*/ 23269840 h 635"/>
                  <a:gd name="T10" fmla="*/ 6312024 w 517"/>
                  <a:gd name="T11" fmla="*/ 21480260 h 635"/>
                  <a:gd name="T12" fmla="*/ 4734645 w 517"/>
                  <a:gd name="T13" fmla="*/ 17899771 h 635"/>
                  <a:gd name="T14" fmla="*/ 4734645 w 517"/>
                  <a:gd name="T15" fmla="*/ 17899771 h 635"/>
                  <a:gd name="T16" fmla="*/ 4734645 w 517"/>
                  <a:gd name="T17" fmla="*/ 19689347 h 635"/>
                  <a:gd name="T18" fmla="*/ 4734645 w 517"/>
                  <a:gd name="T19" fmla="*/ 23269840 h 635"/>
                  <a:gd name="T20" fmla="*/ 4734645 w 517"/>
                  <a:gd name="T21" fmla="*/ 25059416 h 635"/>
                  <a:gd name="T22" fmla="*/ 4734645 w 517"/>
                  <a:gd name="T23" fmla="*/ 28639904 h 635"/>
                  <a:gd name="T24" fmla="*/ 4734645 w 517"/>
                  <a:gd name="T25" fmla="*/ 28639904 h 635"/>
                  <a:gd name="T26" fmla="*/ 6312024 w 517"/>
                  <a:gd name="T27" fmla="*/ 34009967 h 635"/>
                  <a:gd name="T28" fmla="*/ 6312024 w 517"/>
                  <a:gd name="T29" fmla="*/ 37589118 h 635"/>
                  <a:gd name="T30" fmla="*/ 6312024 w 517"/>
                  <a:gd name="T31" fmla="*/ 41169606 h 635"/>
                  <a:gd name="T32" fmla="*/ 6312024 w 517"/>
                  <a:gd name="T33" fmla="*/ 42959182 h 635"/>
                  <a:gd name="T34" fmla="*/ 6312024 w 517"/>
                  <a:gd name="T35" fmla="*/ 44748768 h 635"/>
                  <a:gd name="T36" fmla="*/ 6312024 w 517"/>
                  <a:gd name="T37" fmla="*/ 42959182 h 635"/>
                  <a:gd name="T38" fmla="*/ 7890657 w 517"/>
                  <a:gd name="T39" fmla="*/ 42959182 h 635"/>
                  <a:gd name="T40" fmla="*/ 7890657 w 517"/>
                  <a:gd name="T41" fmla="*/ 42959182 h 635"/>
                  <a:gd name="T42" fmla="*/ 7890657 w 517"/>
                  <a:gd name="T43" fmla="*/ 42959182 h 635"/>
                  <a:gd name="T44" fmla="*/ 7890657 w 517"/>
                  <a:gd name="T45" fmla="*/ 46539680 h 635"/>
                  <a:gd name="T46" fmla="*/ 7890657 w 517"/>
                  <a:gd name="T47" fmla="*/ 50118831 h 635"/>
                  <a:gd name="T48" fmla="*/ 7890657 w 517"/>
                  <a:gd name="T49" fmla="*/ 51909744 h 635"/>
                  <a:gd name="T50" fmla="*/ 6312024 w 517"/>
                  <a:gd name="T51" fmla="*/ 55488895 h 635"/>
                  <a:gd name="T52" fmla="*/ 6312024 w 517"/>
                  <a:gd name="T53" fmla="*/ 57278470 h 635"/>
                  <a:gd name="T54" fmla="*/ 4734645 w 517"/>
                  <a:gd name="T55" fmla="*/ 57278470 h 635"/>
                  <a:gd name="T56" fmla="*/ 4734645 w 517"/>
                  <a:gd name="T57" fmla="*/ 55488895 h 635"/>
                  <a:gd name="T58" fmla="*/ 3156012 w 517"/>
                  <a:gd name="T59" fmla="*/ 57278470 h 635"/>
                  <a:gd name="T60" fmla="*/ 3156012 w 517"/>
                  <a:gd name="T61" fmla="*/ 57278470 h 635"/>
                  <a:gd name="T62" fmla="*/ 3156012 w 517"/>
                  <a:gd name="T63" fmla="*/ 57278470 h 635"/>
                  <a:gd name="T64" fmla="*/ 3156012 w 517"/>
                  <a:gd name="T65" fmla="*/ 57278470 h 635"/>
                  <a:gd name="T66" fmla="*/ 3156012 w 517"/>
                  <a:gd name="T67" fmla="*/ 53699319 h 635"/>
                  <a:gd name="T68" fmla="*/ 3156012 w 517"/>
                  <a:gd name="T69" fmla="*/ 50118831 h 635"/>
                  <a:gd name="T70" fmla="*/ 3156012 w 517"/>
                  <a:gd name="T71" fmla="*/ 50118831 h 635"/>
                  <a:gd name="T72" fmla="*/ 3156012 w 517"/>
                  <a:gd name="T73" fmla="*/ 46539680 h 635"/>
                  <a:gd name="T74" fmla="*/ 3156012 w 517"/>
                  <a:gd name="T75" fmla="*/ 42959182 h 635"/>
                  <a:gd name="T76" fmla="*/ 3156012 w 517"/>
                  <a:gd name="T77" fmla="*/ 42959182 h 635"/>
                  <a:gd name="T78" fmla="*/ 3156012 w 517"/>
                  <a:gd name="T79" fmla="*/ 42959182 h 635"/>
                  <a:gd name="T80" fmla="*/ 3156012 w 517"/>
                  <a:gd name="T81" fmla="*/ 42959182 h 635"/>
                  <a:gd name="T82" fmla="*/ 0 w 517"/>
                  <a:gd name="T83" fmla="*/ 37589118 h 635"/>
                  <a:gd name="T84" fmla="*/ 0 w 517"/>
                  <a:gd name="T85" fmla="*/ 35799543 h 635"/>
                  <a:gd name="T86" fmla="*/ 3156012 w 517"/>
                  <a:gd name="T87" fmla="*/ 32219055 h 635"/>
                  <a:gd name="T88" fmla="*/ 3156012 w 517"/>
                  <a:gd name="T89" fmla="*/ 28639904 h 635"/>
                  <a:gd name="T90" fmla="*/ 3156012 w 517"/>
                  <a:gd name="T91" fmla="*/ 23269840 h 635"/>
                  <a:gd name="T92" fmla="*/ 3156012 w 517"/>
                  <a:gd name="T93" fmla="*/ 19689347 h 635"/>
                  <a:gd name="T94" fmla="*/ 3156012 w 517"/>
                  <a:gd name="T95" fmla="*/ 19689347 h 635"/>
                  <a:gd name="T96" fmla="*/ 3156012 w 517"/>
                  <a:gd name="T97" fmla="*/ 17899771 h 635"/>
                  <a:gd name="T98" fmla="*/ 3156012 w 517"/>
                  <a:gd name="T99" fmla="*/ 17899771 h 635"/>
                  <a:gd name="T100" fmla="*/ 3156012 w 517"/>
                  <a:gd name="T101" fmla="*/ 16110196 h 635"/>
                  <a:gd name="T102" fmla="*/ 3156012 w 517"/>
                  <a:gd name="T103" fmla="*/ 12529708 h 635"/>
                  <a:gd name="T104" fmla="*/ 3156012 w 517"/>
                  <a:gd name="T105" fmla="*/ 7159642 h 635"/>
                  <a:gd name="T106" fmla="*/ 3156012 w 517"/>
                  <a:gd name="T107" fmla="*/ 5370065 h 635"/>
                  <a:gd name="T108" fmla="*/ 3156012 w 517"/>
                  <a:gd name="T109" fmla="*/ 5370065 h 635"/>
                  <a:gd name="T110" fmla="*/ 3156012 w 517"/>
                  <a:gd name="T111" fmla="*/ 0 h 635"/>
                  <a:gd name="T112" fmla="*/ 3156012 w 517"/>
                  <a:gd name="T113" fmla="*/ 5370065 h 635"/>
                  <a:gd name="T114" fmla="*/ 3156012 w 517"/>
                  <a:gd name="T115" fmla="*/ 5370065 h 635"/>
                  <a:gd name="T116" fmla="*/ 3156012 w 517"/>
                  <a:gd name="T117" fmla="*/ 5370065 h 635"/>
                  <a:gd name="T118" fmla="*/ 4734645 w 517"/>
                  <a:gd name="T119" fmla="*/ 5370065 h 635"/>
                  <a:gd name="T120" fmla="*/ 4734645 w 517"/>
                  <a:gd name="T121" fmla="*/ 7159642 h 635"/>
                  <a:gd name="T122" fmla="*/ 4734645 w 517"/>
                  <a:gd name="T123" fmla="*/ 7159642 h 6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7"/>
                  <a:gd name="T187" fmla="*/ 0 h 635"/>
                  <a:gd name="T188" fmla="*/ 517 w 517"/>
                  <a:gd name="T189" fmla="*/ 635 h 6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7" h="635">
                    <a:moveTo>
                      <a:pt x="328" y="100"/>
                    </a:moveTo>
                    <a:lnTo>
                      <a:pt x="341" y="10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54" y="120"/>
                    </a:lnTo>
                    <a:lnTo>
                      <a:pt x="354" y="129"/>
                    </a:lnTo>
                    <a:lnTo>
                      <a:pt x="366" y="129"/>
                    </a:lnTo>
                    <a:lnTo>
                      <a:pt x="354" y="129"/>
                    </a:lnTo>
                    <a:lnTo>
                      <a:pt x="354" y="141"/>
                    </a:lnTo>
                    <a:lnTo>
                      <a:pt x="366" y="141"/>
                    </a:lnTo>
                    <a:lnTo>
                      <a:pt x="366" y="150"/>
                    </a:lnTo>
                    <a:lnTo>
                      <a:pt x="366" y="160"/>
                    </a:lnTo>
                    <a:lnTo>
                      <a:pt x="379" y="160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91" y="181"/>
                    </a:lnTo>
                    <a:lnTo>
                      <a:pt x="391" y="191"/>
                    </a:lnTo>
                    <a:lnTo>
                      <a:pt x="391" y="200"/>
                    </a:lnTo>
                    <a:lnTo>
                      <a:pt x="404" y="200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17" y="221"/>
                    </a:lnTo>
                    <a:lnTo>
                      <a:pt x="429" y="221"/>
                    </a:lnTo>
                    <a:lnTo>
                      <a:pt x="429" y="231"/>
                    </a:lnTo>
                    <a:lnTo>
                      <a:pt x="429" y="241"/>
                    </a:lnTo>
                    <a:lnTo>
                      <a:pt x="417" y="241"/>
                    </a:lnTo>
                    <a:lnTo>
                      <a:pt x="417" y="231"/>
                    </a:lnTo>
                    <a:lnTo>
                      <a:pt x="404" y="231"/>
                    </a:lnTo>
                    <a:lnTo>
                      <a:pt x="391" y="231"/>
                    </a:lnTo>
                    <a:lnTo>
                      <a:pt x="379" y="231"/>
                    </a:lnTo>
                    <a:lnTo>
                      <a:pt x="366" y="231"/>
                    </a:lnTo>
                    <a:lnTo>
                      <a:pt x="366" y="221"/>
                    </a:lnTo>
                    <a:lnTo>
                      <a:pt x="354" y="221"/>
                    </a:lnTo>
                    <a:lnTo>
                      <a:pt x="354" y="212"/>
                    </a:lnTo>
                    <a:lnTo>
                      <a:pt x="341" y="212"/>
                    </a:lnTo>
                    <a:lnTo>
                      <a:pt x="341" y="200"/>
                    </a:lnTo>
                    <a:lnTo>
                      <a:pt x="328" y="200"/>
                    </a:lnTo>
                    <a:lnTo>
                      <a:pt x="316" y="200"/>
                    </a:lnTo>
                    <a:lnTo>
                      <a:pt x="316" y="191"/>
                    </a:lnTo>
                    <a:lnTo>
                      <a:pt x="316" y="181"/>
                    </a:lnTo>
                    <a:lnTo>
                      <a:pt x="303" y="18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290" y="200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290" y="221"/>
                    </a:lnTo>
                    <a:lnTo>
                      <a:pt x="290" y="231"/>
                    </a:lnTo>
                    <a:lnTo>
                      <a:pt x="290" y="241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303" y="261"/>
                    </a:lnTo>
                    <a:lnTo>
                      <a:pt x="290" y="261"/>
                    </a:lnTo>
                    <a:lnTo>
                      <a:pt x="303" y="261"/>
                    </a:lnTo>
                    <a:lnTo>
                      <a:pt x="303" y="27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28" y="281"/>
                    </a:lnTo>
                    <a:lnTo>
                      <a:pt x="328" y="292"/>
                    </a:lnTo>
                    <a:lnTo>
                      <a:pt x="316" y="292"/>
                    </a:lnTo>
                    <a:lnTo>
                      <a:pt x="316" y="301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28" y="321"/>
                    </a:lnTo>
                    <a:lnTo>
                      <a:pt x="328" y="332"/>
                    </a:lnTo>
                    <a:lnTo>
                      <a:pt x="341" y="332"/>
                    </a:lnTo>
                    <a:lnTo>
                      <a:pt x="341" y="341"/>
                    </a:lnTo>
                    <a:lnTo>
                      <a:pt x="341" y="352"/>
                    </a:lnTo>
                    <a:lnTo>
                      <a:pt x="341" y="361"/>
                    </a:lnTo>
                    <a:lnTo>
                      <a:pt x="354" y="361"/>
                    </a:lnTo>
                    <a:lnTo>
                      <a:pt x="354" y="372"/>
                    </a:lnTo>
                    <a:lnTo>
                      <a:pt x="354" y="383"/>
                    </a:lnTo>
                    <a:lnTo>
                      <a:pt x="366" y="383"/>
                    </a:lnTo>
                    <a:lnTo>
                      <a:pt x="366" y="392"/>
                    </a:lnTo>
                    <a:lnTo>
                      <a:pt x="354" y="392"/>
                    </a:lnTo>
                    <a:lnTo>
                      <a:pt x="354" y="403"/>
                    </a:lnTo>
                    <a:lnTo>
                      <a:pt x="354" y="412"/>
                    </a:lnTo>
                    <a:lnTo>
                      <a:pt x="341" y="412"/>
                    </a:lnTo>
                    <a:lnTo>
                      <a:pt x="354" y="412"/>
                    </a:lnTo>
                    <a:lnTo>
                      <a:pt x="354" y="423"/>
                    </a:lnTo>
                    <a:lnTo>
                      <a:pt x="354" y="432"/>
                    </a:lnTo>
                    <a:lnTo>
                      <a:pt x="366" y="432"/>
                    </a:lnTo>
                    <a:lnTo>
                      <a:pt x="366" y="443"/>
                    </a:lnTo>
                    <a:lnTo>
                      <a:pt x="354" y="443"/>
                    </a:lnTo>
                    <a:lnTo>
                      <a:pt x="366" y="453"/>
                    </a:lnTo>
                    <a:lnTo>
                      <a:pt x="366" y="463"/>
                    </a:lnTo>
                    <a:lnTo>
                      <a:pt x="354" y="463"/>
                    </a:lnTo>
                    <a:lnTo>
                      <a:pt x="354" y="472"/>
                    </a:lnTo>
                    <a:lnTo>
                      <a:pt x="354" y="483"/>
                    </a:lnTo>
                    <a:lnTo>
                      <a:pt x="366" y="483"/>
                    </a:lnTo>
                    <a:lnTo>
                      <a:pt x="366" y="493"/>
                    </a:lnTo>
                    <a:lnTo>
                      <a:pt x="379" y="493"/>
                    </a:lnTo>
                    <a:lnTo>
                      <a:pt x="379" y="483"/>
                    </a:lnTo>
                    <a:lnTo>
                      <a:pt x="391" y="483"/>
                    </a:lnTo>
                    <a:lnTo>
                      <a:pt x="391" y="472"/>
                    </a:lnTo>
                    <a:lnTo>
                      <a:pt x="391" y="463"/>
                    </a:lnTo>
                    <a:lnTo>
                      <a:pt x="404" y="463"/>
                    </a:lnTo>
                    <a:lnTo>
                      <a:pt x="404" y="472"/>
                    </a:lnTo>
                    <a:lnTo>
                      <a:pt x="417" y="472"/>
                    </a:lnTo>
                    <a:lnTo>
                      <a:pt x="417" y="463"/>
                    </a:lnTo>
                    <a:lnTo>
                      <a:pt x="417" y="472"/>
                    </a:lnTo>
                    <a:lnTo>
                      <a:pt x="429" y="463"/>
                    </a:lnTo>
                    <a:lnTo>
                      <a:pt x="442" y="463"/>
                    </a:lnTo>
                    <a:lnTo>
                      <a:pt x="453" y="463"/>
                    </a:lnTo>
                    <a:lnTo>
                      <a:pt x="453" y="453"/>
                    </a:lnTo>
                    <a:lnTo>
                      <a:pt x="453" y="463"/>
                    </a:lnTo>
                    <a:lnTo>
                      <a:pt x="467" y="463"/>
                    </a:lnTo>
                    <a:lnTo>
                      <a:pt x="467" y="453"/>
                    </a:lnTo>
                    <a:lnTo>
                      <a:pt x="480" y="453"/>
                    </a:lnTo>
                    <a:lnTo>
                      <a:pt x="480" y="463"/>
                    </a:lnTo>
                    <a:lnTo>
                      <a:pt x="492" y="463"/>
                    </a:lnTo>
                    <a:lnTo>
                      <a:pt x="505" y="463"/>
                    </a:lnTo>
                    <a:lnTo>
                      <a:pt x="505" y="472"/>
                    </a:lnTo>
                    <a:lnTo>
                      <a:pt x="517" y="472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492" y="483"/>
                    </a:lnTo>
                    <a:lnTo>
                      <a:pt x="492" y="472"/>
                    </a:lnTo>
                    <a:lnTo>
                      <a:pt x="492" y="483"/>
                    </a:lnTo>
                    <a:lnTo>
                      <a:pt x="480" y="48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67" y="503"/>
                    </a:lnTo>
                    <a:lnTo>
                      <a:pt x="480" y="503"/>
                    </a:lnTo>
                    <a:lnTo>
                      <a:pt x="480" y="512"/>
                    </a:lnTo>
                    <a:lnTo>
                      <a:pt x="480" y="524"/>
                    </a:lnTo>
                    <a:lnTo>
                      <a:pt x="480" y="533"/>
                    </a:lnTo>
                    <a:lnTo>
                      <a:pt x="467" y="533"/>
                    </a:lnTo>
                    <a:lnTo>
                      <a:pt x="467" y="543"/>
                    </a:lnTo>
                    <a:lnTo>
                      <a:pt x="467" y="553"/>
                    </a:lnTo>
                    <a:lnTo>
                      <a:pt x="453" y="553"/>
                    </a:lnTo>
                    <a:lnTo>
                      <a:pt x="453" y="564"/>
                    </a:lnTo>
                    <a:lnTo>
                      <a:pt x="442" y="564"/>
                    </a:lnTo>
                    <a:lnTo>
                      <a:pt x="442" y="573"/>
                    </a:lnTo>
                    <a:lnTo>
                      <a:pt x="429" y="573"/>
                    </a:lnTo>
                    <a:lnTo>
                      <a:pt x="417" y="573"/>
                    </a:lnTo>
                    <a:lnTo>
                      <a:pt x="417" y="583"/>
                    </a:lnTo>
                    <a:lnTo>
                      <a:pt x="404" y="583"/>
                    </a:lnTo>
                    <a:lnTo>
                      <a:pt x="417" y="583"/>
                    </a:lnTo>
                    <a:lnTo>
                      <a:pt x="417" y="594"/>
                    </a:lnTo>
                    <a:lnTo>
                      <a:pt x="404" y="594"/>
                    </a:lnTo>
                    <a:lnTo>
                      <a:pt x="391" y="594"/>
                    </a:lnTo>
                    <a:lnTo>
                      <a:pt x="379" y="594"/>
                    </a:lnTo>
                    <a:lnTo>
                      <a:pt x="379" y="583"/>
                    </a:lnTo>
                    <a:lnTo>
                      <a:pt x="366" y="594"/>
                    </a:lnTo>
                    <a:lnTo>
                      <a:pt x="354" y="594"/>
                    </a:lnTo>
                    <a:lnTo>
                      <a:pt x="341" y="594"/>
                    </a:lnTo>
                    <a:lnTo>
                      <a:pt x="328" y="594"/>
                    </a:lnTo>
                    <a:lnTo>
                      <a:pt x="328" y="604"/>
                    </a:lnTo>
                    <a:lnTo>
                      <a:pt x="316" y="604"/>
                    </a:lnTo>
                    <a:lnTo>
                      <a:pt x="316" y="594"/>
                    </a:lnTo>
                    <a:lnTo>
                      <a:pt x="303" y="594"/>
                    </a:lnTo>
                    <a:lnTo>
                      <a:pt x="303" y="583"/>
                    </a:lnTo>
                    <a:lnTo>
                      <a:pt x="290" y="583"/>
                    </a:lnTo>
                    <a:lnTo>
                      <a:pt x="278" y="583"/>
                    </a:lnTo>
                    <a:lnTo>
                      <a:pt x="278" y="594"/>
                    </a:lnTo>
                    <a:lnTo>
                      <a:pt x="278" y="604"/>
                    </a:lnTo>
                    <a:lnTo>
                      <a:pt x="265" y="604"/>
                    </a:lnTo>
                    <a:lnTo>
                      <a:pt x="265" y="614"/>
                    </a:lnTo>
                    <a:lnTo>
                      <a:pt x="253" y="614"/>
                    </a:lnTo>
                    <a:lnTo>
                      <a:pt x="253" y="624"/>
                    </a:lnTo>
                    <a:lnTo>
                      <a:pt x="253" y="635"/>
                    </a:lnTo>
                    <a:lnTo>
                      <a:pt x="240" y="635"/>
                    </a:lnTo>
                    <a:lnTo>
                      <a:pt x="227" y="635"/>
                    </a:lnTo>
                    <a:lnTo>
                      <a:pt x="227" y="624"/>
                    </a:lnTo>
                    <a:lnTo>
                      <a:pt x="240" y="624"/>
                    </a:lnTo>
                    <a:lnTo>
                      <a:pt x="240" y="614"/>
                    </a:lnTo>
                    <a:lnTo>
                      <a:pt x="227" y="614"/>
                    </a:lnTo>
                    <a:lnTo>
                      <a:pt x="240" y="614"/>
                    </a:lnTo>
                    <a:lnTo>
                      <a:pt x="240" y="604"/>
                    </a:lnTo>
                    <a:lnTo>
                      <a:pt x="240" y="594"/>
                    </a:lnTo>
                    <a:lnTo>
                      <a:pt x="227" y="594"/>
                    </a:lnTo>
                    <a:lnTo>
                      <a:pt x="215" y="594"/>
                    </a:lnTo>
                    <a:lnTo>
                      <a:pt x="215" y="604"/>
                    </a:lnTo>
                    <a:lnTo>
                      <a:pt x="215" y="614"/>
                    </a:lnTo>
                    <a:lnTo>
                      <a:pt x="202" y="614"/>
                    </a:lnTo>
                    <a:lnTo>
                      <a:pt x="191" y="614"/>
                    </a:lnTo>
                    <a:lnTo>
                      <a:pt x="191" y="604"/>
                    </a:lnTo>
                    <a:lnTo>
                      <a:pt x="177" y="604"/>
                    </a:lnTo>
                    <a:lnTo>
                      <a:pt x="177" y="594"/>
                    </a:lnTo>
                    <a:lnTo>
                      <a:pt x="177" y="583"/>
                    </a:lnTo>
                    <a:lnTo>
                      <a:pt x="164" y="583"/>
                    </a:lnTo>
                    <a:lnTo>
                      <a:pt x="164" y="573"/>
                    </a:lnTo>
                    <a:lnTo>
                      <a:pt x="152" y="573"/>
                    </a:lnTo>
                    <a:lnTo>
                      <a:pt x="164" y="573"/>
                    </a:lnTo>
                    <a:lnTo>
                      <a:pt x="164" y="564"/>
                    </a:lnTo>
                    <a:lnTo>
                      <a:pt x="164" y="553"/>
                    </a:lnTo>
                    <a:lnTo>
                      <a:pt x="152" y="553"/>
                    </a:lnTo>
                    <a:lnTo>
                      <a:pt x="139" y="553"/>
                    </a:lnTo>
                    <a:lnTo>
                      <a:pt x="139" y="543"/>
                    </a:lnTo>
                    <a:lnTo>
                      <a:pt x="127" y="543"/>
                    </a:lnTo>
                    <a:lnTo>
                      <a:pt x="114" y="543"/>
                    </a:lnTo>
                    <a:lnTo>
                      <a:pt x="101" y="543"/>
                    </a:lnTo>
                    <a:lnTo>
                      <a:pt x="90" y="543"/>
                    </a:lnTo>
                    <a:lnTo>
                      <a:pt x="76" y="543"/>
                    </a:lnTo>
                    <a:lnTo>
                      <a:pt x="76" y="533"/>
                    </a:lnTo>
                    <a:lnTo>
                      <a:pt x="90" y="533"/>
                    </a:lnTo>
                    <a:lnTo>
                      <a:pt x="101" y="533"/>
                    </a:lnTo>
                    <a:lnTo>
                      <a:pt x="101" y="524"/>
                    </a:lnTo>
                    <a:lnTo>
                      <a:pt x="101" y="512"/>
                    </a:lnTo>
                    <a:lnTo>
                      <a:pt x="101" y="503"/>
                    </a:lnTo>
                    <a:lnTo>
                      <a:pt x="101" y="493"/>
                    </a:lnTo>
                    <a:lnTo>
                      <a:pt x="90" y="493"/>
                    </a:lnTo>
                    <a:lnTo>
                      <a:pt x="76" y="493"/>
                    </a:lnTo>
                    <a:lnTo>
                      <a:pt x="90" y="483"/>
                    </a:lnTo>
                    <a:lnTo>
                      <a:pt x="76" y="483"/>
                    </a:lnTo>
                    <a:lnTo>
                      <a:pt x="76" y="472"/>
                    </a:lnTo>
                    <a:lnTo>
                      <a:pt x="90" y="472"/>
                    </a:lnTo>
                    <a:lnTo>
                      <a:pt x="90" y="463"/>
                    </a:lnTo>
                    <a:lnTo>
                      <a:pt x="90" y="472"/>
                    </a:lnTo>
                    <a:lnTo>
                      <a:pt x="76" y="472"/>
                    </a:lnTo>
                    <a:lnTo>
                      <a:pt x="63" y="472"/>
                    </a:lnTo>
                    <a:lnTo>
                      <a:pt x="63" y="463"/>
                    </a:lnTo>
                    <a:lnTo>
                      <a:pt x="63" y="453"/>
                    </a:lnTo>
                    <a:lnTo>
                      <a:pt x="76" y="453"/>
                    </a:lnTo>
                    <a:lnTo>
                      <a:pt x="63" y="453"/>
                    </a:lnTo>
                    <a:lnTo>
                      <a:pt x="63" y="443"/>
                    </a:lnTo>
                    <a:lnTo>
                      <a:pt x="51" y="443"/>
                    </a:lnTo>
                    <a:lnTo>
                      <a:pt x="51" y="432"/>
                    </a:lnTo>
                    <a:lnTo>
                      <a:pt x="51" y="443"/>
                    </a:lnTo>
                    <a:lnTo>
                      <a:pt x="38" y="443"/>
                    </a:lnTo>
                    <a:lnTo>
                      <a:pt x="26" y="443"/>
                    </a:lnTo>
                    <a:lnTo>
                      <a:pt x="26" y="453"/>
                    </a:lnTo>
                    <a:lnTo>
                      <a:pt x="26" y="443"/>
                    </a:lnTo>
                    <a:lnTo>
                      <a:pt x="13" y="443"/>
                    </a:lnTo>
                    <a:lnTo>
                      <a:pt x="13" y="453"/>
                    </a:lnTo>
                    <a:lnTo>
                      <a:pt x="13" y="443"/>
                    </a:lnTo>
                    <a:lnTo>
                      <a:pt x="13" y="432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13" y="423"/>
                    </a:lnTo>
                    <a:lnTo>
                      <a:pt x="13" y="412"/>
                    </a:lnTo>
                    <a:lnTo>
                      <a:pt x="0" y="412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13" y="392"/>
                    </a:lnTo>
                    <a:lnTo>
                      <a:pt x="13" y="383"/>
                    </a:lnTo>
                    <a:lnTo>
                      <a:pt x="0" y="383"/>
                    </a:lnTo>
                    <a:lnTo>
                      <a:pt x="0" y="372"/>
                    </a:lnTo>
                    <a:lnTo>
                      <a:pt x="13" y="372"/>
                    </a:lnTo>
                    <a:lnTo>
                      <a:pt x="13" y="361"/>
                    </a:lnTo>
                    <a:lnTo>
                      <a:pt x="13" y="352"/>
                    </a:lnTo>
                    <a:lnTo>
                      <a:pt x="26" y="352"/>
                    </a:lnTo>
                    <a:lnTo>
                      <a:pt x="38" y="352"/>
                    </a:lnTo>
                    <a:lnTo>
                      <a:pt x="51" y="352"/>
                    </a:lnTo>
                    <a:lnTo>
                      <a:pt x="63" y="352"/>
                    </a:lnTo>
                    <a:lnTo>
                      <a:pt x="76" y="352"/>
                    </a:lnTo>
                    <a:lnTo>
                      <a:pt x="76" y="341"/>
                    </a:lnTo>
                    <a:lnTo>
                      <a:pt x="76" y="332"/>
                    </a:lnTo>
                    <a:lnTo>
                      <a:pt x="76" y="321"/>
                    </a:lnTo>
                    <a:lnTo>
                      <a:pt x="76" y="312"/>
                    </a:lnTo>
                    <a:lnTo>
                      <a:pt x="76" y="301"/>
                    </a:lnTo>
                    <a:lnTo>
                      <a:pt x="76" y="292"/>
                    </a:lnTo>
                    <a:lnTo>
                      <a:pt x="76" y="281"/>
                    </a:lnTo>
                    <a:lnTo>
                      <a:pt x="76" y="271"/>
                    </a:lnTo>
                    <a:lnTo>
                      <a:pt x="76" y="261"/>
                    </a:lnTo>
                    <a:lnTo>
                      <a:pt x="76" y="252"/>
                    </a:lnTo>
                    <a:lnTo>
                      <a:pt x="63" y="252"/>
                    </a:lnTo>
                    <a:lnTo>
                      <a:pt x="63" y="241"/>
                    </a:lnTo>
                    <a:lnTo>
                      <a:pt x="51" y="241"/>
                    </a:lnTo>
                    <a:lnTo>
                      <a:pt x="51" y="231"/>
                    </a:lnTo>
                    <a:lnTo>
                      <a:pt x="51" y="221"/>
                    </a:lnTo>
                    <a:lnTo>
                      <a:pt x="63" y="212"/>
                    </a:lnTo>
                    <a:lnTo>
                      <a:pt x="76" y="212"/>
                    </a:lnTo>
                    <a:lnTo>
                      <a:pt x="90" y="212"/>
                    </a:lnTo>
                    <a:lnTo>
                      <a:pt x="90" y="221"/>
                    </a:lnTo>
                    <a:lnTo>
                      <a:pt x="101" y="221"/>
                    </a:lnTo>
                    <a:lnTo>
                      <a:pt x="101" y="212"/>
                    </a:lnTo>
                    <a:lnTo>
                      <a:pt x="114" y="212"/>
                    </a:lnTo>
                    <a:lnTo>
                      <a:pt x="101" y="212"/>
                    </a:lnTo>
                    <a:lnTo>
                      <a:pt x="101" y="200"/>
                    </a:lnTo>
                    <a:lnTo>
                      <a:pt x="114" y="200"/>
                    </a:lnTo>
                    <a:lnTo>
                      <a:pt x="114" y="19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39" y="181"/>
                    </a:lnTo>
                    <a:lnTo>
                      <a:pt x="139" y="191"/>
                    </a:lnTo>
                    <a:lnTo>
                      <a:pt x="139" y="181"/>
                    </a:lnTo>
                    <a:lnTo>
                      <a:pt x="152" y="181"/>
                    </a:lnTo>
                    <a:lnTo>
                      <a:pt x="164" y="181"/>
                    </a:lnTo>
                    <a:lnTo>
                      <a:pt x="164" y="171"/>
                    </a:lnTo>
                    <a:lnTo>
                      <a:pt x="164" y="160"/>
                    </a:lnTo>
                    <a:lnTo>
                      <a:pt x="164" y="150"/>
                    </a:lnTo>
                    <a:lnTo>
                      <a:pt x="177" y="150"/>
                    </a:lnTo>
                    <a:lnTo>
                      <a:pt x="177" y="160"/>
                    </a:lnTo>
                    <a:lnTo>
                      <a:pt x="191" y="160"/>
                    </a:lnTo>
                    <a:lnTo>
                      <a:pt x="191" y="150"/>
                    </a:lnTo>
                    <a:lnTo>
                      <a:pt x="191" y="141"/>
                    </a:lnTo>
                    <a:lnTo>
                      <a:pt x="177" y="141"/>
                    </a:lnTo>
                    <a:lnTo>
                      <a:pt x="177" y="129"/>
                    </a:lnTo>
                    <a:lnTo>
                      <a:pt x="177" y="120"/>
                    </a:lnTo>
                    <a:lnTo>
                      <a:pt x="191" y="120"/>
                    </a:lnTo>
                    <a:lnTo>
                      <a:pt x="191" y="110"/>
                    </a:lnTo>
                    <a:lnTo>
                      <a:pt x="191" y="100"/>
                    </a:lnTo>
                    <a:lnTo>
                      <a:pt x="177" y="100"/>
                    </a:lnTo>
                    <a:lnTo>
                      <a:pt x="177" y="89"/>
                    </a:lnTo>
                    <a:lnTo>
                      <a:pt x="177" y="80"/>
                    </a:lnTo>
                    <a:lnTo>
                      <a:pt x="177" y="70"/>
                    </a:lnTo>
                    <a:lnTo>
                      <a:pt x="164" y="70"/>
                    </a:lnTo>
                    <a:lnTo>
                      <a:pt x="164" y="60"/>
                    </a:lnTo>
                    <a:lnTo>
                      <a:pt x="164" y="49"/>
                    </a:lnTo>
                    <a:lnTo>
                      <a:pt x="152" y="49"/>
                    </a:lnTo>
                    <a:lnTo>
                      <a:pt x="139" y="49"/>
                    </a:lnTo>
                    <a:lnTo>
                      <a:pt x="139" y="40"/>
                    </a:lnTo>
                    <a:lnTo>
                      <a:pt x="127" y="40"/>
                    </a:lnTo>
                    <a:lnTo>
                      <a:pt x="127" y="29"/>
                    </a:lnTo>
                    <a:lnTo>
                      <a:pt x="127" y="20"/>
                    </a:lnTo>
                    <a:lnTo>
                      <a:pt x="139" y="20"/>
                    </a:lnTo>
                    <a:lnTo>
                      <a:pt x="152" y="20"/>
                    </a:lnTo>
                    <a:lnTo>
                      <a:pt x="152" y="9"/>
                    </a:lnTo>
                    <a:lnTo>
                      <a:pt x="152" y="20"/>
                    </a:lnTo>
                    <a:lnTo>
                      <a:pt x="164" y="20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77" y="0"/>
                    </a:lnTo>
                    <a:lnTo>
                      <a:pt x="177" y="9"/>
                    </a:lnTo>
                    <a:lnTo>
                      <a:pt x="191" y="9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15" y="20"/>
                    </a:lnTo>
                    <a:lnTo>
                      <a:pt x="215" y="29"/>
                    </a:lnTo>
                    <a:lnTo>
                      <a:pt x="227" y="20"/>
                    </a:lnTo>
                    <a:lnTo>
                      <a:pt x="215" y="20"/>
                    </a:lnTo>
                    <a:lnTo>
                      <a:pt x="227" y="20"/>
                    </a:lnTo>
                    <a:lnTo>
                      <a:pt x="227" y="29"/>
                    </a:lnTo>
                    <a:lnTo>
                      <a:pt x="227" y="20"/>
                    </a:lnTo>
                    <a:lnTo>
                      <a:pt x="240" y="20"/>
                    </a:lnTo>
                    <a:lnTo>
                      <a:pt x="240" y="9"/>
                    </a:lnTo>
                    <a:lnTo>
                      <a:pt x="253" y="9"/>
                    </a:lnTo>
                    <a:lnTo>
                      <a:pt x="253" y="20"/>
                    </a:lnTo>
                    <a:lnTo>
                      <a:pt x="253" y="9"/>
                    </a:lnTo>
                    <a:lnTo>
                      <a:pt x="265" y="9"/>
                    </a:lnTo>
                    <a:lnTo>
                      <a:pt x="265" y="20"/>
                    </a:lnTo>
                    <a:lnTo>
                      <a:pt x="265" y="29"/>
                    </a:lnTo>
                    <a:lnTo>
                      <a:pt x="265" y="40"/>
                    </a:lnTo>
                    <a:lnTo>
                      <a:pt x="278" y="40"/>
                    </a:lnTo>
                    <a:lnTo>
                      <a:pt x="278" y="49"/>
                    </a:lnTo>
                    <a:lnTo>
                      <a:pt x="290" y="49"/>
                    </a:lnTo>
                    <a:lnTo>
                      <a:pt x="290" y="60"/>
                    </a:lnTo>
                    <a:lnTo>
                      <a:pt x="290" y="70"/>
                    </a:lnTo>
                    <a:lnTo>
                      <a:pt x="303" y="70"/>
                    </a:lnTo>
                    <a:lnTo>
                      <a:pt x="303" y="80"/>
                    </a:lnTo>
                    <a:lnTo>
                      <a:pt x="303" y="89"/>
                    </a:lnTo>
                    <a:lnTo>
                      <a:pt x="316" y="89"/>
                    </a:lnTo>
                    <a:lnTo>
                      <a:pt x="316" y="80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28" y="10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F5604BB6-1EDB-C399-9A7B-62B676A634E5}"/>
                  </a:ext>
                </a:extLst>
              </p:cNvPr>
              <p:cNvSpPr/>
              <p:nvPr/>
            </p:nvSpPr>
            <p:spPr bwMode="auto">
              <a:xfrm>
                <a:off x="1956917" y="2343529"/>
                <a:ext cx="461963" cy="844550"/>
              </a:xfrm>
              <a:custGeom>
                <a:avLst/>
                <a:gdLst>
                  <a:gd name="T0" fmla="*/ 4772563 w 399"/>
                  <a:gd name="T1" fmla="*/ 30516529 h 581"/>
                  <a:gd name="T2" fmla="*/ 4772563 w 399"/>
                  <a:gd name="T3" fmla="*/ 34107338 h 581"/>
                  <a:gd name="T4" fmla="*/ 4772563 w 399"/>
                  <a:gd name="T5" fmla="*/ 37698147 h 581"/>
                  <a:gd name="T6" fmla="*/ 6362997 w 399"/>
                  <a:gd name="T7" fmla="*/ 37698147 h 581"/>
                  <a:gd name="T8" fmla="*/ 6362997 w 399"/>
                  <a:gd name="T9" fmla="*/ 39492212 h 581"/>
                  <a:gd name="T10" fmla="*/ 6362997 w 399"/>
                  <a:gd name="T11" fmla="*/ 41287617 h 581"/>
                  <a:gd name="T12" fmla="*/ 6362997 w 399"/>
                  <a:gd name="T13" fmla="*/ 44878436 h 581"/>
                  <a:gd name="T14" fmla="*/ 6362997 w 399"/>
                  <a:gd name="T15" fmla="*/ 48467906 h 581"/>
                  <a:gd name="T16" fmla="*/ 7953431 w 399"/>
                  <a:gd name="T17" fmla="*/ 52058714 h 581"/>
                  <a:gd name="T18" fmla="*/ 6362997 w 399"/>
                  <a:gd name="T19" fmla="*/ 52058714 h 581"/>
                  <a:gd name="T20" fmla="*/ 6362997 w 399"/>
                  <a:gd name="T21" fmla="*/ 55648184 h 581"/>
                  <a:gd name="T22" fmla="*/ 4772563 w 399"/>
                  <a:gd name="T23" fmla="*/ 55648184 h 581"/>
                  <a:gd name="T24" fmla="*/ 4772563 w 399"/>
                  <a:gd name="T25" fmla="*/ 57443589 h 581"/>
                  <a:gd name="T26" fmla="*/ 3180868 w 399"/>
                  <a:gd name="T27" fmla="*/ 53854119 h 581"/>
                  <a:gd name="T28" fmla="*/ 3180868 w 399"/>
                  <a:gd name="T29" fmla="*/ 52058714 h 581"/>
                  <a:gd name="T30" fmla="*/ 3180868 w 399"/>
                  <a:gd name="T31" fmla="*/ 52058714 h 581"/>
                  <a:gd name="T32" fmla="*/ 3180868 w 399"/>
                  <a:gd name="T33" fmla="*/ 52058714 h 581"/>
                  <a:gd name="T34" fmla="*/ 3180868 w 399"/>
                  <a:gd name="T35" fmla="*/ 50263310 h 581"/>
                  <a:gd name="T36" fmla="*/ 3180868 w 399"/>
                  <a:gd name="T37" fmla="*/ 52058714 h 581"/>
                  <a:gd name="T38" fmla="*/ 3180868 w 399"/>
                  <a:gd name="T39" fmla="*/ 53854119 h 581"/>
                  <a:gd name="T40" fmla="*/ 3180868 w 399"/>
                  <a:gd name="T41" fmla="*/ 52058714 h 581"/>
                  <a:gd name="T42" fmla="*/ 3180868 w 399"/>
                  <a:gd name="T43" fmla="*/ 50263310 h 581"/>
                  <a:gd name="T44" fmla="*/ 3180868 w 399"/>
                  <a:gd name="T45" fmla="*/ 48467906 h 581"/>
                  <a:gd name="T46" fmla="*/ 3180868 w 399"/>
                  <a:gd name="T47" fmla="*/ 46673840 h 581"/>
                  <a:gd name="T48" fmla="*/ 3180868 w 399"/>
                  <a:gd name="T49" fmla="*/ 44878436 h 581"/>
                  <a:gd name="T50" fmla="*/ 3180868 w 399"/>
                  <a:gd name="T51" fmla="*/ 43083021 h 581"/>
                  <a:gd name="T52" fmla="*/ 3180868 w 399"/>
                  <a:gd name="T53" fmla="*/ 39492212 h 581"/>
                  <a:gd name="T54" fmla="*/ 3180868 w 399"/>
                  <a:gd name="T55" fmla="*/ 37698147 h 581"/>
                  <a:gd name="T56" fmla="*/ 3180868 w 399"/>
                  <a:gd name="T57" fmla="*/ 37698147 h 581"/>
                  <a:gd name="T58" fmla="*/ 3180868 w 399"/>
                  <a:gd name="T59" fmla="*/ 34107338 h 581"/>
                  <a:gd name="T60" fmla="*/ 3180868 w 399"/>
                  <a:gd name="T61" fmla="*/ 34107338 h 581"/>
                  <a:gd name="T62" fmla="*/ 3180868 w 399"/>
                  <a:gd name="T63" fmla="*/ 30516529 h 581"/>
                  <a:gd name="T64" fmla="*/ 3180868 w 399"/>
                  <a:gd name="T65" fmla="*/ 30516529 h 581"/>
                  <a:gd name="T66" fmla="*/ 3180868 w 399"/>
                  <a:gd name="T67" fmla="*/ 28722464 h 581"/>
                  <a:gd name="T68" fmla="*/ 3180868 w 399"/>
                  <a:gd name="T69" fmla="*/ 26927059 h 581"/>
                  <a:gd name="T70" fmla="*/ 3180868 w 399"/>
                  <a:gd name="T71" fmla="*/ 26927059 h 581"/>
                  <a:gd name="T72" fmla="*/ 3180868 w 399"/>
                  <a:gd name="T73" fmla="*/ 26927059 h 581"/>
                  <a:gd name="T74" fmla="*/ 3180868 w 399"/>
                  <a:gd name="T75" fmla="*/ 25131655 h 581"/>
                  <a:gd name="T76" fmla="*/ 3180868 w 399"/>
                  <a:gd name="T77" fmla="*/ 21540841 h 581"/>
                  <a:gd name="T78" fmla="*/ 3180868 w 399"/>
                  <a:gd name="T79" fmla="*/ 16155967 h 581"/>
                  <a:gd name="T80" fmla="*/ 3180868 w 399"/>
                  <a:gd name="T81" fmla="*/ 14360562 h 581"/>
                  <a:gd name="T82" fmla="*/ 3180868 w 399"/>
                  <a:gd name="T83" fmla="*/ 10771090 h 581"/>
                  <a:gd name="T84" fmla="*/ 3180868 w 399"/>
                  <a:gd name="T85" fmla="*/ 7180281 h 581"/>
                  <a:gd name="T86" fmla="*/ 3180868 w 399"/>
                  <a:gd name="T87" fmla="*/ 5384876 h 581"/>
                  <a:gd name="T88" fmla="*/ 3180868 w 399"/>
                  <a:gd name="T89" fmla="*/ 5384876 h 581"/>
                  <a:gd name="T90" fmla="*/ 3180868 w 399"/>
                  <a:gd name="T91" fmla="*/ 5384876 h 581"/>
                  <a:gd name="T92" fmla="*/ 3180868 w 399"/>
                  <a:gd name="T93" fmla="*/ 0 h 581"/>
                  <a:gd name="T94" fmla="*/ 3180868 w 399"/>
                  <a:gd name="T95" fmla="*/ 5384876 h 581"/>
                  <a:gd name="T96" fmla="*/ 3180868 w 399"/>
                  <a:gd name="T97" fmla="*/ 7180281 h 581"/>
                  <a:gd name="T98" fmla="*/ 3180868 w 399"/>
                  <a:gd name="T99" fmla="*/ 12566497 h 581"/>
                  <a:gd name="T100" fmla="*/ 3180868 w 399"/>
                  <a:gd name="T101" fmla="*/ 14360562 h 581"/>
                  <a:gd name="T102" fmla="*/ 3180868 w 399"/>
                  <a:gd name="T103" fmla="*/ 16155967 h 581"/>
                  <a:gd name="T104" fmla="*/ 3180868 w 399"/>
                  <a:gd name="T105" fmla="*/ 17951371 h 581"/>
                  <a:gd name="T106" fmla="*/ 3180868 w 399"/>
                  <a:gd name="T107" fmla="*/ 19746776 h 581"/>
                  <a:gd name="T108" fmla="*/ 3180868 w 399"/>
                  <a:gd name="T109" fmla="*/ 23336251 h 581"/>
                  <a:gd name="T110" fmla="*/ 3180868 w 399"/>
                  <a:gd name="T111" fmla="*/ 26927059 h 581"/>
                  <a:gd name="T112" fmla="*/ 3180868 w 399"/>
                  <a:gd name="T113" fmla="*/ 28722464 h 5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9"/>
                  <a:gd name="T172" fmla="*/ 0 h 581"/>
                  <a:gd name="T173" fmla="*/ 399 w 399"/>
                  <a:gd name="T174" fmla="*/ 581 h 5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9" h="581">
                    <a:moveTo>
                      <a:pt x="237" y="290"/>
                    </a:moveTo>
                    <a:lnTo>
                      <a:pt x="237" y="301"/>
                    </a:lnTo>
                    <a:lnTo>
                      <a:pt x="249" y="301"/>
                    </a:lnTo>
                    <a:lnTo>
                      <a:pt x="249" y="311"/>
                    </a:lnTo>
                    <a:lnTo>
                      <a:pt x="261" y="311"/>
                    </a:lnTo>
                    <a:lnTo>
                      <a:pt x="261" y="321"/>
                    </a:lnTo>
                    <a:lnTo>
                      <a:pt x="274" y="321"/>
                    </a:lnTo>
                    <a:lnTo>
                      <a:pt x="274" y="330"/>
                    </a:lnTo>
                    <a:lnTo>
                      <a:pt x="287" y="330"/>
                    </a:lnTo>
                    <a:lnTo>
                      <a:pt x="287" y="342"/>
                    </a:lnTo>
                    <a:lnTo>
                      <a:pt x="299" y="342"/>
                    </a:lnTo>
                    <a:lnTo>
                      <a:pt x="299" y="351"/>
                    </a:lnTo>
                    <a:lnTo>
                      <a:pt x="299" y="361"/>
                    </a:lnTo>
                    <a:lnTo>
                      <a:pt x="312" y="361"/>
                    </a:lnTo>
                    <a:lnTo>
                      <a:pt x="312" y="37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26" y="390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37" y="411"/>
                    </a:lnTo>
                    <a:lnTo>
                      <a:pt x="326" y="411"/>
                    </a:lnTo>
                    <a:lnTo>
                      <a:pt x="337" y="411"/>
                    </a:lnTo>
                    <a:lnTo>
                      <a:pt x="337" y="421"/>
                    </a:lnTo>
                    <a:lnTo>
                      <a:pt x="337" y="430"/>
                    </a:lnTo>
                    <a:lnTo>
                      <a:pt x="337" y="441"/>
                    </a:lnTo>
                    <a:lnTo>
                      <a:pt x="350" y="441"/>
                    </a:lnTo>
                    <a:lnTo>
                      <a:pt x="350" y="450"/>
                    </a:lnTo>
                    <a:lnTo>
                      <a:pt x="350" y="461"/>
                    </a:lnTo>
                    <a:lnTo>
                      <a:pt x="350" y="471"/>
                    </a:lnTo>
                    <a:lnTo>
                      <a:pt x="362" y="471"/>
                    </a:lnTo>
                    <a:lnTo>
                      <a:pt x="362" y="481"/>
                    </a:lnTo>
                    <a:lnTo>
                      <a:pt x="374" y="481"/>
                    </a:lnTo>
                    <a:lnTo>
                      <a:pt x="374" y="492"/>
                    </a:lnTo>
                    <a:lnTo>
                      <a:pt x="374" y="501"/>
                    </a:lnTo>
                    <a:lnTo>
                      <a:pt x="374" y="512"/>
                    </a:lnTo>
                    <a:lnTo>
                      <a:pt x="388" y="512"/>
                    </a:lnTo>
                    <a:lnTo>
                      <a:pt x="388" y="521"/>
                    </a:lnTo>
                    <a:lnTo>
                      <a:pt x="399" y="521"/>
                    </a:lnTo>
                    <a:lnTo>
                      <a:pt x="399" y="531"/>
                    </a:lnTo>
                    <a:lnTo>
                      <a:pt x="388" y="531"/>
                    </a:lnTo>
                    <a:lnTo>
                      <a:pt x="374" y="531"/>
                    </a:lnTo>
                    <a:lnTo>
                      <a:pt x="374" y="541"/>
                    </a:lnTo>
                    <a:lnTo>
                      <a:pt x="362" y="541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50" y="561"/>
                    </a:lnTo>
                    <a:lnTo>
                      <a:pt x="337" y="561"/>
                    </a:lnTo>
                    <a:lnTo>
                      <a:pt x="326" y="561"/>
                    </a:lnTo>
                    <a:lnTo>
                      <a:pt x="326" y="571"/>
                    </a:lnTo>
                    <a:lnTo>
                      <a:pt x="312" y="571"/>
                    </a:lnTo>
                    <a:lnTo>
                      <a:pt x="312" y="561"/>
                    </a:lnTo>
                    <a:lnTo>
                      <a:pt x="299" y="561"/>
                    </a:lnTo>
                    <a:lnTo>
                      <a:pt x="299" y="571"/>
                    </a:lnTo>
                    <a:lnTo>
                      <a:pt x="287" y="571"/>
                    </a:lnTo>
                    <a:lnTo>
                      <a:pt x="287" y="581"/>
                    </a:lnTo>
                    <a:lnTo>
                      <a:pt x="274" y="581"/>
                    </a:lnTo>
                    <a:lnTo>
                      <a:pt x="274" y="571"/>
                    </a:lnTo>
                    <a:lnTo>
                      <a:pt x="261" y="571"/>
                    </a:lnTo>
                    <a:lnTo>
                      <a:pt x="261" y="561"/>
                    </a:lnTo>
                    <a:lnTo>
                      <a:pt x="249" y="561"/>
                    </a:lnTo>
                    <a:lnTo>
                      <a:pt x="249" y="552"/>
                    </a:lnTo>
                    <a:lnTo>
                      <a:pt x="249" y="541"/>
                    </a:lnTo>
                    <a:lnTo>
                      <a:pt x="249" y="531"/>
                    </a:lnTo>
                    <a:lnTo>
                      <a:pt x="261" y="531"/>
                    </a:lnTo>
                    <a:lnTo>
                      <a:pt x="249" y="531"/>
                    </a:lnTo>
                    <a:lnTo>
                      <a:pt x="237" y="531"/>
                    </a:lnTo>
                    <a:lnTo>
                      <a:pt x="237" y="541"/>
                    </a:lnTo>
                    <a:lnTo>
                      <a:pt x="225" y="541"/>
                    </a:lnTo>
                    <a:lnTo>
                      <a:pt x="212" y="541"/>
                    </a:lnTo>
                    <a:lnTo>
                      <a:pt x="199" y="541"/>
                    </a:lnTo>
                    <a:lnTo>
                      <a:pt x="187" y="541"/>
                    </a:lnTo>
                    <a:lnTo>
                      <a:pt x="187" y="531"/>
                    </a:lnTo>
                    <a:lnTo>
                      <a:pt x="187" y="521"/>
                    </a:lnTo>
                    <a:lnTo>
                      <a:pt x="187" y="512"/>
                    </a:lnTo>
                    <a:lnTo>
                      <a:pt x="174" y="512"/>
                    </a:lnTo>
                    <a:lnTo>
                      <a:pt x="174" y="521"/>
                    </a:lnTo>
                    <a:lnTo>
                      <a:pt x="174" y="512"/>
                    </a:lnTo>
                    <a:lnTo>
                      <a:pt x="162" y="512"/>
                    </a:lnTo>
                    <a:lnTo>
                      <a:pt x="162" y="521"/>
                    </a:lnTo>
                    <a:lnTo>
                      <a:pt x="162" y="512"/>
                    </a:lnTo>
                    <a:lnTo>
                      <a:pt x="149" y="512"/>
                    </a:lnTo>
                    <a:lnTo>
                      <a:pt x="149" y="521"/>
                    </a:lnTo>
                    <a:lnTo>
                      <a:pt x="136" y="521"/>
                    </a:lnTo>
                    <a:lnTo>
                      <a:pt x="136" y="531"/>
                    </a:lnTo>
                    <a:lnTo>
                      <a:pt x="136" y="541"/>
                    </a:lnTo>
                    <a:lnTo>
                      <a:pt x="125" y="541"/>
                    </a:lnTo>
                    <a:lnTo>
                      <a:pt x="125" y="552"/>
                    </a:lnTo>
                    <a:lnTo>
                      <a:pt x="125" y="561"/>
                    </a:lnTo>
                    <a:lnTo>
                      <a:pt x="112" y="561"/>
                    </a:lnTo>
                    <a:lnTo>
                      <a:pt x="100" y="561"/>
                    </a:lnTo>
                    <a:lnTo>
                      <a:pt x="100" y="552"/>
                    </a:lnTo>
                    <a:lnTo>
                      <a:pt x="100" y="541"/>
                    </a:lnTo>
                    <a:lnTo>
                      <a:pt x="87" y="541"/>
                    </a:lnTo>
                    <a:lnTo>
                      <a:pt x="87" y="531"/>
                    </a:lnTo>
                    <a:lnTo>
                      <a:pt x="87" y="521"/>
                    </a:lnTo>
                    <a:lnTo>
                      <a:pt x="73" y="521"/>
                    </a:lnTo>
                    <a:lnTo>
                      <a:pt x="62" y="521"/>
                    </a:lnTo>
                    <a:lnTo>
                      <a:pt x="62" y="512"/>
                    </a:lnTo>
                    <a:lnTo>
                      <a:pt x="49" y="512"/>
                    </a:lnTo>
                    <a:lnTo>
                      <a:pt x="35" y="512"/>
                    </a:lnTo>
                    <a:lnTo>
                      <a:pt x="35" y="501"/>
                    </a:lnTo>
                    <a:lnTo>
                      <a:pt x="35" y="512"/>
                    </a:lnTo>
                    <a:lnTo>
                      <a:pt x="24" y="512"/>
                    </a:lnTo>
                    <a:lnTo>
                      <a:pt x="24" y="501"/>
                    </a:lnTo>
                    <a:lnTo>
                      <a:pt x="35" y="501"/>
                    </a:lnTo>
                    <a:lnTo>
                      <a:pt x="35" y="492"/>
                    </a:lnTo>
                    <a:lnTo>
                      <a:pt x="49" y="492"/>
                    </a:lnTo>
                    <a:lnTo>
                      <a:pt x="35" y="492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49" y="471"/>
                    </a:lnTo>
                    <a:lnTo>
                      <a:pt x="35" y="471"/>
                    </a:lnTo>
                    <a:lnTo>
                      <a:pt x="35" y="461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35" y="441"/>
                    </a:lnTo>
                    <a:lnTo>
                      <a:pt x="35" y="430"/>
                    </a:lnTo>
                    <a:lnTo>
                      <a:pt x="35" y="421"/>
                    </a:lnTo>
                    <a:lnTo>
                      <a:pt x="49" y="421"/>
                    </a:lnTo>
                    <a:lnTo>
                      <a:pt x="49" y="411"/>
                    </a:lnTo>
                    <a:lnTo>
                      <a:pt x="62" y="411"/>
                    </a:lnTo>
                    <a:lnTo>
                      <a:pt x="62" y="401"/>
                    </a:lnTo>
                    <a:lnTo>
                      <a:pt x="73" y="401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3" y="390"/>
                    </a:lnTo>
                    <a:lnTo>
                      <a:pt x="62" y="381"/>
                    </a:lnTo>
                    <a:lnTo>
                      <a:pt x="62" y="390"/>
                    </a:lnTo>
                    <a:lnTo>
                      <a:pt x="62" y="381"/>
                    </a:lnTo>
                    <a:lnTo>
                      <a:pt x="49" y="381"/>
                    </a:lnTo>
                    <a:lnTo>
                      <a:pt x="35" y="381"/>
                    </a:lnTo>
                    <a:lnTo>
                      <a:pt x="35" y="371"/>
                    </a:lnTo>
                    <a:lnTo>
                      <a:pt x="24" y="371"/>
                    </a:lnTo>
                    <a:lnTo>
                      <a:pt x="24" y="361"/>
                    </a:lnTo>
                    <a:lnTo>
                      <a:pt x="24" y="351"/>
                    </a:lnTo>
                    <a:lnTo>
                      <a:pt x="11" y="351"/>
                    </a:lnTo>
                    <a:lnTo>
                      <a:pt x="11" y="361"/>
                    </a:lnTo>
                    <a:lnTo>
                      <a:pt x="11" y="351"/>
                    </a:lnTo>
                    <a:lnTo>
                      <a:pt x="11" y="342"/>
                    </a:lnTo>
                    <a:lnTo>
                      <a:pt x="0" y="342"/>
                    </a:lnTo>
                    <a:lnTo>
                      <a:pt x="11" y="342"/>
                    </a:lnTo>
                    <a:lnTo>
                      <a:pt x="11" y="330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11" y="321"/>
                    </a:lnTo>
                    <a:lnTo>
                      <a:pt x="11" y="311"/>
                    </a:lnTo>
                    <a:lnTo>
                      <a:pt x="24" y="311"/>
                    </a:lnTo>
                    <a:lnTo>
                      <a:pt x="24" y="301"/>
                    </a:lnTo>
                    <a:lnTo>
                      <a:pt x="35" y="301"/>
                    </a:lnTo>
                    <a:lnTo>
                      <a:pt x="35" y="311"/>
                    </a:lnTo>
                    <a:lnTo>
                      <a:pt x="35" y="301"/>
                    </a:lnTo>
                    <a:lnTo>
                      <a:pt x="49" y="301"/>
                    </a:lnTo>
                    <a:lnTo>
                      <a:pt x="49" y="290"/>
                    </a:lnTo>
                    <a:lnTo>
                      <a:pt x="35" y="290"/>
                    </a:lnTo>
                    <a:lnTo>
                      <a:pt x="35" y="282"/>
                    </a:lnTo>
                    <a:lnTo>
                      <a:pt x="49" y="282"/>
                    </a:lnTo>
                    <a:lnTo>
                      <a:pt x="49" y="271"/>
                    </a:lnTo>
                    <a:lnTo>
                      <a:pt x="62" y="271"/>
                    </a:lnTo>
                    <a:lnTo>
                      <a:pt x="62" y="261"/>
                    </a:lnTo>
                    <a:lnTo>
                      <a:pt x="49" y="261"/>
                    </a:lnTo>
                    <a:lnTo>
                      <a:pt x="49" y="27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35" y="251"/>
                    </a:lnTo>
                    <a:lnTo>
                      <a:pt x="24" y="251"/>
                    </a:lnTo>
                    <a:lnTo>
                      <a:pt x="24" y="261"/>
                    </a:lnTo>
                    <a:lnTo>
                      <a:pt x="35" y="261"/>
                    </a:lnTo>
                    <a:lnTo>
                      <a:pt x="24" y="261"/>
                    </a:lnTo>
                    <a:lnTo>
                      <a:pt x="24" y="251"/>
                    </a:lnTo>
                    <a:lnTo>
                      <a:pt x="11" y="251"/>
                    </a:lnTo>
                    <a:lnTo>
                      <a:pt x="11" y="261"/>
                    </a:lnTo>
                    <a:lnTo>
                      <a:pt x="11" y="251"/>
                    </a:lnTo>
                    <a:lnTo>
                      <a:pt x="11" y="240"/>
                    </a:lnTo>
                    <a:lnTo>
                      <a:pt x="24" y="240"/>
                    </a:lnTo>
                    <a:lnTo>
                      <a:pt x="24" y="230"/>
                    </a:lnTo>
                    <a:lnTo>
                      <a:pt x="24" y="220"/>
                    </a:lnTo>
                    <a:lnTo>
                      <a:pt x="11" y="220"/>
                    </a:lnTo>
                    <a:lnTo>
                      <a:pt x="11" y="211"/>
                    </a:lnTo>
                    <a:lnTo>
                      <a:pt x="11" y="200"/>
                    </a:lnTo>
                    <a:lnTo>
                      <a:pt x="11" y="191"/>
                    </a:lnTo>
                    <a:lnTo>
                      <a:pt x="11" y="180"/>
                    </a:lnTo>
                    <a:lnTo>
                      <a:pt x="11" y="171"/>
                    </a:lnTo>
                    <a:lnTo>
                      <a:pt x="24" y="171"/>
                    </a:lnTo>
                    <a:lnTo>
                      <a:pt x="35" y="171"/>
                    </a:lnTo>
                    <a:lnTo>
                      <a:pt x="35" y="160"/>
                    </a:lnTo>
                    <a:lnTo>
                      <a:pt x="35" y="151"/>
                    </a:lnTo>
                    <a:lnTo>
                      <a:pt x="35" y="141"/>
                    </a:lnTo>
                    <a:lnTo>
                      <a:pt x="24" y="141"/>
                    </a:lnTo>
                    <a:lnTo>
                      <a:pt x="24" y="131"/>
                    </a:lnTo>
                    <a:lnTo>
                      <a:pt x="24" y="120"/>
                    </a:lnTo>
                    <a:lnTo>
                      <a:pt x="24" y="111"/>
                    </a:lnTo>
                    <a:lnTo>
                      <a:pt x="11" y="111"/>
                    </a:lnTo>
                    <a:lnTo>
                      <a:pt x="11" y="100"/>
                    </a:lnTo>
                    <a:lnTo>
                      <a:pt x="24" y="100"/>
                    </a:lnTo>
                    <a:lnTo>
                      <a:pt x="24" y="91"/>
                    </a:lnTo>
                    <a:lnTo>
                      <a:pt x="35" y="91"/>
                    </a:lnTo>
                    <a:lnTo>
                      <a:pt x="35" y="80"/>
                    </a:lnTo>
                    <a:lnTo>
                      <a:pt x="49" y="80"/>
                    </a:lnTo>
                    <a:lnTo>
                      <a:pt x="49" y="71"/>
                    </a:lnTo>
                    <a:lnTo>
                      <a:pt x="49" y="60"/>
                    </a:lnTo>
                    <a:lnTo>
                      <a:pt x="62" y="60"/>
                    </a:lnTo>
                    <a:lnTo>
                      <a:pt x="73" y="60"/>
                    </a:lnTo>
                    <a:lnTo>
                      <a:pt x="73" y="71"/>
                    </a:lnTo>
                    <a:lnTo>
                      <a:pt x="87" y="71"/>
                    </a:lnTo>
                    <a:lnTo>
                      <a:pt x="100" y="71"/>
                    </a:lnTo>
                    <a:lnTo>
                      <a:pt x="100" y="60"/>
                    </a:lnTo>
                    <a:lnTo>
                      <a:pt x="112" y="60"/>
                    </a:lnTo>
                    <a:lnTo>
                      <a:pt x="112" y="51"/>
                    </a:lnTo>
                    <a:lnTo>
                      <a:pt x="125" y="51"/>
                    </a:lnTo>
                    <a:lnTo>
                      <a:pt x="125" y="41"/>
                    </a:lnTo>
                    <a:lnTo>
                      <a:pt x="125" y="30"/>
                    </a:lnTo>
                    <a:lnTo>
                      <a:pt x="125" y="20"/>
                    </a:lnTo>
                    <a:lnTo>
                      <a:pt x="136" y="20"/>
                    </a:lnTo>
                    <a:lnTo>
                      <a:pt x="136" y="10"/>
                    </a:lnTo>
                    <a:lnTo>
                      <a:pt x="149" y="1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74" y="10"/>
                    </a:lnTo>
                    <a:lnTo>
                      <a:pt x="187" y="10"/>
                    </a:lnTo>
                    <a:lnTo>
                      <a:pt x="187" y="20"/>
                    </a:lnTo>
                    <a:lnTo>
                      <a:pt x="187" y="30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7" y="60"/>
                    </a:lnTo>
                    <a:lnTo>
                      <a:pt x="187" y="71"/>
                    </a:lnTo>
                    <a:lnTo>
                      <a:pt x="187" y="80"/>
                    </a:lnTo>
                    <a:lnTo>
                      <a:pt x="174" y="80"/>
                    </a:lnTo>
                    <a:lnTo>
                      <a:pt x="174" y="91"/>
                    </a:lnTo>
                    <a:lnTo>
                      <a:pt x="174" y="100"/>
                    </a:lnTo>
                    <a:lnTo>
                      <a:pt x="174" y="111"/>
                    </a:lnTo>
                    <a:lnTo>
                      <a:pt x="174" y="120"/>
                    </a:lnTo>
                    <a:lnTo>
                      <a:pt x="187" y="120"/>
                    </a:lnTo>
                    <a:lnTo>
                      <a:pt x="187" y="131"/>
                    </a:lnTo>
                    <a:lnTo>
                      <a:pt x="187" y="120"/>
                    </a:lnTo>
                    <a:lnTo>
                      <a:pt x="199" y="120"/>
                    </a:lnTo>
                    <a:lnTo>
                      <a:pt x="199" y="131"/>
                    </a:lnTo>
                    <a:lnTo>
                      <a:pt x="212" y="131"/>
                    </a:lnTo>
                    <a:lnTo>
                      <a:pt x="212" y="141"/>
                    </a:lnTo>
                    <a:lnTo>
                      <a:pt x="225" y="151"/>
                    </a:lnTo>
                    <a:lnTo>
                      <a:pt x="212" y="151"/>
                    </a:lnTo>
                    <a:lnTo>
                      <a:pt x="212" y="160"/>
                    </a:lnTo>
                    <a:lnTo>
                      <a:pt x="199" y="160"/>
                    </a:lnTo>
                    <a:lnTo>
                      <a:pt x="212" y="160"/>
                    </a:lnTo>
                    <a:lnTo>
                      <a:pt x="212" y="171"/>
                    </a:lnTo>
                    <a:lnTo>
                      <a:pt x="199" y="171"/>
                    </a:lnTo>
                    <a:lnTo>
                      <a:pt x="199" y="180"/>
                    </a:lnTo>
                    <a:lnTo>
                      <a:pt x="187" y="180"/>
                    </a:lnTo>
                    <a:lnTo>
                      <a:pt x="187" y="191"/>
                    </a:lnTo>
                    <a:lnTo>
                      <a:pt x="187" y="200"/>
                    </a:lnTo>
                    <a:lnTo>
                      <a:pt x="174" y="200"/>
                    </a:lnTo>
                    <a:lnTo>
                      <a:pt x="187" y="200"/>
                    </a:lnTo>
                    <a:lnTo>
                      <a:pt x="187" y="211"/>
                    </a:lnTo>
                    <a:lnTo>
                      <a:pt x="174" y="211"/>
                    </a:lnTo>
                    <a:lnTo>
                      <a:pt x="174" y="220"/>
                    </a:lnTo>
                    <a:lnTo>
                      <a:pt x="174" y="230"/>
                    </a:lnTo>
                    <a:lnTo>
                      <a:pt x="174" y="240"/>
                    </a:lnTo>
                    <a:lnTo>
                      <a:pt x="187" y="240"/>
                    </a:lnTo>
                    <a:lnTo>
                      <a:pt x="187" y="251"/>
                    </a:lnTo>
                    <a:lnTo>
                      <a:pt x="187" y="261"/>
                    </a:lnTo>
                    <a:lnTo>
                      <a:pt x="199" y="261"/>
                    </a:lnTo>
                    <a:lnTo>
                      <a:pt x="199" y="271"/>
                    </a:lnTo>
                    <a:lnTo>
                      <a:pt x="212" y="271"/>
                    </a:lnTo>
                    <a:lnTo>
                      <a:pt x="225" y="271"/>
                    </a:lnTo>
                    <a:lnTo>
                      <a:pt x="225" y="282"/>
                    </a:lnTo>
                    <a:lnTo>
                      <a:pt x="237" y="282"/>
                    </a:lnTo>
                    <a:lnTo>
                      <a:pt x="237" y="29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6187DA8-CEDB-3EBF-431A-4370B3F9A570}"/>
                  </a:ext>
                </a:extLst>
              </p:cNvPr>
              <p:cNvSpPr/>
              <p:nvPr/>
            </p:nvSpPr>
            <p:spPr bwMode="auto">
              <a:xfrm>
                <a:off x="3415829" y="4119941"/>
                <a:ext cx="965200" cy="1157288"/>
              </a:xfrm>
              <a:custGeom>
                <a:avLst/>
                <a:gdLst>
                  <a:gd name="T0" fmla="*/ 6361062 w 833"/>
                  <a:gd name="T1" fmla="*/ 43093558 h 795"/>
                  <a:gd name="T2" fmla="*/ 4771426 w 833"/>
                  <a:gd name="T3" fmla="*/ 41296765 h 795"/>
                  <a:gd name="T4" fmla="*/ 3180531 w 833"/>
                  <a:gd name="T5" fmla="*/ 39501312 h 795"/>
                  <a:gd name="T6" fmla="*/ 3180531 w 833"/>
                  <a:gd name="T7" fmla="*/ 37705859 h 795"/>
                  <a:gd name="T8" fmla="*/ 3180531 w 833"/>
                  <a:gd name="T9" fmla="*/ 35910407 h 795"/>
                  <a:gd name="T10" fmla="*/ 3180531 w 833"/>
                  <a:gd name="T11" fmla="*/ 30524048 h 795"/>
                  <a:gd name="T12" fmla="*/ 3180531 w 833"/>
                  <a:gd name="T13" fmla="*/ 26933142 h 795"/>
                  <a:gd name="T14" fmla="*/ 3180531 w 833"/>
                  <a:gd name="T15" fmla="*/ 25137690 h 795"/>
                  <a:gd name="T16" fmla="*/ 3180531 w 833"/>
                  <a:gd name="T17" fmla="*/ 17955873 h 795"/>
                  <a:gd name="T18" fmla="*/ 3180531 w 833"/>
                  <a:gd name="T19" fmla="*/ 16160420 h 795"/>
                  <a:gd name="T20" fmla="*/ 3180531 w 833"/>
                  <a:gd name="T21" fmla="*/ 19751326 h 795"/>
                  <a:gd name="T22" fmla="*/ 3180531 w 833"/>
                  <a:gd name="T23" fmla="*/ 16160420 h 795"/>
                  <a:gd name="T24" fmla="*/ 3180531 w 833"/>
                  <a:gd name="T25" fmla="*/ 12568175 h 795"/>
                  <a:gd name="T26" fmla="*/ 3180531 w 833"/>
                  <a:gd name="T27" fmla="*/ 5386360 h 795"/>
                  <a:gd name="T28" fmla="*/ 3180531 w 833"/>
                  <a:gd name="T29" fmla="*/ 5386360 h 795"/>
                  <a:gd name="T30" fmla="*/ 3180531 w 833"/>
                  <a:gd name="T31" fmla="*/ 5386360 h 795"/>
                  <a:gd name="T32" fmla="*/ 3180531 w 833"/>
                  <a:gd name="T33" fmla="*/ 5386360 h 795"/>
                  <a:gd name="T34" fmla="*/ 4771426 w 833"/>
                  <a:gd name="T35" fmla="*/ 5386360 h 795"/>
                  <a:gd name="T36" fmla="*/ 6361062 w 833"/>
                  <a:gd name="T37" fmla="*/ 5386360 h 795"/>
                  <a:gd name="T38" fmla="*/ 6361062 w 833"/>
                  <a:gd name="T39" fmla="*/ 5386360 h 795"/>
                  <a:gd name="T40" fmla="*/ 6361062 w 833"/>
                  <a:gd name="T41" fmla="*/ 5386360 h 795"/>
                  <a:gd name="T42" fmla="*/ 6361062 w 833"/>
                  <a:gd name="T43" fmla="*/ 5386360 h 795"/>
                  <a:gd name="T44" fmla="*/ 6361062 w 833"/>
                  <a:gd name="T45" fmla="*/ 5386360 h 795"/>
                  <a:gd name="T46" fmla="*/ 6361062 w 833"/>
                  <a:gd name="T47" fmla="*/ 10772719 h 795"/>
                  <a:gd name="T48" fmla="*/ 7951957 w 833"/>
                  <a:gd name="T49" fmla="*/ 16160420 h 795"/>
                  <a:gd name="T50" fmla="*/ 7951957 w 833"/>
                  <a:gd name="T51" fmla="*/ 17955873 h 795"/>
                  <a:gd name="T52" fmla="*/ 7951957 w 833"/>
                  <a:gd name="T53" fmla="*/ 19751326 h 795"/>
                  <a:gd name="T54" fmla="*/ 7951957 w 833"/>
                  <a:gd name="T55" fmla="*/ 26933142 h 795"/>
                  <a:gd name="T56" fmla="*/ 9541591 w 833"/>
                  <a:gd name="T57" fmla="*/ 30524048 h 795"/>
                  <a:gd name="T58" fmla="*/ 9541591 w 833"/>
                  <a:gd name="T59" fmla="*/ 30524048 h 795"/>
                  <a:gd name="T60" fmla="*/ 11132489 w 833"/>
                  <a:gd name="T61" fmla="*/ 30524048 h 795"/>
                  <a:gd name="T62" fmla="*/ 12722123 w 833"/>
                  <a:gd name="T63" fmla="*/ 32319501 h 795"/>
                  <a:gd name="T64" fmla="*/ 14313019 w 833"/>
                  <a:gd name="T65" fmla="*/ 34114954 h 795"/>
                  <a:gd name="T66" fmla="*/ 15902653 w 833"/>
                  <a:gd name="T67" fmla="*/ 34114954 h 795"/>
                  <a:gd name="T68" fmla="*/ 15902653 w 833"/>
                  <a:gd name="T69" fmla="*/ 39501312 h 795"/>
                  <a:gd name="T70" fmla="*/ 14313019 w 833"/>
                  <a:gd name="T71" fmla="*/ 43093558 h 795"/>
                  <a:gd name="T72" fmla="*/ 12722123 w 833"/>
                  <a:gd name="T73" fmla="*/ 48479927 h 795"/>
                  <a:gd name="T74" fmla="*/ 12722123 w 833"/>
                  <a:gd name="T75" fmla="*/ 50275379 h 795"/>
                  <a:gd name="T76" fmla="*/ 12722123 w 833"/>
                  <a:gd name="T77" fmla="*/ 53866285 h 795"/>
                  <a:gd name="T78" fmla="*/ 12722123 w 833"/>
                  <a:gd name="T79" fmla="*/ 59252643 h 795"/>
                  <a:gd name="T80" fmla="*/ 12722123 w 833"/>
                  <a:gd name="T81" fmla="*/ 61048096 h 795"/>
                  <a:gd name="T82" fmla="*/ 12722123 w 833"/>
                  <a:gd name="T83" fmla="*/ 66434455 h 795"/>
                  <a:gd name="T84" fmla="*/ 12722123 w 833"/>
                  <a:gd name="T85" fmla="*/ 75413059 h 795"/>
                  <a:gd name="T86" fmla="*/ 11132489 w 833"/>
                  <a:gd name="T87" fmla="*/ 77208511 h 795"/>
                  <a:gd name="T88" fmla="*/ 11132489 w 833"/>
                  <a:gd name="T89" fmla="*/ 71822153 h 795"/>
                  <a:gd name="T90" fmla="*/ 11132489 w 833"/>
                  <a:gd name="T91" fmla="*/ 68229907 h 795"/>
                  <a:gd name="T92" fmla="*/ 9541591 w 833"/>
                  <a:gd name="T93" fmla="*/ 68229907 h 795"/>
                  <a:gd name="T94" fmla="*/ 9541591 w 833"/>
                  <a:gd name="T95" fmla="*/ 70025360 h 795"/>
                  <a:gd name="T96" fmla="*/ 9541591 w 833"/>
                  <a:gd name="T97" fmla="*/ 68229907 h 795"/>
                  <a:gd name="T98" fmla="*/ 7951957 w 833"/>
                  <a:gd name="T99" fmla="*/ 66434455 h 795"/>
                  <a:gd name="T100" fmla="*/ 7951957 w 833"/>
                  <a:gd name="T101" fmla="*/ 64639002 h 795"/>
                  <a:gd name="T102" fmla="*/ 7951957 w 833"/>
                  <a:gd name="T103" fmla="*/ 66434455 h 795"/>
                  <a:gd name="T104" fmla="*/ 7951957 w 833"/>
                  <a:gd name="T105" fmla="*/ 66434455 h 795"/>
                  <a:gd name="T106" fmla="*/ 6361062 w 833"/>
                  <a:gd name="T107" fmla="*/ 66434455 h 795"/>
                  <a:gd name="T108" fmla="*/ 6361062 w 833"/>
                  <a:gd name="T109" fmla="*/ 59252643 h 795"/>
                  <a:gd name="T110" fmla="*/ 6361062 w 833"/>
                  <a:gd name="T111" fmla="*/ 57457191 h 795"/>
                  <a:gd name="T112" fmla="*/ 7951957 w 833"/>
                  <a:gd name="T113" fmla="*/ 53866285 h 795"/>
                  <a:gd name="T114" fmla="*/ 7951957 w 833"/>
                  <a:gd name="T115" fmla="*/ 48479927 h 7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3"/>
                  <a:gd name="T175" fmla="*/ 0 h 795"/>
                  <a:gd name="T176" fmla="*/ 833 w 833"/>
                  <a:gd name="T177" fmla="*/ 795 h 7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3" h="795">
                    <a:moveTo>
                      <a:pt x="403" y="462"/>
                    </a:moveTo>
                    <a:lnTo>
                      <a:pt x="391" y="462"/>
                    </a:lnTo>
                    <a:lnTo>
                      <a:pt x="379" y="462"/>
                    </a:lnTo>
                    <a:lnTo>
                      <a:pt x="365" y="462"/>
                    </a:lnTo>
                    <a:lnTo>
                      <a:pt x="365" y="453"/>
                    </a:lnTo>
                    <a:lnTo>
                      <a:pt x="365" y="442"/>
                    </a:lnTo>
                    <a:lnTo>
                      <a:pt x="354" y="442"/>
                    </a:lnTo>
                    <a:lnTo>
                      <a:pt x="340" y="442"/>
                    </a:lnTo>
                    <a:lnTo>
                      <a:pt x="327" y="433"/>
                    </a:lnTo>
                    <a:lnTo>
                      <a:pt x="315" y="433"/>
                    </a:lnTo>
                    <a:lnTo>
                      <a:pt x="302" y="433"/>
                    </a:lnTo>
                    <a:lnTo>
                      <a:pt x="302" y="422"/>
                    </a:lnTo>
                    <a:lnTo>
                      <a:pt x="290" y="422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64" y="413"/>
                    </a:lnTo>
                    <a:lnTo>
                      <a:pt x="253" y="413"/>
                    </a:lnTo>
                    <a:lnTo>
                      <a:pt x="253" y="402"/>
                    </a:lnTo>
                    <a:lnTo>
                      <a:pt x="239" y="402"/>
                    </a:lnTo>
                    <a:lnTo>
                      <a:pt x="228" y="402"/>
                    </a:lnTo>
                    <a:lnTo>
                      <a:pt x="228" y="413"/>
                    </a:lnTo>
                    <a:lnTo>
                      <a:pt x="214" y="413"/>
                    </a:lnTo>
                    <a:lnTo>
                      <a:pt x="201" y="413"/>
                    </a:lnTo>
                    <a:lnTo>
                      <a:pt x="189" y="413"/>
                    </a:lnTo>
                    <a:lnTo>
                      <a:pt x="176" y="413"/>
                    </a:lnTo>
                    <a:lnTo>
                      <a:pt x="176" y="402"/>
                    </a:lnTo>
                    <a:lnTo>
                      <a:pt x="165" y="402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51" y="382"/>
                    </a:lnTo>
                    <a:lnTo>
                      <a:pt x="138" y="382"/>
                    </a:lnTo>
                    <a:lnTo>
                      <a:pt x="138" y="373"/>
                    </a:lnTo>
                    <a:lnTo>
                      <a:pt x="138" y="362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42"/>
                    </a:lnTo>
                    <a:lnTo>
                      <a:pt x="113" y="342"/>
                    </a:lnTo>
                    <a:lnTo>
                      <a:pt x="113" y="332"/>
                    </a:lnTo>
                    <a:lnTo>
                      <a:pt x="113" y="322"/>
                    </a:lnTo>
                    <a:lnTo>
                      <a:pt x="101" y="322"/>
                    </a:lnTo>
                    <a:lnTo>
                      <a:pt x="101" y="311"/>
                    </a:lnTo>
                    <a:lnTo>
                      <a:pt x="113" y="311"/>
                    </a:lnTo>
                    <a:lnTo>
                      <a:pt x="101" y="311"/>
                    </a:lnTo>
                    <a:lnTo>
                      <a:pt x="101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2"/>
                    </a:lnTo>
                    <a:lnTo>
                      <a:pt x="75" y="282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64" y="262"/>
                    </a:lnTo>
                    <a:lnTo>
                      <a:pt x="64" y="271"/>
                    </a:lnTo>
                    <a:lnTo>
                      <a:pt x="50" y="271"/>
                    </a:lnTo>
                    <a:lnTo>
                      <a:pt x="50" y="262"/>
                    </a:lnTo>
                    <a:lnTo>
                      <a:pt x="50" y="251"/>
                    </a:lnTo>
                    <a:lnTo>
                      <a:pt x="37" y="251"/>
                    </a:lnTo>
                    <a:lnTo>
                      <a:pt x="37" y="242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1"/>
                    </a:lnTo>
                    <a:lnTo>
                      <a:pt x="12" y="221"/>
                    </a:lnTo>
                    <a:lnTo>
                      <a:pt x="12" y="211"/>
                    </a:lnTo>
                    <a:lnTo>
                      <a:pt x="12" y="202"/>
                    </a:lnTo>
                    <a:lnTo>
                      <a:pt x="12" y="192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25" y="171"/>
                    </a:lnTo>
                    <a:lnTo>
                      <a:pt x="37" y="171"/>
                    </a:lnTo>
                    <a:lnTo>
                      <a:pt x="50" y="171"/>
                    </a:lnTo>
                    <a:lnTo>
                      <a:pt x="64" y="171"/>
                    </a:lnTo>
                    <a:lnTo>
                      <a:pt x="64" y="182"/>
                    </a:lnTo>
                    <a:lnTo>
                      <a:pt x="64" y="192"/>
                    </a:lnTo>
                    <a:lnTo>
                      <a:pt x="75" y="202"/>
                    </a:lnTo>
                    <a:lnTo>
                      <a:pt x="75" y="211"/>
                    </a:lnTo>
                    <a:lnTo>
                      <a:pt x="88" y="211"/>
                    </a:lnTo>
                    <a:lnTo>
                      <a:pt x="88" y="221"/>
                    </a:lnTo>
                    <a:lnTo>
                      <a:pt x="101" y="221"/>
                    </a:lnTo>
                    <a:lnTo>
                      <a:pt x="101" y="211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13" y="192"/>
                    </a:lnTo>
                    <a:lnTo>
                      <a:pt x="126" y="192"/>
                    </a:lnTo>
                    <a:lnTo>
                      <a:pt x="126" y="182"/>
                    </a:lnTo>
                    <a:lnTo>
                      <a:pt x="138" y="171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26" y="131"/>
                    </a:lnTo>
                    <a:lnTo>
                      <a:pt x="126" y="121"/>
                    </a:lnTo>
                    <a:lnTo>
                      <a:pt x="113" y="121"/>
                    </a:lnTo>
                    <a:lnTo>
                      <a:pt x="113" y="111"/>
                    </a:lnTo>
                    <a:lnTo>
                      <a:pt x="101" y="111"/>
                    </a:lnTo>
                    <a:lnTo>
                      <a:pt x="101" y="100"/>
                    </a:lnTo>
                    <a:lnTo>
                      <a:pt x="101" y="91"/>
                    </a:lnTo>
                    <a:lnTo>
                      <a:pt x="88" y="91"/>
                    </a:lnTo>
                    <a:lnTo>
                      <a:pt x="88" y="80"/>
                    </a:lnTo>
                    <a:lnTo>
                      <a:pt x="88" y="71"/>
                    </a:lnTo>
                    <a:lnTo>
                      <a:pt x="101" y="71"/>
                    </a:lnTo>
                    <a:lnTo>
                      <a:pt x="101" y="60"/>
                    </a:lnTo>
                    <a:lnTo>
                      <a:pt x="113" y="60"/>
                    </a:lnTo>
                    <a:lnTo>
                      <a:pt x="126" y="60"/>
                    </a:lnTo>
                    <a:lnTo>
                      <a:pt x="126" y="51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38" y="31"/>
                    </a:lnTo>
                    <a:lnTo>
                      <a:pt x="151" y="31"/>
                    </a:lnTo>
                    <a:lnTo>
                      <a:pt x="151" y="20"/>
                    </a:lnTo>
                    <a:lnTo>
                      <a:pt x="165" y="20"/>
                    </a:lnTo>
                    <a:lnTo>
                      <a:pt x="176" y="20"/>
                    </a:lnTo>
                    <a:lnTo>
                      <a:pt x="189" y="20"/>
                    </a:lnTo>
                    <a:lnTo>
                      <a:pt x="189" y="11"/>
                    </a:lnTo>
                    <a:lnTo>
                      <a:pt x="189" y="20"/>
                    </a:lnTo>
                    <a:lnTo>
                      <a:pt x="201" y="20"/>
                    </a:lnTo>
                    <a:lnTo>
                      <a:pt x="201" y="11"/>
                    </a:lnTo>
                    <a:lnTo>
                      <a:pt x="214" y="11"/>
                    </a:lnTo>
                    <a:lnTo>
                      <a:pt x="228" y="11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39" y="1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39" y="20"/>
                    </a:lnTo>
                    <a:lnTo>
                      <a:pt x="239" y="3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53" y="31"/>
                    </a:lnTo>
                    <a:lnTo>
                      <a:pt x="264" y="31"/>
                    </a:lnTo>
                    <a:lnTo>
                      <a:pt x="278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27" y="51"/>
                    </a:lnTo>
                    <a:lnTo>
                      <a:pt x="340" y="51"/>
                    </a:lnTo>
                    <a:lnTo>
                      <a:pt x="340" y="40"/>
                    </a:lnTo>
                    <a:lnTo>
                      <a:pt x="327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65" y="31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91" y="20"/>
                    </a:lnTo>
                    <a:lnTo>
                      <a:pt x="403" y="20"/>
                    </a:lnTo>
                    <a:lnTo>
                      <a:pt x="403" y="31"/>
                    </a:lnTo>
                    <a:lnTo>
                      <a:pt x="403" y="40"/>
                    </a:lnTo>
                    <a:lnTo>
                      <a:pt x="391" y="40"/>
                    </a:lnTo>
                    <a:lnTo>
                      <a:pt x="391" y="51"/>
                    </a:lnTo>
                    <a:lnTo>
                      <a:pt x="391" y="60"/>
                    </a:lnTo>
                    <a:lnTo>
                      <a:pt x="391" y="71"/>
                    </a:lnTo>
                    <a:lnTo>
                      <a:pt x="379" y="71"/>
                    </a:lnTo>
                    <a:lnTo>
                      <a:pt x="379" y="80"/>
                    </a:lnTo>
                    <a:lnTo>
                      <a:pt x="379" y="91"/>
                    </a:lnTo>
                    <a:lnTo>
                      <a:pt x="365" y="91"/>
                    </a:lnTo>
                    <a:lnTo>
                      <a:pt x="365" y="100"/>
                    </a:lnTo>
                    <a:lnTo>
                      <a:pt x="365" y="111"/>
                    </a:lnTo>
                    <a:lnTo>
                      <a:pt x="379" y="121"/>
                    </a:lnTo>
                    <a:lnTo>
                      <a:pt x="379" y="131"/>
                    </a:lnTo>
                    <a:lnTo>
                      <a:pt x="379" y="142"/>
                    </a:lnTo>
                    <a:lnTo>
                      <a:pt x="391" y="142"/>
                    </a:lnTo>
                    <a:lnTo>
                      <a:pt x="391" y="151"/>
                    </a:lnTo>
                    <a:lnTo>
                      <a:pt x="391" y="162"/>
                    </a:lnTo>
                    <a:lnTo>
                      <a:pt x="403" y="162"/>
                    </a:lnTo>
                    <a:lnTo>
                      <a:pt x="416" y="162"/>
                    </a:lnTo>
                    <a:lnTo>
                      <a:pt x="428" y="162"/>
                    </a:lnTo>
                    <a:lnTo>
                      <a:pt x="442" y="162"/>
                    </a:lnTo>
                    <a:lnTo>
                      <a:pt x="442" y="171"/>
                    </a:lnTo>
                    <a:lnTo>
                      <a:pt x="442" y="182"/>
                    </a:lnTo>
                    <a:lnTo>
                      <a:pt x="428" y="182"/>
                    </a:lnTo>
                    <a:lnTo>
                      <a:pt x="442" y="182"/>
                    </a:lnTo>
                    <a:lnTo>
                      <a:pt x="428" y="192"/>
                    </a:lnTo>
                    <a:lnTo>
                      <a:pt x="442" y="192"/>
                    </a:lnTo>
                    <a:lnTo>
                      <a:pt x="442" y="202"/>
                    </a:lnTo>
                    <a:lnTo>
                      <a:pt x="442" y="192"/>
                    </a:lnTo>
                    <a:lnTo>
                      <a:pt x="455" y="192"/>
                    </a:lnTo>
                    <a:lnTo>
                      <a:pt x="455" y="202"/>
                    </a:lnTo>
                    <a:lnTo>
                      <a:pt x="467" y="202"/>
                    </a:lnTo>
                    <a:lnTo>
                      <a:pt x="480" y="202"/>
                    </a:lnTo>
                    <a:lnTo>
                      <a:pt x="467" y="202"/>
                    </a:lnTo>
                    <a:lnTo>
                      <a:pt x="467" y="211"/>
                    </a:lnTo>
                    <a:lnTo>
                      <a:pt x="467" y="221"/>
                    </a:lnTo>
                    <a:lnTo>
                      <a:pt x="455" y="221"/>
                    </a:lnTo>
                    <a:lnTo>
                      <a:pt x="442" y="231"/>
                    </a:lnTo>
                    <a:lnTo>
                      <a:pt x="442" y="242"/>
                    </a:lnTo>
                    <a:lnTo>
                      <a:pt x="455" y="242"/>
                    </a:lnTo>
                    <a:lnTo>
                      <a:pt x="455" y="251"/>
                    </a:lnTo>
                    <a:lnTo>
                      <a:pt x="467" y="251"/>
                    </a:lnTo>
                    <a:lnTo>
                      <a:pt x="467" y="262"/>
                    </a:lnTo>
                    <a:lnTo>
                      <a:pt x="467" y="271"/>
                    </a:lnTo>
                    <a:lnTo>
                      <a:pt x="467" y="282"/>
                    </a:lnTo>
                    <a:lnTo>
                      <a:pt x="480" y="282"/>
                    </a:lnTo>
                    <a:lnTo>
                      <a:pt x="492" y="282"/>
                    </a:lnTo>
                    <a:lnTo>
                      <a:pt x="504" y="282"/>
                    </a:lnTo>
                    <a:lnTo>
                      <a:pt x="504" y="292"/>
                    </a:lnTo>
                    <a:lnTo>
                      <a:pt x="518" y="292"/>
                    </a:lnTo>
                    <a:lnTo>
                      <a:pt x="518" y="302"/>
                    </a:lnTo>
                    <a:lnTo>
                      <a:pt x="529" y="302"/>
                    </a:lnTo>
                    <a:lnTo>
                      <a:pt x="529" y="311"/>
                    </a:lnTo>
                    <a:lnTo>
                      <a:pt x="529" y="302"/>
                    </a:lnTo>
                    <a:lnTo>
                      <a:pt x="543" y="302"/>
                    </a:lnTo>
                    <a:lnTo>
                      <a:pt x="554" y="302"/>
                    </a:lnTo>
                    <a:lnTo>
                      <a:pt x="568" y="302"/>
                    </a:lnTo>
                    <a:lnTo>
                      <a:pt x="568" y="311"/>
                    </a:lnTo>
                    <a:lnTo>
                      <a:pt x="581" y="311"/>
                    </a:lnTo>
                    <a:lnTo>
                      <a:pt x="581" y="302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93" y="322"/>
                    </a:lnTo>
                    <a:lnTo>
                      <a:pt x="593" y="311"/>
                    </a:lnTo>
                    <a:lnTo>
                      <a:pt x="605" y="311"/>
                    </a:lnTo>
                    <a:lnTo>
                      <a:pt x="605" y="322"/>
                    </a:lnTo>
                    <a:lnTo>
                      <a:pt x="619" y="322"/>
                    </a:lnTo>
                    <a:lnTo>
                      <a:pt x="619" y="332"/>
                    </a:lnTo>
                    <a:lnTo>
                      <a:pt x="631" y="332"/>
                    </a:lnTo>
                    <a:lnTo>
                      <a:pt x="644" y="332"/>
                    </a:lnTo>
                    <a:lnTo>
                      <a:pt x="644" y="342"/>
                    </a:lnTo>
                    <a:lnTo>
                      <a:pt x="656" y="342"/>
                    </a:lnTo>
                    <a:lnTo>
                      <a:pt x="669" y="342"/>
                    </a:lnTo>
                    <a:lnTo>
                      <a:pt x="682" y="342"/>
                    </a:lnTo>
                    <a:lnTo>
                      <a:pt x="694" y="342"/>
                    </a:lnTo>
                    <a:lnTo>
                      <a:pt x="707" y="342"/>
                    </a:lnTo>
                    <a:lnTo>
                      <a:pt x="707" y="353"/>
                    </a:lnTo>
                    <a:lnTo>
                      <a:pt x="718" y="353"/>
                    </a:lnTo>
                    <a:lnTo>
                      <a:pt x="732" y="353"/>
                    </a:lnTo>
                    <a:lnTo>
                      <a:pt x="732" y="362"/>
                    </a:lnTo>
                    <a:lnTo>
                      <a:pt x="745" y="353"/>
                    </a:lnTo>
                    <a:lnTo>
                      <a:pt x="745" y="362"/>
                    </a:lnTo>
                    <a:lnTo>
                      <a:pt x="757" y="353"/>
                    </a:lnTo>
                    <a:lnTo>
                      <a:pt x="770" y="353"/>
                    </a:lnTo>
                    <a:lnTo>
                      <a:pt x="782" y="353"/>
                    </a:lnTo>
                    <a:lnTo>
                      <a:pt x="782" y="362"/>
                    </a:lnTo>
                    <a:lnTo>
                      <a:pt x="795" y="362"/>
                    </a:lnTo>
                    <a:lnTo>
                      <a:pt x="795" y="353"/>
                    </a:lnTo>
                    <a:lnTo>
                      <a:pt x="808" y="353"/>
                    </a:lnTo>
                    <a:lnTo>
                      <a:pt x="819" y="353"/>
                    </a:lnTo>
                    <a:lnTo>
                      <a:pt x="819" y="362"/>
                    </a:lnTo>
                    <a:lnTo>
                      <a:pt x="819" y="373"/>
                    </a:lnTo>
                    <a:lnTo>
                      <a:pt x="819" y="382"/>
                    </a:lnTo>
                    <a:lnTo>
                      <a:pt x="819" y="393"/>
                    </a:lnTo>
                    <a:lnTo>
                      <a:pt x="833" y="393"/>
                    </a:lnTo>
                    <a:lnTo>
                      <a:pt x="819" y="393"/>
                    </a:lnTo>
                    <a:lnTo>
                      <a:pt x="819" y="402"/>
                    </a:lnTo>
                    <a:lnTo>
                      <a:pt x="808" y="402"/>
                    </a:lnTo>
                    <a:lnTo>
                      <a:pt x="808" y="413"/>
                    </a:lnTo>
                    <a:lnTo>
                      <a:pt x="808" y="422"/>
                    </a:lnTo>
                    <a:lnTo>
                      <a:pt x="795" y="422"/>
                    </a:lnTo>
                    <a:lnTo>
                      <a:pt x="795" y="433"/>
                    </a:lnTo>
                    <a:lnTo>
                      <a:pt x="782" y="433"/>
                    </a:lnTo>
                    <a:lnTo>
                      <a:pt x="782" y="442"/>
                    </a:lnTo>
                    <a:lnTo>
                      <a:pt x="782" y="453"/>
                    </a:lnTo>
                    <a:lnTo>
                      <a:pt x="770" y="453"/>
                    </a:lnTo>
                    <a:lnTo>
                      <a:pt x="757" y="453"/>
                    </a:lnTo>
                    <a:lnTo>
                      <a:pt x="757" y="462"/>
                    </a:lnTo>
                    <a:lnTo>
                      <a:pt x="745" y="462"/>
                    </a:lnTo>
                    <a:lnTo>
                      <a:pt x="745" y="473"/>
                    </a:lnTo>
                    <a:lnTo>
                      <a:pt x="745" y="482"/>
                    </a:lnTo>
                    <a:lnTo>
                      <a:pt x="745" y="493"/>
                    </a:lnTo>
                    <a:lnTo>
                      <a:pt x="732" y="493"/>
                    </a:lnTo>
                    <a:lnTo>
                      <a:pt x="718" y="493"/>
                    </a:lnTo>
                    <a:lnTo>
                      <a:pt x="718" y="482"/>
                    </a:lnTo>
                    <a:lnTo>
                      <a:pt x="707" y="482"/>
                    </a:lnTo>
                    <a:lnTo>
                      <a:pt x="707" y="493"/>
                    </a:lnTo>
                    <a:lnTo>
                      <a:pt x="718" y="493"/>
                    </a:lnTo>
                    <a:lnTo>
                      <a:pt x="718" y="503"/>
                    </a:lnTo>
                    <a:lnTo>
                      <a:pt x="718" y="513"/>
                    </a:lnTo>
                    <a:lnTo>
                      <a:pt x="718" y="522"/>
                    </a:lnTo>
                    <a:lnTo>
                      <a:pt x="707" y="522"/>
                    </a:lnTo>
                    <a:lnTo>
                      <a:pt x="707" y="533"/>
                    </a:lnTo>
                    <a:lnTo>
                      <a:pt x="718" y="533"/>
                    </a:lnTo>
                    <a:lnTo>
                      <a:pt x="732" y="533"/>
                    </a:lnTo>
                    <a:lnTo>
                      <a:pt x="732" y="543"/>
                    </a:lnTo>
                    <a:lnTo>
                      <a:pt x="718" y="543"/>
                    </a:lnTo>
                    <a:lnTo>
                      <a:pt x="718" y="553"/>
                    </a:lnTo>
                    <a:lnTo>
                      <a:pt x="707" y="553"/>
                    </a:lnTo>
                    <a:lnTo>
                      <a:pt x="707" y="564"/>
                    </a:lnTo>
                    <a:lnTo>
                      <a:pt x="707" y="574"/>
                    </a:lnTo>
                    <a:lnTo>
                      <a:pt x="694" y="574"/>
                    </a:lnTo>
                    <a:lnTo>
                      <a:pt x="694" y="584"/>
                    </a:lnTo>
                    <a:lnTo>
                      <a:pt x="694" y="593"/>
                    </a:lnTo>
                    <a:lnTo>
                      <a:pt x="682" y="593"/>
                    </a:lnTo>
                    <a:lnTo>
                      <a:pt x="682" y="604"/>
                    </a:lnTo>
                    <a:lnTo>
                      <a:pt x="682" y="61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53"/>
                    </a:lnTo>
                    <a:lnTo>
                      <a:pt x="669" y="653"/>
                    </a:lnTo>
                    <a:lnTo>
                      <a:pt x="669" y="664"/>
                    </a:lnTo>
                    <a:lnTo>
                      <a:pt x="682" y="664"/>
                    </a:lnTo>
                    <a:lnTo>
                      <a:pt x="682" y="674"/>
                    </a:lnTo>
                    <a:lnTo>
                      <a:pt x="682" y="684"/>
                    </a:lnTo>
                    <a:lnTo>
                      <a:pt x="682" y="693"/>
                    </a:lnTo>
                    <a:lnTo>
                      <a:pt x="682" y="704"/>
                    </a:lnTo>
                    <a:lnTo>
                      <a:pt x="682" y="714"/>
                    </a:lnTo>
                    <a:lnTo>
                      <a:pt x="682" y="724"/>
                    </a:lnTo>
                    <a:lnTo>
                      <a:pt x="682" y="733"/>
                    </a:lnTo>
                    <a:lnTo>
                      <a:pt x="682" y="745"/>
                    </a:lnTo>
                    <a:lnTo>
                      <a:pt x="682" y="754"/>
                    </a:lnTo>
                    <a:lnTo>
                      <a:pt x="682" y="764"/>
                    </a:lnTo>
                    <a:lnTo>
                      <a:pt x="669" y="764"/>
                    </a:lnTo>
                    <a:lnTo>
                      <a:pt x="669" y="775"/>
                    </a:lnTo>
                    <a:lnTo>
                      <a:pt x="669" y="784"/>
                    </a:lnTo>
                    <a:lnTo>
                      <a:pt x="656" y="784"/>
                    </a:lnTo>
                    <a:lnTo>
                      <a:pt x="656" y="795"/>
                    </a:lnTo>
                    <a:lnTo>
                      <a:pt x="644" y="795"/>
                    </a:lnTo>
                    <a:lnTo>
                      <a:pt x="644" y="784"/>
                    </a:lnTo>
                    <a:lnTo>
                      <a:pt x="631" y="784"/>
                    </a:lnTo>
                    <a:lnTo>
                      <a:pt x="631" y="775"/>
                    </a:lnTo>
                    <a:lnTo>
                      <a:pt x="644" y="775"/>
                    </a:lnTo>
                    <a:lnTo>
                      <a:pt x="644" y="764"/>
                    </a:lnTo>
                    <a:lnTo>
                      <a:pt x="631" y="754"/>
                    </a:lnTo>
                    <a:lnTo>
                      <a:pt x="631" y="745"/>
                    </a:lnTo>
                    <a:lnTo>
                      <a:pt x="644" y="745"/>
                    </a:lnTo>
                    <a:lnTo>
                      <a:pt x="631" y="745"/>
                    </a:lnTo>
                    <a:lnTo>
                      <a:pt x="631" y="733"/>
                    </a:lnTo>
                    <a:lnTo>
                      <a:pt x="644" y="733"/>
                    </a:lnTo>
                    <a:lnTo>
                      <a:pt x="644" y="724"/>
                    </a:lnTo>
                    <a:lnTo>
                      <a:pt x="631" y="724"/>
                    </a:lnTo>
                    <a:lnTo>
                      <a:pt x="631" y="714"/>
                    </a:lnTo>
                    <a:lnTo>
                      <a:pt x="631" y="724"/>
                    </a:lnTo>
                    <a:lnTo>
                      <a:pt x="619" y="724"/>
                    </a:lnTo>
                    <a:lnTo>
                      <a:pt x="619" y="714"/>
                    </a:lnTo>
                    <a:lnTo>
                      <a:pt x="619" y="724"/>
                    </a:lnTo>
                    <a:lnTo>
                      <a:pt x="605" y="724"/>
                    </a:lnTo>
                    <a:lnTo>
                      <a:pt x="593" y="724"/>
                    </a:lnTo>
                    <a:lnTo>
                      <a:pt x="593" y="714"/>
                    </a:lnTo>
                    <a:lnTo>
                      <a:pt x="581" y="714"/>
                    </a:lnTo>
                    <a:lnTo>
                      <a:pt x="581" y="704"/>
                    </a:lnTo>
                    <a:lnTo>
                      <a:pt x="568" y="704"/>
                    </a:lnTo>
                    <a:lnTo>
                      <a:pt x="554" y="704"/>
                    </a:lnTo>
                    <a:lnTo>
                      <a:pt x="568" y="704"/>
                    </a:lnTo>
                    <a:lnTo>
                      <a:pt x="568" y="714"/>
                    </a:lnTo>
                    <a:lnTo>
                      <a:pt x="554" y="714"/>
                    </a:lnTo>
                    <a:lnTo>
                      <a:pt x="554" y="724"/>
                    </a:lnTo>
                    <a:lnTo>
                      <a:pt x="554" y="714"/>
                    </a:lnTo>
                    <a:lnTo>
                      <a:pt x="543" y="714"/>
                    </a:lnTo>
                    <a:lnTo>
                      <a:pt x="543" y="724"/>
                    </a:lnTo>
                    <a:lnTo>
                      <a:pt x="543" y="733"/>
                    </a:lnTo>
                    <a:lnTo>
                      <a:pt x="529" y="733"/>
                    </a:lnTo>
                    <a:lnTo>
                      <a:pt x="529" y="724"/>
                    </a:lnTo>
                    <a:lnTo>
                      <a:pt x="518" y="724"/>
                    </a:lnTo>
                    <a:lnTo>
                      <a:pt x="504" y="724"/>
                    </a:lnTo>
                    <a:lnTo>
                      <a:pt x="504" y="714"/>
                    </a:lnTo>
                    <a:lnTo>
                      <a:pt x="492" y="714"/>
                    </a:lnTo>
                    <a:lnTo>
                      <a:pt x="492" y="724"/>
                    </a:lnTo>
                    <a:lnTo>
                      <a:pt x="492" y="714"/>
                    </a:lnTo>
                    <a:lnTo>
                      <a:pt x="480" y="714"/>
                    </a:lnTo>
                    <a:lnTo>
                      <a:pt x="492" y="714"/>
                    </a:lnTo>
                    <a:lnTo>
                      <a:pt x="492" y="704"/>
                    </a:lnTo>
                    <a:lnTo>
                      <a:pt x="504" y="704"/>
                    </a:lnTo>
                    <a:lnTo>
                      <a:pt x="504" y="693"/>
                    </a:lnTo>
                    <a:lnTo>
                      <a:pt x="504" y="684"/>
                    </a:lnTo>
                    <a:lnTo>
                      <a:pt x="492" y="684"/>
                    </a:lnTo>
                    <a:lnTo>
                      <a:pt x="480" y="684"/>
                    </a:lnTo>
                    <a:lnTo>
                      <a:pt x="480" y="674"/>
                    </a:lnTo>
                    <a:lnTo>
                      <a:pt x="480" y="664"/>
                    </a:lnTo>
                    <a:lnTo>
                      <a:pt x="467" y="664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67" y="644"/>
                    </a:lnTo>
                    <a:lnTo>
                      <a:pt x="455" y="644"/>
                    </a:lnTo>
                    <a:lnTo>
                      <a:pt x="455" y="633"/>
                    </a:lnTo>
                    <a:lnTo>
                      <a:pt x="455" y="644"/>
                    </a:lnTo>
                    <a:lnTo>
                      <a:pt x="442" y="644"/>
                    </a:lnTo>
                    <a:lnTo>
                      <a:pt x="442" y="653"/>
                    </a:lnTo>
                    <a:lnTo>
                      <a:pt x="442" y="664"/>
                    </a:lnTo>
                    <a:lnTo>
                      <a:pt x="442" y="674"/>
                    </a:lnTo>
                    <a:lnTo>
                      <a:pt x="442" y="684"/>
                    </a:lnTo>
                    <a:lnTo>
                      <a:pt x="428" y="684"/>
                    </a:lnTo>
                    <a:lnTo>
                      <a:pt x="428" y="674"/>
                    </a:lnTo>
                    <a:lnTo>
                      <a:pt x="416" y="674"/>
                    </a:lnTo>
                    <a:lnTo>
                      <a:pt x="416" y="664"/>
                    </a:lnTo>
                    <a:lnTo>
                      <a:pt x="428" y="664"/>
                    </a:lnTo>
                    <a:lnTo>
                      <a:pt x="416" y="664"/>
                    </a:lnTo>
                    <a:lnTo>
                      <a:pt x="403" y="664"/>
                    </a:lnTo>
                    <a:lnTo>
                      <a:pt x="391" y="674"/>
                    </a:lnTo>
                    <a:lnTo>
                      <a:pt x="391" y="664"/>
                    </a:lnTo>
                    <a:lnTo>
                      <a:pt x="391" y="674"/>
                    </a:lnTo>
                    <a:lnTo>
                      <a:pt x="379" y="674"/>
                    </a:lnTo>
                    <a:lnTo>
                      <a:pt x="365" y="674"/>
                    </a:lnTo>
                    <a:lnTo>
                      <a:pt x="354" y="674"/>
                    </a:lnTo>
                    <a:lnTo>
                      <a:pt x="354" y="664"/>
                    </a:lnTo>
                    <a:lnTo>
                      <a:pt x="340" y="664"/>
                    </a:lnTo>
                    <a:lnTo>
                      <a:pt x="340" y="653"/>
                    </a:lnTo>
                    <a:lnTo>
                      <a:pt x="340" y="644"/>
                    </a:lnTo>
                    <a:lnTo>
                      <a:pt x="354" y="644"/>
                    </a:lnTo>
                    <a:lnTo>
                      <a:pt x="340" y="644"/>
                    </a:lnTo>
                    <a:lnTo>
                      <a:pt x="340" y="633"/>
                    </a:lnTo>
                    <a:lnTo>
                      <a:pt x="354" y="633"/>
                    </a:lnTo>
                    <a:lnTo>
                      <a:pt x="340" y="633"/>
                    </a:lnTo>
                    <a:lnTo>
                      <a:pt x="340" y="624"/>
                    </a:lnTo>
                    <a:lnTo>
                      <a:pt x="340" y="613"/>
                    </a:lnTo>
                    <a:lnTo>
                      <a:pt x="354" y="613"/>
                    </a:lnTo>
                    <a:lnTo>
                      <a:pt x="354" y="604"/>
                    </a:lnTo>
                    <a:lnTo>
                      <a:pt x="365" y="604"/>
                    </a:lnTo>
                    <a:lnTo>
                      <a:pt x="379" y="593"/>
                    </a:lnTo>
                    <a:lnTo>
                      <a:pt x="379" y="604"/>
                    </a:lnTo>
                    <a:lnTo>
                      <a:pt x="379" y="593"/>
                    </a:lnTo>
                    <a:lnTo>
                      <a:pt x="391" y="593"/>
                    </a:lnTo>
                    <a:lnTo>
                      <a:pt x="391" y="584"/>
                    </a:lnTo>
                    <a:lnTo>
                      <a:pt x="403" y="58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16" y="564"/>
                    </a:lnTo>
                    <a:lnTo>
                      <a:pt x="428" y="564"/>
                    </a:lnTo>
                    <a:lnTo>
                      <a:pt x="428" y="553"/>
                    </a:lnTo>
                    <a:lnTo>
                      <a:pt x="442" y="543"/>
                    </a:lnTo>
                    <a:lnTo>
                      <a:pt x="442" y="533"/>
                    </a:lnTo>
                    <a:lnTo>
                      <a:pt x="442" y="522"/>
                    </a:lnTo>
                    <a:lnTo>
                      <a:pt x="442" y="513"/>
                    </a:lnTo>
                    <a:lnTo>
                      <a:pt x="442" y="503"/>
                    </a:lnTo>
                    <a:lnTo>
                      <a:pt x="428" y="503"/>
                    </a:lnTo>
                    <a:lnTo>
                      <a:pt x="428" y="493"/>
                    </a:lnTo>
                    <a:lnTo>
                      <a:pt x="428" y="482"/>
                    </a:lnTo>
                    <a:lnTo>
                      <a:pt x="416" y="482"/>
                    </a:lnTo>
                    <a:lnTo>
                      <a:pt x="416" y="473"/>
                    </a:lnTo>
                    <a:lnTo>
                      <a:pt x="403" y="473"/>
                    </a:lnTo>
                    <a:lnTo>
                      <a:pt x="403" y="46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0CC3F02D-E5F4-76D0-0369-793A4826FB97}"/>
                  </a:ext>
                </a:extLst>
              </p:cNvPr>
              <p:cNvSpPr/>
              <p:nvPr/>
            </p:nvSpPr>
            <p:spPr bwMode="auto">
              <a:xfrm>
                <a:off x="2934817" y="4324730"/>
                <a:ext cx="409575" cy="581025"/>
              </a:xfrm>
              <a:custGeom>
                <a:avLst/>
                <a:gdLst>
                  <a:gd name="T0" fmla="*/ 6375901 w 355"/>
                  <a:gd name="T1" fmla="*/ 16121864 h 400"/>
                  <a:gd name="T2" fmla="*/ 6375901 w 355"/>
                  <a:gd name="T3" fmla="*/ 17914073 h 400"/>
                  <a:gd name="T4" fmla="*/ 6375901 w 355"/>
                  <a:gd name="T5" fmla="*/ 17914073 h 400"/>
                  <a:gd name="T6" fmla="*/ 6375901 w 355"/>
                  <a:gd name="T7" fmla="*/ 21497154 h 400"/>
                  <a:gd name="T8" fmla="*/ 4781925 w 355"/>
                  <a:gd name="T9" fmla="*/ 21497154 h 400"/>
                  <a:gd name="T10" fmla="*/ 4781925 w 355"/>
                  <a:gd name="T11" fmla="*/ 23288031 h 400"/>
                  <a:gd name="T12" fmla="*/ 4781925 w 355"/>
                  <a:gd name="T13" fmla="*/ 25078903 h 400"/>
                  <a:gd name="T14" fmla="*/ 4781925 w 355"/>
                  <a:gd name="T15" fmla="*/ 25078903 h 400"/>
                  <a:gd name="T16" fmla="*/ 3187951 w 355"/>
                  <a:gd name="T17" fmla="*/ 25078903 h 400"/>
                  <a:gd name="T18" fmla="*/ 3187951 w 355"/>
                  <a:gd name="T19" fmla="*/ 28661984 h 400"/>
                  <a:gd name="T20" fmla="*/ 3187951 w 355"/>
                  <a:gd name="T21" fmla="*/ 30454193 h 400"/>
                  <a:gd name="T22" fmla="*/ 3187951 w 355"/>
                  <a:gd name="T23" fmla="*/ 34035937 h 400"/>
                  <a:gd name="T24" fmla="*/ 3187951 w 355"/>
                  <a:gd name="T25" fmla="*/ 37619018 h 400"/>
                  <a:gd name="T26" fmla="*/ 3187951 w 355"/>
                  <a:gd name="T27" fmla="*/ 37619018 h 400"/>
                  <a:gd name="T28" fmla="*/ 3187951 w 355"/>
                  <a:gd name="T29" fmla="*/ 37619018 h 400"/>
                  <a:gd name="T30" fmla="*/ 3187951 w 355"/>
                  <a:gd name="T31" fmla="*/ 37619018 h 400"/>
                  <a:gd name="T32" fmla="*/ 3187951 w 355"/>
                  <a:gd name="T33" fmla="*/ 37619018 h 400"/>
                  <a:gd name="T34" fmla="*/ 3187951 w 355"/>
                  <a:gd name="T35" fmla="*/ 34035937 h 400"/>
                  <a:gd name="T36" fmla="*/ 3187951 w 355"/>
                  <a:gd name="T37" fmla="*/ 34035937 h 400"/>
                  <a:gd name="T38" fmla="*/ 3187951 w 355"/>
                  <a:gd name="T39" fmla="*/ 32245065 h 400"/>
                  <a:gd name="T40" fmla="*/ 3187951 w 355"/>
                  <a:gd name="T41" fmla="*/ 28661984 h 400"/>
                  <a:gd name="T42" fmla="*/ 3187951 w 355"/>
                  <a:gd name="T43" fmla="*/ 26871112 h 400"/>
                  <a:gd name="T44" fmla="*/ 3187951 w 355"/>
                  <a:gd name="T45" fmla="*/ 25078903 h 400"/>
                  <a:gd name="T46" fmla="*/ 3187951 w 355"/>
                  <a:gd name="T47" fmla="*/ 25078903 h 400"/>
                  <a:gd name="T48" fmla="*/ 3187951 w 355"/>
                  <a:gd name="T49" fmla="*/ 25078903 h 400"/>
                  <a:gd name="T50" fmla="*/ 3187951 w 355"/>
                  <a:gd name="T51" fmla="*/ 25078903 h 400"/>
                  <a:gd name="T52" fmla="*/ 3187951 w 355"/>
                  <a:gd name="T53" fmla="*/ 25078903 h 400"/>
                  <a:gd name="T54" fmla="*/ 3187951 w 355"/>
                  <a:gd name="T55" fmla="*/ 23288031 h 400"/>
                  <a:gd name="T56" fmla="*/ 3187951 w 355"/>
                  <a:gd name="T57" fmla="*/ 21497154 h 400"/>
                  <a:gd name="T58" fmla="*/ 3187951 w 355"/>
                  <a:gd name="T59" fmla="*/ 19704945 h 400"/>
                  <a:gd name="T60" fmla="*/ 3187951 w 355"/>
                  <a:gd name="T61" fmla="*/ 16121864 h 400"/>
                  <a:gd name="T62" fmla="*/ 3187951 w 355"/>
                  <a:gd name="T63" fmla="*/ 14330992 h 400"/>
                  <a:gd name="T64" fmla="*/ 3187951 w 355"/>
                  <a:gd name="T65" fmla="*/ 12540120 h 400"/>
                  <a:gd name="T66" fmla="*/ 3187951 w 355"/>
                  <a:gd name="T67" fmla="*/ 10747908 h 400"/>
                  <a:gd name="T68" fmla="*/ 3187951 w 355"/>
                  <a:gd name="T69" fmla="*/ 8957036 h 400"/>
                  <a:gd name="T70" fmla="*/ 3187951 w 355"/>
                  <a:gd name="T71" fmla="*/ 5373954 h 400"/>
                  <a:gd name="T72" fmla="*/ 3187951 w 355"/>
                  <a:gd name="T73" fmla="*/ 5373954 h 400"/>
                  <a:gd name="T74" fmla="*/ 3187951 w 355"/>
                  <a:gd name="T75" fmla="*/ 5373954 h 400"/>
                  <a:gd name="T76" fmla="*/ 3187951 w 355"/>
                  <a:gd name="T77" fmla="*/ 0 h 400"/>
                  <a:gd name="T78" fmla="*/ 3187951 w 355"/>
                  <a:gd name="T79" fmla="*/ 5373954 h 400"/>
                  <a:gd name="T80" fmla="*/ 3187951 w 355"/>
                  <a:gd name="T81" fmla="*/ 5373954 h 400"/>
                  <a:gd name="T82" fmla="*/ 4781925 w 355"/>
                  <a:gd name="T83" fmla="*/ 5373954 h 400"/>
                  <a:gd name="T84" fmla="*/ 4781925 w 355"/>
                  <a:gd name="T85" fmla="*/ 0 h 400"/>
                  <a:gd name="T86" fmla="*/ 4781925 w 355"/>
                  <a:gd name="T87" fmla="*/ 5373954 h 400"/>
                  <a:gd name="T88" fmla="*/ 6375901 w 355"/>
                  <a:gd name="T89" fmla="*/ 5373954 h 400"/>
                  <a:gd name="T90" fmla="*/ 6375901 w 355"/>
                  <a:gd name="T91" fmla="*/ 5373954 h 400"/>
                  <a:gd name="T92" fmla="*/ 6375901 w 355"/>
                  <a:gd name="T93" fmla="*/ 5373954 h 400"/>
                  <a:gd name="T94" fmla="*/ 4781925 w 355"/>
                  <a:gd name="T95" fmla="*/ 5373954 h 400"/>
                  <a:gd name="T96" fmla="*/ 4781925 w 355"/>
                  <a:gd name="T97" fmla="*/ 7166165 h 400"/>
                  <a:gd name="T98" fmla="*/ 6375901 w 355"/>
                  <a:gd name="T99" fmla="*/ 10747908 h 400"/>
                  <a:gd name="T100" fmla="*/ 6375901 w 355"/>
                  <a:gd name="T101" fmla="*/ 12540120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5"/>
                  <a:gd name="T154" fmla="*/ 0 h 400"/>
                  <a:gd name="T155" fmla="*/ 355 w 355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5" h="400">
                    <a:moveTo>
                      <a:pt x="341" y="140"/>
                    </a:moveTo>
                    <a:lnTo>
                      <a:pt x="355" y="140"/>
                    </a:lnTo>
                    <a:lnTo>
                      <a:pt x="355" y="150"/>
                    </a:lnTo>
                    <a:lnTo>
                      <a:pt x="355" y="160"/>
                    </a:lnTo>
                    <a:lnTo>
                      <a:pt x="341" y="160"/>
                    </a:lnTo>
                    <a:lnTo>
                      <a:pt x="341" y="169"/>
                    </a:lnTo>
                    <a:lnTo>
                      <a:pt x="341" y="181"/>
                    </a:lnTo>
                    <a:lnTo>
                      <a:pt x="355" y="181"/>
                    </a:lnTo>
                    <a:lnTo>
                      <a:pt x="355" y="190"/>
                    </a:lnTo>
                    <a:lnTo>
                      <a:pt x="355" y="200"/>
                    </a:lnTo>
                    <a:lnTo>
                      <a:pt x="341" y="200"/>
                    </a:lnTo>
                    <a:lnTo>
                      <a:pt x="341" y="190"/>
                    </a:lnTo>
                    <a:lnTo>
                      <a:pt x="328" y="190"/>
                    </a:lnTo>
                    <a:lnTo>
                      <a:pt x="328" y="200"/>
                    </a:lnTo>
                    <a:lnTo>
                      <a:pt x="328" y="211"/>
                    </a:lnTo>
                    <a:lnTo>
                      <a:pt x="328" y="220"/>
                    </a:lnTo>
                    <a:lnTo>
                      <a:pt x="316" y="220"/>
                    </a:lnTo>
                    <a:lnTo>
                      <a:pt x="303" y="220"/>
                    </a:lnTo>
                    <a:lnTo>
                      <a:pt x="303" y="231"/>
                    </a:lnTo>
                    <a:lnTo>
                      <a:pt x="303" y="220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78" y="231"/>
                    </a:lnTo>
                    <a:lnTo>
                      <a:pt x="278" y="240"/>
                    </a:lnTo>
                    <a:lnTo>
                      <a:pt x="265" y="240"/>
                    </a:lnTo>
                    <a:lnTo>
                      <a:pt x="265" y="251"/>
                    </a:lnTo>
                    <a:lnTo>
                      <a:pt x="278" y="251"/>
                    </a:lnTo>
                    <a:lnTo>
                      <a:pt x="265" y="251"/>
                    </a:lnTo>
                    <a:lnTo>
                      <a:pt x="265" y="260"/>
                    </a:lnTo>
                    <a:lnTo>
                      <a:pt x="253" y="260"/>
                    </a:lnTo>
                    <a:lnTo>
                      <a:pt x="253" y="251"/>
                    </a:lnTo>
                    <a:lnTo>
                      <a:pt x="240" y="251"/>
                    </a:lnTo>
                    <a:lnTo>
                      <a:pt x="226" y="251"/>
                    </a:lnTo>
                    <a:lnTo>
                      <a:pt x="215" y="260"/>
                    </a:lnTo>
                    <a:lnTo>
                      <a:pt x="215" y="271"/>
                    </a:lnTo>
                    <a:lnTo>
                      <a:pt x="215" y="281"/>
                    </a:lnTo>
                    <a:lnTo>
                      <a:pt x="226" y="281"/>
                    </a:lnTo>
                    <a:lnTo>
                      <a:pt x="226" y="291"/>
                    </a:lnTo>
                    <a:lnTo>
                      <a:pt x="240" y="291"/>
                    </a:lnTo>
                    <a:lnTo>
                      <a:pt x="240" y="300"/>
                    </a:lnTo>
                    <a:lnTo>
                      <a:pt x="240" y="311"/>
                    </a:lnTo>
                    <a:lnTo>
                      <a:pt x="240" y="320"/>
                    </a:lnTo>
                    <a:lnTo>
                      <a:pt x="240" y="331"/>
                    </a:lnTo>
                    <a:lnTo>
                      <a:pt x="240" y="340"/>
                    </a:lnTo>
                    <a:lnTo>
                      <a:pt x="240" y="351"/>
                    </a:lnTo>
                    <a:lnTo>
                      <a:pt x="240" y="360"/>
                    </a:lnTo>
                    <a:lnTo>
                      <a:pt x="240" y="371"/>
                    </a:lnTo>
                    <a:lnTo>
                      <a:pt x="240" y="381"/>
                    </a:lnTo>
                    <a:lnTo>
                      <a:pt x="240" y="391"/>
                    </a:lnTo>
                    <a:lnTo>
                      <a:pt x="226" y="391"/>
                    </a:lnTo>
                    <a:lnTo>
                      <a:pt x="215" y="391"/>
                    </a:lnTo>
                    <a:lnTo>
                      <a:pt x="201" y="391"/>
                    </a:lnTo>
                    <a:lnTo>
                      <a:pt x="190" y="391"/>
                    </a:lnTo>
                    <a:lnTo>
                      <a:pt x="177" y="391"/>
                    </a:lnTo>
                    <a:lnTo>
                      <a:pt x="177" y="400"/>
                    </a:lnTo>
                    <a:lnTo>
                      <a:pt x="177" y="391"/>
                    </a:lnTo>
                    <a:lnTo>
                      <a:pt x="163" y="391"/>
                    </a:lnTo>
                    <a:lnTo>
                      <a:pt x="163" y="381"/>
                    </a:lnTo>
                    <a:lnTo>
                      <a:pt x="152" y="391"/>
                    </a:lnTo>
                    <a:lnTo>
                      <a:pt x="152" y="381"/>
                    </a:lnTo>
                    <a:lnTo>
                      <a:pt x="138" y="381"/>
                    </a:lnTo>
                    <a:lnTo>
                      <a:pt x="127" y="381"/>
                    </a:lnTo>
                    <a:lnTo>
                      <a:pt x="138" y="381"/>
                    </a:lnTo>
                    <a:lnTo>
                      <a:pt x="138" y="371"/>
                    </a:lnTo>
                    <a:lnTo>
                      <a:pt x="127" y="371"/>
                    </a:lnTo>
                    <a:lnTo>
                      <a:pt x="127" y="381"/>
                    </a:lnTo>
                    <a:lnTo>
                      <a:pt x="113" y="381"/>
                    </a:lnTo>
                    <a:lnTo>
                      <a:pt x="113" y="371"/>
                    </a:lnTo>
                    <a:lnTo>
                      <a:pt x="100" y="371"/>
                    </a:lnTo>
                    <a:lnTo>
                      <a:pt x="100" y="360"/>
                    </a:lnTo>
                    <a:lnTo>
                      <a:pt x="88" y="360"/>
                    </a:lnTo>
                    <a:lnTo>
                      <a:pt x="75" y="360"/>
                    </a:lnTo>
                    <a:lnTo>
                      <a:pt x="75" y="351"/>
                    </a:lnTo>
                    <a:lnTo>
                      <a:pt x="64" y="351"/>
                    </a:lnTo>
                    <a:lnTo>
                      <a:pt x="64" y="340"/>
                    </a:lnTo>
                    <a:lnTo>
                      <a:pt x="75" y="340"/>
                    </a:lnTo>
                    <a:lnTo>
                      <a:pt x="64" y="340"/>
                    </a:lnTo>
                    <a:lnTo>
                      <a:pt x="64" y="331"/>
                    </a:lnTo>
                    <a:lnTo>
                      <a:pt x="75" y="331"/>
                    </a:lnTo>
                    <a:lnTo>
                      <a:pt x="75" y="320"/>
                    </a:lnTo>
                    <a:lnTo>
                      <a:pt x="75" y="311"/>
                    </a:lnTo>
                    <a:lnTo>
                      <a:pt x="75" y="300"/>
                    </a:lnTo>
                    <a:lnTo>
                      <a:pt x="75" y="291"/>
                    </a:lnTo>
                    <a:lnTo>
                      <a:pt x="75" y="281"/>
                    </a:lnTo>
                    <a:lnTo>
                      <a:pt x="88" y="281"/>
                    </a:lnTo>
                    <a:lnTo>
                      <a:pt x="88" y="271"/>
                    </a:lnTo>
                    <a:lnTo>
                      <a:pt x="75" y="271"/>
                    </a:lnTo>
                    <a:lnTo>
                      <a:pt x="75" y="260"/>
                    </a:lnTo>
                    <a:lnTo>
                      <a:pt x="75" y="251"/>
                    </a:lnTo>
                    <a:lnTo>
                      <a:pt x="75" y="260"/>
                    </a:lnTo>
                    <a:lnTo>
                      <a:pt x="64" y="260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37" y="271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12" y="271"/>
                    </a:lnTo>
                    <a:lnTo>
                      <a:pt x="12" y="260"/>
                    </a:lnTo>
                    <a:lnTo>
                      <a:pt x="0" y="260"/>
                    </a:lnTo>
                    <a:lnTo>
                      <a:pt x="12" y="260"/>
                    </a:lnTo>
                    <a:lnTo>
                      <a:pt x="12" y="251"/>
                    </a:lnTo>
                    <a:lnTo>
                      <a:pt x="25" y="251"/>
                    </a:lnTo>
                    <a:lnTo>
                      <a:pt x="25" y="240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25" y="211"/>
                    </a:lnTo>
                    <a:lnTo>
                      <a:pt x="25" y="200"/>
                    </a:lnTo>
                    <a:lnTo>
                      <a:pt x="37" y="200"/>
                    </a:lnTo>
                    <a:lnTo>
                      <a:pt x="50" y="200"/>
                    </a:lnTo>
                    <a:lnTo>
                      <a:pt x="50" y="190"/>
                    </a:lnTo>
                    <a:lnTo>
                      <a:pt x="50" y="181"/>
                    </a:lnTo>
                    <a:lnTo>
                      <a:pt x="50" y="169"/>
                    </a:lnTo>
                    <a:lnTo>
                      <a:pt x="50" y="160"/>
                    </a:lnTo>
                    <a:lnTo>
                      <a:pt x="64" y="160"/>
                    </a:lnTo>
                    <a:lnTo>
                      <a:pt x="75" y="150"/>
                    </a:lnTo>
                    <a:lnTo>
                      <a:pt x="64" y="140"/>
                    </a:lnTo>
                    <a:lnTo>
                      <a:pt x="64" y="129"/>
                    </a:lnTo>
                    <a:lnTo>
                      <a:pt x="64" y="120"/>
                    </a:lnTo>
                    <a:lnTo>
                      <a:pt x="75" y="120"/>
                    </a:lnTo>
                    <a:lnTo>
                      <a:pt x="75" y="129"/>
                    </a:lnTo>
                    <a:lnTo>
                      <a:pt x="88" y="129"/>
                    </a:lnTo>
                    <a:lnTo>
                      <a:pt x="88" y="120"/>
                    </a:lnTo>
                    <a:lnTo>
                      <a:pt x="100" y="120"/>
                    </a:lnTo>
                    <a:lnTo>
                      <a:pt x="100" y="110"/>
                    </a:lnTo>
                    <a:lnTo>
                      <a:pt x="100" y="100"/>
                    </a:lnTo>
                    <a:lnTo>
                      <a:pt x="113" y="100"/>
                    </a:lnTo>
                    <a:lnTo>
                      <a:pt x="113" y="90"/>
                    </a:lnTo>
                    <a:lnTo>
                      <a:pt x="127" y="90"/>
                    </a:lnTo>
                    <a:lnTo>
                      <a:pt x="138" y="90"/>
                    </a:lnTo>
                    <a:lnTo>
                      <a:pt x="138" y="81"/>
                    </a:lnTo>
                    <a:lnTo>
                      <a:pt x="138" y="69"/>
                    </a:lnTo>
                    <a:lnTo>
                      <a:pt x="152" y="69"/>
                    </a:lnTo>
                    <a:lnTo>
                      <a:pt x="152" y="81"/>
                    </a:lnTo>
                    <a:lnTo>
                      <a:pt x="163" y="81"/>
                    </a:lnTo>
                    <a:lnTo>
                      <a:pt x="163" y="69"/>
                    </a:lnTo>
                    <a:lnTo>
                      <a:pt x="163" y="60"/>
                    </a:lnTo>
                    <a:lnTo>
                      <a:pt x="163" y="50"/>
                    </a:lnTo>
                    <a:lnTo>
                      <a:pt x="177" y="50"/>
                    </a:lnTo>
                    <a:lnTo>
                      <a:pt x="177" y="40"/>
                    </a:lnTo>
                    <a:lnTo>
                      <a:pt x="177" y="29"/>
                    </a:lnTo>
                    <a:lnTo>
                      <a:pt x="177" y="20"/>
                    </a:lnTo>
                    <a:lnTo>
                      <a:pt x="163" y="10"/>
                    </a:lnTo>
                    <a:lnTo>
                      <a:pt x="177" y="10"/>
                    </a:lnTo>
                    <a:lnTo>
                      <a:pt x="177" y="0"/>
                    </a:lnTo>
                    <a:lnTo>
                      <a:pt x="177" y="10"/>
                    </a:lnTo>
                    <a:lnTo>
                      <a:pt x="190" y="10"/>
                    </a:lnTo>
                    <a:lnTo>
                      <a:pt x="201" y="1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10"/>
                    </a:lnTo>
                    <a:lnTo>
                      <a:pt x="253" y="10"/>
                    </a:lnTo>
                    <a:lnTo>
                      <a:pt x="253" y="20"/>
                    </a:lnTo>
                    <a:lnTo>
                      <a:pt x="253" y="10"/>
                    </a:lnTo>
                    <a:lnTo>
                      <a:pt x="265" y="10"/>
                    </a:lnTo>
                    <a:lnTo>
                      <a:pt x="265" y="0"/>
                    </a:lnTo>
                    <a:lnTo>
                      <a:pt x="278" y="0"/>
                    </a:lnTo>
                    <a:lnTo>
                      <a:pt x="278" y="10"/>
                    </a:lnTo>
                    <a:lnTo>
                      <a:pt x="278" y="0"/>
                    </a:lnTo>
                    <a:lnTo>
                      <a:pt x="291" y="0"/>
                    </a:lnTo>
                    <a:lnTo>
                      <a:pt x="291" y="10"/>
                    </a:lnTo>
                    <a:lnTo>
                      <a:pt x="303" y="10"/>
                    </a:lnTo>
                    <a:lnTo>
                      <a:pt x="316" y="10"/>
                    </a:lnTo>
                    <a:lnTo>
                      <a:pt x="316" y="20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41" y="29"/>
                    </a:lnTo>
                    <a:lnTo>
                      <a:pt x="341" y="40"/>
                    </a:lnTo>
                    <a:lnTo>
                      <a:pt x="328" y="40"/>
                    </a:lnTo>
                    <a:lnTo>
                      <a:pt x="328" y="50"/>
                    </a:lnTo>
                    <a:lnTo>
                      <a:pt x="328" y="60"/>
                    </a:lnTo>
                    <a:lnTo>
                      <a:pt x="316" y="60"/>
                    </a:lnTo>
                    <a:lnTo>
                      <a:pt x="316" y="50"/>
                    </a:lnTo>
                    <a:lnTo>
                      <a:pt x="316" y="60"/>
                    </a:lnTo>
                    <a:lnTo>
                      <a:pt x="303" y="60"/>
                    </a:lnTo>
                    <a:lnTo>
                      <a:pt x="291" y="60"/>
                    </a:lnTo>
                    <a:lnTo>
                      <a:pt x="291" y="69"/>
                    </a:lnTo>
                    <a:lnTo>
                      <a:pt x="291" y="81"/>
                    </a:lnTo>
                    <a:lnTo>
                      <a:pt x="303" y="81"/>
                    </a:lnTo>
                    <a:lnTo>
                      <a:pt x="303" y="90"/>
                    </a:lnTo>
                    <a:lnTo>
                      <a:pt x="316" y="90"/>
                    </a:lnTo>
                    <a:lnTo>
                      <a:pt x="328" y="90"/>
                    </a:lnTo>
                    <a:lnTo>
                      <a:pt x="328" y="100"/>
                    </a:lnTo>
                    <a:lnTo>
                      <a:pt x="328" y="11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41" y="129"/>
                    </a:lnTo>
                    <a:lnTo>
                      <a:pt x="341" y="140"/>
                    </a:lnTo>
                    <a:close/>
                  </a:path>
                </a:pathLst>
              </a:custGeom>
              <a:solidFill>
                <a:srgbClr val="2C778C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AA8819C1-D1EA-CE68-47FB-6052678E9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7942" y="3335717"/>
                <a:ext cx="746125" cy="587375"/>
              </a:xfrm>
              <a:custGeom>
                <a:avLst/>
                <a:gdLst>
                  <a:gd name="T0" fmla="*/ 1156842 w 756"/>
                  <a:gd name="T1" fmla="*/ 1305379 h 474"/>
                  <a:gd name="T2" fmla="*/ 1156842 w 756"/>
                  <a:gd name="T3" fmla="*/ 1305379 h 474"/>
                  <a:gd name="T4" fmla="*/ 1156842 w 756"/>
                  <a:gd name="T5" fmla="*/ 1305379 h 474"/>
                  <a:gd name="T6" fmla="*/ 1156842 w 756"/>
                  <a:gd name="T7" fmla="*/ 1305379 h 474"/>
                  <a:gd name="T8" fmla="*/ 1156842 w 756"/>
                  <a:gd name="T9" fmla="*/ 1305379 h 474"/>
                  <a:gd name="T10" fmla="*/ 0 w 756"/>
                  <a:gd name="T11" fmla="*/ 1305379 h 474"/>
                  <a:gd name="T12" fmla="*/ 1156842 w 756"/>
                  <a:gd name="T13" fmla="*/ 1305379 h 474"/>
                  <a:gd name="T14" fmla="*/ 1156842 w 756"/>
                  <a:gd name="T15" fmla="*/ 1305379 h 474"/>
                  <a:gd name="T16" fmla="*/ 1156842 w 756"/>
                  <a:gd name="T17" fmla="*/ 1305379 h 474"/>
                  <a:gd name="T18" fmla="*/ 1156842 w 756"/>
                  <a:gd name="T19" fmla="*/ 1305379 h 474"/>
                  <a:gd name="T20" fmla="*/ 1156842 w 756"/>
                  <a:gd name="T21" fmla="*/ 1305379 h 474"/>
                  <a:gd name="T22" fmla="*/ 1156842 w 756"/>
                  <a:gd name="T23" fmla="*/ 1305379 h 474"/>
                  <a:gd name="T24" fmla="*/ 1156842 w 756"/>
                  <a:gd name="T25" fmla="*/ 1305379 h 474"/>
                  <a:gd name="T26" fmla="*/ 1156842 w 756"/>
                  <a:gd name="T27" fmla="*/ 1305379 h 474"/>
                  <a:gd name="T28" fmla="*/ 1156842 w 756"/>
                  <a:gd name="T29" fmla="*/ 1305379 h 474"/>
                  <a:gd name="T30" fmla="*/ 1156842 w 756"/>
                  <a:gd name="T31" fmla="*/ 1305379 h 474"/>
                  <a:gd name="T32" fmla="*/ 1156842 w 756"/>
                  <a:gd name="T33" fmla="*/ 1305379 h 474"/>
                  <a:gd name="T34" fmla="*/ 1156842 w 756"/>
                  <a:gd name="T35" fmla="*/ 1305379 h 474"/>
                  <a:gd name="T36" fmla="*/ 1156842 w 756"/>
                  <a:gd name="T37" fmla="*/ 0 h 474"/>
                  <a:gd name="T38" fmla="*/ 1156842 w 756"/>
                  <a:gd name="T39" fmla="*/ 1305379 h 474"/>
                  <a:gd name="T40" fmla="*/ 1156842 w 756"/>
                  <a:gd name="T41" fmla="*/ 1305379 h 474"/>
                  <a:gd name="T42" fmla="*/ 1156842 w 756"/>
                  <a:gd name="T43" fmla="*/ 1305379 h 474"/>
                  <a:gd name="T44" fmla="*/ 1156842 w 756"/>
                  <a:gd name="T45" fmla="*/ 1305379 h 474"/>
                  <a:gd name="T46" fmla="*/ 1156842 w 756"/>
                  <a:gd name="T47" fmla="*/ 1305379 h 474"/>
                  <a:gd name="T48" fmla="*/ 1156842 w 756"/>
                  <a:gd name="T49" fmla="*/ 1305379 h 474"/>
                  <a:gd name="T50" fmla="*/ 1156842 w 756"/>
                  <a:gd name="T51" fmla="*/ 1305379 h 474"/>
                  <a:gd name="T52" fmla="*/ 1156842 w 756"/>
                  <a:gd name="T53" fmla="*/ 1305379 h 474"/>
                  <a:gd name="T54" fmla="*/ 1156842 w 756"/>
                  <a:gd name="T55" fmla="*/ 1305379 h 474"/>
                  <a:gd name="T56" fmla="*/ 1156842 w 756"/>
                  <a:gd name="T57" fmla="*/ 1305379 h 474"/>
                  <a:gd name="T58" fmla="*/ 1156842 w 756"/>
                  <a:gd name="T59" fmla="*/ 1305379 h 474"/>
                  <a:gd name="T60" fmla="*/ 1156842 w 756"/>
                  <a:gd name="T61" fmla="*/ 1305379 h 474"/>
                  <a:gd name="T62" fmla="*/ 1156842 w 756"/>
                  <a:gd name="T63" fmla="*/ 1305379 h 474"/>
                  <a:gd name="T64" fmla="*/ 1156842 w 756"/>
                  <a:gd name="T65" fmla="*/ 1305379 h 474"/>
                  <a:gd name="T66" fmla="*/ 1156842 w 756"/>
                  <a:gd name="T67" fmla="*/ 1305379 h 474"/>
                  <a:gd name="T68" fmla="*/ 1156842 w 756"/>
                  <a:gd name="T69" fmla="*/ 1305379 h 474"/>
                  <a:gd name="T70" fmla="*/ 1156842 w 756"/>
                  <a:gd name="T71" fmla="*/ 1305379 h 474"/>
                  <a:gd name="T72" fmla="*/ 1156842 w 756"/>
                  <a:gd name="T73" fmla="*/ 1305379 h 474"/>
                  <a:gd name="T74" fmla="*/ 1156842 w 756"/>
                  <a:gd name="T75" fmla="*/ 1305379 h 474"/>
                  <a:gd name="T76" fmla="*/ 1156842 w 756"/>
                  <a:gd name="T77" fmla="*/ 1305379 h 474"/>
                  <a:gd name="T78" fmla="*/ 1156842 w 756"/>
                  <a:gd name="T79" fmla="*/ 1305379 h 474"/>
                  <a:gd name="T80" fmla="*/ 1156842 w 756"/>
                  <a:gd name="T81" fmla="*/ 1305379 h 474"/>
                  <a:gd name="T82" fmla="*/ 1156842 w 756"/>
                  <a:gd name="T83" fmla="*/ 1305379 h 474"/>
                  <a:gd name="T84" fmla="*/ 1156842 w 756"/>
                  <a:gd name="T85" fmla="*/ 1305379 h 474"/>
                  <a:gd name="T86" fmla="*/ 1156842 w 756"/>
                  <a:gd name="T87" fmla="*/ 1305379 h 474"/>
                  <a:gd name="T88" fmla="*/ 1156842 w 756"/>
                  <a:gd name="T89" fmla="*/ 1305379 h 474"/>
                  <a:gd name="T90" fmla="*/ 1156842 w 756"/>
                  <a:gd name="T91" fmla="*/ 1305379 h 474"/>
                  <a:gd name="T92" fmla="*/ 1156842 w 756"/>
                  <a:gd name="T93" fmla="*/ 1305379 h 474"/>
                  <a:gd name="T94" fmla="*/ 1156842 w 756"/>
                  <a:gd name="T95" fmla="*/ 1305379 h 474"/>
                  <a:gd name="T96" fmla="*/ 1156842 w 756"/>
                  <a:gd name="T97" fmla="*/ 1305379 h 474"/>
                  <a:gd name="T98" fmla="*/ 1156842 w 756"/>
                  <a:gd name="T99" fmla="*/ 1305379 h 474"/>
                  <a:gd name="T100" fmla="*/ 1156842 w 756"/>
                  <a:gd name="T101" fmla="*/ 1305379 h 474"/>
                  <a:gd name="T102" fmla="*/ 1156842 w 756"/>
                  <a:gd name="T103" fmla="*/ 1305379 h 474"/>
                  <a:gd name="T104" fmla="*/ 1156842 w 756"/>
                  <a:gd name="T105" fmla="*/ 1305379 h 474"/>
                  <a:gd name="T106" fmla="*/ 1156842 w 756"/>
                  <a:gd name="T107" fmla="*/ 1305379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56"/>
                  <a:gd name="T163" fmla="*/ 0 h 474"/>
                  <a:gd name="T164" fmla="*/ 756 w 75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56" h="474">
                    <a:moveTo>
                      <a:pt x="119" y="202"/>
                    </a:moveTo>
                    <a:lnTo>
                      <a:pt x="134" y="202"/>
                    </a:lnTo>
                    <a:lnTo>
                      <a:pt x="134" y="214"/>
                    </a:lnTo>
                    <a:lnTo>
                      <a:pt x="134" y="225"/>
                    </a:lnTo>
                    <a:lnTo>
                      <a:pt x="148" y="225"/>
                    </a:lnTo>
                    <a:lnTo>
                      <a:pt x="148" y="214"/>
                    </a:lnTo>
                    <a:lnTo>
                      <a:pt x="148" y="202"/>
                    </a:lnTo>
                    <a:lnTo>
                      <a:pt x="164" y="202"/>
                    </a:lnTo>
                    <a:lnTo>
                      <a:pt x="148" y="202"/>
                    </a:lnTo>
                    <a:lnTo>
                      <a:pt x="148" y="191"/>
                    </a:lnTo>
                    <a:lnTo>
                      <a:pt x="148" y="178"/>
                    </a:lnTo>
                    <a:lnTo>
                      <a:pt x="134" y="178"/>
                    </a:lnTo>
                    <a:lnTo>
                      <a:pt x="119" y="178"/>
                    </a:lnTo>
                    <a:lnTo>
                      <a:pt x="119" y="167"/>
                    </a:lnTo>
                    <a:lnTo>
                      <a:pt x="103" y="167"/>
                    </a:lnTo>
                    <a:lnTo>
                      <a:pt x="90" y="167"/>
                    </a:lnTo>
                    <a:lnTo>
                      <a:pt x="90" y="154"/>
                    </a:lnTo>
                    <a:lnTo>
                      <a:pt x="74" y="154"/>
                    </a:lnTo>
                    <a:lnTo>
                      <a:pt x="74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29" y="131"/>
                    </a:lnTo>
                    <a:lnTo>
                      <a:pt x="29" y="120"/>
                    </a:lnTo>
                    <a:lnTo>
                      <a:pt x="29" y="107"/>
                    </a:lnTo>
                    <a:lnTo>
                      <a:pt x="29" y="96"/>
                    </a:lnTo>
                    <a:lnTo>
                      <a:pt x="16" y="96"/>
                    </a:lnTo>
                    <a:lnTo>
                      <a:pt x="16" y="83"/>
                    </a:lnTo>
                    <a:lnTo>
                      <a:pt x="16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29" y="36"/>
                    </a:lnTo>
                    <a:lnTo>
                      <a:pt x="45" y="36"/>
                    </a:lnTo>
                    <a:lnTo>
                      <a:pt x="45" y="25"/>
                    </a:lnTo>
                    <a:lnTo>
                      <a:pt x="45" y="36"/>
                    </a:lnTo>
                    <a:lnTo>
                      <a:pt x="58" y="36"/>
                    </a:lnTo>
                    <a:lnTo>
                      <a:pt x="58" y="49"/>
                    </a:lnTo>
                    <a:lnTo>
                      <a:pt x="74" y="49"/>
                    </a:lnTo>
                    <a:lnTo>
                      <a:pt x="90" y="49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19" y="49"/>
                    </a:lnTo>
                    <a:lnTo>
                      <a:pt x="134" y="49"/>
                    </a:lnTo>
                    <a:lnTo>
                      <a:pt x="134" y="36"/>
                    </a:lnTo>
                    <a:lnTo>
                      <a:pt x="134" y="49"/>
                    </a:lnTo>
                    <a:lnTo>
                      <a:pt x="148" y="49"/>
                    </a:lnTo>
                    <a:lnTo>
                      <a:pt x="164" y="49"/>
                    </a:lnTo>
                    <a:lnTo>
                      <a:pt x="177" y="49"/>
                    </a:lnTo>
                    <a:lnTo>
                      <a:pt x="177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208" y="36"/>
                    </a:lnTo>
                    <a:lnTo>
                      <a:pt x="208" y="49"/>
                    </a:lnTo>
                    <a:lnTo>
                      <a:pt x="222" y="49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22" y="49"/>
                    </a:lnTo>
                    <a:lnTo>
                      <a:pt x="238" y="49"/>
                    </a:lnTo>
                    <a:lnTo>
                      <a:pt x="238" y="36"/>
                    </a:lnTo>
                    <a:lnTo>
                      <a:pt x="238" y="25"/>
                    </a:lnTo>
                    <a:lnTo>
                      <a:pt x="251" y="25"/>
                    </a:lnTo>
                    <a:lnTo>
                      <a:pt x="267" y="25"/>
                    </a:lnTo>
                    <a:lnTo>
                      <a:pt x="267" y="36"/>
                    </a:lnTo>
                    <a:lnTo>
                      <a:pt x="267" y="49"/>
                    </a:lnTo>
                    <a:lnTo>
                      <a:pt x="267" y="60"/>
                    </a:lnTo>
                    <a:lnTo>
                      <a:pt x="283" y="60"/>
                    </a:lnTo>
                    <a:lnTo>
                      <a:pt x="283" y="72"/>
                    </a:lnTo>
                    <a:lnTo>
                      <a:pt x="283" y="83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107"/>
                    </a:lnTo>
                    <a:lnTo>
                      <a:pt x="296" y="107"/>
                    </a:lnTo>
                    <a:lnTo>
                      <a:pt x="296" y="96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72"/>
                    </a:lnTo>
                    <a:lnTo>
                      <a:pt x="325" y="72"/>
                    </a:lnTo>
                    <a:lnTo>
                      <a:pt x="312" y="72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12" y="49"/>
                    </a:lnTo>
                    <a:lnTo>
                      <a:pt x="312" y="36"/>
                    </a:lnTo>
                    <a:lnTo>
                      <a:pt x="325" y="36"/>
                    </a:lnTo>
                    <a:lnTo>
                      <a:pt x="325" y="25"/>
                    </a:lnTo>
                    <a:lnTo>
                      <a:pt x="325" y="13"/>
                    </a:lnTo>
                    <a:lnTo>
                      <a:pt x="312" y="13"/>
                    </a:lnTo>
                    <a:lnTo>
                      <a:pt x="325" y="13"/>
                    </a:lnTo>
                    <a:lnTo>
                      <a:pt x="325" y="0"/>
                    </a:lnTo>
                    <a:lnTo>
                      <a:pt x="341" y="0"/>
                    </a:lnTo>
                    <a:lnTo>
                      <a:pt x="357" y="0"/>
                    </a:lnTo>
                    <a:lnTo>
                      <a:pt x="357" y="13"/>
                    </a:lnTo>
                    <a:lnTo>
                      <a:pt x="370" y="13"/>
                    </a:lnTo>
                    <a:lnTo>
                      <a:pt x="370" y="25"/>
                    </a:lnTo>
                    <a:lnTo>
                      <a:pt x="357" y="25"/>
                    </a:lnTo>
                    <a:lnTo>
                      <a:pt x="357" y="36"/>
                    </a:lnTo>
                    <a:lnTo>
                      <a:pt x="370" y="36"/>
                    </a:lnTo>
                    <a:lnTo>
                      <a:pt x="357" y="36"/>
                    </a:lnTo>
                    <a:lnTo>
                      <a:pt x="357" y="49"/>
                    </a:lnTo>
                    <a:lnTo>
                      <a:pt x="357" y="60"/>
                    </a:lnTo>
                    <a:lnTo>
                      <a:pt x="357" y="72"/>
                    </a:lnTo>
                    <a:lnTo>
                      <a:pt x="357" y="83"/>
                    </a:lnTo>
                    <a:lnTo>
                      <a:pt x="370" y="83"/>
                    </a:lnTo>
                    <a:lnTo>
                      <a:pt x="370" y="96"/>
                    </a:lnTo>
                    <a:lnTo>
                      <a:pt x="370" y="107"/>
                    </a:lnTo>
                    <a:lnTo>
                      <a:pt x="370" y="120"/>
                    </a:lnTo>
                    <a:lnTo>
                      <a:pt x="370" y="131"/>
                    </a:lnTo>
                    <a:lnTo>
                      <a:pt x="386" y="131"/>
                    </a:lnTo>
                    <a:lnTo>
                      <a:pt x="386" y="143"/>
                    </a:lnTo>
                    <a:lnTo>
                      <a:pt x="386" y="154"/>
                    </a:lnTo>
                    <a:lnTo>
                      <a:pt x="401" y="154"/>
                    </a:lnTo>
                    <a:lnTo>
                      <a:pt x="401" y="167"/>
                    </a:lnTo>
                    <a:lnTo>
                      <a:pt x="401" y="178"/>
                    </a:lnTo>
                    <a:lnTo>
                      <a:pt x="415" y="191"/>
                    </a:lnTo>
                    <a:lnTo>
                      <a:pt x="431" y="191"/>
                    </a:lnTo>
                    <a:lnTo>
                      <a:pt x="431" y="202"/>
                    </a:lnTo>
                    <a:lnTo>
                      <a:pt x="431" y="214"/>
                    </a:lnTo>
                    <a:lnTo>
                      <a:pt x="444" y="214"/>
                    </a:lnTo>
                    <a:lnTo>
                      <a:pt x="444" y="225"/>
                    </a:lnTo>
                    <a:lnTo>
                      <a:pt x="444" y="238"/>
                    </a:lnTo>
                    <a:lnTo>
                      <a:pt x="460" y="238"/>
                    </a:lnTo>
                    <a:lnTo>
                      <a:pt x="475" y="238"/>
                    </a:lnTo>
                    <a:lnTo>
                      <a:pt x="489" y="225"/>
                    </a:lnTo>
                    <a:lnTo>
                      <a:pt x="505" y="225"/>
                    </a:lnTo>
                    <a:lnTo>
                      <a:pt x="505" y="214"/>
                    </a:lnTo>
                    <a:lnTo>
                      <a:pt x="518" y="214"/>
                    </a:lnTo>
                    <a:lnTo>
                      <a:pt x="534" y="214"/>
                    </a:lnTo>
                    <a:lnTo>
                      <a:pt x="549" y="214"/>
                    </a:lnTo>
                    <a:lnTo>
                      <a:pt x="549" y="202"/>
                    </a:lnTo>
                    <a:lnTo>
                      <a:pt x="563" y="202"/>
                    </a:lnTo>
                    <a:lnTo>
                      <a:pt x="563" y="191"/>
                    </a:lnTo>
                    <a:lnTo>
                      <a:pt x="563" y="178"/>
                    </a:lnTo>
                    <a:lnTo>
                      <a:pt x="579" y="178"/>
                    </a:lnTo>
                    <a:lnTo>
                      <a:pt x="579" y="167"/>
                    </a:lnTo>
                    <a:lnTo>
                      <a:pt x="579" y="154"/>
                    </a:lnTo>
                    <a:lnTo>
                      <a:pt x="579" y="143"/>
                    </a:lnTo>
                    <a:lnTo>
                      <a:pt x="592" y="143"/>
                    </a:lnTo>
                    <a:lnTo>
                      <a:pt x="592" y="131"/>
                    </a:lnTo>
                    <a:lnTo>
                      <a:pt x="608" y="131"/>
                    </a:lnTo>
                    <a:lnTo>
                      <a:pt x="624" y="131"/>
                    </a:lnTo>
                    <a:lnTo>
                      <a:pt x="637" y="131"/>
                    </a:lnTo>
                    <a:lnTo>
                      <a:pt x="637" y="120"/>
                    </a:lnTo>
                    <a:lnTo>
                      <a:pt x="653" y="120"/>
                    </a:lnTo>
                    <a:lnTo>
                      <a:pt x="653" y="107"/>
                    </a:lnTo>
                    <a:lnTo>
                      <a:pt x="653" y="96"/>
                    </a:lnTo>
                    <a:lnTo>
                      <a:pt x="666" y="96"/>
                    </a:lnTo>
                    <a:lnTo>
                      <a:pt x="666" y="83"/>
                    </a:lnTo>
                    <a:lnTo>
                      <a:pt x="666" y="72"/>
                    </a:lnTo>
                    <a:lnTo>
                      <a:pt x="682" y="72"/>
                    </a:lnTo>
                    <a:lnTo>
                      <a:pt x="682" y="60"/>
                    </a:lnTo>
                    <a:lnTo>
                      <a:pt x="682" y="72"/>
                    </a:lnTo>
                    <a:lnTo>
                      <a:pt x="698" y="72"/>
                    </a:lnTo>
                    <a:lnTo>
                      <a:pt x="711" y="72"/>
                    </a:lnTo>
                    <a:lnTo>
                      <a:pt x="711" y="60"/>
                    </a:lnTo>
                    <a:lnTo>
                      <a:pt x="727" y="60"/>
                    </a:lnTo>
                    <a:lnTo>
                      <a:pt x="742" y="72"/>
                    </a:lnTo>
                    <a:lnTo>
                      <a:pt x="756" y="72"/>
                    </a:lnTo>
                    <a:lnTo>
                      <a:pt x="756" y="83"/>
                    </a:lnTo>
                    <a:lnTo>
                      <a:pt x="756" y="96"/>
                    </a:lnTo>
                    <a:lnTo>
                      <a:pt x="742" y="96"/>
                    </a:lnTo>
                    <a:lnTo>
                      <a:pt x="742" y="107"/>
                    </a:lnTo>
                    <a:lnTo>
                      <a:pt x="727" y="107"/>
                    </a:lnTo>
                    <a:lnTo>
                      <a:pt x="727" y="120"/>
                    </a:lnTo>
                    <a:lnTo>
                      <a:pt x="727" y="131"/>
                    </a:lnTo>
                    <a:lnTo>
                      <a:pt x="711" y="131"/>
                    </a:lnTo>
                    <a:lnTo>
                      <a:pt x="711" y="143"/>
                    </a:lnTo>
                    <a:lnTo>
                      <a:pt x="727" y="143"/>
                    </a:lnTo>
                    <a:lnTo>
                      <a:pt x="727" y="154"/>
                    </a:lnTo>
                    <a:lnTo>
                      <a:pt x="711" y="154"/>
                    </a:lnTo>
                    <a:lnTo>
                      <a:pt x="711" y="167"/>
                    </a:lnTo>
                    <a:lnTo>
                      <a:pt x="727" y="167"/>
                    </a:lnTo>
                    <a:lnTo>
                      <a:pt x="727" y="178"/>
                    </a:lnTo>
                    <a:lnTo>
                      <a:pt x="727" y="191"/>
                    </a:lnTo>
                    <a:lnTo>
                      <a:pt x="727" y="202"/>
                    </a:lnTo>
                    <a:lnTo>
                      <a:pt x="742" y="202"/>
                    </a:lnTo>
                    <a:lnTo>
                      <a:pt x="742" y="214"/>
                    </a:lnTo>
                    <a:lnTo>
                      <a:pt x="727" y="214"/>
                    </a:lnTo>
                    <a:lnTo>
                      <a:pt x="727" y="225"/>
                    </a:lnTo>
                    <a:lnTo>
                      <a:pt x="711" y="225"/>
                    </a:lnTo>
                    <a:lnTo>
                      <a:pt x="711" y="238"/>
                    </a:lnTo>
                    <a:lnTo>
                      <a:pt x="698" y="249"/>
                    </a:lnTo>
                    <a:lnTo>
                      <a:pt x="698" y="261"/>
                    </a:lnTo>
                    <a:lnTo>
                      <a:pt x="698" y="274"/>
                    </a:lnTo>
                    <a:lnTo>
                      <a:pt x="682" y="274"/>
                    </a:lnTo>
                    <a:lnTo>
                      <a:pt x="682" y="285"/>
                    </a:lnTo>
                    <a:lnTo>
                      <a:pt x="682" y="298"/>
                    </a:lnTo>
                    <a:lnTo>
                      <a:pt x="666" y="298"/>
                    </a:lnTo>
                    <a:lnTo>
                      <a:pt x="666" y="309"/>
                    </a:lnTo>
                    <a:lnTo>
                      <a:pt x="653" y="309"/>
                    </a:lnTo>
                    <a:lnTo>
                      <a:pt x="637" y="309"/>
                    </a:lnTo>
                    <a:lnTo>
                      <a:pt x="637" y="321"/>
                    </a:lnTo>
                    <a:lnTo>
                      <a:pt x="624" y="321"/>
                    </a:lnTo>
                    <a:lnTo>
                      <a:pt x="624" y="332"/>
                    </a:lnTo>
                    <a:lnTo>
                      <a:pt x="608" y="332"/>
                    </a:lnTo>
                    <a:lnTo>
                      <a:pt x="608" y="321"/>
                    </a:lnTo>
                    <a:lnTo>
                      <a:pt x="608" y="332"/>
                    </a:lnTo>
                    <a:lnTo>
                      <a:pt x="592" y="332"/>
                    </a:lnTo>
                    <a:lnTo>
                      <a:pt x="579" y="332"/>
                    </a:lnTo>
                    <a:lnTo>
                      <a:pt x="563" y="321"/>
                    </a:lnTo>
                    <a:lnTo>
                      <a:pt x="549" y="321"/>
                    </a:lnTo>
                    <a:lnTo>
                      <a:pt x="549" y="332"/>
                    </a:lnTo>
                    <a:lnTo>
                      <a:pt x="549" y="345"/>
                    </a:lnTo>
                    <a:lnTo>
                      <a:pt x="534" y="332"/>
                    </a:lnTo>
                    <a:lnTo>
                      <a:pt x="518" y="332"/>
                    </a:lnTo>
                    <a:lnTo>
                      <a:pt x="518" y="345"/>
                    </a:lnTo>
                    <a:lnTo>
                      <a:pt x="505" y="356"/>
                    </a:lnTo>
                    <a:lnTo>
                      <a:pt x="489" y="356"/>
                    </a:lnTo>
                    <a:lnTo>
                      <a:pt x="489" y="368"/>
                    </a:lnTo>
                    <a:lnTo>
                      <a:pt x="505" y="368"/>
                    </a:lnTo>
                    <a:lnTo>
                      <a:pt x="489" y="368"/>
                    </a:lnTo>
                    <a:lnTo>
                      <a:pt x="489" y="356"/>
                    </a:lnTo>
                    <a:lnTo>
                      <a:pt x="475" y="356"/>
                    </a:lnTo>
                    <a:lnTo>
                      <a:pt x="460" y="356"/>
                    </a:lnTo>
                    <a:lnTo>
                      <a:pt x="460" y="368"/>
                    </a:lnTo>
                    <a:lnTo>
                      <a:pt x="444" y="368"/>
                    </a:lnTo>
                    <a:lnTo>
                      <a:pt x="444" y="380"/>
                    </a:lnTo>
                    <a:lnTo>
                      <a:pt x="431" y="380"/>
                    </a:lnTo>
                    <a:lnTo>
                      <a:pt x="431" y="392"/>
                    </a:lnTo>
                    <a:lnTo>
                      <a:pt x="431" y="403"/>
                    </a:lnTo>
                    <a:lnTo>
                      <a:pt x="431" y="416"/>
                    </a:lnTo>
                    <a:lnTo>
                      <a:pt x="415" y="416"/>
                    </a:lnTo>
                    <a:lnTo>
                      <a:pt x="401" y="416"/>
                    </a:lnTo>
                    <a:lnTo>
                      <a:pt x="401" y="427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70" y="439"/>
                    </a:lnTo>
                    <a:lnTo>
                      <a:pt x="370" y="450"/>
                    </a:lnTo>
                    <a:lnTo>
                      <a:pt x="370" y="463"/>
                    </a:lnTo>
                    <a:lnTo>
                      <a:pt x="357" y="463"/>
                    </a:lnTo>
                    <a:lnTo>
                      <a:pt x="357" y="474"/>
                    </a:lnTo>
                    <a:lnTo>
                      <a:pt x="357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12" y="463"/>
                    </a:lnTo>
                    <a:lnTo>
                      <a:pt x="312" y="450"/>
                    </a:lnTo>
                    <a:lnTo>
                      <a:pt x="296" y="450"/>
                    </a:lnTo>
                    <a:lnTo>
                      <a:pt x="283" y="450"/>
                    </a:lnTo>
                    <a:lnTo>
                      <a:pt x="267" y="450"/>
                    </a:lnTo>
                    <a:lnTo>
                      <a:pt x="267" y="439"/>
                    </a:lnTo>
                    <a:lnTo>
                      <a:pt x="267" y="427"/>
                    </a:lnTo>
                    <a:lnTo>
                      <a:pt x="251" y="427"/>
                    </a:lnTo>
                    <a:lnTo>
                      <a:pt x="238" y="427"/>
                    </a:lnTo>
                    <a:lnTo>
                      <a:pt x="238" y="439"/>
                    </a:lnTo>
                    <a:lnTo>
                      <a:pt x="222" y="439"/>
                    </a:lnTo>
                    <a:lnTo>
                      <a:pt x="222" y="450"/>
                    </a:lnTo>
                    <a:lnTo>
                      <a:pt x="208" y="450"/>
                    </a:lnTo>
                    <a:lnTo>
                      <a:pt x="193" y="450"/>
                    </a:lnTo>
                    <a:lnTo>
                      <a:pt x="177" y="450"/>
                    </a:lnTo>
                    <a:lnTo>
                      <a:pt x="177" y="463"/>
                    </a:lnTo>
                    <a:lnTo>
                      <a:pt x="164" y="463"/>
                    </a:lnTo>
                    <a:lnTo>
                      <a:pt x="164" y="474"/>
                    </a:lnTo>
                    <a:lnTo>
                      <a:pt x="148" y="474"/>
                    </a:lnTo>
                    <a:lnTo>
                      <a:pt x="148" y="463"/>
                    </a:lnTo>
                    <a:lnTo>
                      <a:pt x="134" y="463"/>
                    </a:lnTo>
                    <a:lnTo>
                      <a:pt x="134" y="450"/>
                    </a:lnTo>
                    <a:lnTo>
                      <a:pt x="119" y="450"/>
                    </a:lnTo>
                    <a:lnTo>
                      <a:pt x="119" y="439"/>
                    </a:lnTo>
                    <a:lnTo>
                      <a:pt x="119" y="427"/>
                    </a:lnTo>
                    <a:lnTo>
                      <a:pt x="103" y="427"/>
                    </a:lnTo>
                    <a:lnTo>
                      <a:pt x="103" y="416"/>
                    </a:lnTo>
                    <a:lnTo>
                      <a:pt x="103" y="403"/>
                    </a:lnTo>
                    <a:lnTo>
                      <a:pt x="103" y="392"/>
                    </a:lnTo>
                    <a:lnTo>
                      <a:pt x="119" y="392"/>
                    </a:lnTo>
                    <a:lnTo>
                      <a:pt x="119" y="380"/>
                    </a:lnTo>
                    <a:lnTo>
                      <a:pt x="119" y="368"/>
                    </a:lnTo>
                    <a:lnTo>
                      <a:pt x="134" y="368"/>
                    </a:lnTo>
                    <a:lnTo>
                      <a:pt x="134" y="356"/>
                    </a:lnTo>
                    <a:lnTo>
                      <a:pt x="119" y="356"/>
                    </a:lnTo>
                    <a:lnTo>
                      <a:pt x="119" y="345"/>
                    </a:lnTo>
                    <a:lnTo>
                      <a:pt x="119" y="332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298"/>
                    </a:lnTo>
                    <a:lnTo>
                      <a:pt x="90" y="298"/>
                    </a:lnTo>
                    <a:lnTo>
                      <a:pt x="90" y="309"/>
                    </a:lnTo>
                    <a:lnTo>
                      <a:pt x="74" y="309"/>
                    </a:lnTo>
                    <a:lnTo>
                      <a:pt x="74" y="298"/>
                    </a:lnTo>
                    <a:lnTo>
                      <a:pt x="74" y="285"/>
                    </a:lnTo>
                    <a:lnTo>
                      <a:pt x="90" y="285"/>
                    </a:lnTo>
                    <a:lnTo>
                      <a:pt x="90" y="274"/>
                    </a:lnTo>
                    <a:lnTo>
                      <a:pt x="90" y="261"/>
                    </a:lnTo>
                    <a:lnTo>
                      <a:pt x="103" y="261"/>
                    </a:lnTo>
                    <a:lnTo>
                      <a:pt x="103" y="249"/>
                    </a:lnTo>
                    <a:lnTo>
                      <a:pt x="90" y="249"/>
                    </a:lnTo>
                    <a:lnTo>
                      <a:pt x="103" y="249"/>
                    </a:lnTo>
                    <a:lnTo>
                      <a:pt x="103" y="238"/>
                    </a:lnTo>
                    <a:lnTo>
                      <a:pt x="103" y="225"/>
                    </a:lnTo>
                    <a:lnTo>
                      <a:pt x="119" y="225"/>
                    </a:lnTo>
                    <a:lnTo>
                      <a:pt x="119" y="214"/>
                    </a:lnTo>
                    <a:lnTo>
                      <a:pt x="119" y="202"/>
                    </a:lnTo>
                    <a:close/>
                    <a:moveTo>
                      <a:pt x="148" y="309"/>
                    </a:moveTo>
                    <a:lnTo>
                      <a:pt x="134" y="309"/>
                    </a:lnTo>
                    <a:lnTo>
                      <a:pt x="119" y="309"/>
                    </a:lnTo>
                    <a:lnTo>
                      <a:pt x="119" y="321"/>
                    </a:lnTo>
                    <a:lnTo>
                      <a:pt x="134" y="321"/>
                    </a:lnTo>
                    <a:lnTo>
                      <a:pt x="134" y="309"/>
                    </a:lnTo>
                    <a:lnTo>
                      <a:pt x="148" y="309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895366F8-5B55-0BC6-E88B-466F83BC1954}"/>
                  </a:ext>
                </a:extLst>
              </p:cNvPr>
              <p:cNvSpPr/>
              <p:nvPr/>
            </p:nvSpPr>
            <p:spPr bwMode="auto">
              <a:xfrm>
                <a:off x="2784004" y="4583491"/>
                <a:ext cx="457200" cy="679450"/>
              </a:xfrm>
              <a:custGeom>
                <a:avLst/>
                <a:gdLst>
                  <a:gd name="T0" fmla="*/ 4787384 w 394"/>
                  <a:gd name="T1" fmla="*/ 28784673 h 465"/>
                  <a:gd name="T2" fmla="*/ 4787384 w 394"/>
                  <a:gd name="T3" fmla="*/ 30583882 h 465"/>
                  <a:gd name="T4" fmla="*/ 6382758 w 394"/>
                  <a:gd name="T5" fmla="*/ 30583882 h 465"/>
                  <a:gd name="T6" fmla="*/ 6382758 w 394"/>
                  <a:gd name="T7" fmla="*/ 30583882 h 465"/>
                  <a:gd name="T8" fmla="*/ 6382758 w 394"/>
                  <a:gd name="T9" fmla="*/ 30583882 h 465"/>
                  <a:gd name="T10" fmla="*/ 6382758 w 394"/>
                  <a:gd name="T11" fmla="*/ 32383092 h 465"/>
                  <a:gd name="T12" fmla="*/ 6382758 w 394"/>
                  <a:gd name="T13" fmla="*/ 34182301 h 465"/>
                  <a:gd name="T14" fmla="*/ 7979395 w 394"/>
                  <a:gd name="T15" fmla="*/ 34182301 h 465"/>
                  <a:gd name="T16" fmla="*/ 7979395 w 394"/>
                  <a:gd name="T17" fmla="*/ 39578586 h 465"/>
                  <a:gd name="T18" fmla="*/ 6382758 w 394"/>
                  <a:gd name="T19" fmla="*/ 39578586 h 465"/>
                  <a:gd name="T20" fmla="*/ 6382758 w 394"/>
                  <a:gd name="T21" fmla="*/ 43177005 h 465"/>
                  <a:gd name="T22" fmla="*/ 6382758 w 394"/>
                  <a:gd name="T23" fmla="*/ 44976224 h 465"/>
                  <a:gd name="T24" fmla="*/ 4787384 w 394"/>
                  <a:gd name="T25" fmla="*/ 44976224 h 465"/>
                  <a:gd name="T26" fmla="*/ 4787384 w 394"/>
                  <a:gd name="T27" fmla="*/ 43177005 h 465"/>
                  <a:gd name="T28" fmla="*/ 3192011 w 394"/>
                  <a:gd name="T29" fmla="*/ 43177005 h 465"/>
                  <a:gd name="T30" fmla="*/ 3192011 w 394"/>
                  <a:gd name="T31" fmla="*/ 39578586 h 465"/>
                  <a:gd name="T32" fmla="*/ 3192011 w 394"/>
                  <a:gd name="T33" fmla="*/ 39578586 h 465"/>
                  <a:gd name="T34" fmla="*/ 3192011 w 394"/>
                  <a:gd name="T35" fmla="*/ 37779377 h 465"/>
                  <a:gd name="T36" fmla="*/ 3192011 w 394"/>
                  <a:gd name="T37" fmla="*/ 35981510 h 465"/>
                  <a:gd name="T38" fmla="*/ 3192011 w 394"/>
                  <a:gd name="T39" fmla="*/ 34182301 h 465"/>
                  <a:gd name="T40" fmla="*/ 3192011 w 394"/>
                  <a:gd name="T41" fmla="*/ 32383092 h 465"/>
                  <a:gd name="T42" fmla="*/ 3192011 w 394"/>
                  <a:gd name="T43" fmla="*/ 30583882 h 465"/>
                  <a:gd name="T44" fmla="*/ 3192011 w 394"/>
                  <a:gd name="T45" fmla="*/ 30583882 h 465"/>
                  <a:gd name="T46" fmla="*/ 3192011 w 394"/>
                  <a:gd name="T47" fmla="*/ 26985464 h 465"/>
                  <a:gd name="T48" fmla="*/ 3192011 w 394"/>
                  <a:gd name="T49" fmla="*/ 25186255 h 465"/>
                  <a:gd name="T50" fmla="*/ 3192011 w 394"/>
                  <a:gd name="T51" fmla="*/ 23387046 h 465"/>
                  <a:gd name="T52" fmla="*/ 3192011 w 394"/>
                  <a:gd name="T53" fmla="*/ 21589173 h 465"/>
                  <a:gd name="T54" fmla="*/ 3192011 w 394"/>
                  <a:gd name="T55" fmla="*/ 19789964 h 465"/>
                  <a:gd name="T56" fmla="*/ 3192011 w 394"/>
                  <a:gd name="T57" fmla="*/ 17990755 h 465"/>
                  <a:gd name="T58" fmla="*/ 0 w 394"/>
                  <a:gd name="T59" fmla="*/ 17990755 h 465"/>
                  <a:gd name="T60" fmla="*/ 3192011 w 394"/>
                  <a:gd name="T61" fmla="*/ 16191546 h 465"/>
                  <a:gd name="T62" fmla="*/ 3192011 w 394"/>
                  <a:gd name="T63" fmla="*/ 16191546 h 465"/>
                  <a:gd name="T64" fmla="*/ 3192011 w 394"/>
                  <a:gd name="T65" fmla="*/ 16191546 h 465"/>
                  <a:gd name="T66" fmla="*/ 3192011 w 394"/>
                  <a:gd name="T67" fmla="*/ 14392337 h 465"/>
                  <a:gd name="T68" fmla="*/ 3192011 w 394"/>
                  <a:gd name="T69" fmla="*/ 10793916 h 465"/>
                  <a:gd name="T70" fmla="*/ 3192011 w 394"/>
                  <a:gd name="T71" fmla="*/ 5397629 h 465"/>
                  <a:gd name="T72" fmla="*/ 3192011 w 394"/>
                  <a:gd name="T73" fmla="*/ 5397629 h 465"/>
                  <a:gd name="T74" fmla="*/ 3192011 w 394"/>
                  <a:gd name="T75" fmla="*/ 5397629 h 465"/>
                  <a:gd name="T76" fmla="*/ 3192011 w 394"/>
                  <a:gd name="T77" fmla="*/ 5397629 h 465"/>
                  <a:gd name="T78" fmla="*/ 3192011 w 394"/>
                  <a:gd name="T79" fmla="*/ 5397629 h 465"/>
                  <a:gd name="T80" fmla="*/ 3192011 w 394"/>
                  <a:gd name="T81" fmla="*/ 5397629 h 465"/>
                  <a:gd name="T82" fmla="*/ 3192011 w 394"/>
                  <a:gd name="T83" fmla="*/ 0 h 465"/>
                  <a:gd name="T84" fmla="*/ 3192011 w 394"/>
                  <a:gd name="T85" fmla="*/ 5397629 h 465"/>
                  <a:gd name="T86" fmla="*/ 3192011 w 394"/>
                  <a:gd name="T87" fmla="*/ 5397629 h 465"/>
                  <a:gd name="T88" fmla="*/ 3192011 w 394"/>
                  <a:gd name="T89" fmla="*/ 5397629 h 465"/>
                  <a:gd name="T90" fmla="*/ 3192011 w 394"/>
                  <a:gd name="T91" fmla="*/ 5397629 h 465"/>
                  <a:gd name="T92" fmla="*/ 3192011 w 394"/>
                  <a:gd name="T93" fmla="*/ 8994707 h 465"/>
                  <a:gd name="T94" fmla="*/ 3192011 w 394"/>
                  <a:gd name="T95" fmla="*/ 8994707 h 465"/>
                  <a:gd name="T96" fmla="*/ 3192011 w 394"/>
                  <a:gd name="T97" fmla="*/ 8994707 h 465"/>
                  <a:gd name="T98" fmla="*/ 3192011 w 394"/>
                  <a:gd name="T99" fmla="*/ 5397629 h 465"/>
                  <a:gd name="T100" fmla="*/ 3192011 w 394"/>
                  <a:gd name="T101" fmla="*/ 10793916 h 465"/>
                  <a:gd name="T102" fmla="*/ 3192011 w 394"/>
                  <a:gd name="T103" fmla="*/ 14392337 h 465"/>
                  <a:gd name="T104" fmla="*/ 3192011 w 394"/>
                  <a:gd name="T105" fmla="*/ 16191546 h 465"/>
                  <a:gd name="T106" fmla="*/ 3192011 w 394"/>
                  <a:gd name="T107" fmla="*/ 17990755 h 465"/>
                  <a:gd name="T108" fmla="*/ 3192011 w 394"/>
                  <a:gd name="T109" fmla="*/ 17990755 h 465"/>
                  <a:gd name="T110" fmla="*/ 3192011 w 394"/>
                  <a:gd name="T111" fmla="*/ 17990755 h 465"/>
                  <a:gd name="T112" fmla="*/ 4787384 w 394"/>
                  <a:gd name="T113" fmla="*/ 19789964 h 465"/>
                  <a:gd name="T114" fmla="*/ 4787384 w 394"/>
                  <a:gd name="T115" fmla="*/ 19789964 h 465"/>
                  <a:gd name="T116" fmla="*/ 4787384 w 394"/>
                  <a:gd name="T117" fmla="*/ 23387046 h 465"/>
                  <a:gd name="T118" fmla="*/ 4787384 w 394"/>
                  <a:gd name="T119" fmla="*/ 25186255 h 4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4"/>
                  <a:gd name="T181" fmla="*/ 0 h 465"/>
                  <a:gd name="T182" fmla="*/ 394 w 394"/>
                  <a:gd name="T183" fmla="*/ 465 h 4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4" h="465">
                    <a:moveTo>
                      <a:pt x="292" y="272"/>
                    </a:moveTo>
                    <a:lnTo>
                      <a:pt x="306" y="272"/>
                    </a:lnTo>
                    <a:lnTo>
                      <a:pt x="306" y="284"/>
                    </a:lnTo>
                    <a:lnTo>
                      <a:pt x="292" y="284"/>
                    </a:lnTo>
                    <a:lnTo>
                      <a:pt x="292" y="293"/>
                    </a:lnTo>
                    <a:lnTo>
                      <a:pt x="306" y="293"/>
                    </a:lnTo>
                    <a:lnTo>
                      <a:pt x="306" y="303"/>
                    </a:lnTo>
                    <a:lnTo>
                      <a:pt x="306" y="313"/>
                    </a:lnTo>
                    <a:lnTo>
                      <a:pt x="306" y="303"/>
                    </a:lnTo>
                    <a:lnTo>
                      <a:pt x="318" y="303"/>
                    </a:lnTo>
                    <a:lnTo>
                      <a:pt x="318" y="313"/>
                    </a:lnTo>
                    <a:lnTo>
                      <a:pt x="318" y="303"/>
                    </a:lnTo>
                    <a:lnTo>
                      <a:pt x="330" y="303"/>
                    </a:lnTo>
                    <a:lnTo>
                      <a:pt x="344" y="303"/>
                    </a:lnTo>
                    <a:lnTo>
                      <a:pt x="344" y="293"/>
                    </a:lnTo>
                    <a:lnTo>
                      <a:pt x="344" y="303"/>
                    </a:lnTo>
                    <a:lnTo>
                      <a:pt x="355" y="303"/>
                    </a:lnTo>
                    <a:lnTo>
                      <a:pt x="355" y="313"/>
                    </a:lnTo>
                    <a:lnTo>
                      <a:pt x="369" y="313"/>
                    </a:lnTo>
                    <a:lnTo>
                      <a:pt x="355" y="313"/>
                    </a:lnTo>
                    <a:lnTo>
                      <a:pt x="355" y="324"/>
                    </a:lnTo>
                    <a:lnTo>
                      <a:pt x="355" y="333"/>
                    </a:lnTo>
                    <a:lnTo>
                      <a:pt x="369" y="333"/>
                    </a:lnTo>
                    <a:lnTo>
                      <a:pt x="382" y="333"/>
                    </a:lnTo>
                    <a:lnTo>
                      <a:pt x="382" y="324"/>
                    </a:lnTo>
                    <a:lnTo>
                      <a:pt x="382" y="333"/>
                    </a:lnTo>
                    <a:lnTo>
                      <a:pt x="369" y="333"/>
                    </a:lnTo>
                    <a:lnTo>
                      <a:pt x="369" y="343"/>
                    </a:lnTo>
                    <a:lnTo>
                      <a:pt x="382" y="343"/>
                    </a:lnTo>
                    <a:lnTo>
                      <a:pt x="369" y="354"/>
                    </a:lnTo>
                    <a:lnTo>
                      <a:pt x="382" y="354"/>
                    </a:lnTo>
                    <a:lnTo>
                      <a:pt x="394" y="354"/>
                    </a:lnTo>
                    <a:lnTo>
                      <a:pt x="394" y="364"/>
                    </a:lnTo>
                    <a:lnTo>
                      <a:pt x="394" y="373"/>
                    </a:lnTo>
                    <a:lnTo>
                      <a:pt x="394" y="384"/>
                    </a:lnTo>
                    <a:lnTo>
                      <a:pt x="394" y="394"/>
                    </a:lnTo>
                    <a:lnTo>
                      <a:pt x="382" y="394"/>
                    </a:lnTo>
                    <a:lnTo>
                      <a:pt x="369" y="394"/>
                    </a:lnTo>
                    <a:lnTo>
                      <a:pt x="369" y="404"/>
                    </a:lnTo>
                    <a:lnTo>
                      <a:pt x="355" y="404"/>
                    </a:lnTo>
                    <a:lnTo>
                      <a:pt x="344" y="404"/>
                    </a:lnTo>
                    <a:lnTo>
                      <a:pt x="344" y="413"/>
                    </a:lnTo>
                    <a:lnTo>
                      <a:pt x="330" y="413"/>
                    </a:lnTo>
                    <a:lnTo>
                      <a:pt x="330" y="425"/>
                    </a:lnTo>
                    <a:lnTo>
                      <a:pt x="330" y="434"/>
                    </a:lnTo>
                    <a:lnTo>
                      <a:pt x="318" y="434"/>
                    </a:lnTo>
                    <a:lnTo>
                      <a:pt x="318" y="444"/>
                    </a:lnTo>
                    <a:lnTo>
                      <a:pt x="318" y="455"/>
                    </a:lnTo>
                    <a:lnTo>
                      <a:pt x="306" y="455"/>
                    </a:lnTo>
                    <a:lnTo>
                      <a:pt x="306" y="465"/>
                    </a:lnTo>
                    <a:lnTo>
                      <a:pt x="306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80" y="444"/>
                    </a:lnTo>
                    <a:lnTo>
                      <a:pt x="280" y="434"/>
                    </a:lnTo>
                    <a:lnTo>
                      <a:pt x="267" y="434"/>
                    </a:lnTo>
                    <a:lnTo>
                      <a:pt x="267" y="425"/>
                    </a:lnTo>
                    <a:lnTo>
                      <a:pt x="255" y="425"/>
                    </a:lnTo>
                    <a:lnTo>
                      <a:pt x="267" y="425"/>
                    </a:lnTo>
                    <a:lnTo>
                      <a:pt x="267" y="413"/>
                    </a:lnTo>
                    <a:lnTo>
                      <a:pt x="255" y="413"/>
                    </a:lnTo>
                    <a:lnTo>
                      <a:pt x="255" y="404"/>
                    </a:lnTo>
                    <a:lnTo>
                      <a:pt x="242" y="404"/>
                    </a:lnTo>
                    <a:lnTo>
                      <a:pt x="242" y="413"/>
                    </a:lnTo>
                    <a:lnTo>
                      <a:pt x="242" y="404"/>
                    </a:lnTo>
                    <a:lnTo>
                      <a:pt x="229" y="404"/>
                    </a:lnTo>
                    <a:lnTo>
                      <a:pt x="229" y="39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17" y="373"/>
                    </a:lnTo>
                    <a:lnTo>
                      <a:pt x="204" y="373"/>
                    </a:lnTo>
                    <a:lnTo>
                      <a:pt x="204" y="364"/>
                    </a:lnTo>
                    <a:lnTo>
                      <a:pt x="192" y="364"/>
                    </a:lnTo>
                    <a:lnTo>
                      <a:pt x="192" y="354"/>
                    </a:lnTo>
                    <a:lnTo>
                      <a:pt x="179" y="354"/>
                    </a:lnTo>
                    <a:lnTo>
                      <a:pt x="165" y="354"/>
                    </a:lnTo>
                    <a:lnTo>
                      <a:pt x="165" y="343"/>
                    </a:lnTo>
                    <a:lnTo>
                      <a:pt x="153" y="343"/>
                    </a:lnTo>
                    <a:lnTo>
                      <a:pt x="153" y="333"/>
                    </a:lnTo>
                    <a:lnTo>
                      <a:pt x="140" y="333"/>
                    </a:lnTo>
                    <a:lnTo>
                      <a:pt x="128" y="333"/>
                    </a:lnTo>
                    <a:lnTo>
                      <a:pt x="128" y="324"/>
                    </a:lnTo>
                    <a:lnTo>
                      <a:pt x="115" y="324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02" y="303"/>
                    </a:lnTo>
                    <a:lnTo>
                      <a:pt x="102" y="293"/>
                    </a:lnTo>
                    <a:lnTo>
                      <a:pt x="102" y="284"/>
                    </a:lnTo>
                    <a:lnTo>
                      <a:pt x="90" y="284"/>
                    </a:lnTo>
                    <a:lnTo>
                      <a:pt x="90" y="272"/>
                    </a:lnTo>
                    <a:lnTo>
                      <a:pt x="77" y="272"/>
                    </a:lnTo>
                    <a:lnTo>
                      <a:pt x="77" y="263"/>
                    </a:lnTo>
                    <a:lnTo>
                      <a:pt x="63" y="263"/>
                    </a:lnTo>
                    <a:lnTo>
                      <a:pt x="63" y="253"/>
                    </a:lnTo>
                    <a:lnTo>
                      <a:pt x="63" y="243"/>
                    </a:lnTo>
                    <a:lnTo>
                      <a:pt x="51" y="232"/>
                    </a:lnTo>
                    <a:lnTo>
                      <a:pt x="51" y="221"/>
                    </a:lnTo>
                    <a:lnTo>
                      <a:pt x="39" y="232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27" y="232"/>
                    </a:lnTo>
                    <a:lnTo>
                      <a:pt x="27" y="221"/>
                    </a:lnTo>
                    <a:lnTo>
                      <a:pt x="27" y="212"/>
                    </a:lnTo>
                    <a:lnTo>
                      <a:pt x="27" y="201"/>
                    </a:lnTo>
                    <a:lnTo>
                      <a:pt x="27" y="192"/>
                    </a:lnTo>
                    <a:lnTo>
                      <a:pt x="27" y="181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14" y="181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61"/>
                    </a:lnTo>
                    <a:lnTo>
                      <a:pt x="14" y="161"/>
                    </a:lnTo>
                    <a:lnTo>
                      <a:pt x="27" y="161"/>
                    </a:lnTo>
                    <a:lnTo>
                      <a:pt x="14" y="161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27" y="161"/>
                    </a:lnTo>
                    <a:lnTo>
                      <a:pt x="27" y="172"/>
                    </a:lnTo>
                    <a:lnTo>
                      <a:pt x="39" y="172"/>
                    </a:lnTo>
                    <a:lnTo>
                      <a:pt x="39" y="161"/>
                    </a:lnTo>
                    <a:lnTo>
                      <a:pt x="27" y="161"/>
                    </a:lnTo>
                    <a:lnTo>
                      <a:pt x="39" y="161"/>
                    </a:lnTo>
                    <a:lnTo>
                      <a:pt x="39" y="152"/>
                    </a:lnTo>
                    <a:lnTo>
                      <a:pt x="39" y="141"/>
                    </a:lnTo>
                    <a:lnTo>
                      <a:pt x="39" y="131"/>
                    </a:lnTo>
                    <a:lnTo>
                      <a:pt x="51" y="131"/>
                    </a:lnTo>
                    <a:lnTo>
                      <a:pt x="51" y="121"/>
                    </a:lnTo>
                    <a:lnTo>
                      <a:pt x="51" y="111"/>
                    </a:lnTo>
                    <a:lnTo>
                      <a:pt x="51" y="101"/>
                    </a:lnTo>
                    <a:lnTo>
                      <a:pt x="51" y="91"/>
                    </a:lnTo>
                    <a:lnTo>
                      <a:pt x="51" y="80"/>
                    </a:lnTo>
                    <a:lnTo>
                      <a:pt x="39" y="80"/>
                    </a:lnTo>
                    <a:lnTo>
                      <a:pt x="39" y="71"/>
                    </a:lnTo>
                    <a:lnTo>
                      <a:pt x="39" y="60"/>
                    </a:lnTo>
                    <a:lnTo>
                      <a:pt x="51" y="60"/>
                    </a:lnTo>
                    <a:lnTo>
                      <a:pt x="51" y="51"/>
                    </a:lnTo>
                    <a:lnTo>
                      <a:pt x="51" y="40"/>
                    </a:lnTo>
                    <a:lnTo>
                      <a:pt x="63" y="40"/>
                    </a:lnTo>
                    <a:lnTo>
                      <a:pt x="77" y="40"/>
                    </a:lnTo>
                    <a:lnTo>
                      <a:pt x="77" y="31"/>
                    </a:lnTo>
                    <a:lnTo>
                      <a:pt x="90" y="31"/>
                    </a:lnTo>
                    <a:lnTo>
                      <a:pt x="90" y="20"/>
                    </a:lnTo>
                    <a:lnTo>
                      <a:pt x="102" y="20"/>
                    </a:lnTo>
                    <a:lnTo>
                      <a:pt x="102" y="9"/>
                    </a:lnTo>
                    <a:lnTo>
                      <a:pt x="115" y="9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40" y="20"/>
                    </a:lnTo>
                    <a:lnTo>
                      <a:pt x="140" y="9"/>
                    </a:lnTo>
                    <a:lnTo>
                      <a:pt x="153" y="9"/>
                    </a:lnTo>
                    <a:lnTo>
                      <a:pt x="153" y="20"/>
                    </a:lnTo>
                    <a:lnTo>
                      <a:pt x="165" y="20"/>
                    </a:lnTo>
                    <a:lnTo>
                      <a:pt x="165" y="9"/>
                    </a:lnTo>
                    <a:lnTo>
                      <a:pt x="179" y="9"/>
                    </a:lnTo>
                    <a:lnTo>
                      <a:pt x="179" y="0"/>
                    </a:lnTo>
                    <a:lnTo>
                      <a:pt x="179" y="9"/>
                    </a:lnTo>
                    <a:lnTo>
                      <a:pt x="179" y="20"/>
                    </a:lnTo>
                    <a:lnTo>
                      <a:pt x="165" y="20"/>
                    </a:lnTo>
                    <a:lnTo>
                      <a:pt x="153" y="20"/>
                    </a:lnTo>
                    <a:lnTo>
                      <a:pt x="153" y="31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53" y="51"/>
                    </a:lnTo>
                    <a:lnTo>
                      <a:pt x="165" y="51"/>
                    </a:lnTo>
                    <a:lnTo>
                      <a:pt x="153" y="51"/>
                    </a:lnTo>
                    <a:lnTo>
                      <a:pt x="153" y="60"/>
                    </a:lnTo>
                    <a:lnTo>
                      <a:pt x="153" y="71"/>
                    </a:lnTo>
                    <a:lnTo>
                      <a:pt x="140" y="71"/>
                    </a:lnTo>
                    <a:lnTo>
                      <a:pt x="140" y="80"/>
                    </a:lnTo>
                    <a:lnTo>
                      <a:pt x="128" y="80"/>
                    </a:lnTo>
                    <a:lnTo>
                      <a:pt x="140" y="80"/>
                    </a:lnTo>
                    <a:lnTo>
                      <a:pt x="140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65" y="91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92" y="80"/>
                    </a:lnTo>
                    <a:lnTo>
                      <a:pt x="204" y="80"/>
                    </a:lnTo>
                    <a:lnTo>
                      <a:pt x="204" y="71"/>
                    </a:lnTo>
                    <a:lnTo>
                      <a:pt x="204" y="80"/>
                    </a:lnTo>
                    <a:lnTo>
                      <a:pt x="204" y="91"/>
                    </a:lnTo>
                    <a:lnTo>
                      <a:pt x="217" y="91"/>
                    </a:lnTo>
                    <a:lnTo>
                      <a:pt x="217" y="101"/>
                    </a:lnTo>
                    <a:lnTo>
                      <a:pt x="204" y="101"/>
                    </a:lnTo>
                    <a:lnTo>
                      <a:pt x="204" y="111"/>
                    </a:lnTo>
                    <a:lnTo>
                      <a:pt x="204" y="121"/>
                    </a:lnTo>
                    <a:lnTo>
                      <a:pt x="204" y="131"/>
                    </a:lnTo>
                    <a:lnTo>
                      <a:pt x="204" y="141"/>
                    </a:lnTo>
                    <a:lnTo>
                      <a:pt x="204" y="152"/>
                    </a:lnTo>
                    <a:lnTo>
                      <a:pt x="192" y="152"/>
                    </a:lnTo>
                    <a:lnTo>
                      <a:pt x="192" y="161"/>
                    </a:lnTo>
                    <a:lnTo>
                      <a:pt x="204" y="161"/>
                    </a:lnTo>
                    <a:lnTo>
                      <a:pt x="192" y="161"/>
                    </a:lnTo>
                    <a:lnTo>
                      <a:pt x="192" y="172"/>
                    </a:lnTo>
                    <a:lnTo>
                      <a:pt x="204" y="172"/>
                    </a:lnTo>
                    <a:lnTo>
                      <a:pt x="204" y="181"/>
                    </a:lnTo>
                    <a:lnTo>
                      <a:pt x="217" y="181"/>
                    </a:lnTo>
                    <a:lnTo>
                      <a:pt x="229" y="181"/>
                    </a:lnTo>
                    <a:lnTo>
                      <a:pt x="229" y="192"/>
                    </a:lnTo>
                    <a:lnTo>
                      <a:pt x="242" y="192"/>
                    </a:lnTo>
                    <a:lnTo>
                      <a:pt x="242" y="201"/>
                    </a:lnTo>
                    <a:lnTo>
                      <a:pt x="255" y="201"/>
                    </a:lnTo>
                    <a:lnTo>
                      <a:pt x="255" y="192"/>
                    </a:lnTo>
                    <a:lnTo>
                      <a:pt x="267" y="192"/>
                    </a:lnTo>
                    <a:lnTo>
                      <a:pt x="267" y="201"/>
                    </a:lnTo>
                    <a:lnTo>
                      <a:pt x="255" y="201"/>
                    </a:lnTo>
                    <a:lnTo>
                      <a:pt x="267" y="201"/>
                    </a:lnTo>
                    <a:lnTo>
                      <a:pt x="280" y="201"/>
                    </a:lnTo>
                    <a:lnTo>
                      <a:pt x="280" y="212"/>
                    </a:lnTo>
                    <a:lnTo>
                      <a:pt x="292" y="201"/>
                    </a:lnTo>
                    <a:lnTo>
                      <a:pt x="292" y="212"/>
                    </a:lnTo>
                    <a:lnTo>
                      <a:pt x="306" y="212"/>
                    </a:lnTo>
                    <a:lnTo>
                      <a:pt x="306" y="221"/>
                    </a:lnTo>
                    <a:lnTo>
                      <a:pt x="306" y="232"/>
                    </a:lnTo>
                    <a:lnTo>
                      <a:pt x="292" y="232"/>
                    </a:lnTo>
                    <a:lnTo>
                      <a:pt x="292" y="243"/>
                    </a:lnTo>
                    <a:lnTo>
                      <a:pt x="306" y="243"/>
                    </a:lnTo>
                    <a:lnTo>
                      <a:pt x="306" y="253"/>
                    </a:lnTo>
                    <a:lnTo>
                      <a:pt x="292" y="253"/>
                    </a:lnTo>
                    <a:lnTo>
                      <a:pt x="292" y="263"/>
                    </a:lnTo>
                    <a:lnTo>
                      <a:pt x="292" y="27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845BDCD8-56A5-3DC7-7732-AD0186C5060D}"/>
                  </a:ext>
                </a:extLst>
              </p:cNvPr>
              <p:cNvSpPr/>
              <p:nvPr/>
            </p:nvSpPr>
            <p:spPr bwMode="auto">
              <a:xfrm>
                <a:off x="2745905" y="3965954"/>
                <a:ext cx="839787" cy="546100"/>
              </a:xfrm>
              <a:custGeom>
                <a:avLst/>
                <a:gdLst>
                  <a:gd name="T0" fmla="*/ 3162152 w 726"/>
                  <a:gd name="T1" fmla="*/ 5404105 h 375"/>
                  <a:gd name="T2" fmla="*/ 4742599 w 726"/>
                  <a:gd name="T3" fmla="*/ 5404105 h 375"/>
                  <a:gd name="T4" fmla="*/ 4742599 w 726"/>
                  <a:gd name="T5" fmla="*/ 5404105 h 375"/>
                  <a:gd name="T6" fmla="*/ 6324304 w 726"/>
                  <a:gd name="T7" fmla="*/ 0 h 375"/>
                  <a:gd name="T8" fmla="*/ 6324304 w 726"/>
                  <a:gd name="T9" fmla="*/ 5404105 h 375"/>
                  <a:gd name="T10" fmla="*/ 6324304 w 726"/>
                  <a:gd name="T11" fmla="*/ 5404105 h 375"/>
                  <a:gd name="T12" fmla="*/ 7904751 w 726"/>
                  <a:gd name="T13" fmla="*/ 5404105 h 375"/>
                  <a:gd name="T14" fmla="*/ 7904751 w 726"/>
                  <a:gd name="T15" fmla="*/ 5404105 h 375"/>
                  <a:gd name="T16" fmla="*/ 9486455 w 726"/>
                  <a:gd name="T17" fmla="*/ 5404105 h 375"/>
                  <a:gd name="T18" fmla="*/ 9486455 w 726"/>
                  <a:gd name="T19" fmla="*/ 5404105 h 375"/>
                  <a:gd name="T20" fmla="*/ 9486455 w 726"/>
                  <a:gd name="T21" fmla="*/ 9007289 h 375"/>
                  <a:gd name="T22" fmla="*/ 9486455 w 726"/>
                  <a:gd name="T23" fmla="*/ 5404105 h 375"/>
                  <a:gd name="T24" fmla="*/ 9486455 w 726"/>
                  <a:gd name="T25" fmla="*/ 5404105 h 375"/>
                  <a:gd name="T26" fmla="*/ 11066904 w 726"/>
                  <a:gd name="T27" fmla="*/ 5404105 h 375"/>
                  <a:gd name="T28" fmla="*/ 12648608 w 726"/>
                  <a:gd name="T29" fmla="*/ 5404105 h 375"/>
                  <a:gd name="T30" fmla="*/ 12648608 w 726"/>
                  <a:gd name="T31" fmla="*/ 9007289 h 375"/>
                  <a:gd name="T32" fmla="*/ 12648608 w 726"/>
                  <a:gd name="T33" fmla="*/ 14412737 h 375"/>
                  <a:gd name="T34" fmla="*/ 12648608 w 726"/>
                  <a:gd name="T35" fmla="*/ 16213657 h 375"/>
                  <a:gd name="T36" fmla="*/ 12648608 w 726"/>
                  <a:gd name="T37" fmla="*/ 19816840 h 375"/>
                  <a:gd name="T38" fmla="*/ 12648608 w 726"/>
                  <a:gd name="T39" fmla="*/ 23420028 h 375"/>
                  <a:gd name="T40" fmla="*/ 12648608 w 726"/>
                  <a:gd name="T41" fmla="*/ 27023211 h 375"/>
                  <a:gd name="T42" fmla="*/ 12648608 w 726"/>
                  <a:gd name="T43" fmla="*/ 30626394 h 375"/>
                  <a:gd name="T44" fmla="*/ 12648608 w 726"/>
                  <a:gd name="T45" fmla="*/ 32427315 h 375"/>
                  <a:gd name="T46" fmla="*/ 9486455 w 726"/>
                  <a:gd name="T47" fmla="*/ 28824132 h 375"/>
                  <a:gd name="T48" fmla="*/ 9486455 w 726"/>
                  <a:gd name="T49" fmla="*/ 30626394 h 375"/>
                  <a:gd name="T50" fmla="*/ 9486455 w 726"/>
                  <a:gd name="T51" fmla="*/ 32427315 h 375"/>
                  <a:gd name="T52" fmla="*/ 9486455 w 726"/>
                  <a:gd name="T53" fmla="*/ 30626394 h 375"/>
                  <a:gd name="T54" fmla="*/ 7904751 w 726"/>
                  <a:gd name="T55" fmla="*/ 28824132 h 375"/>
                  <a:gd name="T56" fmla="*/ 7904751 w 726"/>
                  <a:gd name="T57" fmla="*/ 27023211 h 375"/>
                  <a:gd name="T58" fmla="*/ 7904751 w 726"/>
                  <a:gd name="T59" fmla="*/ 27023211 h 375"/>
                  <a:gd name="T60" fmla="*/ 6324304 w 726"/>
                  <a:gd name="T61" fmla="*/ 27023211 h 375"/>
                  <a:gd name="T62" fmla="*/ 6324304 w 726"/>
                  <a:gd name="T63" fmla="*/ 27023211 h 375"/>
                  <a:gd name="T64" fmla="*/ 6324304 w 726"/>
                  <a:gd name="T65" fmla="*/ 27023211 h 375"/>
                  <a:gd name="T66" fmla="*/ 4742599 w 726"/>
                  <a:gd name="T67" fmla="*/ 30626394 h 375"/>
                  <a:gd name="T68" fmla="*/ 4742599 w 726"/>
                  <a:gd name="T69" fmla="*/ 32427315 h 375"/>
                  <a:gd name="T70" fmla="*/ 3162152 w 726"/>
                  <a:gd name="T71" fmla="*/ 34229577 h 375"/>
                  <a:gd name="T72" fmla="*/ 3162152 w 726"/>
                  <a:gd name="T73" fmla="*/ 37832760 h 375"/>
                  <a:gd name="T74" fmla="*/ 3162152 w 726"/>
                  <a:gd name="T75" fmla="*/ 32427315 h 375"/>
                  <a:gd name="T76" fmla="*/ 3162152 w 726"/>
                  <a:gd name="T77" fmla="*/ 28824132 h 375"/>
                  <a:gd name="T78" fmla="*/ 3162152 w 726"/>
                  <a:gd name="T79" fmla="*/ 27023211 h 375"/>
                  <a:gd name="T80" fmla="*/ 3162152 w 726"/>
                  <a:gd name="T81" fmla="*/ 27023211 h 375"/>
                  <a:gd name="T82" fmla="*/ 3162152 w 726"/>
                  <a:gd name="T83" fmla="*/ 25220949 h 375"/>
                  <a:gd name="T84" fmla="*/ 3162152 w 726"/>
                  <a:gd name="T85" fmla="*/ 19816840 h 375"/>
                  <a:gd name="T86" fmla="*/ 3162152 w 726"/>
                  <a:gd name="T87" fmla="*/ 18015920 h 375"/>
                  <a:gd name="T88" fmla="*/ 3162152 w 726"/>
                  <a:gd name="T89" fmla="*/ 18015920 h 375"/>
                  <a:gd name="T90" fmla="*/ 3162152 w 726"/>
                  <a:gd name="T91" fmla="*/ 14412737 h 375"/>
                  <a:gd name="T92" fmla="*/ 3162152 w 726"/>
                  <a:gd name="T93" fmla="*/ 12610474 h 375"/>
                  <a:gd name="T94" fmla="*/ 3162152 w 726"/>
                  <a:gd name="T95" fmla="*/ 9007289 h 375"/>
                  <a:gd name="T96" fmla="*/ 3162152 w 726"/>
                  <a:gd name="T97" fmla="*/ 5404105 h 375"/>
                  <a:gd name="T98" fmla="*/ 3162152 w 726"/>
                  <a:gd name="T99" fmla="*/ 7206368 h 375"/>
                  <a:gd name="T100" fmla="*/ 3162152 w 726"/>
                  <a:gd name="T101" fmla="*/ 5404105 h 375"/>
                  <a:gd name="T102" fmla="*/ 3162152 w 726"/>
                  <a:gd name="T103" fmla="*/ 5404105 h 375"/>
                  <a:gd name="T104" fmla="*/ 3162152 w 726"/>
                  <a:gd name="T105" fmla="*/ 5404105 h 375"/>
                  <a:gd name="T106" fmla="*/ 3162152 w 726"/>
                  <a:gd name="T107" fmla="*/ 5404105 h 3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6"/>
                  <a:gd name="T163" fmla="*/ 0 h 375"/>
                  <a:gd name="T164" fmla="*/ 726 w 726"/>
                  <a:gd name="T165" fmla="*/ 375 h 37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6" h="375">
                    <a:moveTo>
                      <a:pt x="225" y="11"/>
                    </a:moveTo>
                    <a:lnTo>
                      <a:pt x="225" y="20"/>
                    </a:lnTo>
                    <a:lnTo>
                      <a:pt x="237" y="20"/>
                    </a:lnTo>
                    <a:lnTo>
                      <a:pt x="250" y="20"/>
                    </a:lnTo>
                    <a:lnTo>
                      <a:pt x="237" y="20"/>
                    </a:lnTo>
                    <a:lnTo>
                      <a:pt x="237" y="31"/>
                    </a:lnTo>
                    <a:lnTo>
                      <a:pt x="237" y="40"/>
                    </a:lnTo>
                    <a:lnTo>
                      <a:pt x="250" y="40"/>
                    </a:lnTo>
                    <a:lnTo>
                      <a:pt x="262" y="40"/>
                    </a:lnTo>
                    <a:lnTo>
                      <a:pt x="262" y="31"/>
                    </a:lnTo>
                    <a:lnTo>
                      <a:pt x="275" y="31"/>
                    </a:lnTo>
                    <a:lnTo>
                      <a:pt x="275" y="40"/>
                    </a:lnTo>
                    <a:lnTo>
                      <a:pt x="275" y="31"/>
                    </a:lnTo>
                    <a:lnTo>
                      <a:pt x="288" y="31"/>
                    </a:lnTo>
                    <a:lnTo>
                      <a:pt x="299" y="3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312" y="11"/>
                    </a:lnTo>
                    <a:lnTo>
                      <a:pt x="324" y="1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1" y="0"/>
                    </a:lnTo>
                    <a:lnTo>
                      <a:pt x="351" y="11"/>
                    </a:lnTo>
                    <a:lnTo>
                      <a:pt x="351" y="20"/>
                    </a:lnTo>
                    <a:lnTo>
                      <a:pt x="351" y="11"/>
                    </a:lnTo>
                    <a:lnTo>
                      <a:pt x="362" y="11"/>
                    </a:lnTo>
                    <a:lnTo>
                      <a:pt x="362" y="20"/>
                    </a:lnTo>
                    <a:lnTo>
                      <a:pt x="375" y="20"/>
                    </a:lnTo>
                    <a:lnTo>
                      <a:pt x="375" y="11"/>
                    </a:lnTo>
                    <a:lnTo>
                      <a:pt x="387" y="11"/>
                    </a:lnTo>
                    <a:lnTo>
                      <a:pt x="387" y="20"/>
                    </a:lnTo>
                    <a:lnTo>
                      <a:pt x="387" y="31"/>
                    </a:lnTo>
                    <a:lnTo>
                      <a:pt x="400" y="31"/>
                    </a:lnTo>
                    <a:lnTo>
                      <a:pt x="413" y="31"/>
                    </a:lnTo>
                    <a:lnTo>
                      <a:pt x="413" y="40"/>
                    </a:lnTo>
                    <a:lnTo>
                      <a:pt x="424" y="40"/>
                    </a:lnTo>
                    <a:lnTo>
                      <a:pt x="437" y="40"/>
                    </a:lnTo>
                    <a:lnTo>
                      <a:pt x="437" y="51"/>
                    </a:lnTo>
                    <a:lnTo>
                      <a:pt x="437" y="40"/>
                    </a:lnTo>
                    <a:lnTo>
                      <a:pt x="451" y="51"/>
                    </a:lnTo>
                    <a:lnTo>
                      <a:pt x="451" y="40"/>
                    </a:lnTo>
                    <a:lnTo>
                      <a:pt x="451" y="51"/>
                    </a:lnTo>
                    <a:lnTo>
                      <a:pt x="462" y="51"/>
                    </a:lnTo>
                    <a:lnTo>
                      <a:pt x="476" y="51"/>
                    </a:lnTo>
                    <a:lnTo>
                      <a:pt x="476" y="61"/>
                    </a:lnTo>
                    <a:lnTo>
                      <a:pt x="487" y="61"/>
                    </a:lnTo>
                    <a:lnTo>
                      <a:pt x="487" y="72"/>
                    </a:lnTo>
                    <a:lnTo>
                      <a:pt x="501" y="72"/>
                    </a:lnTo>
                    <a:lnTo>
                      <a:pt x="513" y="72"/>
                    </a:lnTo>
                    <a:lnTo>
                      <a:pt x="525" y="72"/>
                    </a:lnTo>
                    <a:lnTo>
                      <a:pt x="525" y="61"/>
                    </a:lnTo>
                    <a:lnTo>
                      <a:pt x="525" y="72"/>
                    </a:lnTo>
                    <a:lnTo>
                      <a:pt x="538" y="72"/>
                    </a:lnTo>
                    <a:lnTo>
                      <a:pt x="538" y="61"/>
                    </a:lnTo>
                    <a:lnTo>
                      <a:pt x="549" y="61"/>
                    </a:lnTo>
                    <a:lnTo>
                      <a:pt x="563" y="61"/>
                    </a:lnTo>
                    <a:lnTo>
                      <a:pt x="576" y="61"/>
                    </a:lnTo>
                    <a:lnTo>
                      <a:pt x="576" y="72"/>
                    </a:lnTo>
                    <a:lnTo>
                      <a:pt x="587" y="72"/>
                    </a:lnTo>
                    <a:lnTo>
                      <a:pt x="587" y="81"/>
                    </a:lnTo>
                    <a:lnTo>
                      <a:pt x="587" y="91"/>
                    </a:lnTo>
                    <a:lnTo>
                      <a:pt x="601" y="91"/>
                    </a:lnTo>
                    <a:lnTo>
                      <a:pt x="601" y="101"/>
                    </a:lnTo>
                    <a:lnTo>
                      <a:pt x="601" y="91"/>
                    </a:lnTo>
                    <a:lnTo>
                      <a:pt x="612" y="91"/>
                    </a:lnTo>
                    <a:lnTo>
                      <a:pt x="612" y="81"/>
                    </a:lnTo>
                    <a:lnTo>
                      <a:pt x="612" y="72"/>
                    </a:lnTo>
                    <a:lnTo>
                      <a:pt x="612" y="61"/>
                    </a:lnTo>
                    <a:lnTo>
                      <a:pt x="612" y="51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25" y="31"/>
                    </a:lnTo>
                    <a:lnTo>
                      <a:pt x="612" y="31"/>
                    </a:lnTo>
                    <a:lnTo>
                      <a:pt x="625" y="31"/>
                    </a:lnTo>
                    <a:lnTo>
                      <a:pt x="625" y="20"/>
                    </a:lnTo>
                    <a:lnTo>
                      <a:pt x="625" y="11"/>
                    </a:lnTo>
                    <a:lnTo>
                      <a:pt x="638" y="11"/>
                    </a:lnTo>
                    <a:lnTo>
                      <a:pt x="638" y="20"/>
                    </a:lnTo>
                    <a:lnTo>
                      <a:pt x="650" y="20"/>
                    </a:lnTo>
                    <a:lnTo>
                      <a:pt x="650" y="31"/>
                    </a:lnTo>
                    <a:lnTo>
                      <a:pt x="663" y="31"/>
                    </a:lnTo>
                    <a:lnTo>
                      <a:pt x="676" y="31"/>
                    </a:lnTo>
                    <a:lnTo>
                      <a:pt x="676" y="40"/>
                    </a:lnTo>
                    <a:lnTo>
                      <a:pt x="676" y="51"/>
                    </a:lnTo>
                    <a:lnTo>
                      <a:pt x="676" y="61"/>
                    </a:lnTo>
                    <a:lnTo>
                      <a:pt x="676" y="72"/>
                    </a:lnTo>
                    <a:lnTo>
                      <a:pt x="688" y="72"/>
                    </a:lnTo>
                    <a:lnTo>
                      <a:pt x="701" y="72"/>
                    </a:lnTo>
                    <a:lnTo>
                      <a:pt x="701" y="81"/>
                    </a:lnTo>
                    <a:lnTo>
                      <a:pt x="701" y="91"/>
                    </a:lnTo>
                    <a:lnTo>
                      <a:pt x="701" y="101"/>
                    </a:lnTo>
                    <a:lnTo>
                      <a:pt x="701" y="11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13" y="132"/>
                    </a:lnTo>
                    <a:lnTo>
                      <a:pt x="713" y="142"/>
                    </a:lnTo>
                    <a:lnTo>
                      <a:pt x="701" y="142"/>
                    </a:lnTo>
                    <a:lnTo>
                      <a:pt x="701" y="152"/>
                    </a:lnTo>
                    <a:lnTo>
                      <a:pt x="701" y="161"/>
                    </a:lnTo>
                    <a:lnTo>
                      <a:pt x="688" y="161"/>
                    </a:lnTo>
                    <a:lnTo>
                      <a:pt x="676" y="161"/>
                    </a:lnTo>
                    <a:lnTo>
                      <a:pt x="676" y="173"/>
                    </a:lnTo>
                    <a:lnTo>
                      <a:pt x="663" y="173"/>
                    </a:lnTo>
                    <a:lnTo>
                      <a:pt x="663" y="182"/>
                    </a:lnTo>
                    <a:lnTo>
                      <a:pt x="663" y="193"/>
                    </a:lnTo>
                    <a:lnTo>
                      <a:pt x="676" y="193"/>
                    </a:lnTo>
                    <a:lnTo>
                      <a:pt x="676" y="203"/>
                    </a:lnTo>
                    <a:lnTo>
                      <a:pt x="676" y="214"/>
                    </a:lnTo>
                    <a:lnTo>
                      <a:pt x="688" y="214"/>
                    </a:lnTo>
                    <a:lnTo>
                      <a:pt x="688" y="223"/>
                    </a:lnTo>
                    <a:lnTo>
                      <a:pt x="701" y="223"/>
                    </a:lnTo>
                    <a:lnTo>
                      <a:pt x="701" y="233"/>
                    </a:lnTo>
                    <a:lnTo>
                      <a:pt x="701" y="244"/>
                    </a:lnTo>
                    <a:lnTo>
                      <a:pt x="701" y="254"/>
                    </a:lnTo>
                    <a:lnTo>
                      <a:pt x="713" y="25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26" y="274"/>
                    </a:lnTo>
                    <a:lnTo>
                      <a:pt x="713" y="274"/>
                    </a:lnTo>
                    <a:lnTo>
                      <a:pt x="701" y="285"/>
                    </a:lnTo>
                    <a:lnTo>
                      <a:pt x="701" y="294"/>
                    </a:lnTo>
                    <a:lnTo>
                      <a:pt x="688" y="294"/>
                    </a:lnTo>
                    <a:lnTo>
                      <a:pt x="676" y="294"/>
                    </a:lnTo>
                    <a:lnTo>
                      <a:pt x="676" y="305"/>
                    </a:lnTo>
                    <a:lnTo>
                      <a:pt x="676" y="314"/>
                    </a:lnTo>
                    <a:lnTo>
                      <a:pt x="676" y="326"/>
                    </a:lnTo>
                    <a:lnTo>
                      <a:pt x="663" y="326"/>
                    </a:lnTo>
                    <a:lnTo>
                      <a:pt x="663" y="314"/>
                    </a:lnTo>
                    <a:lnTo>
                      <a:pt x="650" y="314"/>
                    </a:lnTo>
                    <a:lnTo>
                      <a:pt x="650" y="305"/>
                    </a:lnTo>
                    <a:lnTo>
                      <a:pt x="638" y="294"/>
                    </a:lnTo>
                    <a:lnTo>
                      <a:pt x="638" y="285"/>
                    </a:lnTo>
                    <a:lnTo>
                      <a:pt x="638" y="274"/>
                    </a:lnTo>
                    <a:lnTo>
                      <a:pt x="625" y="274"/>
                    </a:lnTo>
                    <a:lnTo>
                      <a:pt x="612" y="274"/>
                    </a:lnTo>
                    <a:lnTo>
                      <a:pt x="601" y="274"/>
                    </a:lnTo>
                    <a:lnTo>
                      <a:pt x="601" y="285"/>
                    </a:lnTo>
                    <a:lnTo>
                      <a:pt x="587" y="285"/>
                    </a:lnTo>
                    <a:lnTo>
                      <a:pt x="587" y="294"/>
                    </a:lnTo>
                    <a:lnTo>
                      <a:pt x="576" y="294"/>
                    </a:lnTo>
                    <a:lnTo>
                      <a:pt x="576" y="305"/>
                    </a:lnTo>
                    <a:lnTo>
                      <a:pt x="576" y="294"/>
                    </a:lnTo>
                    <a:lnTo>
                      <a:pt x="563" y="294"/>
                    </a:lnTo>
                    <a:lnTo>
                      <a:pt x="563" y="305"/>
                    </a:lnTo>
                    <a:lnTo>
                      <a:pt x="549" y="305"/>
                    </a:lnTo>
                    <a:lnTo>
                      <a:pt x="549" y="314"/>
                    </a:lnTo>
                    <a:lnTo>
                      <a:pt x="549" y="305"/>
                    </a:lnTo>
                    <a:lnTo>
                      <a:pt x="538" y="305"/>
                    </a:lnTo>
                    <a:lnTo>
                      <a:pt x="549" y="305"/>
                    </a:lnTo>
                    <a:lnTo>
                      <a:pt x="538" y="314"/>
                    </a:lnTo>
                    <a:lnTo>
                      <a:pt x="538" y="305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13" y="294"/>
                    </a:lnTo>
                    <a:lnTo>
                      <a:pt x="501" y="294"/>
                    </a:lnTo>
                    <a:lnTo>
                      <a:pt x="501" y="285"/>
                    </a:lnTo>
                    <a:lnTo>
                      <a:pt x="501" y="274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76" y="265"/>
                    </a:lnTo>
                    <a:lnTo>
                      <a:pt x="476" y="254"/>
                    </a:lnTo>
                    <a:lnTo>
                      <a:pt x="462" y="254"/>
                    </a:lnTo>
                    <a:lnTo>
                      <a:pt x="451" y="254"/>
                    </a:lnTo>
                    <a:lnTo>
                      <a:pt x="451" y="244"/>
                    </a:lnTo>
                    <a:lnTo>
                      <a:pt x="437" y="244"/>
                    </a:lnTo>
                    <a:lnTo>
                      <a:pt x="437" y="254"/>
                    </a:lnTo>
                    <a:lnTo>
                      <a:pt x="437" y="244"/>
                    </a:lnTo>
                    <a:lnTo>
                      <a:pt x="424" y="244"/>
                    </a:lnTo>
                    <a:lnTo>
                      <a:pt x="424" y="254"/>
                    </a:lnTo>
                    <a:lnTo>
                      <a:pt x="413" y="254"/>
                    </a:lnTo>
                    <a:lnTo>
                      <a:pt x="413" y="265"/>
                    </a:lnTo>
                    <a:lnTo>
                      <a:pt x="413" y="254"/>
                    </a:lnTo>
                    <a:lnTo>
                      <a:pt x="400" y="254"/>
                    </a:lnTo>
                    <a:lnTo>
                      <a:pt x="400" y="265"/>
                    </a:lnTo>
                    <a:lnTo>
                      <a:pt x="387" y="265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62" y="254"/>
                    </a:lnTo>
                    <a:lnTo>
                      <a:pt x="351" y="254"/>
                    </a:lnTo>
                    <a:lnTo>
                      <a:pt x="337" y="254"/>
                    </a:lnTo>
                    <a:lnTo>
                      <a:pt x="337" y="244"/>
                    </a:lnTo>
                    <a:lnTo>
                      <a:pt x="337" y="254"/>
                    </a:lnTo>
                    <a:lnTo>
                      <a:pt x="324" y="254"/>
                    </a:lnTo>
                    <a:lnTo>
                      <a:pt x="337" y="265"/>
                    </a:lnTo>
                    <a:lnTo>
                      <a:pt x="337" y="274"/>
                    </a:lnTo>
                    <a:lnTo>
                      <a:pt x="337" y="285"/>
                    </a:lnTo>
                    <a:lnTo>
                      <a:pt x="337" y="294"/>
                    </a:lnTo>
                    <a:lnTo>
                      <a:pt x="324" y="294"/>
                    </a:lnTo>
                    <a:lnTo>
                      <a:pt x="324" y="305"/>
                    </a:lnTo>
                    <a:lnTo>
                      <a:pt x="324" y="314"/>
                    </a:lnTo>
                    <a:lnTo>
                      <a:pt x="324" y="326"/>
                    </a:lnTo>
                    <a:lnTo>
                      <a:pt x="312" y="326"/>
                    </a:lnTo>
                    <a:lnTo>
                      <a:pt x="312" y="314"/>
                    </a:lnTo>
                    <a:lnTo>
                      <a:pt x="299" y="314"/>
                    </a:lnTo>
                    <a:lnTo>
                      <a:pt x="299" y="326"/>
                    </a:lnTo>
                    <a:lnTo>
                      <a:pt x="299" y="335"/>
                    </a:lnTo>
                    <a:lnTo>
                      <a:pt x="288" y="335"/>
                    </a:lnTo>
                    <a:lnTo>
                      <a:pt x="275" y="335"/>
                    </a:lnTo>
                    <a:lnTo>
                      <a:pt x="275" y="345"/>
                    </a:lnTo>
                    <a:lnTo>
                      <a:pt x="262" y="345"/>
                    </a:lnTo>
                    <a:lnTo>
                      <a:pt x="262" y="355"/>
                    </a:lnTo>
                    <a:lnTo>
                      <a:pt x="262" y="366"/>
                    </a:lnTo>
                    <a:lnTo>
                      <a:pt x="250" y="366"/>
                    </a:lnTo>
                    <a:lnTo>
                      <a:pt x="250" y="375"/>
                    </a:lnTo>
                    <a:lnTo>
                      <a:pt x="237" y="375"/>
                    </a:lnTo>
                    <a:lnTo>
                      <a:pt x="237" y="366"/>
                    </a:lnTo>
                    <a:lnTo>
                      <a:pt x="225" y="366"/>
                    </a:lnTo>
                    <a:lnTo>
                      <a:pt x="225" y="355"/>
                    </a:lnTo>
                    <a:lnTo>
                      <a:pt x="225" y="345"/>
                    </a:lnTo>
                    <a:lnTo>
                      <a:pt x="225" y="335"/>
                    </a:lnTo>
                    <a:lnTo>
                      <a:pt x="225" y="326"/>
                    </a:lnTo>
                    <a:lnTo>
                      <a:pt x="225" y="314"/>
                    </a:lnTo>
                    <a:lnTo>
                      <a:pt x="212" y="314"/>
                    </a:lnTo>
                    <a:lnTo>
                      <a:pt x="212" y="305"/>
                    </a:lnTo>
                    <a:lnTo>
                      <a:pt x="212" y="294"/>
                    </a:lnTo>
                    <a:lnTo>
                      <a:pt x="199" y="294"/>
                    </a:lnTo>
                    <a:lnTo>
                      <a:pt x="199" y="285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199" y="265"/>
                    </a:lnTo>
                    <a:lnTo>
                      <a:pt x="199" y="254"/>
                    </a:lnTo>
                    <a:lnTo>
                      <a:pt x="187" y="254"/>
                    </a:lnTo>
                    <a:lnTo>
                      <a:pt x="174" y="254"/>
                    </a:lnTo>
                    <a:lnTo>
                      <a:pt x="174" y="265"/>
                    </a:lnTo>
                    <a:lnTo>
                      <a:pt x="174" y="254"/>
                    </a:lnTo>
                    <a:lnTo>
                      <a:pt x="162" y="25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37" y="244"/>
                    </a:lnTo>
                    <a:lnTo>
                      <a:pt x="125" y="244"/>
                    </a:lnTo>
                    <a:lnTo>
                      <a:pt x="112" y="244"/>
                    </a:lnTo>
                    <a:lnTo>
                      <a:pt x="112" y="233"/>
                    </a:lnTo>
                    <a:lnTo>
                      <a:pt x="112" y="223"/>
                    </a:lnTo>
                    <a:lnTo>
                      <a:pt x="98" y="223"/>
                    </a:lnTo>
                    <a:lnTo>
                      <a:pt x="98" y="214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74" y="203"/>
                    </a:lnTo>
                    <a:lnTo>
                      <a:pt x="74" y="193"/>
                    </a:lnTo>
                    <a:lnTo>
                      <a:pt x="74" y="182"/>
                    </a:lnTo>
                    <a:lnTo>
                      <a:pt x="87" y="182"/>
                    </a:lnTo>
                    <a:lnTo>
                      <a:pt x="74" y="182"/>
                    </a:lnTo>
                    <a:lnTo>
                      <a:pt x="87" y="173"/>
                    </a:lnTo>
                    <a:lnTo>
                      <a:pt x="74" y="173"/>
                    </a:lnTo>
                    <a:lnTo>
                      <a:pt x="74" y="161"/>
                    </a:lnTo>
                    <a:lnTo>
                      <a:pt x="74" y="173"/>
                    </a:lnTo>
                    <a:lnTo>
                      <a:pt x="62" y="173"/>
                    </a:lnTo>
                    <a:lnTo>
                      <a:pt x="49" y="173"/>
                    </a:lnTo>
                    <a:lnTo>
                      <a:pt x="49" y="161"/>
                    </a:lnTo>
                    <a:lnTo>
                      <a:pt x="36" y="161"/>
                    </a:lnTo>
                    <a:lnTo>
                      <a:pt x="36" y="152"/>
                    </a:lnTo>
                    <a:lnTo>
                      <a:pt x="36" y="142"/>
                    </a:lnTo>
                    <a:lnTo>
                      <a:pt x="25" y="142"/>
                    </a:lnTo>
                    <a:lnTo>
                      <a:pt x="36" y="142"/>
                    </a:lnTo>
                    <a:lnTo>
                      <a:pt x="36" y="132"/>
                    </a:lnTo>
                    <a:lnTo>
                      <a:pt x="25" y="132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11" y="112"/>
                    </a:lnTo>
                    <a:lnTo>
                      <a:pt x="25" y="112"/>
                    </a:lnTo>
                    <a:lnTo>
                      <a:pt x="11" y="112"/>
                    </a:lnTo>
                    <a:lnTo>
                      <a:pt x="11" y="101"/>
                    </a:lnTo>
                    <a:lnTo>
                      <a:pt x="11" y="91"/>
                    </a:lnTo>
                    <a:lnTo>
                      <a:pt x="11" y="81"/>
                    </a:lnTo>
                    <a:lnTo>
                      <a:pt x="0" y="81"/>
                    </a:lnTo>
                    <a:lnTo>
                      <a:pt x="11" y="81"/>
                    </a:lnTo>
                    <a:lnTo>
                      <a:pt x="25" y="81"/>
                    </a:lnTo>
                    <a:lnTo>
                      <a:pt x="36" y="81"/>
                    </a:lnTo>
                    <a:lnTo>
                      <a:pt x="36" y="72"/>
                    </a:lnTo>
                    <a:lnTo>
                      <a:pt x="36" y="81"/>
                    </a:lnTo>
                    <a:lnTo>
                      <a:pt x="49" y="81"/>
                    </a:lnTo>
                    <a:lnTo>
                      <a:pt x="49" y="91"/>
                    </a:lnTo>
                    <a:lnTo>
                      <a:pt x="62" y="91"/>
                    </a:lnTo>
                    <a:lnTo>
                      <a:pt x="74" y="91"/>
                    </a:lnTo>
                    <a:lnTo>
                      <a:pt x="74" y="81"/>
                    </a:lnTo>
                    <a:lnTo>
                      <a:pt x="62" y="81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62" y="61"/>
                    </a:lnTo>
                    <a:lnTo>
                      <a:pt x="62" y="51"/>
                    </a:lnTo>
                    <a:lnTo>
                      <a:pt x="74" y="51"/>
                    </a:lnTo>
                    <a:lnTo>
                      <a:pt x="87" y="51"/>
                    </a:lnTo>
                    <a:lnTo>
                      <a:pt x="98" y="51"/>
                    </a:lnTo>
                    <a:lnTo>
                      <a:pt x="98" y="40"/>
                    </a:lnTo>
                    <a:lnTo>
                      <a:pt x="112" y="40"/>
                    </a:lnTo>
                    <a:lnTo>
                      <a:pt x="112" y="31"/>
                    </a:lnTo>
                    <a:lnTo>
                      <a:pt x="125" y="31"/>
                    </a:lnTo>
                    <a:lnTo>
                      <a:pt x="137" y="31"/>
                    </a:lnTo>
                    <a:lnTo>
                      <a:pt x="137" y="40"/>
                    </a:lnTo>
                    <a:lnTo>
                      <a:pt x="150" y="40"/>
                    </a:lnTo>
                    <a:lnTo>
                      <a:pt x="162" y="40"/>
                    </a:lnTo>
                    <a:lnTo>
                      <a:pt x="162" y="31"/>
                    </a:lnTo>
                    <a:lnTo>
                      <a:pt x="174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212" y="31"/>
                    </a:lnTo>
                    <a:lnTo>
                      <a:pt x="212" y="20"/>
                    </a:lnTo>
                    <a:lnTo>
                      <a:pt x="225" y="20"/>
                    </a:lnTo>
                    <a:lnTo>
                      <a:pt x="225" y="1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6A3986B7-3478-1CBE-F7A6-9668D77B81C7}"/>
                  </a:ext>
                </a:extLst>
              </p:cNvPr>
              <p:cNvSpPr/>
              <p:nvPr/>
            </p:nvSpPr>
            <p:spPr bwMode="auto">
              <a:xfrm>
                <a:off x="1898179" y="2956305"/>
                <a:ext cx="742950" cy="560387"/>
              </a:xfrm>
              <a:custGeom>
                <a:avLst/>
                <a:gdLst>
                  <a:gd name="T0" fmla="*/ 6340959 w 642"/>
                  <a:gd name="T1" fmla="*/ 25054859 h 385"/>
                  <a:gd name="T2" fmla="*/ 6340959 w 642"/>
                  <a:gd name="T3" fmla="*/ 28633933 h 385"/>
                  <a:gd name="T4" fmla="*/ 6340959 w 642"/>
                  <a:gd name="T5" fmla="*/ 30424137 h 385"/>
                  <a:gd name="T6" fmla="*/ 4755089 w 642"/>
                  <a:gd name="T7" fmla="*/ 32214342 h 385"/>
                  <a:gd name="T8" fmla="*/ 4755089 w 642"/>
                  <a:gd name="T9" fmla="*/ 34003211 h 385"/>
                  <a:gd name="T10" fmla="*/ 3170479 w 642"/>
                  <a:gd name="T11" fmla="*/ 37582284 h 385"/>
                  <a:gd name="T12" fmla="*/ 3170479 w 642"/>
                  <a:gd name="T13" fmla="*/ 34003211 h 385"/>
                  <a:gd name="T14" fmla="*/ 3170479 w 642"/>
                  <a:gd name="T15" fmla="*/ 30424137 h 385"/>
                  <a:gd name="T16" fmla="*/ 3170479 w 642"/>
                  <a:gd name="T17" fmla="*/ 28633933 h 385"/>
                  <a:gd name="T18" fmla="*/ 3170479 w 642"/>
                  <a:gd name="T19" fmla="*/ 26845064 h 385"/>
                  <a:gd name="T20" fmla="*/ 3170479 w 642"/>
                  <a:gd name="T21" fmla="*/ 23265991 h 385"/>
                  <a:gd name="T22" fmla="*/ 3170479 w 642"/>
                  <a:gd name="T23" fmla="*/ 21475781 h 385"/>
                  <a:gd name="T24" fmla="*/ 3170479 w 642"/>
                  <a:gd name="T25" fmla="*/ 17896708 h 385"/>
                  <a:gd name="T26" fmla="*/ 3170479 w 642"/>
                  <a:gd name="T27" fmla="*/ 16106503 h 385"/>
                  <a:gd name="T28" fmla="*/ 3170479 w 642"/>
                  <a:gd name="T29" fmla="*/ 12527430 h 385"/>
                  <a:gd name="T30" fmla="*/ 3170479 w 642"/>
                  <a:gd name="T31" fmla="*/ 5369279 h 385"/>
                  <a:gd name="T32" fmla="*/ 3170479 w 642"/>
                  <a:gd name="T33" fmla="*/ 5369279 h 385"/>
                  <a:gd name="T34" fmla="*/ 3170479 w 642"/>
                  <a:gd name="T35" fmla="*/ 5369279 h 385"/>
                  <a:gd name="T36" fmla="*/ 3170479 w 642"/>
                  <a:gd name="T37" fmla="*/ 5369279 h 385"/>
                  <a:gd name="T38" fmla="*/ 3170479 w 642"/>
                  <a:gd name="T39" fmla="*/ 5369279 h 385"/>
                  <a:gd name="T40" fmla="*/ 3170479 w 642"/>
                  <a:gd name="T41" fmla="*/ 5369279 h 385"/>
                  <a:gd name="T42" fmla="*/ 3170479 w 642"/>
                  <a:gd name="T43" fmla="*/ 7158149 h 385"/>
                  <a:gd name="T44" fmla="*/ 3170479 w 642"/>
                  <a:gd name="T45" fmla="*/ 10738558 h 385"/>
                  <a:gd name="T46" fmla="*/ 3170479 w 642"/>
                  <a:gd name="T47" fmla="*/ 14317634 h 385"/>
                  <a:gd name="T48" fmla="*/ 3170479 w 642"/>
                  <a:gd name="T49" fmla="*/ 10738558 h 385"/>
                  <a:gd name="T50" fmla="*/ 3170479 w 642"/>
                  <a:gd name="T51" fmla="*/ 8948354 h 385"/>
                  <a:gd name="T52" fmla="*/ 3170479 w 642"/>
                  <a:gd name="T53" fmla="*/ 12527430 h 385"/>
                  <a:gd name="T54" fmla="*/ 4755089 w 642"/>
                  <a:gd name="T55" fmla="*/ 10738558 h 385"/>
                  <a:gd name="T56" fmla="*/ 4755089 w 642"/>
                  <a:gd name="T57" fmla="*/ 14317634 h 385"/>
                  <a:gd name="T58" fmla="*/ 6340959 w 642"/>
                  <a:gd name="T59" fmla="*/ 16106503 h 385"/>
                  <a:gd name="T60" fmla="*/ 6340959 w 642"/>
                  <a:gd name="T61" fmla="*/ 14317634 h 385"/>
                  <a:gd name="T62" fmla="*/ 7925568 w 642"/>
                  <a:gd name="T63" fmla="*/ 12527430 h 385"/>
                  <a:gd name="T64" fmla="*/ 7925568 w 642"/>
                  <a:gd name="T65" fmla="*/ 10738558 h 385"/>
                  <a:gd name="T66" fmla="*/ 7925568 w 642"/>
                  <a:gd name="T67" fmla="*/ 5369279 h 385"/>
                  <a:gd name="T68" fmla="*/ 6340959 w 642"/>
                  <a:gd name="T69" fmla="*/ 5369279 h 385"/>
                  <a:gd name="T70" fmla="*/ 7925568 w 642"/>
                  <a:gd name="T71" fmla="*/ 5369279 h 385"/>
                  <a:gd name="T72" fmla="*/ 7925568 w 642"/>
                  <a:gd name="T73" fmla="*/ 5369279 h 385"/>
                  <a:gd name="T74" fmla="*/ 7925568 w 642"/>
                  <a:gd name="T75" fmla="*/ 5369279 h 385"/>
                  <a:gd name="T76" fmla="*/ 7925568 w 642"/>
                  <a:gd name="T77" fmla="*/ 7158149 h 385"/>
                  <a:gd name="T78" fmla="*/ 9511437 w 642"/>
                  <a:gd name="T79" fmla="*/ 12527430 h 385"/>
                  <a:gd name="T80" fmla="*/ 9511437 w 642"/>
                  <a:gd name="T81" fmla="*/ 12527430 h 385"/>
                  <a:gd name="T82" fmla="*/ 9511437 w 642"/>
                  <a:gd name="T83" fmla="*/ 16106503 h 385"/>
                  <a:gd name="T84" fmla="*/ 9511437 w 642"/>
                  <a:gd name="T85" fmla="*/ 16106503 h 385"/>
                  <a:gd name="T86" fmla="*/ 9511437 w 642"/>
                  <a:gd name="T87" fmla="*/ 17896708 h 385"/>
                  <a:gd name="T88" fmla="*/ 9511437 w 642"/>
                  <a:gd name="T89" fmla="*/ 19685576 h 385"/>
                  <a:gd name="T90" fmla="*/ 9511437 w 642"/>
                  <a:gd name="T91" fmla="*/ 19685576 h 385"/>
                  <a:gd name="T92" fmla="*/ 11096049 w 642"/>
                  <a:gd name="T93" fmla="*/ 19685576 h 385"/>
                  <a:gd name="T94" fmla="*/ 11096049 w 642"/>
                  <a:gd name="T95" fmla="*/ 25054859 h 385"/>
                  <a:gd name="T96" fmla="*/ 11096049 w 642"/>
                  <a:gd name="T97" fmla="*/ 26845064 h 385"/>
                  <a:gd name="T98" fmla="*/ 9511437 w 642"/>
                  <a:gd name="T99" fmla="*/ 26845064 h 385"/>
                  <a:gd name="T100" fmla="*/ 9511437 w 642"/>
                  <a:gd name="T101" fmla="*/ 30424137 h 385"/>
                  <a:gd name="T102" fmla="*/ 9511437 w 642"/>
                  <a:gd name="T103" fmla="*/ 26845064 h 385"/>
                  <a:gd name="T104" fmla="*/ 9511437 w 642"/>
                  <a:gd name="T105" fmla="*/ 25054859 h 385"/>
                  <a:gd name="T106" fmla="*/ 7925568 w 642"/>
                  <a:gd name="T107" fmla="*/ 19685576 h 385"/>
                  <a:gd name="T108" fmla="*/ 7925568 w 642"/>
                  <a:gd name="T109" fmla="*/ 21475781 h 385"/>
                  <a:gd name="T110" fmla="*/ 7925568 w 642"/>
                  <a:gd name="T111" fmla="*/ 19685576 h 3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2"/>
                  <a:gd name="T169" fmla="*/ 0 h 385"/>
                  <a:gd name="T170" fmla="*/ 642 w 642"/>
                  <a:gd name="T171" fmla="*/ 385 h 3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2" h="385">
                    <a:moveTo>
                      <a:pt x="415" y="222"/>
                    </a:moveTo>
                    <a:lnTo>
                      <a:pt x="415" y="233"/>
                    </a:lnTo>
                    <a:lnTo>
                      <a:pt x="404" y="233"/>
                    </a:lnTo>
                    <a:lnTo>
                      <a:pt x="404" y="242"/>
                    </a:lnTo>
                    <a:lnTo>
                      <a:pt x="390" y="242"/>
                    </a:lnTo>
                    <a:lnTo>
                      <a:pt x="390" y="253"/>
                    </a:lnTo>
                    <a:lnTo>
                      <a:pt x="379" y="253"/>
                    </a:lnTo>
                    <a:lnTo>
                      <a:pt x="366" y="262"/>
                    </a:lnTo>
                    <a:lnTo>
                      <a:pt x="366" y="273"/>
                    </a:lnTo>
                    <a:lnTo>
                      <a:pt x="366" y="284"/>
                    </a:lnTo>
                    <a:lnTo>
                      <a:pt x="353" y="284"/>
                    </a:lnTo>
                    <a:lnTo>
                      <a:pt x="353" y="293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41" y="314"/>
                    </a:lnTo>
                    <a:lnTo>
                      <a:pt x="353" y="314"/>
                    </a:lnTo>
                    <a:lnTo>
                      <a:pt x="341" y="324"/>
                    </a:lnTo>
                    <a:lnTo>
                      <a:pt x="328" y="324"/>
                    </a:lnTo>
                    <a:lnTo>
                      <a:pt x="328" y="333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03" y="333"/>
                    </a:lnTo>
                    <a:lnTo>
                      <a:pt x="289" y="333"/>
                    </a:lnTo>
                    <a:lnTo>
                      <a:pt x="289" y="344"/>
                    </a:lnTo>
                    <a:lnTo>
                      <a:pt x="278" y="344"/>
                    </a:lnTo>
                    <a:lnTo>
                      <a:pt x="265" y="344"/>
                    </a:lnTo>
                    <a:lnTo>
                      <a:pt x="265" y="354"/>
                    </a:lnTo>
                    <a:lnTo>
                      <a:pt x="265" y="364"/>
                    </a:lnTo>
                    <a:lnTo>
                      <a:pt x="252" y="364"/>
                    </a:lnTo>
                    <a:lnTo>
                      <a:pt x="265" y="364"/>
                    </a:lnTo>
                    <a:lnTo>
                      <a:pt x="265" y="374"/>
                    </a:lnTo>
                    <a:lnTo>
                      <a:pt x="252" y="374"/>
                    </a:lnTo>
                    <a:lnTo>
                      <a:pt x="252" y="385"/>
                    </a:lnTo>
                    <a:lnTo>
                      <a:pt x="240" y="385"/>
                    </a:lnTo>
                    <a:lnTo>
                      <a:pt x="240" y="374"/>
                    </a:lnTo>
                    <a:lnTo>
                      <a:pt x="240" y="364"/>
                    </a:lnTo>
                    <a:lnTo>
                      <a:pt x="227" y="364"/>
                    </a:lnTo>
                    <a:lnTo>
                      <a:pt x="227" y="354"/>
                    </a:lnTo>
                    <a:lnTo>
                      <a:pt x="215" y="354"/>
                    </a:lnTo>
                    <a:lnTo>
                      <a:pt x="215" y="344"/>
                    </a:lnTo>
                    <a:lnTo>
                      <a:pt x="227" y="344"/>
                    </a:lnTo>
                    <a:lnTo>
                      <a:pt x="227" y="333"/>
                    </a:lnTo>
                    <a:lnTo>
                      <a:pt x="215" y="333"/>
                    </a:lnTo>
                    <a:lnTo>
                      <a:pt x="227" y="333"/>
                    </a:lnTo>
                    <a:lnTo>
                      <a:pt x="227" y="324"/>
                    </a:lnTo>
                    <a:lnTo>
                      <a:pt x="215" y="324"/>
                    </a:lnTo>
                    <a:lnTo>
                      <a:pt x="215" y="314"/>
                    </a:lnTo>
                    <a:lnTo>
                      <a:pt x="215" y="304"/>
                    </a:lnTo>
                    <a:lnTo>
                      <a:pt x="202" y="304"/>
                    </a:lnTo>
                    <a:lnTo>
                      <a:pt x="188" y="304"/>
                    </a:lnTo>
                    <a:lnTo>
                      <a:pt x="188" y="293"/>
                    </a:lnTo>
                    <a:lnTo>
                      <a:pt x="177" y="293"/>
                    </a:lnTo>
                    <a:lnTo>
                      <a:pt x="177" y="284"/>
                    </a:lnTo>
                    <a:lnTo>
                      <a:pt x="188" y="284"/>
                    </a:lnTo>
                    <a:lnTo>
                      <a:pt x="188" y="273"/>
                    </a:lnTo>
                    <a:lnTo>
                      <a:pt x="177" y="273"/>
                    </a:lnTo>
                    <a:lnTo>
                      <a:pt x="177" y="262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64" y="242"/>
                    </a:lnTo>
                    <a:lnTo>
                      <a:pt x="152" y="242"/>
                    </a:lnTo>
                    <a:lnTo>
                      <a:pt x="152" y="233"/>
                    </a:lnTo>
                    <a:lnTo>
                      <a:pt x="139" y="233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26" y="213"/>
                    </a:lnTo>
                    <a:lnTo>
                      <a:pt x="114" y="213"/>
                    </a:lnTo>
                    <a:lnTo>
                      <a:pt x="114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1"/>
                    </a:lnTo>
                    <a:lnTo>
                      <a:pt x="76" y="181"/>
                    </a:lnTo>
                    <a:lnTo>
                      <a:pt x="76" y="172"/>
                    </a:lnTo>
                    <a:lnTo>
                      <a:pt x="63" y="162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63" y="152"/>
                    </a:lnTo>
                    <a:lnTo>
                      <a:pt x="63" y="141"/>
                    </a:lnTo>
                    <a:lnTo>
                      <a:pt x="51" y="141"/>
                    </a:lnTo>
                    <a:lnTo>
                      <a:pt x="51" y="132"/>
                    </a:lnTo>
                    <a:lnTo>
                      <a:pt x="38" y="132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25" y="112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25" y="71"/>
                    </a:lnTo>
                    <a:lnTo>
                      <a:pt x="13" y="71"/>
                    </a:lnTo>
                    <a:lnTo>
                      <a:pt x="13" y="61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13" y="40"/>
                    </a:lnTo>
                    <a:lnTo>
                      <a:pt x="25" y="30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51" y="9"/>
                    </a:lnTo>
                    <a:lnTo>
                      <a:pt x="63" y="9"/>
                    </a:lnTo>
                    <a:lnTo>
                      <a:pt x="63" y="21"/>
                    </a:lnTo>
                    <a:lnTo>
                      <a:pt x="76" y="21"/>
                    </a:lnTo>
                    <a:lnTo>
                      <a:pt x="87" y="21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87" y="40"/>
                    </a:lnTo>
                    <a:lnTo>
                      <a:pt x="87" y="50"/>
                    </a:lnTo>
                    <a:lnTo>
                      <a:pt x="101" y="50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87" y="71"/>
                    </a:lnTo>
                    <a:lnTo>
                      <a:pt x="101" y="71"/>
                    </a:lnTo>
                    <a:lnTo>
                      <a:pt x="87" y="71"/>
                    </a:lnTo>
                    <a:lnTo>
                      <a:pt x="87" y="80"/>
                    </a:lnTo>
                    <a:lnTo>
                      <a:pt x="76" y="80"/>
                    </a:lnTo>
                    <a:lnTo>
                      <a:pt x="76" y="91"/>
                    </a:lnTo>
                    <a:lnTo>
                      <a:pt x="87" y="91"/>
                    </a:lnTo>
                    <a:lnTo>
                      <a:pt x="87" y="80"/>
                    </a:lnTo>
                    <a:lnTo>
                      <a:pt x="87" y="91"/>
                    </a:lnTo>
                    <a:lnTo>
                      <a:pt x="101" y="91"/>
                    </a:lnTo>
                    <a:lnTo>
                      <a:pt x="114" y="91"/>
                    </a:lnTo>
                    <a:lnTo>
                      <a:pt x="114" y="101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39" y="112"/>
                    </a:lnTo>
                    <a:lnTo>
                      <a:pt x="139" y="121"/>
                    </a:lnTo>
                    <a:lnTo>
                      <a:pt x="152" y="121"/>
                    </a:lnTo>
                    <a:lnTo>
                      <a:pt x="152" y="132"/>
                    </a:lnTo>
                    <a:lnTo>
                      <a:pt x="152" y="14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2"/>
                    </a:lnTo>
                    <a:lnTo>
                      <a:pt x="177" y="121"/>
                    </a:lnTo>
                    <a:lnTo>
                      <a:pt x="188" y="121"/>
                    </a:lnTo>
                    <a:lnTo>
                      <a:pt x="188" y="112"/>
                    </a:lnTo>
                    <a:lnTo>
                      <a:pt x="188" y="101"/>
                    </a:lnTo>
                    <a:lnTo>
                      <a:pt x="202" y="101"/>
                    </a:lnTo>
                    <a:lnTo>
                      <a:pt x="202" y="91"/>
                    </a:lnTo>
                    <a:lnTo>
                      <a:pt x="215" y="91"/>
                    </a:lnTo>
                    <a:lnTo>
                      <a:pt x="215" y="101"/>
                    </a:lnTo>
                    <a:lnTo>
                      <a:pt x="215" y="91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27" y="91"/>
                    </a:lnTo>
                    <a:lnTo>
                      <a:pt x="240" y="91"/>
                    </a:lnTo>
                    <a:lnTo>
                      <a:pt x="240" y="101"/>
                    </a:lnTo>
                    <a:lnTo>
                      <a:pt x="240" y="112"/>
                    </a:lnTo>
                    <a:lnTo>
                      <a:pt x="240" y="121"/>
                    </a:lnTo>
                    <a:lnTo>
                      <a:pt x="252" y="121"/>
                    </a:lnTo>
                    <a:lnTo>
                      <a:pt x="265" y="121"/>
                    </a:lnTo>
                    <a:lnTo>
                      <a:pt x="278" y="121"/>
                    </a:lnTo>
                    <a:lnTo>
                      <a:pt x="289" y="121"/>
                    </a:lnTo>
                    <a:lnTo>
                      <a:pt x="289" y="112"/>
                    </a:lnTo>
                    <a:lnTo>
                      <a:pt x="303" y="112"/>
                    </a:lnTo>
                    <a:lnTo>
                      <a:pt x="314" y="112"/>
                    </a:lnTo>
                    <a:lnTo>
                      <a:pt x="303" y="112"/>
                    </a:lnTo>
                    <a:lnTo>
                      <a:pt x="303" y="121"/>
                    </a:lnTo>
                    <a:lnTo>
                      <a:pt x="303" y="132"/>
                    </a:lnTo>
                    <a:lnTo>
                      <a:pt x="303" y="141"/>
                    </a:lnTo>
                    <a:lnTo>
                      <a:pt x="314" y="141"/>
                    </a:lnTo>
                    <a:lnTo>
                      <a:pt x="314" y="152"/>
                    </a:lnTo>
                    <a:lnTo>
                      <a:pt x="328" y="152"/>
                    </a:lnTo>
                    <a:lnTo>
                      <a:pt x="328" y="162"/>
                    </a:lnTo>
                    <a:lnTo>
                      <a:pt x="341" y="162"/>
                    </a:lnTo>
                    <a:lnTo>
                      <a:pt x="341" y="152"/>
                    </a:lnTo>
                    <a:lnTo>
                      <a:pt x="353" y="152"/>
                    </a:lnTo>
                    <a:lnTo>
                      <a:pt x="353" y="141"/>
                    </a:lnTo>
                    <a:lnTo>
                      <a:pt x="366" y="141"/>
                    </a:lnTo>
                    <a:lnTo>
                      <a:pt x="366" y="152"/>
                    </a:lnTo>
                    <a:lnTo>
                      <a:pt x="379" y="152"/>
                    </a:lnTo>
                    <a:lnTo>
                      <a:pt x="379" y="141"/>
                    </a:lnTo>
                    <a:lnTo>
                      <a:pt x="390" y="141"/>
                    </a:lnTo>
                    <a:lnTo>
                      <a:pt x="404" y="141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2"/>
                    </a:lnTo>
                    <a:lnTo>
                      <a:pt x="442" y="112"/>
                    </a:lnTo>
                    <a:lnTo>
                      <a:pt x="454" y="112"/>
                    </a:lnTo>
                    <a:lnTo>
                      <a:pt x="454" y="101"/>
                    </a:lnTo>
                    <a:lnTo>
                      <a:pt x="442" y="101"/>
                    </a:lnTo>
                    <a:lnTo>
                      <a:pt x="442" y="91"/>
                    </a:lnTo>
                    <a:lnTo>
                      <a:pt x="429" y="91"/>
                    </a:lnTo>
                    <a:lnTo>
                      <a:pt x="429" y="80"/>
                    </a:lnTo>
                    <a:lnTo>
                      <a:pt x="429" y="71"/>
                    </a:lnTo>
                    <a:lnTo>
                      <a:pt x="429" y="61"/>
                    </a:lnTo>
                    <a:lnTo>
                      <a:pt x="415" y="61"/>
                    </a:lnTo>
                    <a:lnTo>
                      <a:pt x="415" y="50"/>
                    </a:lnTo>
                    <a:lnTo>
                      <a:pt x="404" y="50"/>
                    </a:lnTo>
                    <a:lnTo>
                      <a:pt x="404" y="40"/>
                    </a:lnTo>
                    <a:lnTo>
                      <a:pt x="404" y="30"/>
                    </a:lnTo>
                    <a:lnTo>
                      <a:pt x="404" y="21"/>
                    </a:lnTo>
                    <a:lnTo>
                      <a:pt x="390" y="21"/>
                    </a:lnTo>
                    <a:lnTo>
                      <a:pt x="390" y="9"/>
                    </a:lnTo>
                    <a:lnTo>
                      <a:pt x="404" y="9"/>
                    </a:lnTo>
                    <a:lnTo>
                      <a:pt x="404" y="21"/>
                    </a:lnTo>
                    <a:lnTo>
                      <a:pt x="415" y="9"/>
                    </a:lnTo>
                    <a:lnTo>
                      <a:pt x="429" y="9"/>
                    </a:lnTo>
                    <a:lnTo>
                      <a:pt x="442" y="9"/>
                    </a:lnTo>
                    <a:lnTo>
                      <a:pt x="442" y="0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54" y="21"/>
                    </a:lnTo>
                    <a:lnTo>
                      <a:pt x="454" y="30"/>
                    </a:lnTo>
                    <a:lnTo>
                      <a:pt x="454" y="40"/>
                    </a:lnTo>
                    <a:lnTo>
                      <a:pt x="467" y="40"/>
                    </a:lnTo>
                    <a:lnTo>
                      <a:pt x="478" y="40"/>
                    </a:lnTo>
                    <a:lnTo>
                      <a:pt x="478" y="50"/>
                    </a:lnTo>
                    <a:lnTo>
                      <a:pt x="478" y="61"/>
                    </a:lnTo>
                    <a:lnTo>
                      <a:pt x="467" y="61"/>
                    </a:lnTo>
                    <a:lnTo>
                      <a:pt x="478" y="61"/>
                    </a:lnTo>
                    <a:lnTo>
                      <a:pt x="478" y="71"/>
                    </a:lnTo>
                    <a:lnTo>
                      <a:pt x="467" y="71"/>
                    </a:lnTo>
                    <a:lnTo>
                      <a:pt x="478" y="71"/>
                    </a:lnTo>
                    <a:lnTo>
                      <a:pt x="478" y="80"/>
                    </a:lnTo>
                    <a:lnTo>
                      <a:pt x="478" y="91"/>
                    </a:lnTo>
                    <a:lnTo>
                      <a:pt x="478" y="101"/>
                    </a:lnTo>
                    <a:lnTo>
                      <a:pt x="491" y="101"/>
                    </a:lnTo>
                    <a:lnTo>
                      <a:pt x="491" y="112"/>
                    </a:lnTo>
                    <a:lnTo>
                      <a:pt x="505" y="112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41"/>
                    </a:lnTo>
                    <a:lnTo>
                      <a:pt x="491" y="141"/>
                    </a:lnTo>
                    <a:lnTo>
                      <a:pt x="505" y="141"/>
                    </a:lnTo>
                    <a:lnTo>
                      <a:pt x="516" y="141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81"/>
                    </a:lnTo>
                    <a:lnTo>
                      <a:pt x="530" y="181"/>
                    </a:lnTo>
                    <a:lnTo>
                      <a:pt x="530" y="192"/>
                    </a:lnTo>
                    <a:lnTo>
                      <a:pt x="541" y="192"/>
                    </a:lnTo>
                    <a:lnTo>
                      <a:pt x="530" y="192"/>
                    </a:lnTo>
                    <a:lnTo>
                      <a:pt x="530" y="202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55" y="213"/>
                    </a:lnTo>
                    <a:lnTo>
                      <a:pt x="568" y="213"/>
                    </a:lnTo>
                    <a:lnTo>
                      <a:pt x="568" y="202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92" y="213"/>
                    </a:lnTo>
                    <a:lnTo>
                      <a:pt x="604" y="213"/>
                    </a:lnTo>
                    <a:lnTo>
                      <a:pt x="617" y="213"/>
                    </a:lnTo>
                    <a:lnTo>
                      <a:pt x="617" y="222"/>
                    </a:lnTo>
                    <a:lnTo>
                      <a:pt x="630" y="222"/>
                    </a:lnTo>
                    <a:lnTo>
                      <a:pt x="630" y="233"/>
                    </a:lnTo>
                    <a:lnTo>
                      <a:pt x="642" y="233"/>
                    </a:lnTo>
                    <a:lnTo>
                      <a:pt x="642" y="242"/>
                    </a:lnTo>
                    <a:lnTo>
                      <a:pt x="642" y="253"/>
                    </a:lnTo>
                    <a:lnTo>
                      <a:pt x="642" y="262"/>
                    </a:lnTo>
                    <a:lnTo>
                      <a:pt x="642" y="273"/>
                    </a:lnTo>
                    <a:lnTo>
                      <a:pt x="630" y="273"/>
                    </a:lnTo>
                    <a:lnTo>
                      <a:pt x="630" y="284"/>
                    </a:lnTo>
                    <a:lnTo>
                      <a:pt x="630" y="273"/>
                    </a:lnTo>
                    <a:lnTo>
                      <a:pt x="617" y="273"/>
                    </a:lnTo>
                    <a:lnTo>
                      <a:pt x="617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592" y="284"/>
                    </a:lnTo>
                    <a:lnTo>
                      <a:pt x="592" y="293"/>
                    </a:lnTo>
                    <a:lnTo>
                      <a:pt x="579" y="293"/>
                    </a:lnTo>
                    <a:lnTo>
                      <a:pt x="568" y="293"/>
                    </a:lnTo>
                    <a:lnTo>
                      <a:pt x="555" y="293"/>
                    </a:lnTo>
                    <a:lnTo>
                      <a:pt x="555" y="304"/>
                    </a:lnTo>
                    <a:lnTo>
                      <a:pt x="541" y="304"/>
                    </a:lnTo>
                    <a:lnTo>
                      <a:pt x="541" y="293"/>
                    </a:lnTo>
                    <a:lnTo>
                      <a:pt x="530" y="293"/>
                    </a:lnTo>
                    <a:lnTo>
                      <a:pt x="530" y="284"/>
                    </a:lnTo>
                    <a:lnTo>
                      <a:pt x="516" y="284"/>
                    </a:lnTo>
                    <a:lnTo>
                      <a:pt x="516" y="273"/>
                    </a:lnTo>
                    <a:lnTo>
                      <a:pt x="516" y="262"/>
                    </a:lnTo>
                    <a:lnTo>
                      <a:pt x="505" y="262"/>
                    </a:lnTo>
                    <a:lnTo>
                      <a:pt x="516" y="262"/>
                    </a:lnTo>
                    <a:lnTo>
                      <a:pt x="505" y="253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33"/>
                    </a:lnTo>
                    <a:lnTo>
                      <a:pt x="478" y="233"/>
                    </a:lnTo>
                    <a:lnTo>
                      <a:pt x="478" y="222"/>
                    </a:lnTo>
                    <a:lnTo>
                      <a:pt x="478" y="213"/>
                    </a:lnTo>
                    <a:lnTo>
                      <a:pt x="467" y="213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42" y="222"/>
                    </a:lnTo>
                    <a:lnTo>
                      <a:pt x="442" y="213"/>
                    </a:lnTo>
                    <a:lnTo>
                      <a:pt x="429" y="213"/>
                    </a:lnTo>
                    <a:lnTo>
                      <a:pt x="429" y="222"/>
                    </a:lnTo>
                    <a:lnTo>
                      <a:pt x="429" y="213"/>
                    </a:lnTo>
                    <a:lnTo>
                      <a:pt x="415" y="213"/>
                    </a:lnTo>
                    <a:lnTo>
                      <a:pt x="415" y="22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D0075E6B-F315-7DD5-2321-52158838ABF1}"/>
                  </a:ext>
                </a:extLst>
              </p:cNvPr>
              <p:cNvSpPr/>
              <p:nvPr/>
            </p:nvSpPr>
            <p:spPr bwMode="auto">
              <a:xfrm>
                <a:off x="1631480" y="2578479"/>
                <a:ext cx="409575" cy="450850"/>
              </a:xfrm>
              <a:custGeom>
                <a:avLst/>
                <a:gdLst>
                  <a:gd name="T0" fmla="*/ 3171754 w 354"/>
                  <a:gd name="T1" fmla="*/ 26985482 h 310"/>
                  <a:gd name="T2" fmla="*/ 3171754 w 354"/>
                  <a:gd name="T3" fmla="*/ 26985482 h 310"/>
                  <a:gd name="T4" fmla="*/ 3171754 w 354"/>
                  <a:gd name="T5" fmla="*/ 23387062 h 310"/>
                  <a:gd name="T6" fmla="*/ 3171754 w 354"/>
                  <a:gd name="T7" fmla="*/ 21587846 h 310"/>
                  <a:gd name="T8" fmla="*/ 3171754 w 354"/>
                  <a:gd name="T9" fmla="*/ 19789977 h 310"/>
                  <a:gd name="T10" fmla="*/ 3171754 w 354"/>
                  <a:gd name="T11" fmla="*/ 19789977 h 310"/>
                  <a:gd name="T12" fmla="*/ 3171754 w 354"/>
                  <a:gd name="T13" fmla="*/ 17990767 h 310"/>
                  <a:gd name="T14" fmla="*/ 3171754 w 354"/>
                  <a:gd name="T15" fmla="*/ 17990767 h 310"/>
                  <a:gd name="T16" fmla="*/ 3171754 w 354"/>
                  <a:gd name="T17" fmla="*/ 16191557 h 310"/>
                  <a:gd name="T18" fmla="*/ 3171754 w 354"/>
                  <a:gd name="T19" fmla="*/ 14392346 h 310"/>
                  <a:gd name="T20" fmla="*/ 3171754 w 354"/>
                  <a:gd name="T21" fmla="*/ 8994713 h 310"/>
                  <a:gd name="T22" fmla="*/ 3171754 w 354"/>
                  <a:gd name="T23" fmla="*/ 7195502 h 310"/>
                  <a:gd name="T24" fmla="*/ 3171754 w 354"/>
                  <a:gd name="T25" fmla="*/ 5397632 h 310"/>
                  <a:gd name="T26" fmla="*/ 3171754 w 354"/>
                  <a:gd name="T27" fmla="*/ 5397632 h 310"/>
                  <a:gd name="T28" fmla="*/ 3171754 w 354"/>
                  <a:gd name="T29" fmla="*/ 5397632 h 310"/>
                  <a:gd name="T30" fmla="*/ 3171754 w 354"/>
                  <a:gd name="T31" fmla="*/ 5397632 h 310"/>
                  <a:gd name="T32" fmla="*/ 3171754 w 354"/>
                  <a:gd name="T33" fmla="*/ 5397632 h 310"/>
                  <a:gd name="T34" fmla="*/ 3171754 w 354"/>
                  <a:gd name="T35" fmla="*/ 5397632 h 310"/>
                  <a:gd name="T36" fmla="*/ 3171754 w 354"/>
                  <a:gd name="T37" fmla="*/ 5397632 h 310"/>
                  <a:gd name="T38" fmla="*/ 3171754 w 354"/>
                  <a:gd name="T39" fmla="*/ 5397632 h 310"/>
                  <a:gd name="T40" fmla="*/ 3171754 w 354"/>
                  <a:gd name="T41" fmla="*/ 5397632 h 310"/>
                  <a:gd name="T42" fmla="*/ 3171754 w 354"/>
                  <a:gd name="T43" fmla="*/ 5397632 h 310"/>
                  <a:gd name="T44" fmla="*/ 3171754 w 354"/>
                  <a:gd name="T45" fmla="*/ 7195502 h 310"/>
                  <a:gd name="T46" fmla="*/ 4758261 w 354"/>
                  <a:gd name="T47" fmla="*/ 7195502 h 310"/>
                  <a:gd name="T48" fmla="*/ 4758261 w 354"/>
                  <a:gd name="T49" fmla="*/ 10793923 h 310"/>
                  <a:gd name="T50" fmla="*/ 4758261 w 354"/>
                  <a:gd name="T51" fmla="*/ 10793923 h 310"/>
                  <a:gd name="T52" fmla="*/ 4758261 w 354"/>
                  <a:gd name="T53" fmla="*/ 8994713 h 310"/>
                  <a:gd name="T54" fmla="*/ 6344769 w 354"/>
                  <a:gd name="T55" fmla="*/ 10793923 h 310"/>
                  <a:gd name="T56" fmla="*/ 4758261 w 354"/>
                  <a:gd name="T57" fmla="*/ 10793923 h 310"/>
                  <a:gd name="T58" fmla="*/ 6344769 w 354"/>
                  <a:gd name="T59" fmla="*/ 10793923 h 310"/>
                  <a:gd name="T60" fmla="*/ 6344769 w 354"/>
                  <a:gd name="T61" fmla="*/ 10793923 h 310"/>
                  <a:gd name="T62" fmla="*/ 4758261 w 354"/>
                  <a:gd name="T63" fmla="*/ 12593136 h 310"/>
                  <a:gd name="T64" fmla="*/ 4758261 w 354"/>
                  <a:gd name="T65" fmla="*/ 14392346 h 310"/>
                  <a:gd name="T66" fmla="*/ 4758261 w 354"/>
                  <a:gd name="T67" fmla="*/ 14392346 h 310"/>
                  <a:gd name="T68" fmla="*/ 4758261 w 354"/>
                  <a:gd name="T69" fmla="*/ 16191557 h 310"/>
                  <a:gd name="T70" fmla="*/ 4758261 w 354"/>
                  <a:gd name="T71" fmla="*/ 16191557 h 310"/>
                  <a:gd name="T72" fmla="*/ 4758261 w 354"/>
                  <a:gd name="T73" fmla="*/ 17990767 h 310"/>
                  <a:gd name="T74" fmla="*/ 4758261 w 354"/>
                  <a:gd name="T75" fmla="*/ 17990767 h 310"/>
                  <a:gd name="T76" fmla="*/ 4758261 w 354"/>
                  <a:gd name="T77" fmla="*/ 19789977 h 310"/>
                  <a:gd name="T78" fmla="*/ 6344769 w 354"/>
                  <a:gd name="T79" fmla="*/ 21587846 h 310"/>
                  <a:gd name="T80" fmla="*/ 6344769 w 354"/>
                  <a:gd name="T81" fmla="*/ 21587846 h 310"/>
                  <a:gd name="T82" fmla="*/ 6344769 w 354"/>
                  <a:gd name="T83" fmla="*/ 23387062 h 310"/>
                  <a:gd name="T84" fmla="*/ 6344769 w 354"/>
                  <a:gd name="T85" fmla="*/ 25186272 h 310"/>
                  <a:gd name="T86" fmla="*/ 4758261 w 354"/>
                  <a:gd name="T87" fmla="*/ 26985482 h 310"/>
                  <a:gd name="T88" fmla="*/ 4758261 w 354"/>
                  <a:gd name="T89" fmla="*/ 28784693 h 310"/>
                  <a:gd name="T90" fmla="*/ 4758261 w 354"/>
                  <a:gd name="T91" fmla="*/ 26985482 h 310"/>
                  <a:gd name="T92" fmla="*/ 4758261 w 354"/>
                  <a:gd name="T93" fmla="*/ 26985482 h 310"/>
                  <a:gd name="T94" fmla="*/ 3171754 w 354"/>
                  <a:gd name="T95" fmla="*/ 30583903 h 310"/>
                  <a:gd name="T96" fmla="*/ 3171754 w 354"/>
                  <a:gd name="T97" fmla="*/ 30583903 h 310"/>
                  <a:gd name="T98" fmla="*/ 3171754 w 354"/>
                  <a:gd name="T99" fmla="*/ 28784693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"/>
                  <a:gd name="T151" fmla="*/ 0 h 310"/>
                  <a:gd name="T152" fmla="*/ 354 w 354"/>
                  <a:gd name="T153" fmla="*/ 310 h 3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" h="310">
                    <a:moveTo>
                      <a:pt x="203" y="281"/>
                    </a:moveTo>
                    <a:lnTo>
                      <a:pt x="190" y="281"/>
                    </a:lnTo>
                    <a:lnTo>
                      <a:pt x="190" y="269"/>
                    </a:lnTo>
                    <a:lnTo>
                      <a:pt x="178" y="269"/>
                    </a:lnTo>
                    <a:lnTo>
                      <a:pt x="178" y="261"/>
                    </a:lnTo>
                    <a:lnTo>
                      <a:pt x="164" y="261"/>
                    </a:lnTo>
                    <a:lnTo>
                      <a:pt x="164" y="250"/>
                    </a:lnTo>
                    <a:lnTo>
                      <a:pt x="164" y="240"/>
                    </a:lnTo>
                    <a:lnTo>
                      <a:pt x="153" y="240"/>
                    </a:lnTo>
                    <a:lnTo>
                      <a:pt x="153" y="230"/>
                    </a:lnTo>
                    <a:lnTo>
                      <a:pt x="139" y="230"/>
                    </a:lnTo>
                    <a:lnTo>
                      <a:pt x="139" y="221"/>
                    </a:lnTo>
                    <a:lnTo>
                      <a:pt x="126" y="221"/>
                    </a:lnTo>
                    <a:lnTo>
                      <a:pt x="126" y="210"/>
                    </a:lnTo>
                    <a:lnTo>
                      <a:pt x="115" y="210"/>
                    </a:lnTo>
                    <a:lnTo>
                      <a:pt x="102" y="210"/>
                    </a:lnTo>
                    <a:lnTo>
                      <a:pt x="102" y="201"/>
                    </a:lnTo>
                    <a:lnTo>
                      <a:pt x="90" y="201"/>
                    </a:lnTo>
                    <a:lnTo>
                      <a:pt x="76" y="201"/>
                    </a:lnTo>
                    <a:lnTo>
                      <a:pt x="76" y="190"/>
                    </a:lnTo>
                    <a:lnTo>
                      <a:pt x="63" y="190"/>
                    </a:lnTo>
                    <a:lnTo>
                      <a:pt x="51" y="190"/>
                    </a:lnTo>
                    <a:lnTo>
                      <a:pt x="51" y="181"/>
                    </a:lnTo>
                    <a:lnTo>
                      <a:pt x="38" y="181"/>
                    </a:lnTo>
                    <a:lnTo>
                      <a:pt x="25" y="181"/>
                    </a:lnTo>
                    <a:lnTo>
                      <a:pt x="25" y="170"/>
                    </a:lnTo>
                    <a:lnTo>
                      <a:pt x="14" y="170"/>
                    </a:lnTo>
                    <a:lnTo>
                      <a:pt x="0" y="170"/>
                    </a:lnTo>
                    <a:lnTo>
                      <a:pt x="25" y="141"/>
                    </a:lnTo>
                    <a:lnTo>
                      <a:pt x="38" y="141"/>
                    </a:lnTo>
                    <a:lnTo>
                      <a:pt x="63" y="101"/>
                    </a:lnTo>
                    <a:lnTo>
                      <a:pt x="63" y="91"/>
                    </a:lnTo>
                    <a:lnTo>
                      <a:pt x="76" y="91"/>
                    </a:lnTo>
                    <a:lnTo>
                      <a:pt x="76" y="80"/>
                    </a:lnTo>
                    <a:lnTo>
                      <a:pt x="90" y="80"/>
                    </a:lnTo>
                    <a:lnTo>
                      <a:pt x="102" y="80"/>
                    </a:lnTo>
                    <a:lnTo>
                      <a:pt x="115" y="80"/>
                    </a:lnTo>
                    <a:lnTo>
                      <a:pt x="126" y="80"/>
                    </a:lnTo>
                    <a:lnTo>
                      <a:pt x="126" y="70"/>
                    </a:lnTo>
                    <a:lnTo>
                      <a:pt x="139" y="70"/>
                    </a:lnTo>
                    <a:lnTo>
                      <a:pt x="139" y="60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3" y="40"/>
                    </a:lnTo>
                    <a:lnTo>
                      <a:pt x="153" y="31"/>
                    </a:lnTo>
                    <a:lnTo>
                      <a:pt x="153" y="20"/>
                    </a:lnTo>
                    <a:lnTo>
                      <a:pt x="164" y="20"/>
                    </a:lnTo>
                    <a:lnTo>
                      <a:pt x="164" y="1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178" y="10"/>
                    </a:lnTo>
                    <a:lnTo>
                      <a:pt x="178" y="20"/>
                    </a:lnTo>
                    <a:lnTo>
                      <a:pt x="190" y="20"/>
                    </a:lnTo>
                    <a:lnTo>
                      <a:pt x="190" y="31"/>
                    </a:lnTo>
                    <a:lnTo>
                      <a:pt x="203" y="31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0"/>
                    </a:lnTo>
                    <a:lnTo>
                      <a:pt x="227" y="70"/>
                    </a:lnTo>
                    <a:lnTo>
                      <a:pt x="227" y="60"/>
                    </a:lnTo>
                    <a:lnTo>
                      <a:pt x="241" y="60"/>
                    </a:lnTo>
                    <a:lnTo>
                      <a:pt x="241" y="70"/>
                    </a:lnTo>
                    <a:lnTo>
                      <a:pt x="241" y="80"/>
                    </a:lnTo>
                    <a:lnTo>
                      <a:pt x="252" y="80"/>
                    </a:lnTo>
                    <a:lnTo>
                      <a:pt x="266" y="80"/>
                    </a:lnTo>
                    <a:lnTo>
                      <a:pt x="280" y="80"/>
                    </a:lnTo>
                    <a:lnTo>
                      <a:pt x="280" y="91"/>
                    </a:lnTo>
                    <a:lnTo>
                      <a:pt x="291" y="91"/>
                    </a:lnTo>
                    <a:lnTo>
                      <a:pt x="291" y="101"/>
                    </a:lnTo>
                    <a:lnTo>
                      <a:pt x="291" y="91"/>
                    </a:lnTo>
                    <a:lnTo>
                      <a:pt x="305" y="91"/>
                    </a:lnTo>
                    <a:lnTo>
                      <a:pt x="305" y="101"/>
                    </a:lnTo>
                    <a:lnTo>
                      <a:pt x="316" y="101"/>
                    </a:lnTo>
                    <a:lnTo>
                      <a:pt x="305" y="101"/>
                    </a:lnTo>
                    <a:lnTo>
                      <a:pt x="305" y="91"/>
                    </a:lnTo>
                    <a:lnTo>
                      <a:pt x="316" y="9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29" y="110"/>
                    </a:lnTo>
                    <a:lnTo>
                      <a:pt x="329" y="101"/>
                    </a:lnTo>
                    <a:lnTo>
                      <a:pt x="342" y="101"/>
                    </a:lnTo>
                    <a:lnTo>
                      <a:pt x="342" y="110"/>
                    </a:lnTo>
                    <a:lnTo>
                      <a:pt x="329" y="110"/>
                    </a:lnTo>
                    <a:lnTo>
                      <a:pt x="329" y="121"/>
                    </a:lnTo>
                    <a:lnTo>
                      <a:pt x="316" y="121"/>
                    </a:lnTo>
                    <a:lnTo>
                      <a:pt x="316" y="130"/>
                    </a:lnTo>
                    <a:lnTo>
                      <a:pt x="329" y="130"/>
                    </a:lnTo>
                    <a:lnTo>
                      <a:pt x="329" y="141"/>
                    </a:lnTo>
                    <a:lnTo>
                      <a:pt x="316" y="141"/>
                    </a:lnTo>
                    <a:lnTo>
                      <a:pt x="316" y="151"/>
                    </a:lnTo>
                    <a:lnTo>
                      <a:pt x="316" y="141"/>
                    </a:lnTo>
                    <a:lnTo>
                      <a:pt x="305" y="141"/>
                    </a:lnTo>
                    <a:lnTo>
                      <a:pt x="305" y="151"/>
                    </a:lnTo>
                    <a:lnTo>
                      <a:pt x="291" y="151"/>
                    </a:lnTo>
                    <a:lnTo>
                      <a:pt x="291" y="161"/>
                    </a:lnTo>
                    <a:lnTo>
                      <a:pt x="280" y="161"/>
                    </a:lnTo>
                    <a:lnTo>
                      <a:pt x="280" y="170"/>
                    </a:lnTo>
                    <a:lnTo>
                      <a:pt x="291" y="170"/>
                    </a:lnTo>
                    <a:lnTo>
                      <a:pt x="291" y="181"/>
                    </a:lnTo>
                    <a:lnTo>
                      <a:pt x="280" y="181"/>
                    </a:lnTo>
                    <a:lnTo>
                      <a:pt x="291" y="181"/>
                    </a:lnTo>
                    <a:lnTo>
                      <a:pt x="291" y="190"/>
                    </a:lnTo>
                    <a:lnTo>
                      <a:pt x="291" y="201"/>
                    </a:lnTo>
                    <a:lnTo>
                      <a:pt x="291" y="190"/>
                    </a:lnTo>
                    <a:lnTo>
                      <a:pt x="305" y="190"/>
                    </a:lnTo>
                    <a:lnTo>
                      <a:pt x="305" y="201"/>
                    </a:lnTo>
                    <a:lnTo>
                      <a:pt x="305" y="210"/>
                    </a:lnTo>
                    <a:lnTo>
                      <a:pt x="316" y="210"/>
                    </a:lnTo>
                    <a:lnTo>
                      <a:pt x="316" y="221"/>
                    </a:lnTo>
                    <a:lnTo>
                      <a:pt x="329" y="221"/>
                    </a:lnTo>
                    <a:lnTo>
                      <a:pt x="342" y="221"/>
                    </a:lnTo>
                    <a:lnTo>
                      <a:pt x="342" y="230"/>
                    </a:lnTo>
                    <a:lnTo>
                      <a:pt x="342" y="221"/>
                    </a:lnTo>
                    <a:lnTo>
                      <a:pt x="354" y="230"/>
                    </a:lnTo>
                    <a:lnTo>
                      <a:pt x="354" y="221"/>
                    </a:lnTo>
                    <a:lnTo>
                      <a:pt x="354" y="230"/>
                    </a:lnTo>
                    <a:lnTo>
                      <a:pt x="354" y="240"/>
                    </a:lnTo>
                    <a:lnTo>
                      <a:pt x="342" y="240"/>
                    </a:lnTo>
                    <a:lnTo>
                      <a:pt x="342" y="250"/>
                    </a:lnTo>
                    <a:lnTo>
                      <a:pt x="329" y="250"/>
                    </a:lnTo>
                    <a:lnTo>
                      <a:pt x="329" y="261"/>
                    </a:lnTo>
                    <a:lnTo>
                      <a:pt x="316" y="261"/>
                    </a:lnTo>
                    <a:lnTo>
                      <a:pt x="316" y="269"/>
                    </a:lnTo>
                    <a:lnTo>
                      <a:pt x="316" y="281"/>
                    </a:lnTo>
                    <a:lnTo>
                      <a:pt x="305" y="281"/>
                    </a:lnTo>
                    <a:lnTo>
                      <a:pt x="291" y="281"/>
                    </a:lnTo>
                    <a:lnTo>
                      <a:pt x="291" y="269"/>
                    </a:lnTo>
                    <a:lnTo>
                      <a:pt x="280" y="269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52" y="290"/>
                    </a:lnTo>
                    <a:lnTo>
                      <a:pt x="241" y="300"/>
                    </a:lnTo>
                    <a:lnTo>
                      <a:pt x="241" y="310"/>
                    </a:lnTo>
                    <a:lnTo>
                      <a:pt x="227" y="310"/>
                    </a:lnTo>
                    <a:lnTo>
                      <a:pt x="227" y="300"/>
                    </a:lnTo>
                    <a:lnTo>
                      <a:pt x="216" y="300"/>
                    </a:lnTo>
                    <a:lnTo>
                      <a:pt x="216" y="290"/>
                    </a:lnTo>
                    <a:lnTo>
                      <a:pt x="203" y="290"/>
                    </a:lnTo>
                    <a:lnTo>
                      <a:pt x="203" y="28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697B0076-B465-F88D-D87F-0C17B832CBB5}"/>
                  </a:ext>
                </a:extLst>
              </p:cNvPr>
              <p:cNvSpPr/>
              <p:nvPr/>
            </p:nvSpPr>
            <p:spPr bwMode="auto">
              <a:xfrm>
                <a:off x="2395066" y="3865942"/>
                <a:ext cx="622300" cy="828675"/>
              </a:xfrm>
              <a:custGeom>
                <a:avLst/>
                <a:gdLst>
                  <a:gd name="T0" fmla="*/ 3158339 w 540"/>
                  <a:gd name="T1" fmla="*/ 30508687 h 570"/>
                  <a:gd name="T2" fmla="*/ 3158339 w 540"/>
                  <a:gd name="T3" fmla="*/ 26919825 h 570"/>
                  <a:gd name="T4" fmla="*/ 3158339 w 540"/>
                  <a:gd name="T5" fmla="*/ 26919825 h 570"/>
                  <a:gd name="T6" fmla="*/ 3158339 w 540"/>
                  <a:gd name="T7" fmla="*/ 26919825 h 570"/>
                  <a:gd name="T8" fmla="*/ 3158339 w 540"/>
                  <a:gd name="T9" fmla="*/ 23330963 h 570"/>
                  <a:gd name="T10" fmla="*/ 3158339 w 540"/>
                  <a:gd name="T11" fmla="*/ 19740756 h 570"/>
                  <a:gd name="T12" fmla="*/ 3158339 w 540"/>
                  <a:gd name="T13" fmla="*/ 17946995 h 570"/>
                  <a:gd name="T14" fmla="*/ 3158339 w 540"/>
                  <a:gd name="T15" fmla="*/ 16151894 h 570"/>
                  <a:gd name="T16" fmla="*/ 3158339 w 540"/>
                  <a:gd name="T17" fmla="*/ 14356793 h 570"/>
                  <a:gd name="T18" fmla="*/ 3158339 w 540"/>
                  <a:gd name="T19" fmla="*/ 10767928 h 570"/>
                  <a:gd name="T20" fmla="*/ 0 w 540"/>
                  <a:gd name="T21" fmla="*/ 5383964 h 570"/>
                  <a:gd name="T22" fmla="*/ 3158339 w 540"/>
                  <a:gd name="T23" fmla="*/ 5383964 h 570"/>
                  <a:gd name="T24" fmla="*/ 3158339 w 540"/>
                  <a:gd name="T25" fmla="*/ 5383964 h 570"/>
                  <a:gd name="T26" fmla="*/ 3158339 w 540"/>
                  <a:gd name="T27" fmla="*/ 5383964 h 570"/>
                  <a:gd name="T28" fmla="*/ 3158339 w 540"/>
                  <a:gd name="T29" fmla="*/ 5383964 h 570"/>
                  <a:gd name="T30" fmla="*/ 3158339 w 540"/>
                  <a:gd name="T31" fmla="*/ 5383964 h 570"/>
                  <a:gd name="T32" fmla="*/ 3158339 w 540"/>
                  <a:gd name="T33" fmla="*/ 5383964 h 570"/>
                  <a:gd name="T34" fmla="*/ 3158339 w 540"/>
                  <a:gd name="T35" fmla="*/ 7179066 h 570"/>
                  <a:gd name="T36" fmla="*/ 3158339 w 540"/>
                  <a:gd name="T37" fmla="*/ 7179066 h 570"/>
                  <a:gd name="T38" fmla="*/ 3158339 w 540"/>
                  <a:gd name="T39" fmla="*/ 5383964 h 570"/>
                  <a:gd name="T40" fmla="*/ 3158339 w 540"/>
                  <a:gd name="T41" fmla="*/ 5383964 h 570"/>
                  <a:gd name="T42" fmla="*/ 3158339 w 540"/>
                  <a:gd name="T43" fmla="*/ 5383964 h 570"/>
                  <a:gd name="T44" fmla="*/ 3158339 w 540"/>
                  <a:gd name="T45" fmla="*/ 0 h 570"/>
                  <a:gd name="T46" fmla="*/ 3158339 w 540"/>
                  <a:gd name="T47" fmla="*/ 5383964 h 570"/>
                  <a:gd name="T48" fmla="*/ 3158339 w 540"/>
                  <a:gd name="T49" fmla="*/ 5383964 h 570"/>
                  <a:gd name="T50" fmla="*/ 4737508 w 540"/>
                  <a:gd name="T51" fmla="*/ 7179066 h 570"/>
                  <a:gd name="T52" fmla="*/ 4737508 w 540"/>
                  <a:gd name="T53" fmla="*/ 10767928 h 570"/>
                  <a:gd name="T54" fmla="*/ 4737508 w 540"/>
                  <a:gd name="T55" fmla="*/ 12563032 h 570"/>
                  <a:gd name="T56" fmla="*/ 4737508 w 540"/>
                  <a:gd name="T57" fmla="*/ 14356793 h 570"/>
                  <a:gd name="T58" fmla="*/ 4737508 w 540"/>
                  <a:gd name="T59" fmla="*/ 16151894 h 570"/>
                  <a:gd name="T60" fmla="*/ 4737508 w 540"/>
                  <a:gd name="T61" fmla="*/ 17946995 h 570"/>
                  <a:gd name="T62" fmla="*/ 4737508 w 540"/>
                  <a:gd name="T63" fmla="*/ 19740756 h 570"/>
                  <a:gd name="T64" fmla="*/ 6316679 w 540"/>
                  <a:gd name="T65" fmla="*/ 21535857 h 570"/>
                  <a:gd name="T66" fmla="*/ 6316679 w 540"/>
                  <a:gd name="T67" fmla="*/ 23330963 h 570"/>
                  <a:gd name="T68" fmla="*/ 6316679 w 540"/>
                  <a:gd name="T69" fmla="*/ 25124724 h 570"/>
                  <a:gd name="T70" fmla="*/ 6316679 w 540"/>
                  <a:gd name="T71" fmla="*/ 26919825 h 570"/>
                  <a:gd name="T72" fmla="*/ 7894592 w 540"/>
                  <a:gd name="T73" fmla="*/ 28713586 h 570"/>
                  <a:gd name="T74" fmla="*/ 7894592 w 540"/>
                  <a:gd name="T75" fmla="*/ 30508687 h 570"/>
                  <a:gd name="T76" fmla="*/ 7894592 w 540"/>
                  <a:gd name="T77" fmla="*/ 30508687 h 570"/>
                  <a:gd name="T78" fmla="*/ 7894592 w 540"/>
                  <a:gd name="T79" fmla="*/ 32303788 h 570"/>
                  <a:gd name="T80" fmla="*/ 7894592 w 540"/>
                  <a:gd name="T81" fmla="*/ 34097549 h 570"/>
                  <a:gd name="T82" fmla="*/ 9473761 w 540"/>
                  <a:gd name="T83" fmla="*/ 37687751 h 570"/>
                  <a:gd name="T84" fmla="*/ 9473761 w 540"/>
                  <a:gd name="T85" fmla="*/ 41276613 h 570"/>
                  <a:gd name="T86" fmla="*/ 9473761 w 540"/>
                  <a:gd name="T87" fmla="*/ 44865485 h 570"/>
                  <a:gd name="T88" fmla="*/ 7894592 w 540"/>
                  <a:gd name="T89" fmla="*/ 50249448 h 570"/>
                  <a:gd name="T90" fmla="*/ 7894592 w 540"/>
                  <a:gd name="T91" fmla="*/ 50249448 h 570"/>
                  <a:gd name="T92" fmla="*/ 7894592 w 540"/>
                  <a:gd name="T93" fmla="*/ 50249448 h 570"/>
                  <a:gd name="T94" fmla="*/ 7894592 w 540"/>
                  <a:gd name="T95" fmla="*/ 52044549 h 570"/>
                  <a:gd name="T96" fmla="*/ 6316679 w 540"/>
                  <a:gd name="T97" fmla="*/ 53839650 h 570"/>
                  <a:gd name="T98" fmla="*/ 6316679 w 540"/>
                  <a:gd name="T99" fmla="*/ 52044549 h 570"/>
                  <a:gd name="T100" fmla="*/ 4737508 w 540"/>
                  <a:gd name="T101" fmla="*/ 50249448 h 570"/>
                  <a:gd name="T102" fmla="*/ 4737508 w 540"/>
                  <a:gd name="T103" fmla="*/ 44865485 h 570"/>
                  <a:gd name="T104" fmla="*/ 4737508 w 540"/>
                  <a:gd name="T105" fmla="*/ 44865485 h 570"/>
                  <a:gd name="T106" fmla="*/ 4737508 w 540"/>
                  <a:gd name="T107" fmla="*/ 43071714 h 570"/>
                  <a:gd name="T108" fmla="*/ 3158339 w 540"/>
                  <a:gd name="T109" fmla="*/ 39481512 h 570"/>
                  <a:gd name="T110" fmla="*/ 3158339 w 540"/>
                  <a:gd name="T111" fmla="*/ 39481512 h 570"/>
                  <a:gd name="T112" fmla="*/ 3158339 w 540"/>
                  <a:gd name="T113" fmla="*/ 35892650 h 570"/>
                  <a:gd name="T114" fmla="*/ 3158339 w 540"/>
                  <a:gd name="T115" fmla="*/ 34097549 h 5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0"/>
                  <a:gd name="T175" fmla="*/ 0 h 570"/>
                  <a:gd name="T176" fmla="*/ 540 w 540"/>
                  <a:gd name="T177" fmla="*/ 570 h 5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0" h="570">
                    <a:moveTo>
                      <a:pt x="188" y="356"/>
                    </a:moveTo>
                    <a:lnTo>
                      <a:pt x="188" y="346"/>
                    </a:lnTo>
                    <a:lnTo>
                      <a:pt x="188" y="337"/>
                    </a:lnTo>
                    <a:lnTo>
                      <a:pt x="175" y="337"/>
                    </a:lnTo>
                    <a:lnTo>
                      <a:pt x="175" y="326"/>
                    </a:lnTo>
                    <a:lnTo>
                      <a:pt x="175" y="316"/>
                    </a:lnTo>
                    <a:lnTo>
                      <a:pt x="175" y="305"/>
                    </a:lnTo>
                    <a:lnTo>
                      <a:pt x="175" y="295"/>
                    </a:lnTo>
                    <a:lnTo>
                      <a:pt x="175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95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74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63" y="274"/>
                    </a:lnTo>
                    <a:lnTo>
                      <a:pt x="163" y="265"/>
                    </a:lnTo>
                    <a:lnTo>
                      <a:pt x="151" y="265"/>
                    </a:lnTo>
                    <a:lnTo>
                      <a:pt x="151" y="254"/>
                    </a:lnTo>
                    <a:lnTo>
                      <a:pt x="139" y="254"/>
                    </a:lnTo>
                    <a:lnTo>
                      <a:pt x="139" y="244"/>
                    </a:lnTo>
                    <a:lnTo>
                      <a:pt x="139" y="233"/>
                    </a:lnTo>
                    <a:lnTo>
                      <a:pt x="126" y="233"/>
                    </a:lnTo>
                    <a:lnTo>
                      <a:pt x="126" y="224"/>
                    </a:lnTo>
                    <a:lnTo>
                      <a:pt x="112" y="224"/>
                    </a:lnTo>
                    <a:lnTo>
                      <a:pt x="112" y="214"/>
                    </a:lnTo>
                    <a:lnTo>
                      <a:pt x="101" y="214"/>
                    </a:lnTo>
                    <a:lnTo>
                      <a:pt x="87" y="214"/>
                    </a:lnTo>
                    <a:lnTo>
                      <a:pt x="87" y="204"/>
                    </a:lnTo>
                    <a:lnTo>
                      <a:pt x="76" y="204"/>
                    </a:lnTo>
                    <a:lnTo>
                      <a:pt x="62" y="204"/>
                    </a:lnTo>
                    <a:lnTo>
                      <a:pt x="62" y="193"/>
                    </a:lnTo>
                    <a:lnTo>
                      <a:pt x="50" y="193"/>
                    </a:lnTo>
                    <a:lnTo>
                      <a:pt x="50" y="184"/>
                    </a:lnTo>
                    <a:lnTo>
                      <a:pt x="50" y="173"/>
                    </a:lnTo>
                    <a:lnTo>
                      <a:pt x="62" y="173"/>
                    </a:lnTo>
                    <a:lnTo>
                      <a:pt x="62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62" y="153"/>
                    </a:lnTo>
                    <a:lnTo>
                      <a:pt x="50" y="153"/>
                    </a:lnTo>
                    <a:lnTo>
                      <a:pt x="50" y="143"/>
                    </a:lnTo>
                    <a:lnTo>
                      <a:pt x="50" y="132"/>
                    </a:lnTo>
                    <a:lnTo>
                      <a:pt x="50" y="123"/>
                    </a:lnTo>
                    <a:lnTo>
                      <a:pt x="38" y="123"/>
                    </a:lnTo>
                    <a:lnTo>
                      <a:pt x="38" y="112"/>
                    </a:lnTo>
                    <a:lnTo>
                      <a:pt x="38" y="102"/>
                    </a:lnTo>
                    <a:lnTo>
                      <a:pt x="25" y="102"/>
                    </a:lnTo>
                    <a:lnTo>
                      <a:pt x="25" y="91"/>
                    </a:lnTo>
                    <a:lnTo>
                      <a:pt x="13" y="91"/>
                    </a:lnTo>
                    <a:lnTo>
                      <a:pt x="13" y="8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25" y="61"/>
                    </a:lnTo>
                    <a:lnTo>
                      <a:pt x="25" y="51"/>
                    </a:lnTo>
                    <a:lnTo>
                      <a:pt x="25" y="40"/>
                    </a:lnTo>
                    <a:lnTo>
                      <a:pt x="13" y="40"/>
                    </a:lnTo>
                    <a:lnTo>
                      <a:pt x="13" y="31"/>
                    </a:lnTo>
                    <a:lnTo>
                      <a:pt x="25" y="31"/>
                    </a:lnTo>
                    <a:lnTo>
                      <a:pt x="25" y="20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50" y="11"/>
                    </a:lnTo>
                    <a:lnTo>
                      <a:pt x="62" y="11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38" y="31"/>
                    </a:lnTo>
                    <a:lnTo>
                      <a:pt x="38" y="40"/>
                    </a:lnTo>
                    <a:lnTo>
                      <a:pt x="25" y="40"/>
                    </a:lnTo>
                    <a:lnTo>
                      <a:pt x="25" y="51"/>
                    </a:lnTo>
                    <a:lnTo>
                      <a:pt x="38" y="51"/>
                    </a:lnTo>
                    <a:lnTo>
                      <a:pt x="50" y="51"/>
                    </a:lnTo>
                    <a:lnTo>
                      <a:pt x="50" y="61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2"/>
                    </a:lnTo>
                    <a:lnTo>
                      <a:pt x="62" y="91"/>
                    </a:lnTo>
                    <a:lnTo>
                      <a:pt x="76" y="91"/>
                    </a:lnTo>
                    <a:lnTo>
                      <a:pt x="76" y="82"/>
                    </a:lnTo>
                    <a:lnTo>
                      <a:pt x="87" y="82"/>
                    </a:lnTo>
                    <a:lnTo>
                      <a:pt x="87" y="91"/>
                    </a:lnTo>
                    <a:lnTo>
                      <a:pt x="87" y="82"/>
                    </a:lnTo>
                    <a:lnTo>
                      <a:pt x="101" y="82"/>
                    </a:lnTo>
                    <a:lnTo>
                      <a:pt x="112" y="82"/>
                    </a:lnTo>
                    <a:lnTo>
                      <a:pt x="101" y="82"/>
                    </a:lnTo>
                    <a:lnTo>
                      <a:pt x="101" y="72"/>
                    </a:lnTo>
                    <a:lnTo>
                      <a:pt x="112" y="72"/>
                    </a:lnTo>
                    <a:lnTo>
                      <a:pt x="112" y="61"/>
                    </a:lnTo>
                    <a:lnTo>
                      <a:pt x="126" y="61"/>
                    </a:lnTo>
                    <a:lnTo>
                      <a:pt x="126" y="51"/>
                    </a:lnTo>
                    <a:lnTo>
                      <a:pt x="139" y="51"/>
                    </a:lnTo>
                    <a:lnTo>
                      <a:pt x="151" y="51"/>
                    </a:lnTo>
                    <a:lnTo>
                      <a:pt x="151" y="40"/>
                    </a:lnTo>
                    <a:lnTo>
                      <a:pt x="163" y="40"/>
                    </a:lnTo>
                    <a:lnTo>
                      <a:pt x="151" y="40"/>
                    </a:lnTo>
                    <a:lnTo>
                      <a:pt x="151" y="31"/>
                    </a:lnTo>
                    <a:lnTo>
                      <a:pt x="163" y="31"/>
                    </a:lnTo>
                    <a:lnTo>
                      <a:pt x="163" y="20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88" y="11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13" y="0"/>
                    </a:lnTo>
                    <a:lnTo>
                      <a:pt x="226" y="0"/>
                    </a:lnTo>
                    <a:lnTo>
                      <a:pt x="226" y="11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31"/>
                    </a:lnTo>
                    <a:lnTo>
                      <a:pt x="251" y="31"/>
                    </a:lnTo>
                    <a:lnTo>
                      <a:pt x="251" y="40"/>
                    </a:lnTo>
                    <a:lnTo>
                      <a:pt x="264" y="40"/>
                    </a:lnTo>
                    <a:lnTo>
                      <a:pt x="264" y="51"/>
                    </a:lnTo>
                    <a:lnTo>
                      <a:pt x="264" y="61"/>
                    </a:lnTo>
                    <a:lnTo>
                      <a:pt x="276" y="61"/>
                    </a:lnTo>
                    <a:lnTo>
                      <a:pt x="276" y="72"/>
                    </a:lnTo>
                    <a:lnTo>
                      <a:pt x="276" y="82"/>
                    </a:lnTo>
                    <a:lnTo>
                      <a:pt x="276" y="91"/>
                    </a:lnTo>
                    <a:lnTo>
                      <a:pt x="289" y="91"/>
                    </a:lnTo>
                    <a:lnTo>
                      <a:pt x="276" y="91"/>
                    </a:lnTo>
                    <a:lnTo>
                      <a:pt x="276" y="102"/>
                    </a:lnTo>
                    <a:lnTo>
                      <a:pt x="289" y="102"/>
                    </a:lnTo>
                    <a:lnTo>
                      <a:pt x="289" y="112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302" y="132"/>
                    </a:lnTo>
                    <a:lnTo>
                      <a:pt x="289" y="132"/>
                    </a:lnTo>
                    <a:lnTo>
                      <a:pt x="289" y="143"/>
                    </a:lnTo>
                    <a:lnTo>
                      <a:pt x="289" y="132"/>
                    </a:lnTo>
                    <a:lnTo>
                      <a:pt x="302" y="132"/>
                    </a:lnTo>
                    <a:lnTo>
                      <a:pt x="302" y="143"/>
                    </a:lnTo>
                    <a:lnTo>
                      <a:pt x="314" y="143"/>
                    </a:lnTo>
                    <a:lnTo>
                      <a:pt x="314" y="153"/>
                    </a:lnTo>
                    <a:lnTo>
                      <a:pt x="302" y="153"/>
                    </a:lnTo>
                    <a:lnTo>
                      <a:pt x="314" y="153"/>
                    </a:lnTo>
                    <a:lnTo>
                      <a:pt x="314" y="163"/>
                    </a:lnTo>
                    <a:lnTo>
                      <a:pt x="314" y="173"/>
                    </a:lnTo>
                    <a:lnTo>
                      <a:pt x="314" y="184"/>
                    </a:lnTo>
                    <a:lnTo>
                      <a:pt x="327" y="184"/>
                    </a:lnTo>
                    <a:lnTo>
                      <a:pt x="314" y="184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27" y="204"/>
                    </a:lnTo>
                    <a:lnTo>
                      <a:pt x="339" y="204"/>
                    </a:lnTo>
                    <a:lnTo>
                      <a:pt x="339" y="214"/>
                    </a:lnTo>
                    <a:lnTo>
                      <a:pt x="327" y="214"/>
                    </a:lnTo>
                    <a:lnTo>
                      <a:pt x="339" y="214"/>
                    </a:lnTo>
                    <a:lnTo>
                      <a:pt x="339" y="224"/>
                    </a:lnTo>
                    <a:lnTo>
                      <a:pt x="339" y="233"/>
                    </a:lnTo>
                    <a:lnTo>
                      <a:pt x="352" y="233"/>
                    </a:lnTo>
                    <a:lnTo>
                      <a:pt x="352" y="244"/>
                    </a:lnTo>
                    <a:lnTo>
                      <a:pt x="365" y="244"/>
                    </a:lnTo>
                    <a:lnTo>
                      <a:pt x="377" y="244"/>
                    </a:lnTo>
                    <a:lnTo>
                      <a:pt x="377" y="233"/>
                    </a:lnTo>
                    <a:lnTo>
                      <a:pt x="377" y="244"/>
                    </a:lnTo>
                    <a:lnTo>
                      <a:pt x="389" y="244"/>
                    </a:lnTo>
                    <a:lnTo>
                      <a:pt x="377" y="254"/>
                    </a:lnTo>
                    <a:lnTo>
                      <a:pt x="389" y="254"/>
                    </a:lnTo>
                    <a:lnTo>
                      <a:pt x="377" y="254"/>
                    </a:lnTo>
                    <a:lnTo>
                      <a:pt x="377" y="265"/>
                    </a:lnTo>
                    <a:lnTo>
                      <a:pt x="377" y="27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401" y="284"/>
                    </a:lnTo>
                    <a:lnTo>
                      <a:pt x="401" y="295"/>
                    </a:lnTo>
                    <a:lnTo>
                      <a:pt x="414" y="295"/>
                    </a:lnTo>
                    <a:lnTo>
                      <a:pt x="414" y="305"/>
                    </a:lnTo>
                    <a:lnTo>
                      <a:pt x="414" y="316"/>
                    </a:lnTo>
                    <a:lnTo>
                      <a:pt x="428" y="316"/>
                    </a:lnTo>
                    <a:lnTo>
                      <a:pt x="439" y="31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66" y="326"/>
                    </a:lnTo>
                    <a:lnTo>
                      <a:pt x="478" y="326"/>
                    </a:lnTo>
                    <a:lnTo>
                      <a:pt x="478" y="337"/>
                    </a:lnTo>
                    <a:lnTo>
                      <a:pt x="478" y="326"/>
                    </a:lnTo>
                    <a:lnTo>
                      <a:pt x="490" y="326"/>
                    </a:lnTo>
                    <a:lnTo>
                      <a:pt x="502" y="326"/>
                    </a:lnTo>
                    <a:lnTo>
                      <a:pt x="502" y="337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02" y="356"/>
                    </a:lnTo>
                    <a:lnTo>
                      <a:pt x="502" y="366"/>
                    </a:lnTo>
                    <a:lnTo>
                      <a:pt x="515" y="366"/>
                    </a:lnTo>
                    <a:lnTo>
                      <a:pt x="515" y="377"/>
                    </a:lnTo>
                    <a:lnTo>
                      <a:pt x="515" y="386"/>
                    </a:lnTo>
                    <a:lnTo>
                      <a:pt x="528" y="386"/>
                    </a:lnTo>
                    <a:lnTo>
                      <a:pt x="528" y="397"/>
                    </a:lnTo>
                    <a:lnTo>
                      <a:pt x="528" y="407"/>
                    </a:lnTo>
                    <a:lnTo>
                      <a:pt x="528" y="417"/>
                    </a:lnTo>
                    <a:lnTo>
                      <a:pt x="528" y="426"/>
                    </a:lnTo>
                    <a:lnTo>
                      <a:pt x="528" y="437"/>
                    </a:lnTo>
                    <a:lnTo>
                      <a:pt x="528" y="447"/>
                    </a:lnTo>
                    <a:lnTo>
                      <a:pt x="528" y="458"/>
                    </a:lnTo>
                    <a:lnTo>
                      <a:pt x="540" y="467"/>
                    </a:lnTo>
                    <a:lnTo>
                      <a:pt x="528" y="479"/>
                    </a:lnTo>
                    <a:lnTo>
                      <a:pt x="515" y="479"/>
                    </a:lnTo>
                    <a:lnTo>
                      <a:pt x="515" y="488"/>
                    </a:lnTo>
                    <a:lnTo>
                      <a:pt x="515" y="498"/>
                    </a:lnTo>
                    <a:lnTo>
                      <a:pt x="515" y="508"/>
                    </a:lnTo>
                    <a:lnTo>
                      <a:pt x="502" y="508"/>
                    </a:lnTo>
                    <a:lnTo>
                      <a:pt x="502" y="519"/>
                    </a:lnTo>
                    <a:lnTo>
                      <a:pt x="490" y="519"/>
                    </a:lnTo>
                    <a:lnTo>
                      <a:pt x="490" y="508"/>
                    </a:lnTo>
                    <a:lnTo>
                      <a:pt x="478" y="508"/>
                    </a:lnTo>
                    <a:lnTo>
                      <a:pt x="478" y="519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53" y="508"/>
                    </a:lnTo>
                    <a:lnTo>
                      <a:pt x="439" y="508"/>
                    </a:lnTo>
                    <a:lnTo>
                      <a:pt x="439" y="519"/>
                    </a:lnTo>
                    <a:lnTo>
                      <a:pt x="428" y="519"/>
                    </a:lnTo>
                    <a:lnTo>
                      <a:pt x="428" y="530"/>
                    </a:lnTo>
                    <a:lnTo>
                      <a:pt x="414" y="530"/>
                    </a:lnTo>
                    <a:lnTo>
                      <a:pt x="414" y="539"/>
                    </a:lnTo>
                    <a:lnTo>
                      <a:pt x="401" y="539"/>
                    </a:lnTo>
                    <a:lnTo>
                      <a:pt x="389" y="539"/>
                    </a:lnTo>
                    <a:lnTo>
                      <a:pt x="389" y="549"/>
                    </a:lnTo>
                    <a:lnTo>
                      <a:pt x="389" y="559"/>
                    </a:lnTo>
                    <a:lnTo>
                      <a:pt x="377" y="559"/>
                    </a:lnTo>
                    <a:lnTo>
                      <a:pt x="377" y="570"/>
                    </a:lnTo>
                    <a:lnTo>
                      <a:pt x="365" y="570"/>
                    </a:lnTo>
                    <a:lnTo>
                      <a:pt x="365" y="559"/>
                    </a:lnTo>
                    <a:lnTo>
                      <a:pt x="352" y="549"/>
                    </a:lnTo>
                    <a:lnTo>
                      <a:pt x="352" y="539"/>
                    </a:lnTo>
                    <a:lnTo>
                      <a:pt x="339" y="539"/>
                    </a:lnTo>
                    <a:lnTo>
                      <a:pt x="339" y="530"/>
                    </a:lnTo>
                    <a:lnTo>
                      <a:pt x="327" y="530"/>
                    </a:lnTo>
                    <a:lnTo>
                      <a:pt x="327" y="519"/>
                    </a:lnTo>
                    <a:lnTo>
                      <a:pt x="314" y="519"/>
                    </a:lnTo>
                    <a:lnTo>
                      <a:pt x="314" y="508"/>
                    </a:lnTo>
                    <a:lnTo>
                      <a:pt x="314" y="498"/>
                    </a:lnTo>
                    <a:lnTo>
                      <a:pt x="314" y="488"/>
                    </a:lnTo>
                    <a:lnTo>
                      <a:pt x="314" y="479"/>
                    </a:lnTo>
                    <a:lnTo>
                      <a:pt x="302" y="479"/>
                    </a:lnTo>
                    <a:lnTo>
                      <a:pt x="302" y="467"/>
                    </a:lnTo>
                    <a:lnTo>
                      <a:pt x="289" y="467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76" y="447"/>
                    </a:lnTo>
                    <a:lnTo>
                      <a:pt x="276" y="437"/>
                    </a:lnTo>
                    <a:lnTo>
                      <a:pt x="264" y="437"/>
                    </a:lnTo>
                    <a:lnTo>
                      <a:pt x="264" y="426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51" y="407"/>
                    </a:lnTo>
                    <a:lnTo>
                      <a:pt x="240" y="407"/>
                    </a:lnTo>
                    <a:lnTo>
                      <a:pt x="251" y="407"/>
                    </a:lnTo>
                    <a:lnTo>
                      <a:pt x="251" y="397"/>
                    </a:lnTo>
                    <a:lnTo>
                      <a:pt x="251" y="386"/>
                    </a:lnTo>
                    <a:lnTo>
                      <a:pt x="240" y="386"/>
                    </a:lnTo>
                    <a:lnTo>
                      <a:pt x="240" y="377"/>
                    </a:lnTo>
                    <a:lnTo>
                      <a:pt x="226" y="377"/>
                    </a:lnTo>
                    <a:lnTo>
                      <a:pt x="213" y="366"/>
                    </a:lnTo>
                    <a:lnTo>
                      <a:pt x="201" y="366"/>
                    </a:lnTo>
                    <a:lnTo>
                      <a:pt x="188" y="366"/>
                    </a:lnTo>
                    <a:lnTo>
                      <a:pt x="188" y="3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AAD2496A-BC9A-886F-699E-67C44F1936D2}"/>
                  </a:ext>
                </a:extLst>
              </p:cNvPr>
              <p:cNvSpPr/>
              <p:nvPr/>
            </p:nvSpPr>
            <p:spPr bwMode="auto">
              <a:xfrm>
                <a:off x="2395066" y="1195766"/>
                <a:ext cx="2108200" cy="2336800"/>
              </a:xfrm>
              <a:custGeom>
                <a:avLst/>
                <a:gdLst>
                  <a:gd name="T0" fmla="*/ 30137739 w 1823"/>
                  <a:gd name="T1" fmla="*/ 66365518 h 1606"/>
                  <a:gd name="T2" fmla="*/ 33309668 w 1823"/>
                  <a:gd name="T3" fmla="*/ 77127527 h 1606"/>
                  <a:gd name="T4" fmla="*/ 33309668 w 1823"/>
                  <a:gd name="T5" fmla="*/ 77127527 h 1606"/>
                  <a:gd name="T6" fmla="*/ 30137739 w 1823"/>
                  <a:gd name="T7" fmla="*/ 73540637 h 1606"/>
                  <a:gd name="T8" fmla="*/ 30137739 w 1823"/>
                  <a:gd name="T9" fmla="*/ 77127527 h 1606"/>
                  <a:gd name="T10" fmla="*/ 30137739 w 1823"/>
                  <a:gd name="T11" fmla="*/ 77127527 h 1606"/>
                  <a:gd name="T12" fmla="*/ 26964551 w 1823"/>
                  <a:gd name="T13" fmla="*/ 77127527 h 1606"/>
                  <a:gd name="T14" fmla="*/ 26964551 w 1823"/>
                  <a:gd name="T15" fmla="*/ 77127527 h 1606"/>
                  <a:gd name="T16" fmla="*/ 23792623 w 1823"/>
                  <a:gd name="T17" fmla="*/ 77127527 h 1606"/>
                  <a:gd name="T18" fmla="*/ 23792623 w 1823"/>
                  <a:gd name="T19" fmla="*/ 84302646 h 1606"/>
                  <a:gd name="T20" fmla="*/ 23792623 w 1823"/>
                  <a:gd name="T21" fmla="*/ 86096090 h 1606"/>
                  <a:gd name="T22" fmla="*/ 22206029 w 1823"/>
                  <a:gd name="T23" fmla="*/ 89684341 h 1606"/>
                  <a:gd name="T24" fmla="*/ 19034095 w 1823"/>
                  <a:gd name="T25" fmla="*/ 98652904 h 1606"/>
                  <a:gd name="T26" fmla="*/ 19034095 w 1823"/>
                  <a:gd name="T27" fmla="*/ 102239794 h 1606"/>
                  <a:gd name="T28" fmla="*/ 19034095 w 1823"/>
                  <a:gd name="T29" fmla="*/ 105826684 h 1606"/>
                  <a:gd name="T30" fmla="*/ 19034095 w 1823"/>
                  <a:gd name="T31" fmla="*/ 111208358 h 1606"/>
                  <a:gd name="T32" fmla="*/ 19034095 w 1823"/>
                  <a:gd name="T33" fmla="*/ 114795248 h 1606"/>
                  <a:gd name="T34" fmla="*/ 17447501 w 1823"/>
                  <a:gd name="T35" fmla="*/ 120176922 h 1606"/>
                  <a:gd name="T36" fmla="*/ 15862167 w 1823"/>
                  <a:gd name="T37" fmla="*/ 129145485 h 1606"/>
                  <a:gd name="T38" fmla="*/ 15862167 w 1823"/>
                  <a:gd name="T39" fmla="*/ 132732375 h 1606"/>
                  <a:gd name="T40" fmla="*/ 14275573 w 1823"/>
                  <a:gd name="T41" fmla="*/ 130938930 h 1606"/>
                  <a:gd name="T42" fmla="*/ 12688979 w 1823"/>
                  <a:gd name="T43" fmla="*/ 139907494 h 1606"/>
                  <a:gd name="T44" fmla="*/ 11103644 w 1823"/>
                  <a:gd name="T45" fmla="*/ 141700939 h 1606"/>
                  <a:gd name="T46" fmla="*/ 9517048 w 1823"/>
                  <a:gd name="T47" fmla="*/ 150669503 h 1606"/>
                  <a:gd name="T48" fmla="*/ 7930454 w 1823"/>
                  <a:gd name="T49" fmla="*/ 152462948 h 1606"/>
                  <a:gd name="T50" fmla="*/ 7930454 w 1823"/>
                  <a:gd name="T51" fmla="*/ 147081274 h 1606"/>
                  <a:gd name="T52" fmla="*/ 7930454 w 1823"/>
                  <a:gd name="T53" fmla="*/ 138112710 h 1606"/>
                  <a:gd name="T54" fmla="*/ 7930454 w 1823"/>
                  <a:gd name="T55" fmla="*/ 127350701 h 1606"/>
                  <a:gd name="T56" fmla="*/ 7930454 w 1823"/>
                  <a:gd name="T57" fmla="*/ 121970367 h 1606"/>
                  <a:gd name="T58" fmla="*/ 7930454 w 1823"/>
                  <a:gd name="T59" fmla="*/ 116588693 h 1606"/>
                  <a:gd name="T60" fmla="*/ 9517048 w 1823"/>
                  <a:gd name="T61" fmla="*/ 116588693 h 1606"/>
                  <a:gd name="T62" fmla="*/ 9517048 w 1823"/>
                  <a:gd name="T63" fmla="*/ 107620129 h 1606"/>
                  <a:gd name="T64" fmla="*/ 6345119 w 1823"/>
                  <a:gd name="T65" fmla="*/ 107620129 h 1606"/>
                  <a:gd name="T66" fmla="*/ 4758524 w 1823"/>
                  <a:gd name="T67" fmla="*/ 105826684 h 1606"/>
                  <a:gd name="T68" fmla="*/ 3171930 w 1823"/>
                  <a:gd name="T69" fmla="*/ 100446349 h 1606"/>
                  <a:gd name="T70" fmla="*/ 3171930 w 1823"/>
                  <a:gd name="T71" fmla="*/ 100446349 h 1606"/>
                  <a:gd name="T72" fmla="*/ 3171930 w 1823"/>
                  <a:gd name="T73" fmla="*/ 89684341 h 1606"/>
                  <a:gd name="T74" fmla="*/ 3171930 w 1823"/>
                  <a:gd name="T75" fmla="*/ 80715756 h 1606"/>
                  <a:gd name="T76" fmla="*/ 3171930 w 1823"/>
                  <a:gd name="T77" fmla="*/ 68160302 h 1606"/>
                  <a:gd name="T78" fmla="*/ 3171930 w 1823"/>
                  <a:gd name="T79" fmla="*/ 59191738 h 1606"/>
                  <a:gd name="T80" fmla="*/ 4758524 w 1823"/>
                  <a:gd name="T81" fmla="*/ 43048045 h 1606"/>
                  <a:gd name="T82" fmla="*/ 7930454 w 1823"/>
                  <a:gd name="T83" fmla="*/ 32286037 h 1606"/>
                  <a:gd name="T84" fmla="*/ 9517048 w 1823"/>
                  <a:gd name="T85" fmla="*/ 17937133 h 1606"/>
                  <a:gd name="T86" fmla="*/ 11103644 w 1823"/>
                  <a:gd name="T87" fmla="*/ 10762011 h 1606"/>
                  <a:gd name="T88" fmla="*/ 9517048 w 1823"/>
                  <a:gd name="T89" fmla="*/ 5381675 h 1606"/>
                  <a:gd name="T90" fmla="*/ 9517048 w 1823"/>
                  <a:gd name="T91" fmla="*/ 5381675 h 1606"/>
                  <a:gd name="T92" fmla="*/ 12688979 w 1823"/>
                  <a:gd name="T93" fmla="*/ 5381675 h 1606"/>
                  <a:gd name="T94" fmla="*/ 14275573 w 1823"/>
                  <a:gd name="T95" fmla="*/ 7175122 h 1606"/>
                  <a:gd name="T96" fmla="*/ 15862167 w 1823"/>
                  <a:gd name="T97" fmla="*/ 14348904 h 1606"/>
                  <a:gd name="T98" fmla="*/ 15862167 w 1823"/>
                  <a:gd name="T99" fmla="*/ 16143688 h 1606"/>
                  <a:gd name="T100" fmla="*/ 17447501 w 1823"/>
                  <a:gd name="T101" fmla="*/ 21524023 h 1606"/>
                  <a:gd name="T102" fmla="*/ 19034095 w 1823"/>
                  <a:gd name="T103" fmla="*/ 28699147 h 1606"/>
                  <a:gd name="T104" fmla="*/ 19034095 w 1823"/>
                  <a:gd name="T105" fmla="*/ 30492592 h 1606"/>
                  <a:gd name="T106" fmla="*/ 19034095 w 1823"/>
                  <a:gd name="T107" fmla="*/ 39461155 h 1606"/>
                  <a:gd name="T108" fmla="*/ 22206029 w 1823"/>
                  <a:gd name="T109" fmla="*/ 41254600 h 1606"/>
                  <a:gd name="T110" fmla="*/ 23792623 w 1823"/>
                  <a:gd name="T111" fmla="*/ 43048045 h 1606"/>
                  <a:gd name="T112" fmla="*/ 23792623 w 1823"/>
                  <a:gd name="T113" fmla="*/ 41254600 h 1606"/>
                  <a:gd name="T114" fmla="*/ 26964551 w 1823"/>
                  <a:gd name="T115" fmla="*/ 37667711 h 1606"/>
                  <a:gd name="T116" fmla="*/ 26964551 w 1823"/>
                  <a:gd name="T117" fmla="*/ 39461155 h 1606"/>
                  <a:gd name="T118" fmla="*/ 30137739 w 1823"/>
                  <a:gd name="T119" fmla="*/ 39461155 h 1606"/>
                  <a:gd name="T120" fmla="*/ 30137739 w 1823"/>
                  <a:gd name="T121" fmla="*/ 43048045 h 1606"/>
                  <a:gd name="T122" fmla="*/ 30137739 w 1823"/>
                  <a:gd name="T123" fmla="*/ 43048045 h 1606"/>
                  <a:gd name="T124" fmla="*/ 33309668 w 1823"/>
                  <a:gd name="T125" fmla="*/ 50223175 h 16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23"/>
                  <a:gd name="T190" fmla="*/ 0 h 1606"/>
                  <a:gd name="T191" fmla="*/ 1823 w 1823"/>
                  <a:gd name="T192" fmla="*/ 1606 h 16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23" h="1606">
                    <a:moveTo>
                      <a:pt x="1686" y="656"/>
                    </a:moveTo>
                    <a:lnTo>
                      <a:pt x="1672" y="656"/>
                    </a:lnTo>
                    <a:lnTo>
                      <a:pt x="1672" y="666"/>
                    </a:lnTo>
                    <a:lnTo>
                      <a:pt x="1660" y="677"/>
                    </a:lnTo>
                    <a:lnTo>
                      <a:pt x="1660" y="687"/>
                    </a:lnTo>
                    <a:lnTo>
                      <a:pt x="1648" y="697"/>
                    </a:lnTo>
                    <a:lnTo>
                      <a:pt x="1660" y="697"/>
                    </a:lnTo>
                    <a:lnTo>
                      <a:pt x="1660" y="708"/>
                    </a:lnTo>
                    <a:lnTo>
                      <a:pt x="1672" y="708"/>
                    </a:lnTo>
                    <a:lnTo>
                      <a:pt x="1686" y="708"/>
                    </a:lnTo>
                    <a:lnTo>
                      <a:pt x="1697" y="708"/>
                    </a:lnTo>
                    <a:lnTo>
                      <a:pt x="1711" y="708"/>
                    </a:lnTo>
                    <a:lnTo>
                      <a:pt x="1722" y="708"/>
                    </a:lnTo>
                    <a:lnTo>
                      <a:pt x="1722" y="697"/>
                    </a:lnTo>
                    <a:lnTo>
                      <a:pt x="1736" y="697"/>
                    </a:lnTo>
                    <a:lnTo>
                      <a:pt x="1749" y="697"/>
                    </a:lnTo>
                    <a:lnTo>
                      <a:pt x="1749" y="708"/>
                    </a:lnTo>
                    <a:lnTo>
                      <a:pt x="1761" y="708"/>
                    </a:lnTo>
                    <a:lnTo>
                      <a:pt x="1761" y="717"/>
                    </a:lnTo>
                    <a:lnTo>
                      <a:pt x="1773" y="717"/>
                    </a:lnTo>
                    <a:lnTo>
                      <a:pt x="1773" y="728"/>
                    </a:lnTo>
                    <a:lnTo>
                      <a:pt x="1773" y="738"/>
                    </a:lnTo>
                    <a:lnTo>
                      <a:pt x="1773" y="748"/>
                    </a:lnTo>
                    <a:lnTo>
                      <a:pt x="1787" y="748"/>
                    </a:lnTo>
                    <a:lnTo>
                      <a:pt x="1798" y="748"/>
                    </a:lnTo>
                    <a:lnTo>
                      <a:pt x="1798" y="757"/>
                    </a:lnTo>
                    <a:lnTo>
                      <a:pt x="1811" y="757"/>
                    </a:lnTo>
                    <a:lnTo>
                      <a:pt x="1811" y="768"/>
                    </a:lnTo>
                    <a:lnTo>
                      <a:pt x="1811" y="778"/>
                    </a:lnTo>
                    <a:lnTo>
                      <a:pt x="1823" y="778"/>
                    </a:lnTo>
                    <a:lnTo>
                      <a:pt x="1823" y="788"/>
                    </a:lnTo>
                    <a:lnTo>
                      <a:pt x="1823" y="797"/>
                    </a:lnTo>
                    <a:lnTo>
                      <a:pt x="1823" y="809"/>
                    </a:lnTo>
                    <a:lnTo>
                      <a:pt x="1811" y="809"/>
                    </a:lnTo>
                    <a:lnTo>
                      <a:pt x="1811" y="797"/>
                    </a:lnTo>
                    <a:lnTo>
                      <a:pt x="1798" y="797"/>
                    </a:lnTo>
                    <a:lnTo>
                      <a:pt x="1798" y="788"/>
                    </a:lnTo>
                    <a:lnTo>
                      <a:pt x="1811" y="788"/>
                    </a:lnTo>
                    <a:lnTo>
                      <a:pt x="1798" y="788"/>
                    </a:lnTo>
                    <a:lnTo>
                      <a:pt x="1787" y="788"/>
                    </a:lnTo>
                    <a:lnTo>
                      <a:pt x="1787" y="778"/>
                    </a:lnTo>
                    <a:lnTo>
                      <a:pt x="1787" y="788"/>
                    </a:lnTo>
                    <a:lnTo>
                      <a:pt x="1773" y="788"/>
                    </a:lnTo>
                    <a:lnTo>
                      <a:pt x="1773" y="797"/>
                    </a:lnTo>
                    <a:lnTo>
                      <a:pt x="1787" y="797"/>
                    </a:lnTo>
                    <a:lnTo>
                      <a:pt x="1773" y="797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49" y="778"/>
                    </a:lnTo>
                    <a:lnTo>
                      <a:pt x="1749" y="768"/>
                    </a:lnTo>
                    <a:lnTo>
                      <a:pt x="1749" y="757"/>
                    </a:lnTo>
                    <a:lnTo>
                      <a:pt x="1736" y="757"/>
                    </a:lnTo>
                    <a:lnTo>
                      <a:pt x="1736" y="768"/>
                    </a:lnTo>
                    <a:lnTo>
                      <a:pt x="1736" y="757"/>
                    </a:lnTo>
                    <a:lnTo>
                      <a:pt x="1722" y="757"/>
                    </a:lnTo>
                    <a:lnTo>
                      <a:pt x="1711" y="757"/>
                    </a:lnTo>
                    <a:lnTo>
                      <a:pt x="1711" y="768"/>
                    </a:lnTo>
                    <a:lnTo>
                      <a:pt x="1697" y="768"/>
                    </a:lnTo>
                    <a:lnTo>
                      <a:pt x="1697" y="757"/>
                    </a:lnTo>
                    <a:lnTo>
                      <a:pt x="1686" y="757"/>
                    </a:lnTo>
                    <a:lnTo>
                      <a:pt x="1686" y="768"/>
                    </a:lnTo>
                    <a:lnTo>
                      <a:pt x="1686" y="778"/>
                    </a:lnTo>
                    <a:lnTo>
                      <a:pt x="1686" y="768"/>
                    </a:lnTo>
                    <a:lnTo>
                      <a:pt x="1672" y="768"/>
                    </a:lnTo>
                    <a:lnTo>
                      <a:pt x="1672" y="757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78"/>
                    </a:lnTo>
                    <a:lnTo>
                      <a:pt x="1660" y="768"/>
                    </a:lnTo>
                    <a:lnTo>
                      <a:pt x="1648" y="768"/>
                    </a:lnTo>
                    <a:lnTo>
                      <a:pt x="1635" y="768"/>
                    </a:lnTo>
                    <a:lnTo>
                      <a:pt x="1623" y="768"/>
                    </a:lnTo>
                    <a:lnTo>
                      <a:pt x="1623" y="778"/>
                    </a:lnTo>
                    <a:lnTo>
                      <a:pt x="1610" y="778"/>
                    </a:lnTo>
                    <a:lnTo>
                      <a:pt x="1610" y="788"/>
                    </a:lnTo>
                    <a:lnTo>
                      <a:pt x="1623" y="788"/>
                    </a:lnTo>
                    <a:lnTo>
                      <a:pt x="1610" y="788"/>
                    </a:lnTo>
                    <a:lnTo>
                      <a:pt x="1610" y="797"/>
                    </a:lnTo>
                    <a:lnTo>
                      <a:pt x="1596" y="797"/>
                    </a:lnTo>
                    <a:lnTo>
                      <a:pt x="1596" y="809"/>
                    </a:lnTo>
                    <a:lnTo>
                      <a:pt x="1585" y="809"/>
                    </a:lnTo>
                    <a:lnTo>
                      <a:pt x="1585" y="797"/>
                    </a:lnTo>
                    <a:lnTo>
                      <a:pt x="1585" y="809"/>
                    </a:lnTo>
                    <a:lnTo>
                      <a:pt x="1571" y="809"/>
                    </a:lnTo>
                    <a:lnTo>
                      <a:pt x="1571" y="797"/>
                    </a:lnTo>
                    <a:lnTo>
                      <a:pt x="1571" y="809"/>
                    </a:lnTo>
                    <a:lnTo>
                      <a:pt x="1560" y="809"/>
                    </a:lnTo>
                    <a:lnTo>
                      <a:pt x="1547" y="809"/>
                    </a:lnTo>
                    <a:lnTo>
                      <a:pt x="1534" y="809"/>
                    </a:lnTo>
                    <a:lnTo>
                      <a:pt x="1523" y="809"/>
                    </a:lnTo>
                    <a:lnTo>
                      <a:pt x="1523" y="818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84" y="81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71" y="818"/>
                    </a:lnTo>
                    <a:lnTo>
                      <a:pt x="1471" y="82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46" y="828"/>
                    </a:lnTo>
                    <a:lnTo>
                      <a:pt x="1433" y="828"/>
                    </a:lnTo>
                    <a:lnTo>
                      <a:pt x="1446" y="828"/>
                    </a:lnTo>
                    <a:lnTo>
                      <a:pt x="1446" y="81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22" y="828"/>
                    </a:lnTo>
                    <a:lnTo>
                      <a:pt x="1408" y="828"/>
                    </a:lnTo>
                    <a:lnTo>
                      <a:pt x="1408" y="818"/>
                    </a:lnTo>
                    <a:lnTo>
                      <a:pt x="1408" y="828"/>
                    </a:lnTo>
                    <a:lnTo>
                      <a:pt x="1397" y="828"/>
                    </a:lnTo>
                    <a:lnTo>
                      <a:pt x="1397" y="81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70" y="828"/>
                    </a:lnTo>
                    <a:lnTo>
                      <a:pt x="1383" y="828"/>
                    </a:lnTo>
                    <a:lnTo>
                      <a:pt x="1383" y="838"/>
                    </a:lnTo>
                    <a:lnTo>
                      <a:pt x="1370" y="838"/>
                    </a:lnTo>
                    <a:lnTo>
                      <a:pt x="1370" y="828"/>
                    </a:lnTo>
                    <a:lnTo>
                      <a:pt x="1370" y="838"/>
                    </a:lnTo>
                    <a:lnTo>
                      <a:pt x="1358" y="838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45" y="858"/>
                    </a:lnTo>
                    <a:lnTo>
                      <a:pt x="1333" y="858"/>
                    </a:lnTo>
                    <a:lnTo>
                      <a:pt x="1333" y="868"/>
                    </a:lnTo>
                    <a:lnTo>
                      <a:pt x="1321" y="86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296" y="868"/>
                    </a:lnTo>
                    <a:lnTo>
                      <a:pt x="1296" y="878"/>
                    </a:lnTo>
                    <a:lnTo>
                      <a:pt x="1283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71" y="878"/>
                    </a:lnTo>
                    <a:lnTo>
                      <a:pt x="1258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58" y="900"/>
                    </a:lnTo>
                    <a:lnTo>
                      <a:pt x="1244" y="900"/>
                    </a:lnTo>
                    <a:lnTo>
                      <a:pt x="1244" y="909"/>
                    </a:lnTo>
                    <a:lnTo>
                      <a:pt x="1233" y="909"/>
                    </a:lnTo>
                    <a:lnTo>
                      <a:pt x="1220" y="909"/>
                    </a:lnTo>
                    <a:lnTo>
                      <a:pt x="1220" y="920"/>
                    </a:lnTo>
                    <a:lnTo>
                      <a:pt x="1207" y="920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182" y="929"/>
                    </a:lnTo>
                    <a:lnTo>
                      <a:pt x="1182" y="940"/>
                    </a:lnTo>
                    <a:lnTo>
                      <a:pt x="1170" y="929"/>
                    </a:lnTo>
                    <a:lnTo>
                      <a:pt x="1170" y="94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43" y="940"/>
                    </a:lnTo>
                    <a:lnTo>
                      <a:pt x="1143" y="950"/>
                    </a:lnTo>
                    <a:lnTo>
                      <a:pt x="1143" y="960"/>
                    </a:lnTo>
                    <a:lnTo>
                      <a:pt x="1143" y="969"/>
                    </a:lnTo>
                    <a:lnTo>
                      <a:pt x="1143" y="980"/>
                    </a:lnTo>
                    <a:lnTo>
                      <a:pt x="1143" y="990"/>
                    </a:lnTo>
                    <a:lnTo>
                      <a:pt x="1132" y="990"/>
                    </a:lnTo>
                    <a:lnTo>
                      <a:pt x="1132" y="1000"/>
                    </a:lnTo>
                    <a:lnTo>
                      <a:pt x="1132" y="1009"/>
                    </a:lnTo>
                    <a:lnTo>
                      <a:pt x="1132" y="1021"/>
                    </a:lnTo>
                    <a:lnTo>
                      <a:pt x="1132" y="1030"/>
                    </a:lnTo>
                    <a:lnTo>
                      <a:pt x="1119" y="1030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19" y="1050"/>
                    </a:lnTo>
                    <a:lnTo>
                      <a:pt x="1108" y="1050"/>
                    </a:lnTo>
                    <a:lnTo>
                      <a:pt x="1119" y="105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094" y="1070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69" y="1112"/>
                    </a:lnTo>
                    <a:lnTo>
                      <a:pt x="1056" y="1112"/>
                    </a:lnTo>
                    <a:lnTo>
                      <a:pt x="1069" y="1112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56" y="1132"/>
                    </a:lnTo>
                    <a:lnTo>
                      <a:pt x="1069" y="1132"/>
                    </a:lnTo>
                    <a:lnTo>
                      <a:pt x="1069" y="1141"/>
                    </a:lnTo>
                    <a:lnTo>
                      <a:pt x="1069" y="1152"/>
                    </a:lnTo>
                    <a:lnTo>
                      <a:pt x="1081" y="1152"/>
                    </a:lnTo>
                    <a:lnTo>
                      <a:pt x="1081" y="1162"/>
                    </a:lnTo>
                    <a:lnTo>
                      <a:pt x="1081" y="1173"/>
                    </a:lnTo>
                    <a:lnTo>
                      <a:pt x="1094" y="1173"/>
                    </a:lnTo>
                    <a:lnTo>
                      <a:pt x="1094" y="1182"/>
                    </a:lnTo>
                    <a:lnTo>
                      <a:pt x="1094" y="1192"/>
                    </a:lnTo>
                    <a:lnTo>
                      <a:pt x="1081" y="119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56" y="1213"/>
                    </a:lnTo>
                    <a:lnTo>
                      <a:pt x="1044" y="1213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19" y="1222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994" y="1233"/>
                    </a:lnTo>
                    <a:lnTo>
                      <a:pt x="982" y="1233"/>
                    </a:lnTo>
                    <a:lnTo>
                      <a:pt x="982" y="1242"/>
                    </a:lnTo>
                    <a:lnTo>
                      <a:pt x="969" y="1242"/>
                    </a:lnTo>
                    <a:lnTo>
                      <a:pt x="969" y="1253"/>
                    </a:lnTo>
                    <a:lnTo>
                      <a:pt x="955" y="1253"/>
                    </a:lnTo>
                    <a:lnTo>
                      <a:pt x="955" y="1262"/>
                    </a:lnTo>
                    <a:lnTo>
                      <a:pt x="944" y="1262"/>
                    </a:lnTo>
                    <a:lnTo>
                      <a:pt x="944" y="1273"/>
                    </a:lnTo>
                    <a:lnTo>
                      <a:pt x="955" y="1273"/>
                    </a:lnTo>
                    <a:lnTo>
                      <a:pt x="944" y="1273"/>
                    </a:lnTo>
                    <a:lnTo>
                      <a:pt x="944" y="1282"/>
                    </a:lnTo>
                    <a:lnTo>
                      <a:pt x="944" y="1293"/>
                    </a:lnTo>
                    <a:lnTo>
                      <a:pt x="944" y="1303"/>
                    </a:lnTo>
                    <a:lnTo>
                      <a:pt x="930" y="1303"/>
                    </a:lnTo>
                    <a:lnTo>
                      <a:pt x="918" y="1303"/>
                    </a:lnTo>
                    <a:lnTo>
                      <a:pt x="918" y="1314"/>
                    </a:lnTo>
                    <a:lnTo>
                      <a:pt x="906" y="1314"/>
                    </a:lnTo>
                    <a:lnTo>
                      <a:pt x="906" y="1323"/>
                    </a:lnTo>
                    <a:lnTo>
                      <a:pt x="918" y="1323"/>
                    </a:lnTo>
                    <a:lnTo>
                      <a:pt x="918" y="1333"/>
                    </a:lnTo>
                    <a:lnTo>
                      <a:pt x="930" y="1333"/>
                    </a:lnTo>
                    <a:lnTo>
                      <a:pt x="930" y="1345"/>
                    </a:lnTo>
                    <a:lnTo>
                      <a:pt x="944" y="1345"/>
                    </a:lnTo>
                    <a:lnTo>
                      <a:pt x="944" y="1354"/>
                    </a:lnTo>
                    <a:lnTo>
                      <a:pt x="930" y="1354"/>
                    </a:lnTo>
                    <a:lnTo>
                      <a:pt x="918" y="1354"/>
                    </a:lnTo>
                    <a:lnTo>
                      <a:pt x="906" y="1354"/>
                    </a:lnTo>
                    <a:lnTo>
                      <a:pt x="893" y="1354"/>
                    </a:lnTo>
                    <a:lnTo>
                      <a:pt x="893" y="1364"/>
                    </a:lnTo>
                    <a:lnTo>
                      <a:pt x="906" y="1364"/>
                    </a:lnTo>
                    <a:lnTo>
                      <a:pt x="906" y="1374"/>
                    </a:lnTo>
                    <a:lnTo>
                      <a:pt x="906" y="1385"/>
                    </a:lnTo>
                    <a:lnTo>
                      <a:pt x="893" y="1385"/>
                    </a:lnTo>
                    <a:lnTo>
                      <a:pt x="881" y="1385"/>
                    </a:lnTo>
                    <a:lnTo>
                      <a:pt x="868" y="1385"/>
                    </a:lnTo>
                    <a:lnTo>
                      <a:pt x="868" y="1374"/>
                    </a:lnTo>
                    <a:lnTo>
                      <a:pt x="854" y="1374"/>
                    </a:lnTo>
                    <a:lnTo>
                      <a:pt x="843" y="1374"/>
                    </a:lnTo>
                    <a:lnTo>
                      <a:pt x="829" y="1374"/>
                    </a:lnTo>
                    <a:lnTo>
                      <a:pt x="829" y="1364"/>
                    </a:lnTo>
                    <a:lnTo>
                      <a:pt x="818" y="1364"/>
                    </a:lnTo>
                    <a:lnTo>
                      <a:pt x="818" y="1354"/>
                    </a:lnTo>
                    <a:lnTo>
                      <a:pt x="805" y="1354"/>
                    </a:lnTo>
                    <a:lnTo>
                      <a:pt x="792" y="1354"/>
                    </a:lnTo>
                    <a:lnTo>
                      <a:pt x="792" y="1345"/>
                    </a:lnTo>
                    <a:lnTo>
                      <a:pt x="780" y="1345"/>
                    </a:lnTo>
                    <a:lnTo>
                      <a:pt x="767" y="1345"/>
                    </a:lnTo>
                    <a:lnTo>
                      <a:pt x="767" y="1354"/>
                    </a:lnTo>
                    <a:lnTo>
                      <a:pt x="756" y="1354"/>
                    </a:lnTo>
                    <a:lnTo>
                      <a:pt x="756" y="1364"/>
                    </a:lnTo>
                    <a:lnTo>
                      <a:pt x="742" y="1364"/>
                    </a:lnTo>
                    <a:lnTo>
                      <a:pt x="742" y="1374"/>
                    </a:lnTo>
                    <a:lnTo>
                      <a:pt x="742" y="1385"/>
                    </a:lnTo>
                    <a:lnTo>
                      <a:pt x="742" y="1394"/>
                    </a:lnTo>
                    <a:lnTo>
                      <a:pt x="742" y="1404"/>
                    </a:lnTo>
                    <a:lnTo>
                      <a:pt x="756" y="1404"/>
                    </a:lnTo>
                    <a:lnTo>
                      <a:pt x="756" y="1414"/>
                    </a:lnTo>
                    <a:lnTo>
                      <a:pt x="756" y="1425"/>
                    </a:lnTo>
                    <a:lnTo>
                      <a:pt x="767" y="1425"/>
                    </a:lnTo>
                    <a:lnTo>
                      <a:pt x="767" y="1434"/>
                    </a:lnTo>
                    <a:lnTo>
                      <a:pt x="756" y="1434"/>
                    </a:lnTo>
                    <a:lnTo>
                      <a:pt x="756" y="1445"/>
                    </a:lnTo>
                    <a:lnTo>
                      <a:pt x="742" y="1445"/>
                    </a:lnTo>
                    <a:lnTo>
                      <a:pt x="742" y="1454"/>
                    </a:lnTo>
                    <a:lnTo>
                      <a:pt x="742" y="1465"/>
                    </a:lnTo>
                    <a:lnTo>
                      <a:pt x="729" y="1465"/>
                    </a:lnTo>
                    <a:lnTo>
                      <a:pt x="729" y="1474"/>
                    </a:lnTo>
                    <a:lnTo>
                      <a:pt x="717" y="1474"/>
                    </a:lnTo>
                    <a:lnTo>
                      <a:pt x="704" y="1474"/>
                    </a:lnTo>
                    <a:lnTo>
                      <a:pt x="691" y="1474"/>
                    </a:lnTo>
                    <a:lnTo>
                      <a:pt x="691" y="1486"/>
                    </a:lnTo>
                    <a:lnTo>
                      <a:pt x="680" y="1486"/>
                    </a:lnTo>
                    <a:lnTo>
                      <a:pt x="680" y="1474"/>
                    </a:lnTo>
                    <a:lnTo>
                      <a:pt x="666" y="1474"/>
                    </a:lnTo>
                    <a:lnTo>
                      <a:pt x="655" y="1474"/>
                    </a:lnTo>
                    <a:lnTo>
                      <a:pt x="641" y="1474"/>
                    </a:lnTo>
                    <a:lnTo>
                      <a:pt x="628" y="1474"/>
                    </a:lnTo>
                    <a:lnTo>
                      <a:pt x="616" y="1474"/>
                    </a:lnTo>
                    <a:lnTo>
                      <a:pt x="616" y="1486"/>
                    </a:lnTo>
                    <a:lnTo>
                      <a:pt x="603" y="1486"/>
                    </a:lnTo>
                    <a:lnTo>
                      <a:pt x="603" y="1495"/>
                    </a:lnTo>
                    <a:lnTo>
                      <a:pt x="603" y="1505"/>
                    </a:lnTo>
                    <a:lnTo>
                      <a:pt x="591" y="1505"/>
                    </a:lnTo>
                    <a:lnTo>
                      <a:pt x="591" y="1495"/>
                    </a:lnTo>
                    <a:lnTo>
                      <a:pt x="579" y="1495"/>
                    </a:lnTo>
                    <a:lnTo>
                      <a:pt x="579" y="1505"/>
                    </a:lnTo>
                    <a:lnTo>
                      <a:pt x="565" y="1505"/>
                    </a:lnTo>
                    <a:lnTo>
                      <a:pt x="554" y="1505"/>
                    </a:lnTo>
                    <a:lnTo>
                      <a:pt x="554" y="1515"/>
                    </a:lnTo>
                    <a:lnTo>
                      <a:pt x="540" y="1515"/>
                    </a:lnTo>
                    <a:lnTo>
                      <a:pt x="540" y="1526"/>
                    </a:lnTo>
                    <a:lnTo>
                      <a:pt x="540" y="1535"/>
                    </a:lnTo>
                    <a:lnTo>
                      <a:pt x="540" y="1545"/>
                    </a:lnTo>
                    <a:lnTo>
                      <a:pt x="554" y="1545"/>
                    </a:lnTo>
                    <a:lnTo>
                      <a:pt x="554" y="1557"/>
                    </a:lnTo>
                    <a:lnTo>
                      <a:pt x="540" y="1557"/>
                    </a:lnTo>
                    <a:lnTo>
                      <a:pt x="529" y="1557"/>
                    </a:lnTo>
                    <a:lnTo>
                      <a:pt x="529" y="1545"/>
                    </a:lnTo>
                    <a:lnTo>
                      <a:pt x="516" y="1545"/>
                    </a:lnTo>
                    <a:lnTo>
                      <a:pt x="516" y="1557"/>
                    </a:lnTo>
                    <a:lnTo>
                      <a:pt x="502" y="1557"/>
                    </a:lnTo>
                    <a:lnTo>
                      <a:pt x="491" y="1557"/>
                    </a:lnTo>
                    <a:lnTo>
                      <a:pt x="491" y="1566"/>
                    </a:lnTo>
                    <a:lnTo>
                      <a:pt x="478" y="1566"/>
                    </a:lnTo>
                    <a:lnTo>
                      <a:pt x="478" y="1576"/>
                    </a:lnTo>
                    <a:lnTo>
                      <a:pt x="478" y="1586"/>
                    </a:lnTo>
                    <a:lnTo>
                      <a:pt x="466" y="1586"/>
                    </a:lnTo>
                    <a:lnTo>
                      <a:pt x="466" y="1597"/>
                    </a:lnTo>
                    <a:lnTo>
                      <a:pt x="453" y="1597"/>
                    </a:lnTo>
                    <a:lnTo>
                      <a:pt x="453" y="1606"/>
                    </a:lnTo>
                    <a:lnTo>
                      <a:pt x="440" y="1606"/>
                    </a:lnTo>
                    <a:lnTo>
                      <a:pt x="428" y="1606"/>
                    </a:lnTo>
                    <a:lnTo>
                      <a:pt x="428" y="1597"/>
                    </a:lnTo>
                    <a:lnTo>
                      <a:pt x="428" y="1586"/>
                    </a:lnTo>
                    <a:lnTo>
                      <a:pt x="428" y="1576"/>
                    </a:lnTo>
                    <a:lnTo>
                      <a:pt x="428" y="1566"/>
                    </a:lnTo>
                    <a:lnTo>
                      <a:pt x="440" y="1566"/>
                    </a:lnTo>
                    <a:lnTo>
                      <a:pt x="428" y="1566"/>
                    </a:lnTo>
                    <a:lnTo>
                      <a:pt x="428" y="1557"/>
                    </a:lnTo>
                    <a:lnTo>
                      <a:pt x="440" y="1557"/>
                    </a:lnTo>
                    <a:lnTo>
                      <a:pt x="440" y="1545"/>
                    </a:lnTo>
                    <a:lnTo>
                      <a:pt x="428" y="1545"/>
                    </a:lnTo>
                    <a:lnTo>
                      <a:pt x="428" y="1535"/>
                    </a:lnTo>
                    <a:lnTo>
                      <a:pt x="428" y="1526"/>
                    </a:lnTo>
                    <a:lnTo>
                      <a:pt x="440" y="1526"/>
                    </a:lnTo>
                    <a:lnTo>
                      <a:pt x="440" y="1515"/>
                    </a:lnTo>
                    <a:lnTo>
                      <a:pt x="440" y="1505"/>
                    </a:lnTo>
                    <a:lnTo>
                      <a:pt x="440" y="1495"/>
                    </a:lnTo>
                    <a:lnTo>
                      <a:pt x="440" y="1486"/>
                    </a:lnTo>
                    <a:lnTo>
                      <a:pt x="453" y="1486"/>
                    </a:lnTo>
                    <a:lnTo>
                      <a:pt x="466" y="1486"/>
                    </a:lnTo>
                    <a:lnTo>
                      <a:pt x="466" y="1474"/>
                    </a:lnTo>
                    <a:lnTo>
                      <a:pt x="466" y="1465"/>
                    </a:lnTo>
                    <a:lnTo>
                      <a:pt x="453" y="1465"/>
                    </a:lnTo>
                    <a:lnTo>
                      <a:pt x="440" y="1465"/>
                    </a:lnTo>
                    <a:lnTo>
                      <a:pt x="428" y="1465"/>
                    </a:lnTo>
                    <a:lnTo>
                      <a:pt x="428" y="1454"/>
                    </a:lnTo>
                    <a:lnTo>
                      <a:pt x="428" y="1445"/>
                    </a:lnTo>
                    <a:lnTo>
                      <a:pt x="415" y="1445"/>
                    </a:lnTo>
                    <a:lnTo>
                      <a:pt x="415" y="1434"/>
                    </a:lnTo>
                    <a:lnTo>
                      <a:pt x="401" y="1434"/>
                    </a:lnTo>
                    <a:lnTo>
                      <a:pt x="401" y="1425"/>
                    </a:lnTo>
                    <a:lnTo>
                      <a:pt x="401" y="1414"/>
                    </a:lnTo>
                    <a:lnTo>
                      <a:pt x="401" y="1404"/>
                    </a:lnTo>
                    <a:lnTo>
                      <a:pt x="401" y="1394"/>
                    </a:lnTo>
                    <a:lnTo>
                      <a:pt x="390" y="1394"/>
                    </a:lnTo>
                    <a:lnTo>
                      <a:pt x="390" y="1385"/>
                    </a:lnTo>
                    <a:lnTo>
                      <a:pt x="377" y="1374"/>
                    </a:lnTo>
                    <a:lnTo>
                      <a:pt x="377" y="1364"/>
                    </a:lnTo>
                    <a:lnTo>
                      <a:pt x="377" y="1354"/>
                    </a:lnTo>
                    <a:lnTo>
                      <a:pt x="377" y="1345"/>
                    </a:lnTo>
                    <a:lnTo>
                      <a:pt x="390" y="1345"/>
                    </a:lnTo>
                    <a:lnTo>
                      <a:pt x="390" y="1333"/>
                    </a:lnTo>
                    <a:lnTo>
                      <a:pt x="390" y="1323"/>
                    </a:lnTo>
                    <a:lnTo>
                      <a:pt x="401" y="1323"/>
                    </a:lnTo>
                    <a:lnTo>
                      <a:pt x="415" y="1323"/>
                    </a:lnTo>
                    <a:lnTo>
                      <a:pt x="415" y="1314"/>
                    </a:lnTo>
                    <a:lnTo>
                      <a:pt x="428" y="1314"/>
                    </a:lnTo>
                    <a:lnTo>
                      <a:pt x="415" y="1314"/>
                    </a:lnTo>
                    <a:lnTo>
                      <a:pt x="415" y="130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15" y="1273"/>
                    </a:lnTo>
                    <a:lnTo>
                      <a:pt x="415" y="1262"/>
                    </a:lnTo>
                    <a:lnTo>
                      <a:pt x="415" y="1253"/>
                    </a:lnTo>
                    <a:lnTo>
                      <a:pt x="401" y="1253"/>
                    </a:lnTo>
                    <a:lnTo>
                      <a:pt x="415" y="1253"/>
                    </a:lnTo>
                    <a:lnTo>
                      <a:pt x="428" y="1253"/>
                    </a:lnTo>
                    <a:lnTo>
                      <a:pt x="428" y="1242"/>
                    </a:lnTo>
                    <a:lnTo>
                      <a:pt x="428" y="1233"/>
                    </a:lnTo>
                    <a:lnTo>
                      <a:pt x="440" y="1233"/>
                    </a:lnTo>
                    <a:lnTo>
                      <a:pt x="440" y="1242"/>
                    </a:lnTo>
                    <a:lnTo>
                      <a:pt x="453" y="1242"/>
                    </a:lnTo>
                    <a:lnTo>
                      <a:pt x="453" y="1233"/>
                    </a:lnTo>
                    <a:lnTo>
                      <a:pt x="453" y="1242"/>
                    </a:lnTo>
                    <a:lnTo>
                      <a:pt x="466" y="1233"/>
                    </a:lnTo>
                    <a:lnTo>
                      <a:pt x="453" y="1233"/>
                    </a:lnTo>
                    <a:lnTo>
                      <a:pt x="466" y="1233"/>
                    </a:lnTo>
                    <a:lnTo>
                      <a:pt x="466" y="1222"/>
                    </a:lnTo>
                    <a:lnTo>
                      <a:pt x="478" y="1222"/>
                    </a:lnTo>
                    <a:lnTo>
                      <a:pt x="478" y="1233"/>
                    </a:lnTo>
                    <a:lnTo>
                      <a:pt x="478" y="1242"/>
                    </a:lnTo>
                    <a:lnTo>
                      <a:pt x="491" y="1242"/>
                    </a:lnTo>
                    <a:lnTo>
                      <a:pt x="502" y="1242"/>
                    </a:lnTo>
                    <a:lnTo>
                      <a:pt x="502" y="1253"/>
                    </a:lnTo>
                    <a:lnTo>
                      <a:pt x="502" y="1262"/>
                    </a:lnTo>
                    <a:lnTo>
                      <a:pt x="516" y="1262"/>
                    </a:lnTo>
                    <a:lnTo>
                      <a:pt x="516" y="1253"/>
                    </a:lnTo>
                    <a:lnTo>
                      <a:pt x="529" y="1253"/>
                    </a:lnTo>
                    <a:lnTo>
                      <a:pt x="540" y="1253"/>
                    </a:lnTo>
                    <a:lnTo>
                      <a:pt x="540" y="1242"/>
                    </a:lnTo>
                    <a:lnTo>
                      <a:pt x="529" y="1242"/>
                    </a:lnTo>
                    <a:lnTo>
                      <a:pt x="529" y="1233"/>
                    </a:lnTo>
                    <a:lnTo>
                      <a:pt x="529" y="1222"/>
                    </a:lnTo>
                    <a:lnTo>
                      <a:pt x="529" y="1213"/>
                    </a:lnTo>
                    <a:lnTo>
                      <a:pt x="529" y="1202"/>
                    </a:lnTo>
                    <a:lnTo>
                      <a:pt x="540" y="1202"/>
                    </a:lnTo>
                    <a:lnTo>
                      <a:pt x="540" y="1192"/>
                    </a:lnTo>
                    <a:lnTo>
                      <a:pt x="529" y="1192"/>
                    </a:lnTo>
                    <a:lnTo>
                      <a:pt x="529" y="1182"/>
                    </a:lnTo>
                    <a:lnTo>
                      <a:pt x="529" y="1173"/>
                    </a:lnTo>
                    <a:lnTo>
                      <a:pt x="529" y="1162"/>
                    </a:lnTo>
                    <a:lnTo>
                      <a:pt x="540" y="1162"/>
                    </a:lnTo>
                    <a:lnTo>
                      <a:pt x="540" y="1152"/>
                    </a:lnTo>
                    <a:lnTo>
                      <a:pt x="540" y="1141"/>
                    </a:lnTo>
                    <a:lnTo>
                      <a:pt x="529" y="1141"/>
                    </a:lnTo>
                    <a:lnTo>
                      <a:pt x="516" y="1141"/>
                    </a:lnTo>
                    <a:lnTo>
                      <a:pt x="516" y="1132"/>
                    </a:lnTo>
                    <a:lnTo>
                      <a:pt x="502" y="1132"/>
                    </a:lnTo>
                    <a:lnTo>
                      <a:pt x="491" y="1132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66" y="1121"/>
                    </a:lnTo>
                    <a:lnTo>
                      <a:pt x="466" y="1132"/>
                    </a:lnTo>
                    <a:lnTo>
                      <a:pt x="453" y="1132"/>
                    </a:lnTo>
                    <a:lnTo>
                      <a:pt x="440" y="1132"/>
                    </a:lnTo>
                    <a:lnTo>
                      <a:pt x="440" y="1121"/>
                    </a:lnTo>
                    <a:lnTo>
                      <a:pt x="428" y="1121"/>
                    </a:lnTo>
                    <a:lnTo>
                      <a:pt x="415" y="1121"/>
                    </a:lnTo>
                    <a:lnTo>
                      <a:pt x="401" y="1121"/>
                    </a:lnTo>
                    <a:lnTo>
                      <a:pt x="401" y="1132"/>
                    </a:lnTo>
                    <a:lnTo>
                      <a:pt x="390" y="1132"/>
                    </a:lnTo>
                    <a:lnTo>
                      <a:pt x="377" y="1132"/>
                    </a:lnTo>
                    <a:lnTo>
                      <a:pt x="365" y="1132"/>
                    </a:lnTo>
                    <a:lnTo>
                      <a:pt x="352" y="1121"/>
                    </a:lnTo>
                    <a:lnTo>
                      <a:pt x="352" y="1112"/>
                    </a:lnTo>
                    <a:lnTo>
                      <a:pt x="339" y="1112"/>
                    </a:lnTo>
                    <a:lnTo>
                      <a:pt x="339" y="1101"/>
                    </a:lnTo>
                    <a:lnTo>
                      <a:pt x="339" y="1091"/>
                    </a:lnTo>
                    <a:lnTo>
                      <a:pt x="327" y="1091"/>
                    </a:lnTo>
                    <a:lnTo>
                      <a:pt x="327" y="1101"/>
                    </a:lnTo>
                    <a:lnTo>
                      <a:pt x="314" y="1101"/>
                    </a:lnTo>
                    <a:lnTo>
                      <a:pt x="302" y="1101"/>
                    </a:lnTo>
                    <a:lnTo>
                      <a:pt x="302" y="1112"/>
                    </a:lnTo>
                    <a:lnTo>
                      <a:pt x="289" y="1112"/>
                    </a:lnTo>
                    <a:lnTo>
                      <a:pt x="289" y="1101"/>
                    </a:lnTo>
                    <a:lnTo>
                      <a:pt x="276" y="1101"/>
                    </a:lnTo>
                    <a:lnTo>
                      <a:pt x="276" y="1112"/>
                    </a:lnTo>
                    <a:lnTo>
                      <a:pt x="276" y="1101"/>
                    </a:lnTo>
                    <a:lnTo>
                      <a:pt x="264" y="1101"/>
                    </a:lnTo>
                    <a:lnTo>
                      <a:pt x="264" y="1112"/>
                    </a:lnTo>
                    <a:lnTo>
                      <a:pt x="264" y="1101"/>
                    </a:lnTo>
                    <a:lnTo>
                      <a:pt x="252" y="1101"/>
                    </a:lnTo>
                    <a:lnTo>
                      <a:pt x="252" y="1091"/>
                    </a:lnTo>
                    <a:lnTo>
                      <a:pt x="240" y="1091"/>
                    </a:lnTo>
                    <a:lnTo>
                      <a:pt x="240" y="1081"/>
                    </a:lnTo>
                    <a:lnTo>
                      <a:pt x="240" y="1070"/>
                    </a:lnTo>
                    <a:lnTo>
                      <a:pt x="240" y="1061"/>
                    </a:lnTo>
                    <a:lnTo>
                      <a:pt x="227" y="1061"/>
                    </a:lnTo>
                    <a:lnTo>
                      <a:pt x="213" y="1061"/>
                    </a:lnTo>
                    <a:lnTo>
                      <a:pt x="213" y="1050"/>
                    </a:lnTo>
                    <a:lnTo>
                      <a:pt x="202" y="1050"/>
                    </a:lnTo>
                    <a:lnTo>
                      <a:pt x="188" y="1050"/>
                    </a:lnTo>
                    <a:lnTo>
                      <a:pt x="188" y="1041"/>
                    </a:lnTo>
                    <a:lnTo>
                      <a:pt x="175" y="1041"/>
                    </a:lnTo>
                    <a:lnTo>
                      <a:pt x="163" y="1041"/>
                    </a:lnTo>
                    <a:lnTo>
                      <a:pt x="163" y="1030"/>
                    </a:lnTo>
                    <a:lnTo>
                      <a:pt x="151" y="1030"/>
                    </a:lnTo>
                    <a:lnTo>
                      <a:pt x="139" y="1030"/>
                    </a:lnTo>
                    <a:lnTo>
                      <a:pt x="139" y="1021"/>
                    </a:lnTo>
                    <a:lnTo>
                      <a:pt x="126" y="1021"/>
                    </a:lnTo>
                    <a:lnTo>
                      <a:pt x="126" y="1030"/>
                    </a:lnTo>
                    <a:lnTo>
                      <a:pt x="112" y="1030"/>
                    </a:lnTo>
                    <a:lnTo>
                      <a:pt x="101" y="1030"/>
                    </a:lnTo>
                    <a:lnTo>
                      <a:pt x="101" y="1021"/>
                    </a:lnTo>
                    <a:lnTo>
                      <a:pt x="101" y="1030"/>
                    </a:lnTo>
                    <a:lnTo>
                      <a:pt x="87" y="1030"/>
                    </a:lnTo>
                    <a:lnTo>
                      <a:pt x="87" y="1021"/>
                    </a:lnTo>
                    <a:lnTo>
                      <a:pt x="76" y="1021"/>
                    </a:lnTo>
                    <a:lnTo>
                      <a:pt x="76" y="1009"/>
                    </a:lnTo>
                    <a:lnTo>
                      <a:pt x="76" y="1000"/>
                    </a:lnTo>
                    <a:lnTo>
                      <a:pt x="62" y="1000"/>
                    </a:lnTo>
                    <a:lnTo>
                      <a:pt x="62" y="990"/>
                    </a:lnTo>
                    <a:lnTo>
                      <a:pt x="50" y="990"/>
                    </a:lnTo>
                    <a:lnTo>
                      <a:pt x="38" y="990"/>
                    </a:lnTo>
                    <a:lnTo>
                      <a:pt x="25" y="990"/>
                    </a:lnTo>
                    <a:lnTo>
                      <a:pt x="25" y="1000"/>
                    </a:lnTo>
                    <a:lnTo>
                      <a:pt x="25" y="990"/>
                    </a:lnTo>
                    <a:lnTo>
                      <a:pt x="38" y="980"/>
                    </a:lnTo>
                    <a:lnTo>
                      <a:pt x="38" y="969"/>
                    </a:lnTo>
                    <a:lnTo>
                      <a:pt x="25" y="960"/>
                    </a:lnTo>
                    <a:lnTo>
                      <a:pt x="25" y="950"/>
                    </a:lnTo>
                    <a:lnTo>
                      <a:pt x="25" y="940"/>
                    </a:lnTo>
                    <a:lnTo>
                      <a:pt x="25" y="929"/>
                    </a:lnTo>
                    <a:lnTo>
                      <a:pt x="25" y="920"/>
                    </a:lnTo>
                    <a:lnTo>
                      <a:pt x="25" y="909"/>
                    </a:lnTo>
                    <a:lnTo>
                      <a:pt x="13" y="909"/>
                    </a:lnTo>
                    <a:lnTo>
                      <a:pt x="13" y="900"/>
                    </a:lnTo>
                    <a:lnTo>
                      <a:pt x="0" y="900"/>
                    </a:lnTo>
                    <a:lnTo>
                      <a:pt x="0" y="889"/>
                    </a:lnTo>
                    <a:lnTo>
                      <a:pt x="0" y="878"/>
                    </a:lnTo>
                    <a:lnTo>
                      <a:pt x="13" y="878"/>
                    </a:lnTo>
                    <a:lnTo>
                      <a:pt x="13" y="868"/>
                    </a:lnTo>
                    <a:lnTo>
                      <a:pt x="13" y="858"/>
                    </a:lnTo>
                    <a:lnTo>
                      <a:pt x="25" y="858"/>
                    </a:lnTo>
                    <a:lnTo>
                      <a:pt x="38" y="858"/>
                    </a:lnTo>
                    <a:lnTo>
                      <a:pt x="38" y="849"/>
                    </a:lnTo>
                    <a:lnTo>
                      <a:pt x="38" y="838"/>
                    </a:lnTo>
                    <a:lnTo>
                      <a:pt x="38" y="828"/>
                    </a:lnTo>
                    <a:lnTo>
                      <a:pt x="50" y="828"/>
                    </a:lnTo>
                    <a:lnTo>
                      <a:pt x="50" y="818"/>
                    </a:lnTo>
                    <a:lnTo>
                      <a:pt x="62" y="818"/>
                    </a:lnTo>
                    <a:lnTo>
                      <a:pt x="62" y="809"/>
                    </a:lnTo>
                    <a:lnTo>
                      <a:pt x="62" y="797"/>
                    </a:lnTo>
                    <a:lnTo>
                      <a:pt x="62" y="788"/>
                    </a:lnTo>
                    <a:lnTo>
                      <a:pt x="50" y="788"/>
                    </a:lnTo>
                    <a:lnTo>
                      <a:pt x="50" y="778"/>
                    </a:lnTo>
                    <a:lnTo>
                      <a:pt x="50" y="768"/>
                    </a:lnTo>
                    <a:lnTo>
                      <a:pt x="62" y="768"/>
                    </a:lnTo>
                    <a:lnTo>
                      <a:pt x="62" y="757"/>
                    </a:lnTo>
                    <a:lnTo>
                      <a:pt x="62" y="748"/>
                    </a:lnTo>
                    <a:lnTo>
                      <a:pt x="62" y="738"/>
                    </a:lnTo>
                    <a:lnTo>
                      <a:pt x="62" y="728"/>
                    </a:lnTo>
                    <a:lnTo>
                      <a:pt x="62" y="717"/>
                    </a:lnTo>
                    <a:lnTo>
                      <a:pt x="62" y="708"/>
                    </a:lnTo>
                    <a:lnTo>
                      <a:pt x="50" y="708"/>
                    </a:lnTo>
                    <a:lnTo>
                      <a:pt x="50" y="697"/>
                    </a:lnTo>
                    <a:lnTo>
                      <a:pt x="38" y="697"/>
                    </a:lnTo>
                    <a:lnTo>
                      <a:pt x="38" y="687"/>
                    </a:lnTo>
                    <a:lnTo>
                      <a:pt x="50" y="687"/>
                    </a:lnTo>
                    <a:lnTo>
                      <a:pt x="50" y="677"/>
                    </a:lnTo>
                    <a:lnTo>
                      <a:pt x="50" y="666"/>
                    </a:lnTo>
                    <a:lnTo>
                      <a:pt x="38" y="666"/>
                    </a:lnTo>
                    <a:lnTo>
                      <a:pt x="38" y="656"/>
                    </a:lnTo>
                    <a:lnTo>
                      <a:pt x="38" y="646"/>
                    </a:lnTo>
                    <a:lnTo>
                      <a:pt x="25" y="646"/>
                    </a:lnTo>
                    <a:lnTo>
                      <a:pt x="25" y="637"/>
                    </a:lnTo>
                    <a:lnTo>
                      <a:pt x="13" y="637"/>
                    </a:lnTo>
                    <a:lnTo>
                      <a:pt x="13" y="626"/>
                    </a:lnTo>
                    <a:lnTo>
                      <a:pt x="13" y="616"/>
                    </a:lnTo>
                    <a:lnTo>
                      <a:pt x="13" y="606"/>
                    </a:lnTo>
                    <a:lnTo>
                      <a:pt x="13" y="597"/>
                    </a:lnTo>
                    <a:lnTo>
                      <a:pt x="13" y="586"/>
                    </a:lnTo>
                    <a:lnTo>
                      <a:pt x="13" y="576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151" y="505"/>
                    </a:lnTo>
                    <a:lnTo>
                      <a:pt x="276" y="465"/>
                    </a:lnTo>
                    <a:lnTo>
                      <a:pt x="302" y="454"/>
                    </a:lnTo>
                    <a:lnTo>
                      <a:pt x="314" y="444"/>
                    </a:lnTo>
                    <a:lnTo>
                      <a:pt x="327" y="444"/>
                    </a:lnTo>
                    <a:lnTo>
                      <a:pt x="352" y="424"/>
                    </a:lnTo>
                    <a:lnTo>
                      <a:pt x="352" y="414"/>
                    </a:lnTo>
                    <a:lnTo>
                      <a:pt x="365" y="414"/>
                    </a:lnTo>
                    <a:lnTo>
                      <a:pt x="377" y="404"/>
                    </a:lnTo>
                    <a:lnTo>
                      <a:pt x="390" y="404"/>
                    </a:lnTo>
                    <a:lnTo>
                      <a:pt x="401" y="384"/>
                    </a:lnTo>
                    <a:lnTo>
                      <a:pt x="415" y="384"/>
                    </a:lnTo>
                    <a:lnTo>
                      <a:pt x="428" y="374"/>
                    </a:lnTo>
                    <a:lnTo>
                      <a:pt x="440" y="364"/>
                    </a:lnTo>
                    <a:lnTo>
                      <a:pt x="440" y="353"/>
                    </a:lnTo>
                    <a:lnTo>
                      <a:pt x="453" y="344"/>
                    </a:lnTo>
                    <a:lnTo>
                      <a:pt x="466" y="333"/>
                    </a:lnTo>
                    <a:lnTo>
                      <a:pt x="466" y="324"/>
                    </a:lnTo>
                    <a:lnTo>
                      <a:pt x="478" y="324"/>
                    </a:lnTo>
                    <a:lnTo>
                      <a:pt x="478" y="313"/>
                    </a:lnTo>
                    <a:lnTo>
                      <a:pt x="491" y="313"/>
                    </a:lnTo>
                    <a:lnTo>
                      <a:pt x="491" y="303"/>
                    </a:lnTo>
                    <a:lnTo>
                      <a:pt x="502" y="303"/>
                    </a:lnTo>
                    <a:lnTo>
                      <a:pt x="502" y="292"/>
                    </a:lnTo>
                    <a:lnTo>
                      <a:pt x="516" y="283"/>
                    </a:lnTo>
                    <a:lnTo>
                      <a:pt x="516" y="273"/>
                    </a:lnTo>
                    <a:lnTo>
                      <a:pt x="516" y="28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54" y="181"/>
                    </a:lnTo>
                    <a:lnTo>
                      <a:pt x="565" y="172"/>
                    </a:lnTo>
                    <a:lnTo>
                      <a:pt x="565" y="162"/>
                    </a:lnTo>
                    <a:lnTo>
                      <a:pt x="579" y="172"/>
                    </a:lnTo>
                    <a:lnTo>
                      <a:pt x="591" y="172"/>
                    </a:lnTo>
                    <a:lnTo>
                      <a:pt x="603" y="172"/>
                    </a:lnTo>
                    <a:lnTo>
                      <a:pt x="603" y="162"/>
                    </a:lnTo>
                    <a:lnTo>
                      <a:pt x="603" y="152"/>
                    </a:lnTo>
                    <a:lnTo>
                      <a:pt x="591" y="152"/>
                    </a:lnTo>
                    <a:lnTo>
                      <a:pt x="591" y="141"/>
                    </a:lnTo>
                    <a:lnTo>
                      <a:pt x="603" y="141"/>
                    </a:lnTo>
                    <a:lnTo>
                      <a:pt x="591" y="141"/>
                    </a:lnTo>
                    <a:lnTo>
                      <a:pt x="591" y="132"/>
                    </a:lnTo>
                    <a:lnTo>
                      <a:pt x="591" y="121"/>
                    </a:lnTo>
                    <a:lnTo>
                      <a:pt x="591" y="111"/>
                    </a:lnTo>
                    <a:lnTo>
                      <a:pt x="603" y="111"/>
                    </a:lnTo>
                    <a:lnTo>
                      <a:pt x="603" y="10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79" y="80"/>
                    </a:lnTo>
                    <a:lnTo>
                      <a:pt x="579" y="71"/>
                    </a:lnTo>
                    <a:lnTo>
                      <a:pt x="565" y="71"/>
                    </a:lnTo>
                    <a:lnTo>
                      <a:pt x="565" y="61"/>
                    </a:lnTo>
                    <a:lnTo>
                      <a:pt x="554" y="61"/>
                    </a:lnTo>
                    <a:lnTo>
                      <a:pt x="554" y="51"/>
                    </a:lnTo>
                    <a:lnTo>
                      <a:pt x="540" y="51"/>
                    </a:lnTo>
                    <a:lnTo>
                      <a:pt x="540" y="40"/>
                    </a:lnTo>
                    <a:lnTo>
                      <a:pt x="529" y="40"/>
                    </a:lnTo>
                    <a:lnTo>
                      <a:pt x="529" y="31"/>
                    </a:lnTo>
                    <a:lnTo>
                      <a:pt x="516" y="31"/>
                    </a:lnTo>
                    <a:lnTo>
                      <a:pt x="516" y="21"/>
                    </a:lnTo>
                    <a:lnTo>
                      <a:pt x="516" y="9"/>
                    </a:lnTo>
                    <a:lnTo>
                      <a:pt x="529" y="9"/>
                    </a:lnTo>
                    <a:lnTo>
                      <a:pt x="540" y="9"/>
                    </a:lnTo>
                    <a:lnTo>
                      <a:pt x="540" y="21"/>
                    </a:lnTo>
                    <a:lnTo>
                      <a:pt x="554" y="21"/>
                    </a:lnTo>
                    <a:lnTo>
                      <a:pt x="565" y="21"/>
                    </a:lnTo>
                    <a:lnTo>
                      <a:pt x="579" y="21"/>
                    </a:lnTo>
                    <a:lnTo>
                      <a:pt x="591" y="21"/>
                    </a:lnTo>
                    <a:lnTo>
                      <a:pt x="591" y="9"/>
                    </a:lnTo>
                    <a:lnTo>
                      <a:pt x="603" y="9"/>
                    </a:lnTo>
                    <a:lnTo>
                      <a:pt x="603" y="0"/>
                    </a:lnTo>
                    <a:lnTo>
                      <a:pt x="616" y="0"/>
                    </a:lnTo>
                    <a:lnTo>
                      <a:pt x="628" y="0"/>
                    </a:lnTo>
                    <a:lnTo>
                      <a:pt x="641" y="9"/>
                    </a:lnTo>
                    <a:lnTo>
                      <a:pt x="655" y="9"/>
                    </a:lnTo>
                    <a:lnTo>
                      <a:pt x="655" y="21"/>
                    </a:lnTo>
                    <a:lnTo>
                      <a:pt x="666" y="21"/>
                    </a:lnTo>
                    <a:lnTo>
                      <a:pt x="666" y="31"/>
                    </a:lnTo>
                    <a:lnTo>
                      <a:pt x="680" y="31"/>
                    </a:lnTo>
                    <a:lnTo>
                      <a:pt x="691" y="31"/>
                    </a:lnTo>
                    <a:lnTo>
                      <a:pt x="691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7" y="31"/>
                    </a:lnTo>
                    <a:lnTo>
                      <a:pt x="717" y="40"/>
                    </a:lnTo>
                    <a:lnTo>
                      <a:pt x="717" y="51"/>
                    </a:lnTo>
                    <a:lnTo>
                      <a:pt x="729" y="51"/>
                    </a:lnTo>
                    <a:lnTo>
                      <a:pt x="729" y="61"/>
                    </a:lnTo>
                    <a:lnTo>
                      <a:pt x="742" y="61"/>
                    </a:lnTo>
                    <a:lnTo>
                      <a:pt x="742" y="51"/>
                    </a:lnTo>
                    <a:lnTo>
                      <a:pt x="742" y="61"/>
                    </a:lnTo>
                    <a:lnTo>
                      <a:pt x="756" y="61"/>
                    </a:lnTo>
                    <a:lnTo>
                      <a:pt x="756" y="71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80" y="80"/>
                    </a:lnTo>
                    <a:lnTo>
                      <a:pt x="792" y="80"/>
                    </a:lnTo>
                    <a:lnTo>
                      <a:pt x="792" y="91"/>
                    </a:lnTo>
                    <a:lnTo>
                      <a:pt x="792" y="101"/>
                    </a:lnTo>
                    <a:lnTo>
                      <a:pt x="805" y="101"/>
                    </a:lnTo>
                    <a:lnTo>
                      <a:pt x="805" y="111"/>
                    </a:lnTo>
                    <a:lnTo>
                      <a:pt x="805" y="121"/>
                    </a:lnTo>
                    <a:lnTo>
                      <a:pt x="792" y="121"/>
                    </a:lnTo>
                    <a:lnTo>
                      <a:pt x="805" y="121"/>
                    </a:lnTo>
                    <a:lnTo>
                      <a:pt x="805" y="132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29" y="141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18" y="162"/>
                    </a:lnTo>
                    <a:lnTo>
                      <a:pt x="829" y="162"/>
                    </a:lnTo>
                    <a:lnTo>
                      <a:pt x="818" y="172"/>
                    </a:lnTo>
                    <a:lnTo>
                      <a:pt x="829" y="172"/>
                    </a:lnTo>
                    <a:lnTo>
                      <a:pt x="829" y="181"/>
                    </a:lnTo>
                    <a:lnTo>
                      <a:pt x="843" y="181"/>
                    </a:lnTo>
                    <a:lnTo>
                      <a:pt x="843" y="172"/>
                    </a:lnTo>
                    <a:lnTo>
                      <a:pt x="843" y="181"/>
                    </a:lnTo>
                    <a:lnTo>
                      <a:pt x="854" y="181"/>
                    </a:lnTo>
                    <a:lnTo>
                      <a:pt x="868" y="181"/>
                    </a:lnTo>
                    <a:lnTo>
                      <a:pt x="881" y="181"/>
                    </a:lnTo>
                    <a:lnTo>
                      <a:pt x="881" y="172"/>
                    </a:lnTo>
                    <a:lnTo>
                      <a:pt x="881" y="181"/>
                    </a:lnTo>
                    <a:lnTo>
                      <a:pt x="881" y="192"/>
                    </a:lnTo>
                    <a:lnTo>
                      <a:pt x="893" y="192"/>
                    </a:lnTo>
                    <a:lnTo>
                      <a:pt x="893" y="202"/>
                    </a:lnTo>
                    <a:lnTo>
                      <a:pt x="906" y="202"/>
                    </a:lnTo>
                    <a:lnTo>
                      <a:pt x="906" y="212"/>
                    </a:lnTo>
                    <a:lnTo>
                      <a:pt x="918" y="212"/>
                    </a:lnTo>
                    <a:lnTo>
                      <a:pt x="918" y="221"/>
                    </a:lnTo>
                    <a:lnTo>
                      <a:pt x="930" y="221"/>
                    </a:lnTo>
                    <a:lnTo>
                      <a:pt x="944" y="221"/>
                    </a:lnTo>
                    <a:lnTo>
                      <a:pt x="944" y="212"/>
                    </a:lnTo>
                    <a:lnTo>
                      <a:pt x="944" y="221"/>
                    </a:lnTo>
                    <a:lnTo>
                      <a:pt x="955" y="221"/>
                    </a:lnTo>
                    <a:lnTo>
                      <a:pt x="969" y="221"/>
                    </a:lnTo>
                    <a:lnTo>
                      <a:pt x="982" y="221"/>
                    </a:lnTo>
                    <a:lnTo>
                      <a:pt x="982" y="232"/>
                    </a:lnTo>
                    <a:lnTo>
                      <a:pt x="994" y="232"/>
                    </a:lnTo>
                    <a:lnTo>
                      <a:pt x="982" y="232"/>
                    </a:lnTo>
                    <a:lnTo>
                      <a:pt x="982" y="242"/>
                    </a:lnTo>
                    <a:lnTo>
                      <a:pt x="994" y="242"/>
                    </a:lnTo>
                    <a:lnTo>
                      <a:pt x="994" y="252"/>
                    </a:lnTo>
                    <a:lnTo>
                      <a:pt x="982" y="252"/>
                    </a:lnTo>
                    <a:lnTo>
                      <a:pt x="994" y="252"/>
                    </a:lnTo>
                    <a:lnTo>
                      <a:pt x="994" y="263"/>
                    </a:lnTo>
                    <a:lnTo>
                      <a:pt x="1007" y="263"/>
                    </a:lnTo>
                    <a:lnTo>
                      <a:pt x="1007" y="273"/>
                    </a:lnTo>
                    <a:lnTo>
                      <a:pt x="1007" y="283"/>
                    </a:lnTo>
                    <a:lnTo>
                      <a:pt x="1019" y="283"/>
                    </a:lnTo>
                    <a:lnTo>
                      <a:pt x="1007" y="283"/>
                    </a:lnTo>
                    <a:lnTo>
                      <a:pt x="1007" y="292"/>
                    </a:lnTo>
                    <a:lnTo>
                      <a:pt x="994" y="303"/>
                    </a:lnTo>
                    <a:lnTo>
                      <a:pt x="994" y="313"/>
                    </a:lnTo>
                    <a:lnTo>
                      <a:pt x="1007" y="313"/>
                    </a:lnTo>
                    <a:lnTo>
                      <a:pt x="1019" y="313"/>
                    </a:lnTo>
                    <a:lnTo>
                      <a:pt x="1019" y="324"/>
                    </a:lnTo>
                    <a:lnTo>
                      <a:pt x="1031" y="324"/>
                    </a:lnTo>
                    <a:lnTo>
                      <a:pt x="1044" y="324"/>
                    </a:lnTo>
                    <a:lnTo>
                      <a:pt x="1044" y="333"/>
                    </a:lnTo>
                    <a:lnTo>
                      <a:pt x="1044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69" y="313"/>
                    </a:lnTo>
                    <a:lnTo>
                      <a:pt x="1069" y="324"/>
                    </a:lnTo>
                    <a:lnTo>
                      <a:pt x="1081" y="324"/>
                    </a:lnTo>
                    <a:lnTo>
                      <a:pt x="1081" y="333"/>
                    </a:lnTo>
                    <a:lnTo>
                      <a:pt x="1094" y="333"/>
                    </a:lnTo>
                    <a:lnTo>
                      <a:pt x="1094" y="344"/>
                    </a:lnTo>
                    <a:lnTo>
                      <a:pt x="1094" y="353"/>
                    </a:lnTo>
                    <a:lnTo>
                      <a:pt x="1094" y="364"/>
                    </a:lnTo>
                    <a:lnTo>
                      <a:pt x="1094" y="374"/>
                    </a:lnTo>
                    <a:lnTo>
                      <a:pt x="1108" y="374"/>
                    </a:lnTo>
                    <a:lnTo>
                      <a:pt x="1108" y="384"/>
                    </a:lnTo>
                    <a:lnTo>
                      <a:pt x="1094" y="384"/>
                    </a:lnTo>
                    <a:lnTo>
                      <a:pt x="1094" y="393"/>
                    </a:lnTo>
                    <a:lnTo>
                      <a:pt x="1081" y="393"/>
                    </a:lnTo>
                    <a:lnTo>
                      <a:pt x="1081" y="404"/>
                    </a:lnTo>
                    <a:lnTo>
                      <a:pt x="1081" y="414"/>
                    </a:lnTo>
                    <a:lnTo>
                      <a:pt x="1094" y="414"/>
                    </a:lnTo>
                    <a:lnTo>
                      <a:pt x="1094" y="424"/>
                    </a:lnTo>
                    <a:lnTo>
                      <a:pt x="1094" y="414"/>
                    </a:lnTo>
                    <a:lnTo>
                      <a:pt x="1108" y="414"/>
                    </a:lnTo>
                    <a:lnTo>
                      <a:pt x="1108" y="424"/>
                    </a:lnTo>
                    <a:lnTo>
                      <a:pt x="1119" y="424"/>
                    </a:lnTo>
                    <a:lnTo>
                      <a:pt x="1132" y="424"/>
                    </a:lnTo>
                    <a:lnTo>
                      <a:pt x="1132" y="433"/>
                    </a:lnTo>
                    <a:lnTo>
                      <a:pt x="1132" y="444"/>
                    </a:lnTo>
                    <a:lnTo>
                      <a:pt x="1143" y="444"/>
                    </a:lnTo>
                    <a:lnTo>
                      <a:pt x="1157" y="444"/>
                    </a:lnTo>
                    <a:lnTo>
                      <a:pt x="1157" y="433"/>
                    </a:lnTo>
                    <a:lnTo>
                      <a:pt x="1170" y="433"/>
                    </a:lnTo>
                    <a:lnTo>
                      <a:pt x="1182" y="433"/>
                    </a:lnTo>
                    <a:lnTo>
                      <a:pt x="1182" y="444"/>
                    </a:lnTo>
                    <a:lnTo>
                      <a:pt x="1182" y="433"/>
                    </a:lnTo>
                    <a:lnTo>
                      <a:pt x="1195" y="433"/>
                    </a:lnTo>
                    <a:lnTo>
                      <a:pt x="1195" y="444"/>
                    </a:lnTo>
                    <a:lnTo>
                      <a:pt x="1195" y="433"/>
                    </a:lnTo>
                    <a:lnTo>
                      <a:pt x="1207" y="433"/>
                    </a:lnTo>
                    <a:lnTo>
                      <a:pt x="1207" y="424"/>
                    </a:lnTo>
                    <a:lnTo>
                      <a:pt x="1220" y="433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44" y="444"/>
                    </a:lnTo>
                    <a:lnTo>
                      <a:pt x="1258" y="444"/>
                    </a:lnTo>
                    <a:lnTo>
                      <a:pt x="1258" y="433"/>
                    </a:lnTo>
                    <a:lnTo>
                      <a:pt x="1258" y="444"/>
                    </a:lnTo>
                    <a:lnTo>
                      <a:pt x="1271" y="444"/>
                    </a:lnTo>
                    <a:lnTo>
                      <a:pt x="1258" y="444"/>
                    </a:lnTo>
                    <a:lnTo>
                      <a:pt x="1258" y="454"/>
                    </a:lnTo>
                    <a:lnTo>
                      <a:pt x="1271" y="45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96" y="444"/>
                    </a:lnTo>
                    <a:lnTo>
                      <a:pt x="1307" y="444"/>
                    </a:lnTo>
                    <a:lnTo>
                      <a:pt x="1321" y="444"/>
                    </a:lnTo>
                    <a:lnTo>
                      <a:pt x="1321" y="433"/>
                    </a:lnTo>
                    <a:lnTo>
                      <a:pt x="1333" y="433"/>
                    </a:lnTo>
                    <a:lnTo>
                      <a:pt x="1333" y="424"/>
                    </a:lnTo>
                    <a:lnTo>
                      <a:pt x="1345" y="424"/>
                    </a:lnTo>
                    <a:lnTo>
                      <a:pt x="1345" y="433"/>
                    </a:lnTo>
                    <a:lnTo>
                      <a:pt x="1358" y="433"/>
                    </a:lnTo>
                    <a:lnTo>
                      <a:pt x="1358" y="424"/>
                    </a:lnTo>
                    <a:lnTo>
                      <a:pt x="1370" y="424"/>
                    </a:lnTo>
                    <a:lnTo>
                      <a:pt x="1370" y="433"/>
                    </a:lnTo>
                    <a:lnTo>
                      <a:pt x="1370" y="424"/>
                    </a:lnTo>
                    <a:lnTo>
                      <a:pt x="1370" y="414"/>
                    </a:lnTo>
                    <a:lnTo>
                      <a:pt x="1370" y="424"/>
                    </a:lnTo>
                    <a:lnTo>
                      <a:pt x="1383" y="424"/>
                    </a:lnTo>
                    <a:lnTo>
                      <a:pt x="1383" y="414"/>
                    </a:lnTo>
                    <a:lnTo>
                      <a:pt x="1383" y="404"/>
                    </a:lnTo>
                    <a:lnTo>
                      <a:pt x="1397" y="393"/>
                    </a:lnTo>
                    <a:lnTo>
                      <a:pt x="1397" y="404"/>
                    </a:lnTo>
                    <a:lnTo>
                      <a:pt x="1397" y="393"/>
                    </a:lnTo>
                    <a:lnTo>
                      <a:pt x="1408" y="393"/>
                    </a:lnTo>
                    <a:lnTo>
                      <a:pt x="1408" y="384"/>
                    </a:lnTo>
                    <a:lnTo>
                      <a:pt x="1422" y="384"/>
                    </a:lnTo>
                    <a:lnTo>
                      <a:pt x="1422" y="393"/>
                    </a:lnTo>
                    <a:lnTo>
                      <a:pt x="1422" y="404"/>
                    </a:lnTo>
                    <a:lnTo>
                      <a:pt x="1408" y="404"/>
                    </a:lnTo>
                    <a:lnTo>
                      <a:pt x="1422" y="404"/>
                    </a:lnTo>
                    <a:lnTo>
                      <a:pt x="1433" y="404"/>
                    </a:lnTo>
                    <a:lnTo>
                      <a:pt x="1433" y="393"/>
                    </a:lnTo>
                    <a:lnTo>
                      <a:pt x="1433" y="404"/>
                    </a:lnTo>
                    <a:lnTo>
                      <a:pt x="1446" y="404"/>
                    </a:lnTo>
                    <a:lnTo>
                      <a:pt x="1459" y="404"/>
                    </a:lnTo>
                    <a:lnTo>
                      <a:pt x="1459" y="414"/>
                    </a:lnTo>
                    <a:lnTo>
                      <a:pt x="1459" y="424"/>
                    </a:lnTo>
                    <a:lnTo>
                      <a:pt x="1471" y="424"/>
                    </a:lnTo>
                    <a:lnTo>
                      <a:pt x="1471" y="414"/>
                    </a:lnTo>
                    <a:lnTo>
                      <a:pt x="1484" y="414"/>
                    </a:lnTo>
                    <a:lnTo>
                      <a:pt x="1484" y="424"/>
                    </a:lnTo>
                    <a:lnTo>
                      <a:pt x="1498" y="424"/>
                    </a:lnTo>
                    <a:lnTo>
                      <a:pt x="1498" y="433"/>
                    </a:lnTo>
                    <a:lnTo>
                      <a:pt x="1509" y="433"/>
                    </a:lnTo>
                    <a:lnTo>
                      <a:pt x="1509" y="424"/>
                    </a:lnTo>
                    <a:lnTo>
                      <a:pt x="1523" y="424"/>
                    </a:lnTo>
                    <a:lnTo>
                      <a:pt x="1534" y="424"/>
                    </a:lnTo>
                    <a:lnTo>
                      <a:pt x="1534" y="433"/>
                    </a:lnTo>
                    <a:lnTo>
                      <a:pt x="1547" y="433"/>
                    </a:lnTo>
                    <a:lnTo>
                      <a:pt x="1547" y="424"/>
                    </a:lnTo>
                    <a:lnTo>
                      <a:pt x="1560" y="424"/>
                    </a:lnTo>
                    <a:lnTo>
                      <a:pt x="1547" y="424"/>
                    </a:lnTo>
                    <a:lnTo>
                      <a:pt x="1547" y="414"/>
                    </a:lnTo>
                    <a:lnTo>
                      <a:pt x="1560" y="414"/>
                    </a:lnTo>
                    <a:lnTo>
                      <a:pt x="1571" y="414"/>
                    </a:lnTo>
                    <a:lnTo>
                      <a:pt x="1585" y="414"/>
                    </a:lnTo>
                    <a:lnTo>
                      <a:pt x="1585" y="404"/>
                    </a:lnTo>
                    <a:lnTo>
                      <a:pt x="1596" y="404"/>
                    </a:lnTo>
                    <a:lnTo>
                      <a:pt x="1610" y="404"/>
                    </a:lnTo>
                    <a:lnTo>
                      <a:pt x="1623" y="404"/>
                    </a:lnTo>
                    <a:lnTo>
                      <a:pt x="1623" y="414"/>
                    </a:lnTo>
                    <a:lnTo>
                      <a:pt x="1635" y="414"/>
                    </a:lnTo>
                    <a:lnTo>
                      <a:pt x="1635" y="424"/>
                    </a:lnTo>
                    <a:lnTo>
                      <a:pt x="1648" y="424"/>
                    </a:lnTo>
                    <a:lnTo>
                      <a:pt x="1660" y="424"/>
                    </a:lnTo>
                    <a:lnTo>
                      <a:pt x="1660" y="433"/>
                    </a:lnTo>
                    <a:lnTo>
                      <a:pt x="1672" y="433"/>
                    </a:lnTo>
                    <a:lnTo>
                      <a:pt x="1672" y="444"/>
                    </a:lnTo>
                    <a:lnTo>
                      <a:pt x="1672" y="454"/>
                    </a:lnTo>
                    <a:lnTo>
                      <a:pt x="1686" y="454"/>
                    </a:lnTo>
                    <a:lnTo>
                      <a:pt x="1686" y="444"/>
                    </a:lnTo>
                    <a:lnTo>
                      <a:pt x="1672" y="444"/>
                    </a:lnTo>
                    <a:lnTo>
                      <a:pt x="1686" y="444"/>
                    </a:lnTo>
                    <a:lnTo>
                      <a:pt x="1697" y="444"/>
                    </a:lnTo>
                    <a:lnTo>
                      <a:pt x="1697" y="454"/>
                    </a:lnTo>
                    <a:lnTo>
                      <a:pt x="1697" y="444"/>
                    </a:lnTo>
                    <a:lnTo>
                      <a:pt x="1711" y="444"/>
                    </a:lnTo>
                    <a:lnTo>
                      <a:pt x="1711" y="454"/>
                    </a:lnTo>
                    <a:lnTo>
                      <a:pt x="1722" y="465"/>
                    </a:lnTo>
                    <a:lnTo>
                      <a:pt x="1722" y="454"/>
                    </a:lnTo>
                    <a:lnTo>
                      <a:pt x="1736" y="454"/>
                    </a:lnTo>
                    <a:lnTo>
                      <a:pt x="1749" y="454"/>
                    </a:lnTo>
                    <a:lnTo>
                      <a:pt x="1749" y="465"/>
                    </a:lnTo>
                    <a:lnTo>
                      <a:pt x="1736" y="465"/>
                    </a:lnTo>
                    <a:lnTo>
                      <a:pt x="1736" y="475"/>
                    </a:lnTo>
                    <a:lnTo>
                      <a:pt x="1749" y="475"/>
                    </a:lnTo>
                    <a:lnTo>
                      <a:pt x="1749" y="465"/>
                    </a:lnTo>
                    <a:lnTo>
                      <a:pt x="1761" y="465"/>
                    </a:lnTo>
                    <a:lnTo>
                      <a:pt x="1761" y="475"/>
                    </a:lnTo>
                    <a:lnTo>
                      <a:pt x="1761" y="485"/>
                    </a:lnTo>
                    <a:lnTo>
                      <a:pt x="1773" y="485"/>
                    </a:lnTo>
                    <a:lnTo>
                      <a:pt x="1787" y="485"/>
                    </a:lnTo>
                    <a:lnTo>
                      <a:pt x="1787" y="496"/>
                    </a:lnTo>
                    <a:lnTo>
                      <a:pt x="1773" y="496"/>
                    </a:lnTo>
                    <a:lnTo>
                      <a:pt x="1787" y="496"/>
                    </a:lnTo>
                    <a:lnTo>
                      <a:pt x="1798" y="496"/>
                    </a:lnTo>
                    <a:lnTo>
                      <a:pt x="1798" y="485"/>
                    </a:lnTo>
                    <a:lnTo>
                      <a:pt x="1798" y="496"/>
                    </a:lnTo>
                    <a:lnTo>
                      <a:pt x="1798" y="505"/>
                    </a:lnTo>
                    <a:lnTo>
                      <a:pt x="1811" y="505"/>
                    </a:lnTo>
                    <a:lnTo>
                      <a:pt x="1773" y="545"/>
                    </a:lnTo>
                    <a:lnTo>
                      <a:pt x="1697" y="637"/>
                    </a:lnTo>
                    <a:lnTo>
                      <a:pt x="1697" y="646"/>
                    </a:lnTo>
                    <a:lnTo>
                      <a:pt x="1686" y="646"/>
                    </a:lnTo>
                    <a:lnTo>
                      <a:pt x="1686" y="6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BD456C7E-8F08-1F8E-2CCA-BAEA5CBFA453}"/>
                  </a:ext>
                </a:extLst>
              </p:cNvPr>
              <p:cNvSpPr/>
              <p:nvPr/>
            </p:nvSpPr>
            <p:spPr bwMode="auto">
              <a:xfrm>
                <a:off x="3841279" y="3772279"/>
                <a:ext cx="931862" cy="944562"/>
              </a:xfrm>
              <a:custGeom>
                <a:avLst/>
                <a:gdLst>
                  <a:gd name="T0" fmla="*/ 7933796 w 804"/>
                  <a:gd name="T1" fmla="*/ 57312305 h 650"/>
                  <a:gd name="T2" fmla="*/ 7933796 w 804"/>
                  <a:gd name="T3" fmla="*/ 57312305 h 650"/>
                  <a:gd name="T4" fmla="*/ 6346533 w 804"/>
                  <a:gd name="T5" fmla="*/ 57312305 h 650"/>
                  <a:gd name="T6" fmla="*/ 6346533 w 804"/>
                  <a:gd name="T7" fmla="*/ 57312305 h 650"/>
                  <a:gd name="T8" fmla="*/ 4760529 w 804"/>
                  <a:gd name="T9" fmla="*/ 55521547 h 650"/>
                  <a:gd name="T10" fmla="*/ 4760529 w 804"/>
                  <a:gd name="T11" fmla="*/ 55521547 h 650"/>
                  <a:gd name="T12" fmla="*/ 3173267 w 804"/>
                  <a:gd name="T13" fmla="*/ 51940032 h 650"/>
                  <a:gd name="T14" fmla="*/ 3173267 w 804"/>
                  <a:gd name="T15" fmla="*/ 51940032 h 650"/>
                  <a:gd name="T16" fmla="*/ 3173267 w 804"/>
                  <a:gd name="T17" fmla="*/ 51940032 h 650"/>
                  <a:gd name="T18" fmla="*/ 3173267 w 804"/>
                  <a:gd name="T19" fmla="*/ 50149274 h 650"/>
                  <a:gd name="T20" fmla="*/ 3173267 w 804"/>
                  <a:gd name="T21" fmla="*/ 51940032 h 650"/>
                  <a:gd name="T22" fmla="*/ 3173267 w 804"/>
                  <a:gd name="T23" fmla="*/ 50149274 h 650"/>
                  <a:gd name="T24" fmla="*/ 3173267 w 804"/>
                  <a:gd name="T25" fmla="*/ 50149274 h 650"/>
                  <a:gd name="T26" fmla="*/ 3173267 w 804"/>
                  <a:gd name="T27" fmla="*/ 44775661 h 650"/>
                  <a:gd name="T28" fmla="*/ 3173267 w 804"/>
                  <a:gd name="T29" fmla="*/ 42984893 h 650"/>
                  <a:gd name="T30" fmla="*/ 3173267 w 804"/>
                  <a:gd name="T31" fmla="*/ 41194135 h 650"/>
                  <a:gd name="T32" fmla="*/ 3173267 w 804"/>
                  <a:gd name="T33" fmla="*/ 41194135 h 650"/>
                  <a:gd name="T34" fmla="*/ 3173267 w 804"/>
                  <a:gd name="T35" fmla="*/ 39402039 h 650"/>
                  <a:gd name="T36" fmla="*/ 3173267 w 804"/>
                  <a:gd name="T37" fmla="*/ 37611281 h 650"/>
                  <a:gd name="T38" fmla="*/ 3173267 w 804"/>
                  <a:gd name="T39" fmla="*/ 37611281 h 650"/>
                  <a:gd name="T40" fmla="*/ 3173267 w 804"/>
                  <a:gd name="T41" fmla="*/ 34029765 h 650"/>
                  <a:gd name="T42" fmla="*/ 0 w 804"/>
                  <a:gd name="T43" fmla="*/ 30446911 h 650"/>
                  <a:gd name="T44" fmla="*/ 3173267 w 804"/>
                  <a:gd name="T45" fmla="*/ 28656153 h 650"/>
                  <a:gd name="T46" fmla="*/ 3173267 w 804"/>
                  <a:gd name="T47" fmla="*/ 26865395 h 650"/>
                  <a:gd name="T48" fmla="*/ 3173267 w 804"/>
                  <a:gd name="T49" fmla="*/ 23283879 h 650"/>
                  <a:gd name="T50" fmla="*/ 3173267 w 804"/>
                  <a:gd name="T51" fmla="*/ 21491777 h 650"/>
                  <a:gd name="T52" fmla="*/ 3173267 w 804"/>
                  <a:gd name="T53" fmla="*/ 17910261 h 650"/>
                  <a:gd name="T54" fmla="*/ 3173267 w 804"/>
                  <a:gd name="T55" fmla="*/ 17910261 h 650"/>
                  <a:gd name="T56" fmla="*/ 3173267 w 804"/>
                  <a:gd name="T57" fmla="*/ 17910261 h 650"/>
                  <a:gd name="T58" fmla="*/ 3173267 w 804"/>
                  <a:gd name="T59" fmla="*/ 17910261 h 650"/>
                  <a:gd name="T60" fmla="*/ 3173267 w 804"/>
                  <a:gd name="T61" fmla="*/ 17910261 h 650"/>
                  <a:gd name="T62" fmla="*/ 3173267 w 804"/>
                  <a:gd name="T63" fmla="*/ 16119503 h 650"/>
                  <a:gd name="T64" fmla="*/ 4760529 w 804"/>
                  <a:gd name="T65" fmla="*/ 14328746 h 650"/>
                  <a:gd name="T66" fmla="*/ 4760529 w 804"/>
                  <a:gd name="T67" fmla="*/ 10745889 h 650"/>
                  <a:gd name="T68" fmla="*/ 6346533 w 804"/>
                  <a:gd name="T69" fmla="*/ 8955131 h 650"/>
                  <a:gd name="T70" fmla="*/ 6346533 w 804"/>
                  <a:gd name="T71" fmla="*/ 5373614 h 650"/>
                  <a:gd name="T72" fmla="*/ 6346533 w 804"/>
                  <a:gd name="T73" fmla="*/ 5373614 h 650"/>
                  <a:gd name="T74" fmla="*/ 6346533 w 804"/>
                  <a:gd name="T75" fmla="*/ 5373614 h 650"/>
                  <a:gd name="T76" fmla="*/ 6346533 w 804"/>
                  <a:gd name="T77" fmla="*/ 7164373 h 650"/>
                  <a:gd name="T78" fmla="*/ 6346533 w 804"/>
                  <a:gd name="T79" fmla="*/ 17910261 h 650"/>
                  <a:gd name="T80" fmla="*/ 7933796 w 804"/>
                  <a:gd name="T81" fmla="*/ 19701019 h 650"/>
                  <a:gd name="T82" fmla="*/ 7933796 w 804"/>
                  <a:gd name="T83" fmla="*/ 21491777 h 650"/>
                  <a:gd name="T84" fmla="*/ 7933796 w 804"/>
                  <a:gd name="T85" fmla="*/ 21491777 h 650"/>
                  <a:gd name="T86" fmla="*/ 9519799 w 804"/>
                  <a:gd name="T87" fmla="*/ 17910261 h 650"/>
                  <a:gd name="T88" fmla="*/ 9519799 w 804"/>
                  <a:gd name="T89" fmla="*/ 17910261 h 650"/>
                  <a:gd name="T90" fmla="*/ 9519799 w 804"/>
                  <a:gd name="T91" fmla="*/ 17910261 h 650"/>
                  <a:gd name="T92" fmla="*/ 9519799 w 804"/>
                  <a:gd name="T93" fmla="*/ 17910261 h 650"/>
                  <a:gd name="T94" fmla="*/ 11107064 w 804"/>
                  <a:gd name="T95" fmla="*/ 17910261 h 650"/>
                  <a:gd name="T96" fmla="*/ 11107064 w 804"/>
                  <a:gd name="T97" fmla="*/ 21491777 h 650"/>
                  <a:gd name="T98" fmla="*/ 12693067 w 804"/>
                  <a:gd name="T99" fmla="*/ 34029765 h 650"/>
                  <a:gd name="T100" fmla="*/ 14280329 w 804"/>
                  <a:gd name="T101" fmla="*/ 44775661 h 650"/>
                  <a:gd name="T102" fmla="*/ 14280329 w 804"/>
                  <a:gd name="T103" fmla="*/ 46566419 h 650"/>
                  <a:gd name="T104" fmla="*/ 14280329 w 804"/>
                  <a:gd name="T105" fmla="*/ 48357177 h 650"/>
                  <a:gd name="T106" fmla="*/ 14280329 w 804"/>
                  <a:gd name="T107" fmla="*/ 50149274 h 650"/>
                  <a:gd name="T108" fmla="*/ 14280329 w 804"/>
                  <a:gd name="T109" fmla="*/ 50149274 h 650"/>
                  <a:gd name="T110" fmla="*/ 14280329 w 804"/>
                  <a:gd name="T111" fmla="*/ 51940032 h 650"/>
                  <a:gd name="T112" fmla="*/ 14280329 w 804"/>
                  <a:gd name="T113" fmla="*/ 51940032 h 650"/>
                  <a:gd name="T114" fmla="*/ 12693067 w 804"/>
                  <a:gd name="T115" fmla="*/ 57312305 h 6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4"/>
                  <a:gd name="T175" fmla="*/ 0 h 650"/>
                  <a:gd name="T176" fmla="*/ 804 w 804"/>
                  <a:gd name="T177" fmla="*/ 650 h 6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4" h="650">
                    <a:moveTo>
                      <a:pt x="591" y="650"/>
                    </a:moveTo>
                    <a:lnTo>
                      <a:pt x="509" y="620"/>
                    </a:lnTo>
                    <a:lnTo>
                      <a:pt x="497" y="620"/>
                    </a:lnTo>
                    <a:lnTo>
                      <a:pt x="425" y="600"/>
                    </a:lnTo>
                    <a:lnTo>
                      <a:pt x="425" y="591"/>
                    </a:lnTo>
                    <a:lnTo>
                      <a:pt x="415" y="591"/>
                    </a:lnTo>
                    <a:lnTo>
                      <a:pt x="402" y="591"/>
                    </a:lnTo>
                    <a:lnTo>
                      <a:pt x="402" y="600"/>
                    </a:lnTo>
                    <a:lnTo>
                      <a:pt x="389" y="600"/>
                    </a:lnTo>
                    <a:lnTo>
                      <a:pt x="389" y="591"/>
                    </a:lnTo>
                    <a:lnTo>
                      <a:pt x="379" y="591"/>
                    </a:lnTo>
                    <a:lnTo>
                      <a:pt x="366" y="591"/>
                    </a:lnTo>
                    <a:lnTo>
                      <a:pt x="356" y="600"/>
                    </a:lnTo>
                    <a:lnTo>
                      <a:pt x="356" y="591"/>
                    </a:lnTo>
                    <a:lnTo>
                      <a:pt x="343" y="600"/>
                    </a:lnTo>
                    <a:lnTo>
                      <a:pt x="343" y="591"/>
                    </a:lnTo>
                    <a:lnTo>
                      <a:pt x="331" y="591"/>
                    </a:lnTo>
                    <a:lnTo>
                      <a:pt x="320" y="591"/>
                    </a:lnTo>
                    <a:lnTo>
                      <a:pt x="320" y="580"/>
                    </a:lnTo>
                    <a:lnTo>
                      <a:pt x="307" y="580"/>
                    </a:lnTo>
                    <a:lnTo>
                      <a:pt x="297" y="580"/>
                    </a:lnTo>
                    <a:lnTo>
                      <a:pt x="284" y="580"/>
                    </a:lnTo>
                    <a:lnTo>
                      <a:pt x="272" y="580"/>
                    </a:lnTo>
                    <a:lnTo>
                      <a:pt x="261" y="580"/>
                    </a:lnTo>
                    <a:lnTo>
                      <a:pt x="261" y="569"/>
                    </a:lnTo>
                    <a:lnTo>
                      <a:pt x="248" y="569"/>
                    </a:lnTo>
                    <a:lnTo>
                      <a:pt x="238" y="569"/>
                    </a:lnTo>
                    <a:lnTo>
                      <a:pt x="238" y="560"/>
                    </a:lnTo>
                    <a:lnTo>
                      <a:pt x="225" y="560"/>
                    </a:lnTo>
                    <a:lnTo>
                      <a:pt x="225" y="549"/>
                    </a:lnTo>
                    <a:lnTo>
                      <a:pt x="213" y="549"/>
                    </a:lnTo>
                    <a:lnTo>
                      <a:pt x="213" y="560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02" y="540"/>
                    </a:lnTo>
                    <a:lnTo>
                      <a:pt x="202" y="549"/>
                    </a:lnTo>
                    <a:lnTo>
                      <a:pt x="189" y="549"/>
                    </a:lnTo>
                    <a:lnTo>
                      <a:pt x="189" y="540"/>
                    </a:lnTo>
                    <a:lnTo>
                      <a:pt x="177" y="540"/>
                    </a:lnTo>
                    <a:lnTo>
                      <a:pt x="166" y="540"/>
                    </a:lnTo>
                    <a:lnTo>
                      <a:pt x="154" y="540"/>
                    </a:lnTo>
                    <a:lnTo>
                      <a:pt x="154" y="549"/>
                    </a:lnTo>
                    <a:lnTo>
                      <a:pt x="154" y="540"/>
                    </a:lnTo>
                    <a:lnTo>
                      <a:pt x="143" y="540"/>
                    </a:lnTo>
                    <a:lnTo>
                      <a:pt x="143" y="529"/>
                    </a:lnTo>
                    <a:lnTo>
                      <a:pt x="130" y="529"/>
                    </a:lnTo>
                    <a:lnTo>
                      <a:pt x="130" y="520"/>
                    </a:lnTo>
                    <a:lnTo>
                      <a:pt x="118" y="520"/>
                    </a:lnTo>
                    <a:lnTo>
                      <a:pt x="107" y="520"/>
                    </a:lnTo>
                    <a:lnTo>
                      <a:pt x="95" y="520"/>
                    </a:lnTo>
                    <a:lnTo>
                      <a:pt x="95" y="509"/>
                    </a:lnTo>
                    <a:lnTo>
                      <a:pt x="95" y="500"/>
                    </a:lnTo>
                    <a:lnTo>
                      <a:pt x="95" y="490"/>
                    </a:lnTo>
                    <a:lnTo>
                      <a:pt x="83" y="490"/>
                    </a:lnTo>
                    <a:lnTo>
                      <a:pt x="83" y="480"/>
                    </a:lnTo>
                    <a:lnTo>
                      <a:pt x="71" y="480"/>
                    </a:lnTo>
                    <a:lnTo>
                      <a:pt x="71" y="469"/>
                    </a:lnTo>
                    <a:lnTo>
                      <a:pt x="83" y="460"/>
                    </a:lnTo>
                    <a:lnTo>
                      <a:pt x="95" y="460"/>
                    </a:lnTo>
                    <a:lnTo>
                      <a:pt x="95" y="449"/>
                    </a:lnTo>
                    <a:lnTo>
                      <a:pt x="95" y="440"/>
                    </a:lnTo>
                    <a:lnTo>
                      <a:pt x="107" y="440"/>
                    </a:lnTo>
                    <a:lnTo>
                      <a:pt x="95" y="440"/>
                    </a:lnTo>
                    <a:lnTo>
                      <a:pt x="83" y="440"/>
                    </a:lnTo>
                    <a:lnTo>
                      <a:pt x="83" y="430"/>
                    </a:lnTo>
                    <a:lnTo>
                      <a:pt x="71" y="430"/>
                    </a:lnTo>
                    <a:lnTo>
                      <a:pt x="71" y="440"/>
                    </a:lnTo>
                    <a:lnTo>
                      <a:pt x="71" y="430"/>
                    </a:lnTo>
                    <a:lnTo>
                      <a:pt x="59" y="430"/>
                    </a:lnTo>
                    <a:lnTo>
                      <a:pt x="71" y="420"/>
                    </a:lnTo>
                    <a:lnTo>
                      <a:pt x="59" y="420"/>
                    </a:lnTo>
                    <a:lnTo>
                      <a:pt x="71" y="420"/>
                    </a:lnTo>
                    <a:lnTo>
                      <a:pt x="71" y="409"/>
                    </a:lnTo>
                    <a:lnTo>
                      <a:pt x="71" y="400"/>
                    </a:lnTo>
                    <a:lnTo>
                      <a:pt x="59" y="400"/>
                    </a:lnTo>
                    <a:lnTo>
                      <a:pt x="48" y="400"/>
                    </a:lnTo>
                    <a:lnTo>
                      <a:pt x="36" y="400"/>
                    </a:lnTo>
                    <a:lnTo>
                      <a:pt x="24" y="400"/>
                    </a:lnTo>
                    <a:lnTo>
                      <a:pt x="24" y="390"/>
                    </a:lnTo>
                    <a:lnTo>
                      <a:pt x="24" y="380"/>
                    </a:lnTo>
                    <a:lnTo>
                      <a:pt x="12" y="380"/>
                    </a:lnTo>
                    <a:lnTo>
                      <a:pt x="12" y="370"/>
                    </a:lnTo>
                    <a:lnTo>
                      <a:pt x="12" y="359"/>
                    </a:lnTo>
                    <a:lnTo>
                      <a:pt x="0" y="349"/>
                    </a:lnTo>
                    <a:lnTo>
                      <a:pt x="0" y="339"/>
                    </a:lnTo>
                    <a:lnTo>
                      <a:pt x="0" y="330"/>
                    </a:lnTo>
                    <a:lnTo>
                      <a:pt x="12" y="330"/>
                    </a:lnTo>
                    <a:lnTo>
                      <a:pt x="12" y="319"/>
                    </a:lnTo>
                    <a:lnTo>
                      <a:pt x="12" y="310"/>
                    </a:lnTo>
                    <a:lnTo>
                      <a:pt x="24" y="310"/>
                    </a:lnTo>
                    <a:lnTo>
                      <a:pt x="24" y="299"/>
                    </a:lnTo>
                    <a:lnTo>
                      <a:pt x="24" y="290"/>
                    </a:lnTo>
                    <a:lnTo>
                      <a:pt x="24" y="279"/>
                    </a:lnTo>
                    <a:lnTo>
                      <a:pt x="36" y="279"/>
                    </a:lnTo>
                    <a:lnTo>
                      <a:pt x="36" y="270"/>
                    </a:lnTo>
                    <a:lnTo>
                      <a:pt x="36" y="259"/>
                    </a:lnTo>
                    <a:lnTo>
                      <a:pt x="48" y="259"/>
                    </a:lnTo>
                    <a:lnTo>
                      <a:pt x="48" y="250"/>
                    </a:lnTo>
                    <a:lnTo>
                      <a:pt x="48" y="239"/>
                    </a:lnTo>
                    <a:lnTo>
                      <a:pt x="48" y="230"/>
                    </a:lnTo>
                    <a:lnTo>
                      <a:pt x="59" y="230"/>
                    </a:lnTo>
                    <a:lnTo>
                      <a:pt x="59" y="220"/>
                    </a:lnTo>
                    <a:lnTo>
                      <a:pt x="48" y="220"/>
                    </a:lnTo>
                    <a:lnTo>
                      <a:pt x="48" y="210"/>
                    </a:lnTo>
                    <a:lnTo>
                      <a:pt x="48" y="199"/>
                    </a:lnTo>
                    <a:lnTo>
                      <a:pt x="59" y="199"/>
                    </a:lnTo>
                    <a:lnTo>
                      <a:pt x="71" y="199"/>
                    </a:lnTo>
                    <a:lnTo>
                      <a:pt x="83" y="199"/>
                    </a:lnTo>
                    <a:lnTo>
                      <a:pt x="95" y="199"/>
                    </a:lnTo>
                    <a:lnTo>
                      <a:pt x="95" y="190"/>
                    </a:lnTo>
                    <a:lnTo>
                      <a:pt x="107" y="190"/>
                    </a:lnTo>
                    <a:lnTo>
                      <a:pt x="107" y="199"/>
                    </a:lnTo>
                    <a:lnTo>
                      <a:pt x="118" y="199"/>
                    </a:lnTo>
                    <a:lnTo>
                      <a:pt x="130" y="199"/>
                    </a:lnTo>
                    <a:lnTo>
                      <a:pt x="143" y="199"/>
                    </a:lnTo>
                    <a:lnTo>
                      <a:pt x="154" y="199"/>
                    </a:lnTo>
                    <a:lnTo>
                      <a:pt x="166" y="199"/>
                    </a:lnTo>
                    <a:lnTo>
                      <a:pt x="177" y="199"/>
                    </a:lnTo>
                    <a:lnTo>
                      <a:pt x="189" y="199"/>
                    </a:lnTo>
                    <a:lnTo>
                      <a:pt x="202" y="199"/>
                    </a:lnTo>
                    <a:lnTo>
                      <a:pt x="213" y="199"/>
                    </a:lnTo>
                    <a:lnTo>
                      <a:pt x="225" y="199"/>
                    </a:lnTo>
                    <a:lnTo>
                      <a:pt x="238" y="199"/>
                    </a:lnTo>
                    <a:lnTo>
                      <a:pt x="238" y="190"/>
                    </a:lnTo>
                    <a:lnTo>
                      <a:pt x="248" y="179"/>
                    </a:lnTo>
                    <a:lnTo>
                      <a:pt x="248" y="170"/>
                    </a:lnTo>
                    <a:lnTo>
                      <a:pt x="248" y="160"/>
                    </a:lnTo>
                    <a:lnTo>
                      <a:pt x="261" y="160"/>
                    </a:lnTo>
                    <a:lnTo>
                      <a:pt x="261" y="150"/>
                    </a:lnTo>
                    <a:lnTo>
                      <a:pt x="261" y="139"/>
                    </a:lnTo>
                    <a:lnTo>
                      <a:pt x="272" y="129"/>
                    </a:lnTo>
                    <a:lnTo>
                      <a:pt x="272" y="120"/>
                    </a:lnTo>
                    <a:lnTo>
                      <a:pt x="284" y="120"/>
                    </a:lnTo>
                    <a:lnTo>
                      <a:pt x="284" y="109"/>
                    </a:lnTo>
                    <a:lnTo>
                      <a:pt x="297" y="109"/>
                    </a:lnTo>
                    <a:lnTo>
                      <a:pt x="307" y="109"/>
                    </a:lnTo>
                    <a:lnTo>
                      <a:pt x="307" y="100"/>
                    </a:lnTo>
                    <a:lnTo>
                      <a:pt x="320" y="100"/>
                    </a:lnTo>
                    <a:lnTo>
                      <a:pt x="320" y="89"/>
                    </a:lnTo>
                    <a:lnTo>
                      <a:pt x="331" y="89"/>
                    </a:lnTo>
                    <a:lnTo>
                      <a:pt x="331" y="79"/>
                    </a:lnTo>
                    <a:lnTo>
                      <a:pt x="343" y="69"/>
                    </a:lnTo>
                    <a:lnTo>
                      <a:pt x="343" y="60"/>
                    </a:lnTo>
                    <a:lnTo>
                      <a:pt x="343" y="49"/>
                    </a:lnTo>
                    <a:lnTo>
                      <a:pt x="343" y="40"/>
                    </a:lnTo>
                    <a:lnTo>
                      <a:pt x="356" y="29"/>
                    </a:lnTo>
                    <a:lnTo>
                      <a:pt x="366" y="29"/>
                    </a:lnTo>
                    <a:lnTo>
                      <a:pt x="366" y="20"/>
                    </a:lnTo>
                    <a:lnTo>
                      <a:pt x="379" y="20"/>
                    </a:lnTo>
                    <a:lnTo>
                      <a:pt x="379" y="9"/>
                    </a:lnTo>
                    <a:lnTo>
                      <a:pt x="379" y="0"/>
                    </a:lnTo>
                    <a:lnTo>
                      <a:pt x="389" y="0"/>
                    </a:lnTo>
                    <a:lnTo>
                      <a:pt x="389" y="20"/>
                    </a:lnTo>
                    <a:lnTo>
                      <a:pt x="389" y="89"/>
                    </a:lnTo>
                    <a:lnTo>
                      <a:pt x="389" y="129"/>
                    </a:lnTo>
                    <a:lnTo>
                      <a:pt x="389" y="150"/>
                    </a:lnTo>
                    <a:lnTo>
                      <a:pt x="389" y="210"/>
                    </a:lnTo>
                    <a:lnTo>
                      <a:pt x="389" y="199"/>
                    </a:lnTo>
                    <a:lnTo>
                      <a:pt x="402" y="199"/>
                    </a:lnTo>
                    <a:lnTo>
                      <a:pt x="415" y="199"/>
                    </a:lnTo>
                    <a:lnTo>
                      <a:pt x="415" y="21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38" y="220"/>
                    </a:lnTo>
                    <a:lnTo>
                      <a:pt x="448" y="220"/>
                    </a:lnTo>
                    <a:lnTo>
                      <a:pt x="461" y="220"/>
                    </a:lnTo>
                    <a:lnTo>
                      <a:pt x="473" y="220"/>
                    </a:lnTo>
                    <a:lnTo>
                      <a:pt x="484" y="220"/>
                    </a:lnTo>
                    <a:lnTo>
                      <a:pt x="484" y="210"/>
                    </a:lnTo>
                    <a:lnTo>
                      <a:pt x="497" y="210"/>
                    </a:lnTo>
                    <a:lnTo>
                      <a:pt x="509" y="210"/>
                    </a:lnTo>
                    <a:lnTo>
                      <a:pt x="509" y="199"/>
                    </a:lnTo>
                    <a:lnTo>
                      <a:pt x="520" y="199"/>
                    </a:lnTo>
                    <a:lnTo>
                      <a:pt x="532" y="199"/>
                    </a:lnTo>
                    <a:lnTo>
                      <a:pt x="532" y="190"/>
                    </a:lnTo>
                    <a:lnTo>
                      <a:pt x="532" y="199"/>
                    </a:lnTo>
                    <a:lnTo>
                      <a:pt x="543" y="199"/>
                    </a:lnTo>
                    <a:lnTo>
                      <a:pt x="543" y="190"/>
                    </a:lnTo>
                    <a:lnTo>
                      <a:pt x="543" y="199"/>
                    </a:lnTo>
                    <a:lnTo>
                      <a:pt x="556" y="199"/>
                    </a:lnTo>
                    <a:lnTo>
                      <a:pt x="568" y="199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91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27" y="220"/>
                    </a:lnTo>
                    <a:lnTo>
                      <a:pt x="661" y="270"/>
                    </a:lnTo>
                    <a:lnTo>
                      <a:pt x="686" y="299"/>
                    </a:lnTo>
                    <a:lnTo>
                      <a:pt x="709" y="339"/>
                    </a:lnTo>
                    <a:lnTo>
                      <a:pt x="733" y="370"/>
                    </a:lnTo>
                    <a:lnTo>
                      <a:pt x="733" y="380"/>
                    </a:lnTo>
                    <a:lnTo>
                      <a:pt x="745" y="390"/>
                    </a:lnTo>
                    <a:lnTo>
                      <a:pt x="745" y="400"/>
                    </a:lnTo>
                    <a:lnTo>
                      <a:pt x="804" y="49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490"/>
                    </a:lnTo>
                    <a:lnTo>
                      <a:pt x="791" y="50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509"/>
                    </a:lnTo>
                    <a:lnTo>
                      <a:pt x="781" y="509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91" y="529"/>
                    </a:lnTo>
                    <a:lnTo>
                      <a:pt x="781" y="529"/>
                    </a:lnTo>
                    <a:lnTo>
                      <a:pt x="781" y="540"/>
                    </a:lnTo>
                    <a:lnTo>
                      <a:pt x="781" y="529"/>
                    </a:lnTo>
                    <a:lnTo>
                      <a:pt x="768" y="529"/>
                    </a:lnTo>
                    <a:lnTo>
                      <a:pt x="768" y="540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56" y="560"/>
                    </a:lnTo>
                    <a:lnTo>
                      <a:pt x="756" y="569"/>
                    </a:lnTo>
                    <a:lnTo>
                      <a:pt x="756" y="580"/>
                    </a:lnTo>
                    <a:lnTo>
                      <a:pt x="733" y="591"/>
                    </a:lnTo>
                    <a:lnTo>
                      <a:pt x="720" y="591"/>
                    </a:lnTo>
                    <a:lnTo>
                      <a:pt x="615" y="640"/>
                    </a:lnTo>
                    <a:lnTo>
                      <a:pt x="591" y="65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6BB376DF-3FCF-AB5A-7E2D-083A42D2D926}"/>
                  </a:ext>
                </a:extLst>
              </p:cNvPr>
              <p:cNvSpPr/>
              <p:nvPr/>
            </p:nvSpPr>
            <p:spPr bwMode="auto">
              <a:xfrm>
                <a:off x="4044480" y="5407404"/>
                <a:ext cx="396875" cy="501650"/>
              </a:xfrm>
              <a:custGeom>
                <a:avLst/>
                <a:gdLst>
                  <a:gd name="T0" fmla="*/ 3149379 w 344"/>
                  <a:gd name="T1" fmla="*/ 30267321 h 345"/>
                  <a:gd name="T2" fmla="*/ 3149379 w 344"/>
                  <a:gd name="T3" fmla="*/ 30267321 h 345"/>
                  <a:gd name="T4" fmla="*/ 3149379 w 344"/>
                  <a:gd name="T5" fmla="*/ 28487205 h 345"/>
                  <a:gd name="T6" fmla="*/ 3149379 w 344"/>
                  <a:gd name="T7" fmla="*/ 26707089 h 345"/>
                  <a:gd name="T8" fmla="*/ 3149379 w 344"/>
                  <a:gd name="T9" fmla="*/ 24926973 h 345"/>
                  <a:gd name="T10" fmla="*/ 3149379 w 344"/>
                  <a:gd name="T11" fmla="*/ 23145522 h 345"/>
                  <a:gd name="T12" fmla="*/ 0 w 344"/>
                  <a:gd name="T13" fmla="*/ 21365401 h 345"/>
                  <a:gd name="T14" fmla="*/ 3149379 w 344"/>
                  <a:gd name="T15" fmla="*/ 19585285 h 345"/>
                  <a:gd name="T16" fmla="*/ 3149379 w 344"/>
                  <a:gd name="T17" fmla="*/ 17805169 h 345"/>
                  <a:gd name="T18" fmla="*/ 3149379 w 344"/>
                  <a:gd name="T19" fmla="*/ 17805169 h 345"/>
                  <a:gd name="T20" fmla="*/ 3149379 w 344"/>
                  <a:gd name="T21" fmla="*/ 16023718 h 345"/>
                  <a:gd name="T22" fmla="*/ 3149379 w 344"/>
                  <a:gd name="T23" fmla="*/ 14243602 h 345"/>
                  <a:gd name="T24" fmla="*/ 3149379 w 344"/>
                  <a:gd name="T25" fmla="*/ 14243602 h 345"/>
                  <a:gd name="T26" fmla="*/ 3149379 w 344"/>
                  <a:gd name="T27" fmla="*/ 12463486 h 345"/>
                  <a:gd name="T28" fmla="*/ 3149379 w 344"/>
                  <a:gd name="T29" fmla="*/ 10683368 h 345"/>
                  <a:gd name="T30" fmla="*/ 3149379 w 344"/>
                  <a:gd name="T31" fmla="*/ 7121801 h 345"/>
                  <a:gd name="T32" fmla="*/ 3149379 w 344"/>
                  <a:gd name="T33" fmla="*/ 8901917 h 345"/>
                  <a:gd name="T34" fmla="*/ 3149379 w 344"/>
                  <a:gd name="T35" fmla="*/ 7121801 h 345"/>
                  <a:gd name="T36" fmla="*/ 3149379 w 344"/>
                  <a:gd name="T37" fmla="*/ 5341684 h 345"/>
                  <a:gd name="T38" fmla="*/ 3149379 w 344"/>
                  <a:gd name="T39" fmla="*/ 5341684 h 345"/>
                  <a:gd name="T40" fmla="*/ 3149379 w 344"/>
                  <a:gd name="T41" fmla="*/ 5341684 h 345"/>
                  <a:gd name="T42" fmla="*/ 3149379 w 344"/>
                  <a:gd name="T43" fmla="*/ 5341684 h 345"/>
                  <a:gd name="T44" fmla="*/ 3149379 w 344"/>
                  <a:gd name="T45" fmla="*/ 5341684 h 345"/>
                  <a:gd name="T46" fmla="*/ 3149379 w 344"/>
                  <a:gd name="T47" fmla="*/ 5341684 h 345"/>
                  <a:gd name="T48" fmla="*/ 3149379 w 344"/>
                  <a:gd name="T49" fmla="*/ 5341684 h 345"/>
                  <a:gd name="T50" fmla="*/ 3149379 w 344"/>
                  <a:gd name="T51" fmla="*/ 5341684 h 345"/>
                  <a:gd name="T52" fmla="*/ 3149379 w 344"/>
                  <a:gd name="T53" fmla="*/ 0 h 345"/>
                  <a:gd name="T54" fmla="*/ 3149379 w 344"/>
                  <a:gd name="T55" fmla="*/ 5341684 h 345"/>
                  <a:gd name="T56" fmla="*/ 3149379 w 344"/>
                  <a:gd name="T57" fmla="*/ 5341684 h 345"/>
                  <a:gd name="T58" fmla="*/ 3149379 w 344"/>
                  <a:gd name="T59" fmla="*/ 5341684 h 345"/>
                  <a:gd name="T60" fmla="*/ 3149379 w 344"/>
                  <a:gd name="T61" fmla="*/ 5341684 h 345"/>
                  <a:gd name="T62" fmla="*/ 3149379 w 344"/>
                  <a:gd name="T63" fmla="*/ 5341684 h 345"/>
                  <a:gd name="T64" fmla="*/ 3149379 w 344"/>
                  <a:gd name="T65" fmla="*/ 7121801 h 345"/>
                  <a:gd name="T66" fmla="*/ 3149379 w 344"/>
                  <a:gd name="T67" fmla="*/ 7121801 h 345"/>
                  <a:gd name="T68" fmla="*/ 3149379 w 344"/>
                  <a:gd name="T69" fmla="*/ 8901917 h 345"/>
                  <a:gd name="T70" fmla="*/ 4723440 w 344"/>
                  <a:gd name="T71" fmla="*/ 10683368 h 345"/>
                  <a:gd name="T72" fmla="*/ 4723440 w 344"/>
                  <a:gd name="T73" fmla="*/ 12463486 h 345"/>
                  <a:gd name="T74" fmla="*/ 4723440 w 344"/>
                  <a:gd name="T75" fmla="*/ 14243602 h 345"/>
                  <a:gd name="T76" fmla="*/ 4723440 w 344"/>
                  <a:gd name="T77" fmla="*/ 14243602 h 345"/>
                  <a:gd name="T78" fmla="*/ 4723440 w 344"/>
                  <a:gd name="T79" fmla="*/ 16023718 h 345"/>
                  <a:gd name="T80" fmla="*/ 4723440 w 344"/>
                  <a:gd name="T81" fmla="*/ 17805169 h 345"/>
                  <a:gd name="T82" fmla="*/ 3149379 w 344"/>
                  <a:gd name="T83" fmla="*/ 16023718 h 345"/>
                  <a:gd name="T84" fmla="*/ 3149379 w 344"/>
                  <a:gd name="T85" fmla="*/ 14243602 h 345"/>
                  <a:gd name="T86" fmla="*/ 3149379 w 344"/>
                  <a:gd name="T87" fmla="*/ 14243602 h 345"/>
                  <a:gd name="T88" fmla="*/ 3149379 w 344"/>
                  <a:gd name="T89" fmla="*/ 16023718 h 345"/>
                  <a:gd name="T90" fmla="*/ 3149379 w 344"/>
                  <a:gd name="T91" fmla="*/ 16023718 h 345"/>
                  <a:gd name="T92" fmla="*/ 3149379 w 344"/>
                  <a:gd name="T93" fmla="*/ 17805169 h 345"/>
                  <a:gd name="T94" fmla="*/ 3149379 w 344"/>
                  <a:gd name="T95" fmla="*/ 17805169 h 345"/>
                  <a:gd name="T96" fmla="*/ 3149379 w 344"/>
                  <a:gd name="T97" fmla="*/ 19585285 h 345"/>
                  <a:gd name="T98" fmla="*/ 3149379 w 344"/>
                  <a:gd name="T99" fmla="*/ 19585285 h 345"/>
                  <a:gd name="T100" fmla="*/ 3149379 w 344"/>
                  <a:gd name="T101" fmla="*/ 23145522 h 345"/>
                  <a:gd name="T102" fmla="*/ 3149379 w 344"/>
                  <a:gd name="T103" fmla="*/ 23145522 h 345"/>
                  <a:gd name="T104" fmla="*/ 3149379 w 344"/>
                  <a:gd name="T105" fmla="*/ 26707089 h 345"/>
                  <a:gd name="T106" fmla="*/ 3149379 w 344"/>
                  <a:gd name="T107" fmla="*/ 26707089 h 345"/>
                  <a:gd name="T108" fmla="*/ 3149379 w 344"/>
                  <a:gd name="T109" fmla="*/ 28487205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4"/>
                  <a:gd name="T166" fmla="*/ 0 h 345"/>
                  <a:gd name="T167" fmla="*/ 344 w 344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4" h="345">
                    <a:moveTo>
                      <a:pt x="90" y="325"/>
                    </a:moveTo>
                    <a:lnTo>
                      <a:pt x="90" y="336"/>
                    </a:lnTo>
                    <a:lnTo>
                      <a:pt x="77" y="345"/>
                    </a:lnTo>
                    <a:lnTo>
                      <a:pt x="65" y="345"/>
                    </a:lnTo>
                    <a:lnTo>
                      <a:pt x="65" y="336"/>
                    </a:lnTo>
                    <a:lnTo>
                      <a:pt x="52" y="336"/>
                    </a:lnTo>
                    <a:lnTo>
                      <a:pt x="52" y="325"/>
                    </a:lnTo>
                    <a:lnTo>
                      <a:pt x="39" y="325"/>
                    </a:lnTo>
                    <a:lnTo>
                      <a:pt x="27" y="325"/>
                    </a:lnTo>
                    <a:lnTo>
                      <a:pt x="27" y="314"/>
                    </a:lnTo>
                    <a:lnTo>
                      <a:pt x="39" y="314"/>
                    </a:lnTo>
                    <a:lnTo>
                      <a:pt x="39" y="305"/>
                    </a:lnTo>
                    <a:lnTo>
                      <a:pt x="27" y="305"/>
                    </a:lnTo>
                    <a:lnTo>
                      <a:pt x="27" y="294"/>
                    </a:lnTo>
                    <a:lnTo>
                      <a:pt x="27" y="284"/>
                    </a:lnTo>
                    <a:lnTo>
                      <a:pt x="27" y="273"/>
                    </a:lnTo>
                    <a:lnTo>
                      <a:pt x="27" y="264"/>
                    </a:lnTo>
                    <a:lnTo>
                      <a:pt x="14" y="264"/>
                    </a:lnTo>
                    <a:lnTo>
                      <a:pt x="14" y="254"/>
                    </a:lnTo>
                    <a:lnTo>
                      <a:pt x="0" y="254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4" y="233"/>
                    </a:lnTo>
                    <a:lnTo>
                      <a:pt x="27" y="233"/>
                    </a:lnTo>
                    <a:lnTo>
                      <a:pt x="27" y="224"/>
                    </a:lnTo>
                    <a:lnTo>
                      <a:pt x="39" y="224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27" y="193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72"/>
                    </a:lnTo>
                    <a:lnTo>
                      <a:pt x="14" y="163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27" y="142"/>
                    </a:lnTo>
                    <a:lnTo>
                      <a:pt x="39" y="142"/>
                    </a:lnTo>
                    <a:lnTo>
                      <a:pt x="52" y="142"/>
                    </a:lnTo>
                    <a:lnTo>
                      <a:pt x="52" y="132"/>
                    </a:lnTo>
                    <a:lnTo>
                      <a:pt x="52" y="123"/>
                    </a:lnTo>
                    <a:lnTo>
                      <a:pt x="52" y="112"/>
                    </a:lnTo>
                    <a:lnTo>
                      <a:pt x="65" y="112"/>
                    </a:lnTo>
                    <a:lnTo>
                      <a:pt x="65" y="102"/>
                    </a:lnTo>
                    <a:lnTo>
                      <a:pt x="65" y="91"/>
                    </a:lnTo>
                    <a:lnTo>
                      <a:pt x="77" y="91"/>
                    </a:lnTo>
                    <a:lnTo>
                      <a:pt x="90" y="91"/>
                    </a:lnTo>
                    <a:lnTo>
                      <a:pt x="102" y="91"/>
                    </a:lnTo>
                    <a:lnTo>
                      <a:pt x="102" y="102"/>
                    </a:lnTo>
                    <a:lnTo>
                      <a:pt x="115" y="102"/>
                    </a:lnTo>
                    <a:lnTo>
                      <a:pt x="129" y="102"/>
                    </a:lnTo>
                    <a:lnTo>
                      <a:pt x="129" y="91"/>
                    </a:lnTo>
                    <a:lnTo>
                      <a:pt x="129" y="81"/>
                    </a:lnTo>
                    <a:lnTo>
                      <a:pt x="129" y="72"/>
                    </a:lnTo>
                    <a:lnTo>
                      <a:pt x="115" y="72"/>
                    </a:lnTo>
                    <a:lnTo>
                      <a:pt x="115" y="60"/>
                    </a:lnTo>
                    <a:lnTo>
                      <a:pt x="129" y="60"/>
                    </a:lnTo>
                    <a:lnTo>
                      <a:pt x="129" y="72"/>
                    </a:lnTo>
                    <a:lnTo>
                      <a:pt x="129" y="60"/>
                    </a:lnTo>
                    <a:lnTo>
                      <a:pt x="141" y="60"/>
                    </a:lnTo>
                    <a:lnTo>
                      <a:pt x="154" y="60"/>
                    </a:lnTo>
                    <a:lnTo>
                      <a:pt x="154" y="51"/>
                    </a:lnTo>
                    <a:lnTo>
                      <a:pt x="154" y="40"/>
                    </a:lnTo>
                    <a:lnTo>
                      <a:pt x="141" y="40"/>
                    </a:lnTo>
                    <a:lnTo>
                      <a:pt x="154" y="40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41" y="20"/>
                    </a:lnTo>
                    <a:lnTo>
                      <a:pt x="154" y="20"/>
                    </a:lnTo>
                    <a:lnTo>
                      <a:pt x="166" y="20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54" y="0"/>
                    </a:lnTo>
                    <a:lnTo>
                      <a:pt x="166" y="11"/>
                    </a:lnTo>
                    <a:lnTo>
                      <a:pt x="166" y="0"/>
                    </a:lnTo>
                    <a:lnTo>
                      <a:pt x="166" y="11"/>
                    </a:lnTo>
                    <a:lnTo>
                      <a:pt x="178" y="11"/>
                    </a:lnTo>
                    <a:lnTo>
                      <a:pt x="192" y="11"/>
                    </a:lnTo>
                    <a:lnTo>
                      <a:pt x="203" y="11"/>
                    </a:lnTo>
                    <a:lnTo>
                      <a:pt x="217" y="11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42" y="20"/>
                    </a:lnTo>
                    <a:lnTo>
                      <a:pt x="255" y="20"/>
                    </a:lnTo>
                    <a:lnTo>
                      <a:pt x="255" y="31"/>
                    </a:lnTo>
                    <a:lnTo>
                      <a:pt x="255" y="40"/>
                    </a:lnTo>
                    <a:lnTo>
                      <a:pt x="255" y="51"/>
                    </a:lnTo>
                    <a:lnTo>
                      <a:pt x="267" y="51"/>
                    </a:lnTo>
                    <a:lnTo>
                      <a:pt x="267" y="60"/>
                    </a:lnTo>
                    <a:lnTo>
                      <a:pt x="267" y="72"/>
                    </a:lnTo>
                    <a:lnTo>
                      <a:pt x="267" y="81"/>
                    </a:lnTo>
                    <a:lnTo>
                      <a:pt x="255" y="81"/>
                    </a:lnTo>
                    <a:lnTo>
                      <a:pt x="267" y="81"/>
                    </a:lnTo>
                    <a:lnTo>
                      <a:pt x="255" y="91"/>
                    </a:lnTo>
                    <a:lnTo>
                      <a:pt x="267" y="91"/>
                    </a:lnTo>
                    <a:lnTo>
                      <a:pt x="267" y="102"/>
                    </a:lnTo>
                    <a:lnTo>
                      <a:pt x="280" y="102"/>
                    </a:lnTo>
                    <a:lnTo>
                      <a:pt x="292" y="102"/>
                    </a:lnTo>
                    <a:lnTo>
                      <a:pt x="292" y="112"/>
                    </a:lnTo>
                    <a:lnTo>
                      <a:pt x="305" y="112"/>
                    </a:lnTo>
                    <a:lnTo>
                      <a:pt x="305" y="123"/>
                    </a:lnTo>
                    <a:lnTo>
                      <a:pt x="305" y="132"/>
                    </a:lnTo>
                    <a:lnTo>
                      <a:pt x="319" y="132"/>
                    </a:lnTo>
                    <a:lnTo>
                      <a:pt x="330" y="132"/>
                    </a:lnTo>
                    <a:lnTo>
                      <a:pt x="344" y="132"/>
                    </a:lnTo>
                    <a:lnTo>
                      <a:pt x="344" y="142"/>
                    </a:lnTo>
                    <a:lnTo>
                      <a:pt x="344" y="152"/>
                    </a:lnTo>
                    <a:lnTo>
                      <a:pt x="330" y="152"/>
                    </a:lnTo>
                    <a:lnTo>
                      <a:pt x="330" y="163"/>
                    </a:lnTo>
                    <a:lnTo>
                      <a:pt x="319" y="163"/>
                    </a:lnTo>
                    <a:lnTo>
                      <a:pt x="319" y="172"/>
                    </a:lnTo>
                    <a:lnTo>
                      <a:pt x="319" y="184"/>
                    </a:lnTo>
                    <a:lnTo>
                      <a:pt x="305" y="184"/>
                    </a:lnTo>
                    <a:lnTo>
                      <a:pt x="292" y="184"/>
                    </a:lnTo>
                    <a:lnTo>
                      <a:pt x="292" y="193"/>
                    </a:lnTo>
                    <a:lnTo>
                      <a:pt x="280" y="193"/>
                    </a:lnTo>
                    <a:lnTo>
                      <a:pt x="280" y="184"/>
                    </a:lnTo>
                    <a:lnTo>
                      <a:pt x="280" y="172"/>
                    </a:lnTo>
                    <a:lnTo>
                      <a:pt x="292" y="172"/>
                    </a:lnTo>
                    <a:lnTo>
                      <a:pt x="292" y="163"/>
                    </a:lnTo>
                    <a:lnTo>
                      <a:pt x="280" y="163"/>
                    </a:lnTo>
                    <a:lnTo>
                      <a:pt x="280" y="152"/>
                    </a:lnTo>
                    <a:lnTo>
                      <a:pt x="267" y="152"/>
                    </a:lnTo>
                    <a:lnTo>
                      <a:pt x="267" y="163"/>
                    </a:lnTo>
                    <a:lnTo>
                      <a:pt x="255" y="163"/>
                    </a:lnTo>
                    <a:lnTo>
                      <a:pt x="242" y="163"/>
                    </a:lnTo>
                    <a:lnTo>
                      <a:pt x="242" y="172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93"/>
                    </a:lnTo>
                    <a:lnTo>
                      <a:pt x="229" y="193"/>
                    </a:lnTo>
                    <a:lnTo>
                      <a:pt x="229" y="203"/>
                    </a:lnTo>
                    <a:lnTo>
                      <a:pt x="242" y="203"/>
                    </a:lnTo>
                    <a:lnTo>
                      <a:pt x="242" y="213"/>
                    </a:lnTo>
                    <a:lnTo>
                      <a:pt x="229" y="213"/>
                    </a:lnTo>
                    <a:lnTo>
                      <a:pt x="229" y="224"/>
                    </a:lnTo>
                    <a:lnTo>
                      <a:pt x="217" y="224"/>
                    </a:lnTo>
                    <a:lnTo>
                      <a:pt x="217" y="233"/>
                    </a:lnTo>
                    <a:lnTo>
                      <a:pt x="203" y="233"/>
                    </a:lnTo>
                    <a:lnTo>
                      <a:pt x="192" y="233"/>
                    </a:lnTo>
                    <a:lnTo>
                      <a:pt x="178" y="233"/>
                    </a:lnTo>
                    <a:lnTo>
                      <a:pt x="178" y="244"/>
                    </a:lnTo>
                    <a:lnTo>
                      <a:pt x="178" y="254"/>
                    </a:lnTo>
                    <a:lnTo>
                      <a:pt x="166" y="254"/>
                    </a:lnTo>
                    <a:lnTo>
                      <a:pt x="166" y="264"/>
                    </a:lnTo>
                    <a:lnTo>
                      <a:pt x="166" y="273"/>
                    </a:lnTo>
                    <a:lnTo>
                      <a:pt x="166" y="284"/>
                    </a:lnTo>
                    <a:lnTo>
                      <a:pt x="154" y="284"/>
                    </a:lnTo>
                    <a:lnTo>
                      <a:pt x="154" y="294"/>
                    </a:lnTo>
                    <a:lnTo>
                      <a:pt x="141" y="294"/>
                    </a:lnTo>
                    <a:lnTo>
                      <a:pt x="141" y="305"/>
                    </a:lnTo>
                    <a:lnTo>
                      <a:pt x="129" y="305"/>
                    </a:lnTo>
                    <a:lnTo>
                      <a:pt x="129" y="314"/>
                    </a:lnTo>
                    <a:lnTo>
                      <a:pt x="129" y="325"/>
                    </a:lnTo>
                    <a:lnTo>
                      <a:pt x="115" y="325"/>
                    </a:lnTo>
                    <a:lnTo>
                      <a:pt x="102" y="325"/>
                    </a:lnTo>
                    <a:lnTo>
                      <a:pt x="90" y="32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78E61BBC-1CB7-C84D-35A4-6D5643C29ED7}"/>
                  </a:ext>
                </a:extLst>
              </p:cNvPr>
              <p:cNvSpPr/>
              <p:nvPr/>
            </p:nvSpPr>
            <p:spPr bwMode="auto">
              <a:xfrm>
                <a:off x="2699867" y="3634166"/>
                <a:ext cx="684213" cy="471488"/>
              </a:xfrm>
              <a:custGeom>
                <a:avLst/>
                <a:gdLst>
                  <a:gd name="T0" fmla="*/ 3174680 w 591"/>
                  <a:gd name="T1" fmla="*/ 17878140 h 325"/>
                  <a:gd name="T2" fmla="*/ 3174680 w 591"/>
                  <a:gd name="T3" fmla="*/ 17878140 h 325"/>
                  <a:gd name="T4" fmla="*/ 3174680 w 591"/>
                  <a:gd name="T5" fmla="*/ 16091397 h 325"/>
                  <a:gd name="T6" fmla="*/ 3174680 w 591"/>
                  <a:gd name="T7" fmla="*/ 16091397 h 325"/>
                  <a:gd name="T8" fmla="*/ 3174680 w 591"/>
                  <a:gd name="T9" fmla="*/ 14303316 h 325"/>
                  <a:gd name="T10" fmla="*/ 3174680 w 591"/>
                  <a:gd name="T11" fmla="*/ 12515235 h 325"/>
                  <a:gd name="T12" fmla="*/ 3174680 w 591"/>
                  <a:gd name="T13" fmla="*/ 8939070 h 325"/>
                  <a:gd name="T14" fmla="*/ 4762019 w 591"/>
                  <a:gd name="T15" fmla="*/ 10727151 h 325"/>
                  <a:gd name="T16" fmla="*/ 4762019 w 591"/>
                  <a:gd name="T17" fmla="*/ 8939070 h 325"/>
                  <a:gd name="T18" fmla="*/ 6349359 w 591"/>
                  <a:gd name="T19" fmla="*/ 7150989 h 325"/>
                  <a:gd name="T20" fmla="*/ 6349359 w 591"/>
                  <a:gd name="T21" fmla="*/ 7150989 h 325"/>
                  <a:gd name="T22" fmla="*/ 6349359 w 591"/>
                  <a:gd name="T23" fmla="*/ 7150989 h 325"/>
                  <a:gd name="T24" fmla="*/ 7936699 w 591"/>
                  <a:gd name="T25" fmla="*/ 5364245 h 325"/>
                  <a:gd name="T26" fmla="*/ 7936699 w 591"/>
                  <a:gd name="T27" fmla="*/ 5364245 h 325"/>
                  <a:gd name="T28" fmla="*/ 7936699 w 591"/>
                  <a:gd name="T29" fmla="*/ 5364245 h 325"/>
                  <a:gd name="T30" fmla="*/ 9524038 w 591"/>
                  <a:gd name="T31" fmla="*/ 5364245 h 325"/>
                  <a:gd name="T32" fmla="*/ 9524038 w 591"/>
                  <a:gd name="T33" fmla="*/ 5364245 h 325"/>
                  <a:gd name="T34" fmla="*/ 9524038 w 591"/>
                  <a:gd name="T35" fmla="*/ 5364245 h 325"/>
                  <a:gd name="T36" fmla="*/ 9524038 w 591"/>
                  <a:gd name="T37" fmla="*/ 8939070 h 325"/>
                  <a:gd name="T38" fmla="*/ 9524038 w 591"/>
                  <a:gd name="T39" fmla="*/ 12515235 h 325"/>
                  <a:gd name="T40" fmla="*/ 9524038 w 591"/>
                  <a:gd name="T41" fmla="*/ 14303316 h 325"/>
                  <a:gd name="T42" fmla="*/ 9524038 w 591"/>
                  <a:gd name="T43" fmla="*/ 16091397 h 325"/>
                  <a:gd name="T44" fmla="*/ 9524038 w 591"/>
                  <a:gd name="T45" fmla="*/ 16091397 h 325"/>
                  <a:gd name="T46" fmla="*/ 9524038 w 591"/>
                  <a:gd name="T47" fmla="*/ 17878140 h 325"/>
                  <a:gd name="T48" fmla="*/ 9524038 w 591"/>
                  <a:gd name="T49" fmla="*/ 19666221 h 325"/>
                  <a:gd name="T50" fmla="*/ 9524038 w 591"/>
                  <a:gd name="T51" fmla="*/ 21454303 h 325"/>
                  <a:gd name="T52" fmla="*/ 9524038 w 591"/>
                  <a:gd name="T53" fmla="*/ 19666221 h 325"/>
                  <a:gd name="T54" fmla="*/ 9524038 w 591"/>
                  <a:gd name="T55" fmla="*/ 21454303 h 325"/>
                  <a:gd name="T56" fmla="*/ 9524038 w 591"/>
                  <a:gd name="T57" fmla="*/ 23242389 h 325"/>
                  <a:gd name="T58" fmla="*/ 9524038 w 591"/>
                  <a:gd name="T59" fmla="*/ 25030470 h 325"/>
                  <a:gd name="T60" fmla="*/ 9524038 w 591"/>
                  <a:gd name="T61" fmla="*/ 26818551 h 325"/>
                  <a:gd name="T62" fmla="*/ 7936699 w 591"/>
                  <a:gd name="T63" fmla="*/ 25030470 h 325"/>
                  <a:gd name="T64" fmla="*/ 7936699 w 591"/>
                  <a:gd name="T65" fmla="*/ 25030470 h 325"/>
                  <a:gd name="T66" fmla="*/ 7936699 w 591"/>
                  <a:gd name="T67" fmla="*/ 23242389 h 325"/>
                  <a:gd name="T68" fmla="*/ 6349359 w 591"/>
                  <a:gd name="T69" fmla="*/ 23242389 h 325"/>
                  <a:gd name="T70" fmla="*/ 6349359 w 591"/>
                  <a:gd name="T71" fmla="*/ 21454303 h 325"/>
                  <a:gd name="T72" fmla="*/ 6349359 w 591"/>
                  <a:gd name="T73" fmla="*/ 23242389 h 325"/>
                  <a:gd name="T74" fmla="*/ 6349359 w 591"/>
                  <a:gd name="T75" fmla="*/ 25030470 h 325"/>
                  <a:gd name="T76" fmla="*/ 4762019 w 591"/>
                  <a:gd name="T77" fmla="*/ 25030470 h 325"/>
                  <a:gd name="T78" fmla="*/ 4762019 w 591"/>
                  <a:gd name="T79" fmla="*/ 25030470 h 325"/>
                  <a:gd name="T80" fmla="*/ 4762019 w 591"/>
                  <a:gd name="T81" fmla="*/ 23242389 h 325"/>
                  <a:gd name="T82" fmla="*/ 3174680 w 591"/>
                  <a:gd name="T83" fmla="*/ 25030470 h 325"/>
                  <a:gd name="T84" fmla="*/ 3174680 w 591"/>
                  <a:gd name="T85" fmla="*/ 25030470 h 325"/>
                  <a:gd name="T86" fmla="*/ 3174680 w 591"/>
                  <a:gd name="T87" fmla="*/ 25030470 h 325"/>
                  <a:gd name="T88" fmla="*/ 3174680 w 591"/>
                  <a:gd name="T89" fmla="*/ 25030470 h 325"/>
                  <a:gd name="T90" fmla="*/ 3174680 w 591"/>
                  <a:gd name="T91" fmla="*/ 26818551 h 325"/>
                  <a:gd name="T92" fmla="*/ 3174680 w 591"/>
                  <a:gd name="T93" fmla="*/ 28605294 h 325"/>
                  <a:gd name="T94" fmla="*/ 3174680 w 591"/>
                  <a:gd name="T95" fmla="*/ 28605294 h 325"/>
                  <a:gd name="T96" fmla="*/ 3174680 w 591"/>
                  <a:gd name="T97" fmla="*/ 30393375 h 325"/>
                  <a:gd name="T98" fmla="*/ 3174680 w 591"/>
                  <a:gd name="T99" fmla="*/ 28605294 h 325"/>
                  <a:gd name="T100" fmla="*/ 3174680 w 591"/>
                  <a:gd name="T101" fmla="*/ 28605294 h 325"/>
                  <a:gd name="T102" fmla="*/ 3174680 w 591"/>
                  <a:gd name="T103" fmla="*/ 28605294 h 325"/>
                  <a:gd name="T104" fmla="*/ 3174680 w 591"/>
                  <a:gd name="T105" fmla="*/ 26818551 h 325"/>
                  <a:gd name="T106" fmla="*/ 3174680 w 591"/>
                  <a:gd name="T107" fmla="*/ 25030470 h 325"/>
                  <a:gd name="T108" fmla="*/ 3174680 w 591"/>
                  <a:gd name="T109" fmla="*/ 23242389 h 325"/>
                  <a:gd name="T110" fmla="*/ 0 w 591"/>
                  <a:gd name="T111" fmla="*/ 19666221 h 325"/>
                  <a:gd name="T112" fmla="*/ 3174680 w 591"/>
                  <a:gd name="T113" fmla="*/ 17878140 h 325"/>
                  <a:gd name="T114" fmla="*/ 3174680 w 591"/>
                  <a:gd name="T115" fmla="*/ 16091397 h 325"/>
                  <a:gd name="T116" fmla="*/ 3174680 w 591"/>
                  <a:gd name="T117" fmla="*/ 16091397 h 325"/>
                  <a:gd name="T118" fmla="*/ 3174680 w 591"/>
                  <a:gd name="T119" fmla="*/ 16091397 h 3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325"/>
                  <a:gd name="T182" fmla="*/ 591 w 591"/>
                  <a:gd name="T183" fmla="*/ 325 h 3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325">
                    <a:moveTo>
                      <a:pt x="113" y="182"/>
                    </a:moveTo>
                    <a:lnTo>
                      <a:pt x="126" y="182"/>
                    </a:lnTo>
                    <a:lnTo>
                      <a:pt x="126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64" y="192"/>
                    </a:lnTo>
                    <a:lnTo>
                      <a:pt x="164" y="203"/>
                    </a:lnTo>
                    <a:lnTo>
                      <a:pt x="164" y="192"/>
                    </a:lnTo>
                    <a:lnTo>
                      <a:pt x="176" y="192"/>
                    </a:lnTo>
                    <a:lnTo>
                      <a:pt x="176" y="182"/>
                    </a:lnTo>
                    <a:lnTo>
                      <a:pt x="176" y="173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202" y="162"/>
                    </a:lnTo>
                    <a:lnTo>
                      <a:pt x="202" y="152"/>
                    </a:lnTo>
                    <a:lnTo>
                      <a:pt x="214" y="152"/>
                    </a:lnTo>
                    <a:lnTo>
                      <a:pt x="227" y="152"/>
                    </a:lnTo>
                    <a:lnTo>
                      <a:pt x="227" y="142"/>
                    </a:lnTo>
                    <a:lnTo>
                      <a:pt x="227" y="132"/>
                    </a:lnTo>
                    <a:lnTo>
                      <a:pt x="227" y="121"/>
                    </a:lnTo>
                    <a:lnTo>
                      <a:pt x="238" y="121"/>
                    </a:lnTo>
                    <a:lnTo>
                      <a:pt x="238" y="112"/>
                    </a:lnTo>
                    <a:lnTo>
                      <a:pt x="252" y="112"/>
                    </a:lnTo>
                    <a:lnTo>
                      <a:pt x="252" y="101"/>
                    </a:lnTo>
                    <a:lnTo>
                      <a:pt x="265" y="101"/>
                    </a:lnTo>
                    <a:lnTo>
                      <a:pt x="277" y="101"/>
                    </a:lnTo>
                    <a:lnTo>
                      <a:pt x="277" y="112"/>
                    </a:lnTo>
                    <a:lnTo>
                      <a:pt x="290" y="112"/>
                    </a:lnTo>
                    <a:lnTo>
                      <a:pt x="277" y="112"/>
                    </a:lnTo>
                    <a:lnTo>
                      <a:pt x="277" y="101"/>
                    </a:lnTo>
                    <a:lnTo>
                      <a:pt x="290" y="101"/>
                    </a:lnTo>
                    <a:lnTo>
                      <a:pt x="302" y="91"/>
                    </a:lnTo>
                    <a:lnTo>
                      <a:pt x="302" y="81"/>
                    </a:lnTo>
                    <a:lnTo>
                      <a:pt x="315" y="8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28" y="72"/>
                    </a:lnTo>
                    <a:lnTo>
                      <a:pt x="339" y="72"/>
                    </a:lnTo>
                    <a:lnTo>
                      <a:pt x="353" y="81"/>
                    </a:lnTo>
                    <a:lnTo>
                      <a:pt x="364" y="81"/>
                    </a:lnTo>
                    <a:lnTo>
                      <a:pt x="378" y="81"/>
                    </a:lnTo>
                    <a:lnTo>
                      <a:pt x="378" y="72"/>
                    </a:lnTo>
                    <a:lnTo>
                      <a:pt x="378" y="81"/>
                    </a:lnTo>
                    <a:lnTo>
                      <a:pt x="391" y="81"/>
                    </a:lnTo>
                    <a:lnTo>
                      <a:pt x="391" y="72"/>
                    </a:lnTo>
                    <a:lnTo>
                      <a:pt x="403" y="72"/>
                    </a:lnTo>
                    <a:lnTo>
                      <a:pt x="403" y="61"/>
                    </a:lnTo>
                    <a:lnTo>
                      <a:pt x="416" y="61"/>
                    </a:lnTo>
                    <a:lnTo>
                      <a:pt x="428" y="61"/>
                    </a:lnTo>
                    <a:lnTo>
                      <a:pt x="428" y="51"/>
                    </a:lnTo>
                    <a:lnTo>
                      <a:pt x="440" y="51"/>
                    </a:lnTo>
                    <a:lnTo>
                      <a:pt x="440" y="40"/>
                    </a:lnTo>
                    <a:lnTo>
                      <a:pt x="440" y="31"/>
                    </a:lnTo>
                    <a:lnTo>
                      <a:pt x="454" y="31"/>
                    </a:lnTo>
                    <a:lnTo>
                      <a:pt x="454" y="21"/>
                    </a:lnTo>
                    <a:lnTo>
                      <a:pt x="454" y="9"/>
                    </a:lnTo>
                    <a:lnTo>
                      <a:pt x="465" y="0"/>
                    </a:lnTo>
                    <a:lnTo>
                      <a:pt x="465" y="9"/>
                    </a:lnTo>
                    <a:lnTo>
                      <a:pt x="479" y="9"/>
                    </a:lnTo>
                    <a:lnTo>
                      <a:pt x="492" y="9"/>
                    </a:lnTo>
                    <a:lnTo>
                      <a:pt x="492" y="21"/>
                    </a:lnTo>
                    <a:lnTo>
                      <a:pt x="492" y="31"/>
                    </a:lnTo>
                    <a:lnTo>
                      <a:pt x="504" y="31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17" y="51"/>
                    </a:lnTo>
                    <a:lnTo>
                      <a:pt x="517" y="61"/>
                    </a:lnTo>
                    <a:lnTo>
                      <a:pt x="517" y="72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29" y="91"/>
                    </a:lnTo>
                    <a:lnTo>
                      <a:pt x="529" y="101"/>
                    </a:lnTo>
                    <a:lnTo>
                      <a:pt x="529" y="112"/>
                    </a:lnTo>
                    <a:lnTo>
                      <a:pt x="529" y="121"/>
                    </a:lnTo>
                    <a:lnTo>
                      <a:pt x="541" y="121"/>
                    </a:lnTo>
                    <a:lnTo>
                      <a:pt x="541" y="132"/>
                    </a:lnTo>
                    <a:lnTo>
                      <a:pt x="554" y="132"/>
                    </a:lnTo>
                    <a:lnTo>
                      <a:pt x="554" y="142"/>
                    </a:lnTo>
                    <a:lnTo>
                      <a:pt x="566" y="152"/>
                    </a:lnTo>
                    <a:lnTo>
                      <a:pt x="554" y="152"/>
                    </a:lnTo>
                    <a:lnTo>
                      <a:pt x="541" y="152"/>
                    </a:lnTo>
                    <a:lnTo>
                      <a:pt x="541" y="162"/>
                    </a:lnTo>
                    <a:lnTo>
                      <a:pt x="529" y="162"/>
                    </a:lnTo>
                    <a:lnTo>
                      <a:pt x="529" y="152"/>
                    </a:lnTo>
                    <a:lnTo>
                      <a:pt x="529" y="162"/>
                    </a:lnTo>
                    <a:lnTo>
                      <a:pt x="529" y="173"/>
                    </a:lnTo>
                    <a:lnTo>
                      <a:pt x="541" y="173"/>
                    </a:lnTo>
                    <a:lnTo>
                      <a:pt x="541" y="182"/>
                    </a:lnTo>
                    <a:lnTo>
                      <a:pt x="554" y="182"/>
                    </a:lnTo>
                    <a:lnTo>
                      <a:pt x="554" y="192"/>
                    </a:lnTo>
                    <a:lnTo>
                      <a:pt x="566" y="192"/>
                    </a:lnTo>
                    <a:lnTo>
                      <a:pt x="579" y="192"/>
                    </a:lnTo>
                    <a:lnTo>
                      <a:pt x="579" y="203"/>
                    </a:lnTo>
                    <a:lnTo>
                      <a:pt x="579" y="213"/>
                    </a:lnTo>
                    <a:lnTo>
                      <a:pt x="591" y="213"/>
                    </a:lnTo>
                    <a:lnTo>
                      <a:pt x="591" y="222"/>
                    </a:lnTo>
                    <a:lnTo>
                      <a:pt x="591" y="233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54" y="233"/>
                    </a:lnTo>
                    <a:lnTo>
                      <a:pt x="554" y="244"/>
                    </a:lnTo>
                    <a:lnTo>
                      <a:pt x="541" y="244"/>
                    </a:lnTo>
                    <a:lnTo>
                      <a:pt x="541" y="253"/>
                    </a:lnTo>
                    <a:lnTo>
                      <a:pt x="529" y="253"/>
                    </a:lnTo>
                    <a:lnTo>
                      <a:pt x="529" y="264"/>
                    </a:lnTo>
                    <a:lnTo>
                      <a:pt x="517" y="264"/>
                    </a:lnTo>
                    <a:lnTo>
                      <a:pt x="504" y="264"/>
                    </a:lnTo>
                    <a:lnTo>
                      <a:pt x="504" y="274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79" y="274"/>
                    </a:lnTo>
                    <a:lnTo>
                      <a:pt x="479" y="285"/>
                    </a:lnTo>
                    <a:lnTo>
                      <a:pt x="479" y="274"/>
                    </a:lnTo>
                    <a:lnTo>
                      <a:pt x="465" y="274"/>
                    </a:lnTo>
                    <a:lnTo>
                      <a:pt x="454" y="274"/>
                    </a:lnTo>
                    <a:lnTo>
                      <a:pt x="454" y="264"/>
                    </a:lnTo>
                    <a:lnTo>
                      <a:pt x="440" y="264"/>
                    </a:lnTo>
                    <a:lnTo>
                      <a:pt x="428" y="264"/>
                    </a:lnTo>
                    <a:lnTo>
                      <a:pt x="428" y="253"/>
                    </a:lnTo>
                    <a:lnTo>
                      <a:pt x="428" y="244"/>
                    </a:lnTo>
                    <a:lnTo>
                      <a:pt x="416" y="244"/>
                    </a:lnTo>
                    <a:lnTo>
                      <a:pt x="416" y="253"/>
                    </a:lnTo>
                    <a:lnTo>
                      <a:pt x="403" y="253"/>
                    </a:lnTo>
                    <a:lnTo>
                      <a:pt x="403" y="244"/>
                    </a:lnTo>
                    <a:lnTo>
                      <a:pt x="391" y="244"/>
                    </a:lnTo>
                    <a:lnTo>
                      <a:pt x="391" y="253"/>
                    </a:lnTo>
                    <a:lnTo>
                      <a:pt x="391" y="244"/>
                    </a:lnTo>
                    <a:lnTo>
                      <a:pt x="391" y="233"/>
                    </a:lnTo>
                    <a:lnTo>
                      <a:pt x="378" y="233"/>
                    </a:lnTo>
                    <a:lnTo>
                      <a:pt x="364" y="233"/>
                    </a:lnTo>
                    <a:lnTo>
                      <a:pt x="364" y="244"/>
                    </a:lnTo>
                    <a:lnTo>
                      <a:pt x="353" y="244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64"/>
                    </a:lnTo>
                    <a:lnTo>
                      <a:pt x="328" y="264"/>
                    </a:lnTo>
                    <a:lnTo>
                      <a:pt x="315" y="264"/>
                    </a:lnTo>
                    <a:lnTo>
                      <a:pt x="315" y="274"/>
                    </a:lnTo>
                    <a:lnTo>
                      <a:pt x="315" y="264"/>
                    </a:lnTo>
                    <a:lnTo>
                      <a:pt x="302" y="264"/>
                    </a:lnTo>
                    <a:lnTo>
                      <a:pt x="302" y="274"/>
                    </a:lnTo>
                    <a:lnTo>
                      <a:pt x="290" y="274"/>
                    </a:lnTo>
                    <a:lnTo>
                      <a:pt x="277" y="274"/>
                    </a:lnTo>
                    <a:lnTo>
                      <a:pt x="277" y="264"/>
                    </a:lnTo>
                    <a:lnTo>
                      <a:pt x="277" y="253"/>
                    </a:lnTo>
                    <a:lnTo>
                      <a:pt x="290" y="253"/>
                    </a:lnTo>
                    <a:lnTo>
                      <a:pt x="277" y="253"/>
                    </a:lnTo>
                    <a:lnTo>
                      <a:pt x="265" y="253"/>
                    </a:lnTo>
                    <a:lnTo>
                      <a:pt x="265" y="244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14" y="264"/>
                    </a:lnTo>
                    <a:lnTo>
                      <a:pt x="202" y="264"/>
                    </a:lnTo>
                    <a:lnTo>
                      <a:pt x="202" y="274"/>
                    </a:lnTo>
                    <a:lnTo>
                      <a:pt x="189" y="274"/>
                    </a:lnTo>
                    <a:lnTo>
                      <a:pt x="176" y="274"/>
                    </a:lnTo>
                    <a:lnTo>
                      <a:pt x="176" y="264"/>
                    </a:lnTo>
                    <a:lnTo>
                      <a:pt x="164" y="264"/>
                    </a:lnTo>
                    <a:lnTo>
                      <a:pt x="151" y="264"/>
                    </a:lnTo>
                    <a:lnTo>
                      <a:pt x="151" y="274"/>
                    </a:lnTo>
                    <a:lnTo>
                      <a:pt x="137" y="274"/>
                    </a:lnTo>
                    <a:lnTo>
                      <a:pt x="137" y="285"/>
                    </a:lnTo>
                    <a:lnTo>
                      <a:pt x="126" y="285"/>
                    </a:lnTo>
                    <a:lnTo>
                      <a:pt x="113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01" y="314"/>
                    </a:lnTo>
                    <a:lnTo>
                      <a:pt x="113" y="314"/>
                    </a:lnTo>
                    <a:lnTo>
                      <a:pt x="113" y="325"/>
                    </a:lnTo>
                    <a:lnTo>
                      <a:pt x="101" y="325"/>
                    </a:lnTo>
                    <a:lnTo>
                      <a:pt x="88" y="325"/>
                    </a:lnTo>
                    <a:lnTo>
                      <a:pt x="88" y="314"/>
                    </a:lnTo>
                    <a:lnTo>
                      <a:pt x="75" y="314"/>
                    </a:lnTo>
                    <a:lnTo>
                      <a:pt x="75" y="304"/>
                    </a:lnTo>
                    <a:lnTo>
                      <a:pt x="75" y="314"/>
                    </a:lnTo>
                    <a:lnTo>
                      <a:pt x="63" y="314"/>
                    </a:lnTo>
                    <a:lnTo>
                      <a:pt x="50" y="314"/>
                    </a:lnTo>
                    <a:lnTo>
                      <a:pt x="50" y="304"/>
                    </a:lnTo>
                    <a:lnTo>
                      <a:pt x="38" y="304"/>
                    </a:lnTo>
                    <a:lnTo>
                      <a:pt x="38" y="294"/>
                    </a:lnTo>
                    <a:lnTo>
                      <a:pt x="25" y="294"/>
                    </a:lnTo>
                    <a:lnTo>
                      <a:pt x="25" y="304"/>
                    </a:lnTo>
                    <a:lnTo>
                      <a:pt x="25" y="294"/>
                    </a:lnTo>
                    <a:lnTo>
                      <a:pt x="38" y="294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25" y="274"/>
                    </a:lnTo>
                    <a:lnTo>
                      <a:pt x="25" y="264"/>
                    </a:lnTo>
                    <a:lnTo>
                      <a:pt x="12" y="264"/>
                    </a:lnTo>
                    <a:lnTo>
                      <a:pt x="12" y="253"/>
                    </a:lnTo>
                    <a:lnTo>
                      <a:pt x="25" y="253"/>
                    </a:lnTo>
                    <a:lnTo>
                      <a:pt x="12" y="253"/>
                    </a:lnTo>
                    <a:lnTo>
                      <a:pt x="12" y="244"/>
                    </a:lnTo>
                    <a:lnTo>
                      <a:pt x="12" y="233"/>
                    </a:lnTo>
                    <a:lnTo>
                      <a:pt x="12" y="222"/>
                    </a:lnTo>
                    <a:lnTo>
                      <a:pt x="0" y="222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38" y="182"/>
                    </a:lnTo>
                    <a:lnTo>
                      <a:pt x="50" y="182"/>
                    </a:lnTo>
                    <a:lnTo>
                      <a:pt x="50" y="173"/>
                    </a:lnTo>
                    <a:lnTo>
                      <a:pt x="63" y="173"/>
                    </a:lnTo>
                    <a:lnTo>
                      <a:pt x="63" y="162"/>
                    </a:lnTo>
                    <a:lnTo>
                      <a:pt x="75" y="162"/>
                    </a:lnTo>
                    <a:lnTo>
                      <a:pt x="88" y="162"/>
                    </a:lnTo>
                    <a:lnTo>
                      <a:pt x="88" y="173"/>
                    </a:lnTo>
                    <a:lnTo>
                      <a:pt x="88" y="182"/>
                    </a:lnTo>
                    <a:lnTo>
                      <a:pt x="101" y="182"/>
                    </a:lnTo>
                    <a:lnTo>
                      <a:pt x="113" y="18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DE7EE5CF-B2E8-66AF-D3AD-9ADD0778D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6880" y="4631117"/>
                <a:ext cx="542925" cy="1154113"/>
              </a:xfrm>
              <a:custGeom>
                <a:avLst/>
                <a:gdLst>
                  <a:gd name="T0" fmla="*/ 1169202 w 546"/>
                  <a:gd name="T1" fmla="*/ 1308373 h 930"/>
                  <a:gd name="T2" fmla="*/ 1169202 w 546"/>
                  <a:gd name="T3" fmla="*/ 1308373 h 930"/>
                  <a:gd name="T4" fmla="*/ 1169202 w 546"/>
                  <a:gd name="T5" fmla="*/ 1308373 h 930"/>
                  <a:gd name="T6" fmla="*/ 1169202 w 546"/>
                  <a:gd name="T7" fmla="*/ 1308373 h 930"/>
                  <a:gd name="T8" fmla="*/ 1169202 w 546"/>
                  <a:gd name="T9" fmla="*/ 1308373 h 930"/>
                  <a:gd name="T10" fmla="*/ 1169202 w 546"/>
                  <a:gd name="T11" fmla="*/ 1308373 h 930"/>
                  <a:gd name="T12" fmla="*/ 1169202 w 546"/>
                  <a:gd name="T13" fmla="*/ 1308373 h 930"/>
                  <a:gd name="T14" fmla="*/ 1169202 w 546"/>
                  <a:gd name="T15" fmla="*/ 1308373 h 930"/>
                  <a:gd name="T16" fmla="*/ 1169202 w 546"/>
                  <a:gd name="T17" fmla="*/ 1308373 h 930"/>
                  <a:gd name="T18" fmla="*/ 1169202 w 546"/>
                  <a:gd name="T19" fmla="*/ 1308373 h 930"/>
                  <a:gd name="T20" fmla="*/ 1169202 w 546"/>
                  <a:gd name="T21" fmla="*/ 1308373 h 930"/>
                  <a:gd name="T22" fmla="*/ 1169202 w 546"/>
                  <a:gd name="T23" fmla="*/ 1308373 h 930"/>
                  <a:gd name="T24" fmla="*/ 1169202 w 546"/>
                  <a:gd name="T25" fmla="*/ 1308373 h 930"/>
                  <a:gd name="T26" fmla="*/ 1169202 w 546"/>
                  <a:gd name="T27" fmla="*/ 1308373 h 930"/>
                  <a:gd name="T28" fmla="*/ 1169202 w 546"/>
                  <a:gd name="T29" fmla="*/ 1308373 h 930"/>
                  <a:gd name="T30" fmla="*/ 1169202 w 546"/>
                  <a:gd name="T31" fmla="*/ 1308373 h 930"/>
                  <a:gd name="T32" fmla="*/ 1169202 w 546"/>
                  <a:gd name="T33" fmla="*/ 1308373 h 930"/>
                  <a:gd name="T34" fmla="*/ 1169202 w 546"/>
                  <a:gd name="T35" fmla="*/ 1308373 h 930"/>
                  <a:gd name="T36" fmla="*/ 1169202 w 546"/>
                  <a:gd name="T37" fmla="*/ 1308373 h 930"/>
                  <a:gd name="T38" fmla="*/ 1169202 w 546"/>
                  <a:gd name="T39" fmla="*/ 1308373 h 930"/>
                  <a:gd name="T40" fmla="*/ 1169202 w 546"/>
                  <a:gd name="T41" fmla="*/ 1308373 h 930"/>
                  <a:gd name="T42" fmla="*/ 1169202 w 546"/>
                  <a:gd name="T43" fmla="*/ 1308373 h 930"/>
                  <a:gd name="T44" fmla="*/ 1169202 w 546"/>
                  <a:gd name="T45" fmla="*/ 1308373 h 930"/>
                  <a:gd name="T46" fmla="*/ 1169202 w 546"/>
                  <a:gd name="T47" fmla="*/ 1308373 h 930"/>
                  <a:gd name="T48" fmla="*/ 1169202 w 546"/>
                  <a:gd name="T49" fmla="*/ 1308373 h 930"/>
                  <a:gd name="T50" fmla="*/ 1169202 w 546"/>
                  <a:gd name="T51" fmla="*/ 1308373 h 930"/>
                  <a:gd name="T52" fmla="*/ 1169202 w 546"/>
                  <a:gd name="T53" fmla="*/ 1308373 h 930"/>
                  <a:gd name="T54" fmla="*/ 1169202 w 546"/>
                  <a:gd name="T55" fmla="*/ 1308373 h 930"/>
                  <a:gd name="T56" fmla="*/ 1169202 w 546"/>
                  <a:gd name="T57" fmla="*/ 1308373 h 930"/>
                  <a:gd name="T58" fmla="*/ 1169202 w 546"/>
                  <a:gd name="T59" fmla="*/ 1308373 h 930"/>
                  <a:gd name="T60" fmla="*/ 1169202 w 546"/>
                  <a:gd name="T61" fmla="*/ 1308373 h 930"/>
                  <a:gd name="T62" fmla="*/ 1169202 w 546"/>
                  <a:gd name="T63" fmla="*/ 1308373 h 930"/>
                  <a:gd name="T64" fmla="*/ 1169202 w 546"/>
                  <a:gd name="T65" fmla="*/ 1308373 h 930"/>
                  <a:gd name="T66" fmla="*/ 1169202 w 546"/>
                  <a:gd name="T67" fmla="*/ 1308373 h 930"/>
                  <a:gd name="T68" fmla="*/ 1169202 w 546"/>
                  <a:gd name="T69" fmla="*/ 1308373 h 930"/>
                  <a:gd name="T70" fmla="*/ 1169202 w 546"/>
                  <a:gd name="T71" fmla="*/ 1308373 h 930"/>
                  <a:gd name="T72" fmla="*/ 1169202 w 546"/>
                  <a:gd name="T73" fmla="*/ 1308373 h 930"/>
                  <a:gd name="T74" fmla="*/ 1169202 w 546"/>
                  <a:gd name="T75" fmla="*/ 1308373 h 930"/>
                  <a:gd name="T76" fmla="*/ 1169202 w 546"/>
                  <a:gd name="T77" fmla="*/ 1308373 h 930"/>
                  <a:gd name="T78" fmla="*/ 1169202 w 546"/>
                  <a:gd name="T79" fmla="*/ 1308373 h 930"/>
                  <a:gd name="T80" fmla="*/ 1169202 w 546"/>
                  <a:gd name="T81" fmla="*/ 1308373 h 930"/>
                  <a:gd name="T82" fmla="*/ 1169202 w 546"/>
                  <a:gd name="T83" fmla="*/ 1308373 h 930"/>
                  <a:gd name="T84" fmla="*/ 1169202 w 546"/>
                  <a:gd name="T85" fmla="*/ 1308373 h 930"/>
                  <a:gd name="T86" fmla="*/ 1169202 w 546"/>
                  <a:gd name="T87" fmla="*/ 1308373 h 930"/>
                  <a:gd name="T88" fmla="*/ 1169202 w 546"/>
                  <a:gd name="T89" fmla="*/ 1308373 h 930"/>
                  <a:gd name="T90" fmla="*/ 1169202 w 546"/>
                  <a:gd name="T91" fmla="*/ 1308373 h 930"/>
                  <a:gd name="T92" fmla="*/ 1169202 w 546"/>
                  <a:gd name="T93" fmla="*/ 1308373 h 930"/>
                  <a:gd name="T94" fmla="*/ 1169202 w 546"/>
                  <a:gd name="T95" fmla="*/ 1308373 h 930"/>
                  <a:gd name="T96" fmla="*/ 1169202 w 546"/>
                  <a:gd name="T97" fmla="*/ 1308373 h 930"/>
                  <a:gd name="T98" fmla="*/ 1169202 w 546"/>
                  <a:gd name="T99" fmla="*/ 1308373 h 930"/>
                  <a:gd name="T100" fmla="*/ 1169202 w 546"/>
                  <a:gd name="T101" fmla="*/ 1308373 h 930"/>
                  <a:gd name="T102" fmla="*/ 1169202 w 546"/>
                  <a:gd name="T103" fmla="*/ 1308373 h 930"/>
                  <a:gd name="T104" fmla="*/ 1169202 w 546"/>
                  <a:gd name="T105" fmla="*/ 1308373 h 930"/>
                  <a:gd name="T106" fmla="*/ 1169202 w 546"/>
                  <a:gd name="T107" fmla="*/ 1308373 h 930"/>
                  <a:gd name="T108" fmla="*/ 1169202 w 546"/>
                  <a:gd name="T109" fmla="*/ 1308373 h 930"/>
                  <a:gd name="T110" fmla="*/ 1169202 w 546"/>
                  <a:gd name="T111" fmla="*/ 1308373 h 930"/>
                  <a:gd name="T112" fmla="*/ 1169202 w 546"/>
                  <a:gd name="T113" fmla="*/ 1308373 h 930"/>
                  <a:gd name="T114" fmla="*/ 1169202 w 546"/>
                  <a:gd name="T115" fmla="*/ 1308373 h 930"/>
                  <a:gd name="T116" fmla="*/ 1169202 w 546"/>
                  <a:gd name="T117" fmla="*/ 1308373 h 9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6"/>
                  <a:gd name="T178" fmla="*/ 0 h 930"/>
                  <a:gd name="T179" fmla="*/ 546 w 546"/>
                  <a:gd name="T180" fmla="*/ 930 h 9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6" h="930">
                    <a:moveTo>
                      <a:pt x="320" y="578"/>
                    </a:moveTo>
                    <a:lnTo>
                      <a:pt x="334" y="565"/>
                    </a:lnTo>
                    <a:lnTo>
                      <a:pt x="346" y="612"/>
                    </a:lnTo>
                    <a:lnTo>
                      <a:pt x="334" y="612"/>
                    </a:lnTo>
                    <a:lnTo>
                      <a:pt x="320" y="578"/>
                    </a:lnTo>
                    <a:close/>
                    <a:moveTo>
                      <a:pt x="268" y="578"/>
                    </a:moveTo>
                    <a:lnTo>
                      <a:pt x="268" y="589"/>
                    </a:lnTo>
                    <a:lnTo>
                      <a:pt x="254" y="589"/>
                    </a:lnTo>
                    <a:lnTo>
                      <a:pt x="254" y="578"/>
                    </a:lnTo>
                    <a:lnTo>
                      <a:pt x="254" y="589"/>
                    </a:lnTo>
                    <a:lnTo>
                      <a:pt x="254" y="601"/>
                    </a:lnTo>
                    <a:lnTo>
                      <a:pt x="254" y="612"/>
                    </a:lnTo>
                    <a:lnTo>
                      <a:pt x="254" y="625"/>
                    </a:lnTo>
                    <a:lnTo>
                      <a:pt x="254" y="612"/>
                    </a:lnTo>
                    <a:lnTo>
                      <a:pt x="268" y="612"/>
                    </a:lnTo>
                    <a:lnTo>
                      <a:pt x="268" y="625"/>
                    </a:lnTo>
                    <a:lnTo>
                      <a:pt x="280" y="625"/>
                    </a:lnTo>
                    <a:lnTo>
                      <a:pt x="280" y="636"/>
                    </a:lnTo>
                    <a:lnTo>
                      <a:pt x="294" y="636"/>
                    </a:lnTo>
                    <a:lnTo>
                      <a:pt x="294" y="625"/>
                    </a:lnTo>
                    <a:lnTo>
                      <a:pt x="294" y="612"/>
                    </a:lnTo>
                    <a:lnTo>
                      <a:pt x="294" y="601"/>
                    </a:lnTo>
                    <a:lnTo>
                      <a:pt x="306" y="601"/>
                    </a:lnTo>
                    <a:lnTo>
                      <a:pt x="306" y="612"/>
                    </a:lnTo>
                    <a:lnTo>
                      <a:pt x="306" y="625"/>
                    </a:lnTo>
                    <a:lnTo>
                      <a:pt x="306" y="636"/>
                    </a:lnTo>
                    <a:lnTo>
                      <a:pt x="306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34" y="625"/>
                    </a:lnTo>
                    <a:lnTo>
                      <a:pt x="334" y="636"/>
                    </a:lnTo>
                    <a:lnTo>
                      <a:pt x="334" y="648"/>
                    </a:lnTo>
                    <a:lnTo>
                      <a:pt x="334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60" y="648"/>
                    </a:lnTo>
                    <a:lnTo>
                      <a:pt x="373" y="648"/>
                    </a:lnTo>
                    <a:lnTo>
                      <a:pt x="387" y="648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87" y="695"/>
                    </a:lnTo>
                    <a:lnTo>
                      <a:pt x="401" y="695"/>
                    </a:lnTo>
                    <a:lnTo>
                      <a:pt x="401" y="706"/>
                    </a:lnTo>
                    <a:lnTo>
                      <a:pt x="413" y="706"/>
                    </a:lnTo>
                    <a:lnTo>
                      <a:pt x="427" y="706"/>
                    </a:lnTo>
                    <a:lnTo>
                      <a:pt x="427" y="719"/>
                    </a:lnTo>
                    <a:lnTo>
                      <a:pt x="439" y="719"/>
                    </a:lnTo>
                    <a:lnTo>
                      <a:pt x="427" y="706"/>
                    </a:lnTo>
                    <a:lnTo>
                      <a:pt x="439" y="706"/>
                    </a:lnTo>
                    <a:lnTo>
                      <a:pt x="453" y="706"/>
                    </a:lnTo>
                    <a:lnTo>
                      <a:pt x="467" y="706"/>
                    </a:lnTo>
                    <a:lnTo>
                      <a:pt x="479" y="706"/>
                    </a:lnTo>
                    <a:lnTo>
                      <a:pt x="479" y="695"/>
                    </a:lnTo>
                    <a:lnTo>
                      <a:pt x="479" y="706"/>
                    </a:lnTo>
                    <a:lnTo>
                      <a:pt x="493" y="706"/>
                    </a:lnTo>
                    <a:lnTo>
                      <a:pt x="493" y="695"/>
                    </a:lnTo>
                    <a:lnTo>
                      <a:pt x="506" y="695"/>
                    </a:lnTo>
                    <a:lnTo>
                      <a:pt x="506" y="706"/>
                    </a:lnTo>
                    <a:lnTo>
                      <a:pt x="520" y="719"/>
                    </a:lnTo>
                    <a:lnTo>
                      <a:pt x="534" y="730"/>
                    </a:lnTo>
                    <a:lnTo>
                      <a:pt x="506" y="742"/>
                    </a:lnTo>
                    <a:lnTo>
                      <a:pt x="493" y="755"/>
                    </a:lnTo>
                    <a:lnTo>
                      <a:pt x="479" y="766"/>
                    </a:lnTo>
                    <a:lnTo>
                      <a:pt x="479" y="778"/>
                    </a:lnTo>
                    <a:lnTo>
                      <a:pt x="479" y="789"/>
                    </a:lnTo>
                    <a:lnTo>
                      <a:pt x="479" y="802"/>
                    </a:lnTo>
                    <a:lnTo>
                      <a:pt x="493" y="802"/>
                    </a:lnTo>
                    <a:lnTo>
                      <a:pt x="479" y="802"/>
                    </a:lnTo>
                    <a:lnTo>
                      <a:pt x="467" y="802"/>
                    </a:lnTo>
                    <a:lnTo>
                      <a:pt x="467" y="813"/>
                    </a:lnTo>
                    <a:lnTo>
                      <a:pt x="453" y="813"/>
                    </a:lnTo>
                    <a:lnTo>
                      <a:pt x="439" y="813"/>
                    </a:lnTo>
                    <a:lnTo>
                      <a:pt x="439" y="825"/>
                    </a:lnTo>
                    <a:lnTo>
                      <a:pt x="439" y="836"/>
                    </a:lnTo>
                    <a:lnTo>
                      <a:pt x="427" y="836"/>
                    </a:lnTo>
                    <a:lnTo>
                      <a:pt x="427" y="849"/>
                    </a:lnTo>
                    <a:lnTo>
                      <a:pt x="413" y="849"/>
                    </a:lnTo>
                    <a:lnTo>
                      <a:pt x="413" y="860"/>
                    </a:lnTo>
                    <a:lnTo>
                      <a:pt x="401" y="860"/>
                    </a:lnTo>
                    <a:lnTo>
                      <a:pt x="401" y="872"/>
                    </a:lnTo>
                    <a:lnTo>
                      <a:pt x="387" y="872"/>
                    </a:lnTo>
                    <a:lnTo>
                      <a:pt x="401" y="872"/>
                    </a:lnTo>
                    <a:lnTo>
                      <a:pt x="401" y="883"/>
                    </a:lnTo>
                    <a:lnTo>
                      <a:pt x="387" y="896"/>
                    </a:lnTo>
                    <a:lnTo>
                      <a:pt x="373" y="896"/>
                    </a:lnTo>
                    <a:lnTo>
                      <a:pt x="360" y="907"/>
                    </a:lnTo>
                    <a:lnTo>
                      <a:pt x="346" y="907"/>
                    </a:lnTo>
                    <a:lnTo>
                      <a:pt x="346" y="919"/>
                    </a:lnTo>
                    <a:lnTo>
                      <a:pt x="334" y="919"/>
                    </a:lnTo>
                    <a:lnTo>
                      <a:pt x="334" y="930"/>
                    </a:lnTo>
                    <a:lnTo>
                      <a:pt x="320" y="930"/>
                    </a:lnTo>
                    <a:lnTo>
                      <a:pt x="306" y="930"/>
                    </a:lnTo>
                    <a:lnTo>
                      <a:pt x="306" y="919"/>
                    </a:lnTo>
                    <a:lnTo>
                      <a:pt x="294" y="919"/>
                    </a:lnTo>
                    <a:lnTo>
                      <a:pt x="280" y="919"/>
                    </a:lnTo>
                    <a:lnTo>
                      <a:pt x="268" y="919"/>
                    </a:lnTo>
                    <a:lnTo>
                      <a:pt x="268" y="907"/>
                    </a:lnTo>
                    <a:lnTo>
                      <a:pt x="254" y="907"/>
                    </a:lnTo>
                    <a:lnTo>
                      <a:pt x="254" y="896"/>
                    </a:lnTo>
                    <a:lnTo>
                      <a:pt x="240" y="896"/>
                    </a:lnTo>
                    <a:lnTo>
                      <a:pt x="240" y="883"/>
                    </a:lnTo>
                    <a:lnTo>
                      <a:pt x="240" y="872"/>
                    </a:lnTo>
                    <a:lnTo>
                      <a:pt x="227" y="872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13" y="849"/>
                    </a:lnTo>
                    <a:lnTo>
                      <a:pt x="227" y="849"/>
                    </a:lnTo>
                    <a:lnTo>
                      <a:pt x="227" y="836"/>
                    </a:lnTo>
                    <a:lnTo>
                      <a:pt x="227" y="825"/>
                    </a:lnTo>
                    <a:lnTo>
                      <a:pt x="240" y="825"/>
                    </a:lnTo>
                    <a:lnTo>
                      <a:pt x="240" y="813"/>
                    </a:lnTo>
                    <a:lnTo>
                      <a:pt x="254" y="813"/>
                    </a:lnTo>
                    <a:lnTo>
                      <a:pt x="254" y="802"/>
                    </a:lnTo>
                    <a:lnTo>
                      <a:pt x="254" y="789"/>
                    </a:lnTo>
                    <a:lnTo>
                      <a:pt x="240" y="789"/>
                    </a:lnTo>
                    <a:lnTo>
                      <a:pt x="227" y="789"/>
                    </a:lnTo>
                    <a:lnTo>
                      <a:pt x="213" y="789"/>
                    </a:lnTo>
                    <a:lnTo>
                      <a:pt x="213" y="778"/>
                    </a:lnTo>
                    <a:lnTo>
                      <a:pt x="213" y="766"/>
                    </a:lnTo>
                    <a:lnTo>
                      <a:pt x="199" y="766"/>
                    </a:lnTo>
                    <a:lnTo>
                      <a:pt x="199" y="755"/>
                    </a:lnTo>
                    <a:lnTo>
                      <a:pt x="187" y="755"/>
                    </a:lnTo>
                    <a:lnTo>
                      <a:pt x="173" y="755"/>
                    </a:lnTo>
                    <a:lnTo>
                      <a:pt x="173" y="742"/>
                    </a:lnTo>
                    <a:lnTo>
                      <a:pt x="161" y="742"/>
                    </a:lnTo>
                    <a:lnTo>
                      <a:pt x="173" y="730"/>
                    </a:lnTo>
                    <a:lnTo>
                      <a:pt x="161" y="730"/>
                    </a:lnTo>
                    <a:lnTo>
                      <a:pt x="173" y="730"/>
                    </a:lnTo>
                    <a:lnTo>
                      <a:pt x="173" y="719"/>
                    </a:lnTo>
                    <a:lnTo>
                      <a:pt x="173" y="706"/>
                    </a:lnTo>
                    <a:lnTo>
                      <a:pt x="173" y="695"/>
                    </a:lnTo>
                    <a:lnTo>
                      <a:pt x="161" y="695"/>
                    </a:lnTo>
                    <a:lnTo>
                      <a:pt x="161" y="683"/>
                    </a:lnTo>
                    <a:lnTo>
                      <a:pt x="161" y="672"/>
                    </a:lnTo>
                    <a:lnTo>
                      <a:pt x="161" y="659"/>
                    </a:lnTo>
                    <a:lnTo>
                      <a:pt x="147" y="659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21" y="648"/>
                    </a:lnTo>
                    <a:lnTo>
                      <a:pt x="107" y="648"/>
                    </a:lnTo>
                    <a:lnTo>
                      <a:pt x="94" y="648"/>
                    </a:lnTo>
                    <a:lnTo>
                      <a:pt x="80" y="648"/>
                    </a:lnTo>
                    <a:lnTo>
                      <a:pt x="66" y="648"/>
                    </a:lnTo>
                    <a:lnTo>
                      <a:pt x="66" y="636"/>
                    </a:lnTo>
                    <a:lnTo>
                      <a:pt x="66" y="648"/>
                    </a:lnTo>
                    <a:lnTo>
                      <a:pt x="54" y="636"/>
                    </a:lnTo>
                    <a:lnTo>
                      <a:pt x="54" y="625"/>
                    </a:lnTo>
                    <a:lnTo>
                      <a:pt x="40" y="625"/>
                    </a:lnTo>
                    <a:lnTo>
                      <a:pt x="40" y="612"/>
                    </a:lnTo>
                    <a:lnTo>
                      <a:pt x="40" y="601"/>
                    </a:lnTo>
                    <a:lnTo>
                      <a:pt x="28" y="601"/>
                    </a:lnTo>
                    <a:lnTo>
                      <a:pt x="40" y="601"/>
                    </a:lnTo>
                    <a:lnTo>
                      <a:pt x="40" y="589"/>
                    </a:lnTo>
                    <a:lnTo>
                      <a:pt x="40" y="578"/>
                    </a:lnTo>
                    <a:lnTo>
                      <a:pt x="40" y="565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14" y="554"/>
                    </a:lnTo>
                    <a:lnTo>
                      <a:pt x="14" y="542"/>
                    </a:lnTo>
                    <a:lnTo>
                      <a:pt x="14" y="531"/>
                    </a:lnTo>
                    <a:lnTo>
                      <a:pt x="28" y="531"/>
                    </a:lnTo>
                    <a:lnTo>
                      <a:pt x="14" y="531"/>
                    </a:lnTo>
                    <a:lnTo>
                      <a:pt x="14" y="518"/>
                    </a:lnTo>
                    <a:lnTo>
                      <a:pt x="14" y="507"/>
                    </a:lnTo>
                    <a:lnTo>
                      <a:pt x="14" y="495"/>
                    </a:lnTo>
                    <a:lnTo>
                      <a:pt x="28" y="495"/>
                    </a:lnTo>
                    <a:lnTo>
                      <a:pt x="28" y="482"/>
                    </a:lnTo>
                    <a:lnTo>
                      <a:pt x="28" y="471"/>
                    </a:lnTo>
                    <a:lnTo>
                      <a:pt x="28" y="459"/>
                    </a:lnTo>
                    <a:lnTo>
                      <a:pt x="28" y="448"/>
                    </a:lnTo>
                    <a:lnTo>
                      <a:pt x="28" y="435"/>
                    </a:lnTo>
                    <a:lnTo>
                      <a:pt x="28" y="424"/>
                    </a:lnTo>
                    <a:lnTo>
                      <a:pt x="28" y="412"/>
                    </a:lnTo>
                    <a:lnTo>
                      <a:pt x="28" y="401"/>
                    </a:lnTo>
                    <a:lnTo>
                      <a:pt x="28" y="388"/>
                    </a:lnTo>
                    <a:lnTo>
                      <a:pt x="28" y="377"/>
                    </a:lnTo>
                    <a:lnTo>
                      <a:pt x="14" y="377"/>
                    </a:lnTo>
                    <a:lnTo>
                      <a:pt x="14" y="365"/>
                    </a:lnTo>
                    <a:lnTo>
                      <a:pt x="0" y="365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18"/>
                    </a:lnTo>
                    <a:lnTo>
                      <a:pt x="28" y="307"/>
                    </a:lnTo>
                    <a:lnTo>
                      <a:pt x="28" y="294"/>
                    </a:lnTo>
                    <a:lnTo>
                      <a:pt x="40" y="294"/>
                    </a:lnTo>
                    <a:lnTo>
                      <a:pt x="40" y="283"/>
                    </a:lnTo>
                    <a:lnTo>
                      <a:pt x="40" y="271"/>
                    </a:lnTo>
                    <a:lnTo>
                      <a:pt x="54" y="271"/>
                    </a:lnTo>
                    <a:lnTo>
                      <a:pt x="54" y="260"/>
                    </a:lnTo>
                    <a:lnTo>
                      <a:pt x="54" y="247"/>
                    </a:lnTo>
                    <a:lnTo>
                      <a:pt x="66" y="247"/>
                    </a:lnTo>
                    <a:lnTo>
                      <a:pt x="66" y="235"/>
                    </a:lnTo>
                    <a:lnTo>
                      <a:pt x="80" y="235"/>
                    </a:lnTo>
                    <a:lnTo>
                      <a:pt x="80" y="224"/>
                    </a:lnTo>
                    <a:lnTo>
                      <a:pt x="66" y="224"/>
                    </a:lnTo>
                    <a:lnTo>
                      <a:pt x="54" y="224"/>
                    </a:lnTo>
                    <a:lnTo>
                      <a:pt x="54" y="211"/>
                    </a:lnTo>
                    <a:lnTo>
                      <a:pt x="66" y="211"/>
                    </a:lnTo>
                    <a:lnTo>
                      <a:pt x="66" y="200"/>
                    </a:lnTo>
                    <a:lnTo>
                      <a:pt x="66" y="188"/>
                    </a:lnTo>
                    <a:lnTo>
                      <a:pt x="66" y="177"/>
                    </a:lnTo>
                    <a:lnTo>
                      <a:pt x="54" y="177"/>
                    </a:lnTo>
                    <a:lnTo>
                      <a:pt x="54" y="164"/>
                    </a:lnTo>
                    <a:lnTo>
                      <a:pt x="66" y="164"/>
                    </a:lnTo>
                    <a:lnTo>
                      <a:pt x="66" y="177"/>
                    </a:lnTo>
                    <a:lnTo>
                      <a:pt x="80" y="177"/>
                    </a:lnTo>
                    <a:lnTo>
                      <a:pt x="94" y="177"/>
                    </a:lnTo>
                    <a:lnTo>
                      <a:pt x="94" y="164"/>
                    </a:lnTo>
                    <a:lnTo>
                      <a:pt x="94" y="153"/>
                    </a:lnTo>
                    <a:lnTo>
                      <a:pt x="94" y="141"/>
                    </a:lnTo>
                    <a:lnTo>
                      <a:pt x="107" y="141"/>
                    </a:lnTo>
                    <a:lnTo>
                      <a:pt x="107" y="130"/>
                    </a:lnTo>
                    <a:lnTo>
                      <a:pt x="121" y="130"/>
                    </a:lnTo>
                    <a:lnTo>
                      <a:pt x="133" y="130"/>
                    </a:lnTo>
                    <a:lnTo>
                      <a:pt x="133" y="117"/>
                    </a:lnTo>
                    <a:lnTo>
                      <a:pt x="133" y="106"/>
                    </a:lnTo>
                    <a:lnTo>
                      <a:pt x="147" y="106"/>
                    </a:lnTo>
                    <a:lnTo>
                      <a:pt x="147" y="94"/>
                    </a:lnTo>
                    <a:lnTo>
                      <a:pt x="161" y="94"/>
                    </a:lnTo>
                    <a:lnTo>
                      <a:pt x="161" y="83"/>
                    </a:lnTo>
                    <a:lnTo>
                      <a:pt x="161" y="70"/>
                    </a:lnTo>
                    <a:lnTo>
                      <a:pt x="173" y="70"/>
                    </a:lnTo>
                    <a:lnTo>
                      <a:pt x="173" y="59"/>
                    </a:lnTo>
                    <a:lnTo>
                      <a:pt x="187" y="59"/>
                    </a:lnTo>
                    <a:lnTo>
                      <a:pt x="173" y="59"/>
                    </a:lnTo>
                    <a:lnTo>
                      <a:pt x="173" y="47"/>
                    </a:lnTo>
                    <a:lnTo>
                      <a:pt x="173" y="36"/>
                    </a:lnTo>
                    <a:lnTo>
                      <a:pt x="173" y="23"/>
                    </a:lnTo>
                    <a:lnTo>
                      <a:pt x="254" y="47"/>
                    </a:lnTo>
                    <a:lnTo>
                      <a:pt x="268" y="47"/>
                    </a:lnTo>
                    <a:lnTo>
                      <a:pt x="360" y="83"/>
                    </a:lnTo>
                    <a:lnTo>
                      <a:pt x="387" y="70"/>
                    </a:lnTo>
                    <a:lnTo>
                      <a:pt x="506" y="13"/>
                    </a:lnTo>
                    <a:lnTo>
                      <a:pt x="520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23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59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34" y="83"/>
                    </a:lnTo>
                    <a:lnTo>
                      <a:pt x="546" y="83"/>
                    </a:lnTo>
                    <a:lnTo>
                      <a:pt x="534" y="83"/>
                    </a:lnTo>
                    <a:lnTo>
                      <a:pt x="534" y="94"/>
                    </a:lnTo>
                    <a:lnTo>
                      <a:pt x="534" y="106"/>
                    </a:lnTo>
                    <a:lnTo>
                      <a:pt x="534" y="117"/>
                    </a:lnTo>
                    <a:lnTo>
                      <a:pt x="520" y="117"/>
                    </a:lnTo>
                    <a:lnTo>
                      <a:pt x="520" y="130"/>
                    </a:lnTo>
                    <a:lnTo>
                      <a:pt x="506" y="130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493" y="153"/>
                    </a:lnTo>
                    <a:lnTo>
                      <a:pt x="493" y="164"/>
                    </a:lnTo>
                    <a:lnTo>
                      <a:pt x="506" y="164"/>
                    </a:lnTo>
                    <a:lnTo>
                      <a:pt x="520" y="164"/>
                    </a:lnTo>
                    <a:lnTo>
                      <a:pt x="506" y="164"/>
                    </a:lnTo>
                    <a:lnTo>
                      <a:pt x="506" y="177"/>
                    </a:lnTo>
                    <a:lnTo>
                      <a:pt x="520" y="177"/>
                    </a:lnTo>
                    <a:lnTo>
                      <a:pt x="534" y="177"/>
                    </a:lnTo>
                    <a:lnTo>
                      <a:pt x="520" y="177"/>
                    </a:lnTo>
                    <a:lnTo>
                      <a:pt x="520" y="188"/>
                    </a:lnTo>
                    <a:lnTo>
                      <a:pt x="506" y="188"/>
                    </a:lnTo>
                    <a:lnTo>
                      <a:pt x="506" y="200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20" y="224"/>
                    </a:lnTo>
                    <a:lnTo>
                      <a:pt x="534" y="224"/>
                    </a:lnTo>
                    <a:lnTo>
                      <a:pt x="534" y="235"/>
                    </a:lnTo>
                    <a:lnTo>
                      <a:pt x="534" y="247"/>
                    </a:lnTo>
                    <a:lnTo>
                      <a:pt x="546" y="247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46" y="271"/>
                    </a:lnTo>
                    <a:lnTo>
                      <a:pt x="506" y="271"/>
                    </a:lnTo>
                    <a:lnTo>
                      <a:pt x="506" y="283"/>
                    </a:lnTo>
                    <a:lnTo>
                      <a:pt x="493" y="283"/>
                    </a:lnTo>
                    <a:lnTo>
                      <a:pt x="506" y="294"/>
                    </a:lnTo>
                    <a:lnTo>
                      <a:pt x="506" y="307"/>
                    </a:lnTo>
                    <a:lnTo>
                      <a:pt x="493" y="307"/>
                    </a:lnTo>
                    <a:lnTo>
                      <a:pt x="493" y="318"/>
                    </a:lnTo>
                    <a:lnTo>
                      <a:pt x="479" y="318"/>
                    </a:lnTo>
                    <a:lnTo>
                      <a:pt x="479" y="330"/>
                    </a:lnTo>
                    <a:lnTo>
                      <a:pt x="467" y="330"/>
                    </a:lnTo>
                    <a:lnTo>
                      <a:pt x="467" y="341"/>
                    </a:lnTo>
                    <a:lnTo>
                      <a:pt x="453" y="341"/>
                    </a:lnTo>
                    <a:lnTo>
                      <a:pt x="453" y="354"/>
                    </a:lnTo>
                    <a:lnTo>
                      <a:pt x="439" y="354"/>
                    </a:lnTo>
                    <a:lnTo>
                      <a:pt x="453" y="354"/>
                    </a:lnTo>
                    <a:lnTo>
                      <a:pt x="453" y="365"/>
                    </a:lnTo>
                    <a:lnTo>
                      <a:pt x="439" y="365"/>
                    </a:lnTo>
                    <a:lnTo>
                      <a:pt x="439" y="377"/>
                    </a:lnTo>
                    <a:lnTo>
                      <a:pt x="453" y="377"/>
                    </a:lnTo>
                    <a:lnTo>
                      <a:pt x="439" y="377"/>
                    </a:lnTo>
                    <a:lnTo>
                      <a:pt x="439" y="388"/>
                    </a:lnTo>
                    <a:lnTo>
                      <a:pt x="427" y="388"/>
                    </a:lnTo>
                    <a:lnTo>
                      <a:pt x="413" y="388"/>
                    </a:lnTo>
                    <a:lnTo>
                      <a:pt x="413" y="401"/>
                    </a:lnTo>
                    <a:lnTo>
                      <a:pt x="413" y="412"/>
                    </a:lnTo>
                    <a:lnTo>
                      <a:pt x="413" y="424"/>
                    </a:lnTo>
                    <a:lnTo>
                      <a:pt x="413" y="435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59"/>
                    </a:lnTo>
                    <a:lnTo>
                      <a:pt x="439" y="459"/>
                    </a:lnTo>
                    <a:lnTo>
                      <a:pt x="439" y="471"/>
                    </a:lnTo>
                    <a:lnTo>
                      <a:pt x="453" y="471"/>
                    </a:lnTo>
                    <a:lnTo>
                      <a:pt x="453" y="482"/>
                    </a:lnTo>
                    <a:lnTo>
                      <a:pt x="467" y="482"/>
                    </a:lnTo>
                    <a:lnTo>
                      <a:pt x="467" y="495"/>
                    </a:lnTo>
                    <a:lnTo>
                      <a:pt x="453" y="495"/>
                    </a:lnTo>
                    <a:lnTo>
                      <a:pt x="453" y="507"/>
                    </a:lnTo>
                    <a:lnTo>
                      <a:pt x="439" y="507"/>
                    </a:lnTo>
                    <a:lnTo>
                      <a:pt x="439" y="518"/>
                    </a:lnTo>
                    <a:lnTo>
                      <a:pt x="439" y="531"/>
                    </a:lnTo>
                    <a:lnTo>
                      <a:pt x="439" y="542"/>
                    </a:lnTo>
                    <a:lnTo>
                      <a:pt x="427" y="531"/>
                    </a:lnTo>
                    <a:lnTo>
                      <a:pt x="427" y="542"/>
                    </a:lnTo>
                    <a:lnTo>
                      <a:pt x="427" y="554"/>
                    </a:lnTo>
                    <a:lnTo>
                      <a:pt x="413" y="554"/>
                    </a:lnTo>
                    <a:lnTo>
                      <a:pt x="401" y="554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387" y="531"/>
                    </a:lnTo>
                    <a:lnTo>
                      <a:pt x="373" y="531"/>
                    </a:lnTo>
                    <a:lnTo>
                      <a:pt x="373" y="518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46" y="518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20" y="507"/>
                    </a:lnTo>
                    <a:lnTo>
                      <a:pt x="320" y="495"/>
                    </a:lnTo>
                    <a:lnTo>
                      <a:pt x="306" y="495"/>
                    </a:lnTo>
                    <a:lnTo>
                      <a:pt x="306" y="507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306" y="507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80" y="531"/>
                    </a:lnTo>
                    <a:lnTo>
                      <a:pt x="280" y="542"/>
                    </a:lnTo>
                    <a:lnTo>
                      <a:pt x="294" y="542"/>
                    </a:lnTo>
                    <a:lnTo>
                      <a:pt x="294" y="554"/>
                    </a:lnTo>
                    <a:lnTo>
                      <a:pt x="294" y="565"/>
                    </a:lnTo>
                    <a:lnTo>
                      <a:pt x="306" y="565"/>
                    </a:lnTo>
                    <a:lnTo>
                      <a:pt x="306" y="578"/>
                    </a:lnTo>
                    <a:lnTo>
                      <a:pt x="306" y="589"/>
                    </a:lnTo>
                    <a:lnTo>
                      <a:pt x="320" y="589"/>
                    </a:lnTo>
                    <a:lnTo>
                      <a:pt x="306" y="589"/>
                    </a:lnTo>
                    <a:lnTo>
                      <a:pt x="294" y="589"/>
                    </a:lnTo>
                    <a:lnTo>
                      <a:pt x="294" y="578"/>
                    </a:lnTo>
                    <a:lnTo>
                      <a:pt x="294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78"/>
                    </a:lnTo>
                    <a:lnTo>
                      <a:pt x="268" y="578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F6CBBCDB-CD4C-861E-045B-DFCB13EFDA5F}"/>
                  </a:ext>
                </a:extLst>
              </p:cNvPr>
              <p:cNvSpPr/>
              <p:nvPr/>
            </p:nvSpPr>
            <p:spPr bwMode="auto">
              <a:xfrm>
                <a:off x="2406180" y="2572129"/>
                <a:ext cx="611187" cy="925512"/>
              </a:xfrm>
              <a:custGeom>
                <a:avLst/>
                <a:gdLst>
                  <a:gd name="T0" fmla="*/ 3162353 w 529"/>
                  <a:gd name="T1" fmla="*/ 52291749 h 635"/>
                  <a:gd name="T2" fmla="*/ 3162353 w 529"/>
                  <a:gd name="T3" fmla="*/ 48685793 h 635"/>
                  <a:gd name="T4" fmla="*/ 3162353 w 529"/>
                  <a:gd name="T5" fmla="*/ 48685793 h 635"/>
                  <a:gd name="T6" fmla="*/ 3162353 w 529"/>
                  <a:gd name="T7" fmla="*/ 45079838 h 635"/>
                  <a:gd name="T8" fmla="*/ 3162353 w 529"/>
                  <a:gd name="T9" fmla="*/ 45079838 h 635"/>
                  <a:gd name="T10" fmla="*/ 3162353 w 529"/>
                  <a:gd name="T11" fmla="*/ 43275507 h 635"/>
                  <a:gd name="T12" fmla="*/ 3162353 w 529"/>
                  <a:gd name="T13" fmla="*/ 41472529 h 635"/>
                  <a:gd name="T14" fmla="*/ 3162353 w 529"/>
                  <a:gd name="T15" fmla="*/ 37866573 h 635"/>
                  <a:gd name="T16" fmla="*/ 3162353 w 529"/>
                  <a:gd name="T17" fmla="*/ 32457640 h 635"/>
                  <a:gd name="T18" fmla="*/ 3162353 w 529"/>
                  <a:gd name="T19" fmla="*/ 30653319 h 635"/>
                  <a:gd name="T20" fmla="*/ 3162353 w 529"/>
                  <a:gd name="T21" fmla="*/ 25244386 h 635"/>
                  <a:gd name="T22" fmla="*/ 3162353 w 529"/>
                  <a:gd name="T23" fmla="*/ 27047363 h 635"/>
                  <a:gd name="T24" fmla="*/ 3162353 w 529"/>
                  <a:gd name="T25" fmla="*/ 23441408 h 635"/>
                  <a:gd name="T26" fmla="*/ 3162353 w 529"/>
                  <a:gd name="T27" fmla="*/ 21638425 h 635"/>
                  <a:gd name="T28" fmla="*/ 3162353 w 529"/>
                  <a:gd name="T29" fmla="*/ 19835447 h 635"/>
                  <a:gd name="T30" fmla="*/ 3162353 w 529"/>
                  <a:gd name="T31" fmla="*/ 16228149 h 635"/>
                  <a:gd name="T32" fmla="*/ 3162353 w 529"/>
                  <a:gd name="T33" fmla="*/ 14425171 h 635"/>
                  <a:gd name="T34" fmla="*/ 3162353 w 529"/>
                  <a:gd name="T35" fmla="*/ 12622193 h 635"/>
                  <a:gd name="T36" fmla="*/ 3162353 w 529"/>
                  <a:gd name="T37" fmla="*/ 12622193 h 635"/>
                  <a:gd name="T38" fmla="*/ 3162353 w 529"/>
                  <a:gd name="T39" fmla="*/ 7213257 h 635"/>
                  <a:gd name="T40" fmla="*/ 0 w 529"/>
                  <a:gd name="T41" fmla="*/ 5408935 h 635"/>
                  <a:gd name="T42" fmla="*/ 3162353 w 529"/>
                  <a:gd name="T43" fmla="*/ 5408935 h 635"/>
                  <a:gd name="T44" fmla="*/ 3162353 w 529"/>
                  <a:gd name="T45" fmla="*/ 5408935 h 635"/>
                  <a:gd name="T46" fmla="*/ 3162353 w 529"/>
                  <a:gd name="T47" fmla="*/ 5408935 h 635"/>
                  <a:gd name="T48" fmla="*/ 3162353 w 529"/>
                  <a:gd name="T49" fmla="*/ 5408935 h 635"/>
                  <a:gd name="T50" fmla="*/ 3162353 w 529"/>
                  <a:gd name="T51" fmla="*/ 5408935 h 635"/>
                  <a:gd name="T52" fmla="*/ 3162353 w 529"/>
                  <a:gd name="T53" fmla="*/ 12622193 h 635"/>
                  <a:gd name="T54" fmla="*/ 4744158 w 529"/>
                  <a:gd name="T55" fmla="*/ 12622193 h 635"/>
                  <a:gd name="T56" fmla="*/ 4744158 w 529"/>
                  <a:gd name="T57" fmla="*/ 12622193 h 635"/>
                  <a:gd name="T58" fmla="*/ 6324706 w 529"/>
                  <a:gd name="T59" fmla="*/ 14425171 h 635"/>
                  <a:gd name="T60" fmla="*/ 7906511 w 529"/>
                  <a:gd name="T61" fmla="*/ 14425171 h 635"/>
                  <a:gd name="T62" fmla="*/ 7906511 w 529"/>
                  <a:gd name="T63" fmla="*/ 14425171 h 635"/>
                  <a:gd name="T64" fmla="*/ 9487058 w 529"/>
                  <a:gd name="T65" fmla="*/ 18031126 h 635"/>
                  <a:gd name="T66" fmla="*/ 9487058 w 529"/>
                  <a:gd name="T67" fmla="*/ 23441408 h 635"/>
                  <a:gd name="T68" fmla="*/ 7906511 w 529"/>
                  <a:gd name="T69" fmla="*/ 27047363 h 635"/>
                  <a:gd name="T70" fmla="*/ 7906511 w 529"/>
                  <a:gd name="T71" fmla="*/ 25244386 h 635"/>
                  <a:gd name="T72" fmla="*/ 7906511 w 529"/>
                  <a:gd name="T73" fmla="*/ 25244386 h 635"/>
                  <a:gd name="T74" fmla="*/ 6324706 w 529"/>
                  <a:gd name="T75" fmla="*/ 27047363 h 635"/>
                  <a:gd name="T76" fmla="*/ 6324706 w 529"/>
                  <a:gd name="T77" fmla="*/ 30653319 h 635"/>
                  <a:gd name="T78" fmla="*/ 6324706 w 529"/>
                  <a:gd name="T79" fmla="*/ 32457640 h 635"/>
                  <a:gd name="T80" fmla="*/ 6324706 w 529"/>
                  <a:gd name="T81" fmla="*/ 37866573 h 635"/>
                  <a:gd name="T82" fmla="*/ 6324706 w 529"/>
                  <a:gd name="T83" fmla="*/ 41472529 h 635"/>
                  <a:gd name="T84" fmla="*/ 7906511 w 529"/>
                  <a:gd name="T85" fmla="*/ 45079838 h 635"/>
                  <a:gd name="T86" fmla="*/ 7906511 w 529"/>
                  <a:gd name="T87" fmla="*/ 52291749 h 635"/>
                  <a:gd name="T88" fmla="*/ 7906511 w 529"/>
                  <a:gd name="T89" fmla="*/ 55897705 h 635"/>
                  <a:gd name="T90" fmla="*/ 6324706 w 529"/>
                  <a:gd name="T91" fmla="*/ 59505003 h 635"/>
                  <a:gd name="T92" fmla="*/ 6324706 w 529"/>
                  <a:gd name="T93" fmla="*/ 59505003 h 635"/>
                  <a:gd name="T94" fmla="*/ 6324706 w 529"/>
                  <a:gd name="T95" fmla="*/ 63110959 h 635"/>
                  <a:gd name="T96" fmla="*/ 6324706 w 529"/>
                  <a:gd name="T97" fmla="*/ 63110959 h 635"/>
                  <a:gd name="T98" fmla="*/ 6324706 w 529"/>
                  <a:gd name="T99" fmla="*/ 59505003 h 635"/>
                  <a:gd name="T100" fmla="*/ 4744158 w 529"/>
                  <a:gd name="T101" fmla="*/ 59505003 h 635"/>
                  <a:gd name="T102" fmla="*/ 4744158 w 529"/>
                  <a:gd name="T103" fmla="*/ 59505003 h 635"/>
                  <a:gd name="T104" fmla="*/ 4744158 w 529"/>
                  <a:gd name="T105" fmla="*/ 59505003 h 635"/>
                  <a:gd name="T106" fmla="*/ 3162353 w 529"/>
                  <a:gd name="T107" fmla="*/ 59505003 h 635"/>
                  <a:gd name="T108" fmla="*/ 3162353 w 529"/>
                  <a:gd name="T109" fmla="*/ 59505003 h 635"/>
                  <a:gd name="T110" fmla="*/ 3162353 w 529"/>
                  <a:gd name="T111" fmla="*/ 55897705 h 635"/>
                  <a:gd name="T112" fmla="*/ 3162353 w 529"/>
                  <a:gd name="T113" fmla="*/ 55897705 h 6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9"/>
                  <a:gd name="T172" fmla="*/ 0 h 635"/>
                  <a:gd name="T173" fmla="*/ 529 w 529"/>
                  <a:gd name="T174" fmla="*/ 635 h 6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9" h="635">
                    <a:moveTo>
                      <a:pt x="200" y="534"/>
                    </a:moveTo>
                    <a:lnTo>
                      <a:pt x="200" y="524"/>
                    </a:lnTo>
                    <a:lnTo>
                      <a:pt x="200" y="514"/>
                    </a:lnTo>
                    <a:lnTo>
                      <a:pt x="189" y="514"/>
                    </a:lnTo>
                    <a:lnTo>
                      <a:pt x="189" y="503"/>
                    </a:lnTo>
                    <a:lnTo>
                      <a:pt x="176" y="503"/>
                    </a:lnTo>
                    <a:lnTo>
                      <a:pt x="176" y="494"/>
                    </a:lnTo>
                    <a:lnTo>
                      <a:pt x="163" y="494"/>
                    </a:lnTo>
                    <a:lnTo>
                      <a:pt x="151" y="494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26" y="483"/>
                    </a:lnTo>
                    <a:lnTo>
                      <a:pt x="126" y="494"/>
                    </a:lnTo>
                    <a:lnTo>
                      <a:pt x="113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88" y="483"/>
                    </a:lnTo>
                    <a:lnTo>
                      <a:pt x="88" y="474"/>
                    </a:lnTo>
                    <a:lnTo>
                      <a:pt x="99" y="474"/>
                    </a:lnTo>
                    <a:lnTo>
                      <a:pt x="88" y="474"/>
                    </a:lnTo>
                    <a:lnTo>
                      <a:pt x="88" y="463"/>
                    </a:lnTo>
                    <a:lnTo>
                      <a:pt x="75" y="46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75" y="423"/>
                    </a:lnTo>
                    <a:lnTo>
                      <a:pt x="63" y="423"/>
                    </a:lnTo>
                    <a:lnTo>
                      <a:pt x="50" y="423"/>
                    </a:lnTo>
                    <a:lnTo>
                      <a:pt x="63" y="42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63" y="394"/>
                    </a:lnTo>
                    <a:lnTo>
                      <a:pt x="50" y="394"/>
                    </a:lnTo>
                    <a:lnTo>
                      <a:pt x="50" y="383"/>
                    </a:lnTo>
                    <a:lnTo>
                      <a:pt x="37" y="383"/>
                    </a:lnTo>
                    <a:lnTo>
                      <a:pt x="37" y="373"/>
                    </a:lnTo>
                    <a:lnTo>
                      <a:pt x="37" y="363"/>
                    </a:lnTo>
                    <a:lnTo>
                      <a:pt x="37" y="354"/>
                    </a:lnTo>
                    <a:lnTo>
                      <a:pt x="25" y="354"/>
                    </a:lnTo>
                    <a:lnTo>
                      <a:pt x="37" y="354"/>
                    </a:lnTo>
                    <a:lnTo>
                      <a:pt x="37" y="342"/>
                    </a:lnTo>
                    <a:lnTo>
                      <a:pt x="25" y="342"/>
                    </a:lnTo>
                    <a:lnTo>
                      <a:pt x="37" y="342"/>
                    </a:lnTo>
                    <a:lnTo>
                      <a:pt x="37" y="332"/>
                    </a:lnTo>
                    <a:lnTo>
                      <a:pt x="37" y="323"/>
                    </a:lnTo>
                    <a:lnTo>
                      <a:pt x="25" y="323"/>
                    </a:lnTo>
                    <a:lnTo>
                      <a:pt x="12" y="323"/>
                    </a:lnTo>
                    <a:lnTo>
                      <a:pt x="12" y="312"/>
                    </a:lnTo>
                    <a:lnTo>
                      <a:pt x="12" y="302"/>
                    </a:lnTo>
                    <a:lnTo>
                      <a:pt x="12" y="292"/>
                    </a:lnTo>
                    <a:lnTo>
                      <a:pt x="0" y="292"/>
                    </a:lnTo>
                    <a:lnTo>
                      <a:pt x="12" y="292"/>
                    </a:lnTo>
                    <a:lnTo>
                      <a:pt x="12" y="283"/>
                    </a:lnTo>
                    <a:lnTo>
                      <a:pt x="12" y="271"/>
                    </a:lnTo>
                    <a:lnTo>
                      <a:pt x="12" y="262"/>
                    </a:lnTo>
                    <a:lnTo>
                      <a:pt x="0" y="262"/>
                    </a:lnTo>
                    <a:lnTo>
                      <a:pt x="12" y="262"/>
                    </a:lnTo>
                    <a:lnTo>
                      <a:pt x="12" y="252"/>
                    </a:lnTo>
                    <a:lnTo>
                      <a:pt x="12" y="242"/>
                    </a:lnTo>
                    <a:lnTo>
                      <a:pt x="12" y="231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50" y="231"/>
                    </a:lnTo>
                    <a:lnTo>
                      <a:pt x="50" y="242"/>
                    </a:lnTo>
                    <a:lnTo>
                      <a:pt x="63" y="242"/>
                    </a:lnTo>
                    <a:lnTo>
                      <a:pt x="63" y="252"/>
                    </a:lnTo>
                    <a:lnTo>
                      <a:pt x="63" y="242"/>
                    </a:lnTo>
                    <a:lnTo>
                      <a:pt x="75" y="242"/>
                    </a:lnTo>
                    <a:lnTo>
                      <a:pt x="75" y="252"/>
                    </a:lnTo>
                    <a:lnTo>
                      <a:pt x="88" y="242"/>
                    </a:lnTo>
                    <a:lnTo>
                      <a:pt x="88" y="252"/>
                    </a:lnTo>
                    <a:lnTo>
                      <a:pt x="88" y="242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75" y="222"/>
                    </a:lnTo>
                    <a:lnTo>
                      <a:pt x="88" y="222"/>
                    </a:lnTo>
                    <a:lnTo>
                      <a:pt x="99" y="222"/>
                    </a:lnTo>
                    <a:lnTo>
                      <a:pt x="99" y="212"/>
                    </a:lnTo>
                    <a:lnTo>
                      <a:pt x="99" y="202"/>
                    </a:lnTo>
                    <a:lnTo>
                      <a:pt x="113" y="202"/>
                    </a:lnTo>
                    <a:lnTo>
                      <a:pt x="113" y="191"/>
                    </a:lnTo>
                    <a:lnTo>
                      <a:pt x="113" y="182"/>
                    </a:lnTo>
                    <a:lnTo>
                      <a:pt x="126" y="182"/>
                    </a:lnTo>
                    <a:lnTo>
                      <a:pt x="126" y="191"/>
                    </a:lnTo>
                    <a:lnTo>
                      <a:pt x="138" y="191"/>
                    </a:lnTo>
                    <a:lnTo>
                      <a:pt x="138" y="182"/>
                    </a:lnTo>
                    <a:lnTo>
                      <a:pt x="151" y="182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13" y="142"/>
                    </a:lnTo>
                    <a:lnTo>
                      <a:pt x="99" y="142"/>
                    </a:lnTo>
                    <a:lnTo>
                      <a:pt x="99" y="131"/>
                    </a:lnTo>
                    <a:lnTo>
                      <a:pt x="88" y="131"/>
                    </a:lnTo>
                    <a:lnTo>
                      <a:pt x="88" y="122"/>
                    </a:lnTo>
                    <a:lnTo>
                      <a:pt x="75" y="122"/>
                    </a:lnTo>
                    <a:lnTo>
                      <a:pt x="75" y="131"/>
                    </a:lnTo>
                    <a:lnTo>
                      <a:pt x="75" y="122"/>
                    </a:lnTo>
                    <a:lnTo>
                      <a:pt x="75" y="111"/>
                    </a:lnTo>
                    <a:lnTo>
                      <a:pt x="63" y="111"/>
                    </a:lnTo>
                    <a:lnTo>
                      <a:pt x="63" y="122"/>
                    </a:lnTo>
                    <a:lnTo>
                      <a:pt x="63" y="131"/>
                    </a:lnTo>
                    <a:lnTo>
                      <a:pt x="50" y="131"/>
                    </a:lnTo>
                    <a:lnTo>
                      <a:pt x="50" y="122"/>
                    </a:lnTo>
                    <a:lnTo>
                      <a:pt x="63" y="122"/>
                    </a:lnTo>
                    <a:lnTo>
                      <a:pt x="50" y="122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7" y="122"/>
                    </a:lnTo>
                    <a:lnTo>
                      <a:pt x="37" y="11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12" y="40"/>
                    </a:lnTo>
                    <a:lnTo>
                      <a:pt x="12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63" y="11"/>
                    </a:lnTo>
                    <a:lnTo>
                      <a:pt x="63" y="20"/>
                    </a:lnTo>
                    <a:lnTo>
                      <a:pt x="63" y="30"/>
                    </a:lnTo>
                    <a:lnTo>
                      <a:pt x="75" y="30"/>
                    </a:lnTo>
                    <a:lnTo>
                      <a:pt x="75" y="40"/>
                    </a:lnTo>
                    <a:lnTo>
                      <a:pt x="88" y="40"/>
                    </a:lnTo>
                    <a:lnTo>
                      <a:pt x="88" y="30"/>
                    </a:lnTo>
                    <a:lnTo>
                      <a:pt x="88" y="40"/>
                    </a:lnTo>
                    <a:lnTo>
                      <a:pt x="99" y="40"/>
                    </a:lnTo>
                    <a:lnTo>
                      <a:pt x="113" y="40"/>
                    </a:lnTo>
                    <a:lnTo>
                      <a:pt x="113" y="30"/>
                    </a:lnTo>
                    <a:lnTo>
                      <a:pt x="126" y="30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51" y="40"/>
                    </a:lnTo>
                    <a:lnTo>
                      <a:pt x="151" y="51"/>
                    </a:lnTo>
                    <a:lnTo>
                      <a:pt x="163" y="51"/>
                    </a:lnTo>
                    <a:lnTo>
                      <a:pt x="176" y="51"/>
                    </a:lnTo>
                    <a:lnTo>
                      <a:pt x="176" y="60"/>
                    </a:lnTo>
                    <a:lnTo>
                      <a:pt x="189" y="60"/>
                    </a:lnTo>
                    <a:lnTo>
                      <a:pt x="200" y="60"/>
                    </a:lnTo>
                    <a:lnTo>
                      <a:pt x="200" y="71"/>
                    </a:lnTo>
                    <a:lnTo>
                      <a:pt x="214" y="71"/>
                    </a:lnTo>
                    <a:lnTo>
                      <a:pt x="227" y="71"/>
                    </a:lnTo>
                    <a:lnTo>
                      <a:pt x="227" y="80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39" y="101"/>
                    </a:lnTo>
                    <a:lnTo>
                      <a:pt x="239" y="111"/>
                    </a:lnTo>
                    <a:lnTo>
                      <a:pt x="252" y="111"/>
                    </a:lnTo>
                    <a:lnTo>
                      <a:pt x="252" y="122"/>
                    </a:lnTo>
                    <a:lnTo>
                      <a:pt x="252" y="111"/>
                    </a:lnTo>
                    <a:lnTo>
                      <a:pt x="264" y="111"/>
                    </a:lnTo>
                    <a:lnTo>
                      <a:pt x="264" y="122"/>
                    </a:lnTo>
                    <a:lnTo>
                      <a:pt x="264" y="111"/>
                    </a:lnTo>
                    <a:lnTo>
                      <a:pt x="277" y="111"/>
                    </a:lnTo>
                    <a:lnTo>
                      <a:pt x="277" y="122"/>
                    </a:lnTo>
                    <a:lnTo>
                      <a:pt x="290" y="122"/>
                    </a:lnTo>
                    <a:lnTo>
                      <a:pt x="290" y="111"/>
                    </a:lnTo>
                    <a:lnTo>
                      <a:pt x="302" y="111"/>
                    </a:lnTo>
                    <a:lnTo>
                      <a:pt x="315" y="111"/>
                    </a:lnTo>
                    <a:lnTo>
                      <a:pt x="315" y="101"/>
                    </a:lnTo>
                    <a:lnTo>
                      <a:pt x="327" y="101"/>
                    </a:lnTo>
                    <a:lnTo>
                      <a:pt x="327" y="111"/>
                    </a:lnTo>
                    <a:lnTo>
                      <a:pt x="327" y="122"/>
                    </a:lnTo>
                    <a:lnTo>
                      <a:pt x="340" y="122"/>
                    </a:lnTo>
                    <a:lnTo>
                      <a:pt x="340" y="131"/>
                    </a:lnTo>
                    <a:lnTo>
                      <a:pt x="354" y="142"/>
                    </a:lnTo>
                    <a:lnTo>
                      <a:pt x="365" y="142"/>
                    </a:lnTo>
                    <a:lnTo>
                      <a:pt x="378" y="142"/>
                    </a:lnTo>
                    <a:lnTo>
                      <a:pt x="390" y="142"/>
                    </a:lnTo>
                    <a:lnTo>
                      <a:pt x="390" y="131"/>
                    </a:lnTo>
                    <a:lnTo>
                      <a:pt x="403" y="131"/>
                    </a:lnTo>
                    <a:lnTo>
                      <a:pt x="416" y="131"/>
                    </a:lnTo>
                    <a:lnTo>
                      <a:pt x="428" y="131"/>
                    </a:lnTo>
                    <a:lnTo>
                      <a:pt x="428" y="142"/>
                    </a:lnTo>
                    <a:lnTo>
                      <a:pt x="441" y="142"/>
                    </a:lnTo>
                    <a:lnTo>
                      <a:pt x="455" y="142"/>
                    </a:lnTo>
                    <a:lnTo>
                      <a:pt x="455" y="131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79" y="142"/>
                    </a:lnTo>
                    <a:lnTo>
                      <a:pt x="491" y="142"/>
                    </a:lnTo>
                    <a:lnTo>
                      <a:pt x="504" y="142"/>
                    </a:lnTo>
                    <a:lnTo>
                      <a:pt x="504" y="151"/>
                    </a:lnTo>
                    <a:lnTo>
                      <a:pt x="517" y="151"/>
                    </a:lnTo>
                    <a:lnTo>
                      <a:pt x="529" y="151"/>
                    </a:lnTo>
                    <a:lnTo>
                      <a:pt x="529" y="162"/>
                    </a:lnTo>
                    <a:lnTo>
                      <a:pt x="529" y="171"/>
                    </a:lnTo>
                    <a:lnTo>
                      <a:pt x="517" y="171"/>
                    </a:lnTo>
                    <a:lnTo>
                      <a:pt x="517" y="182"/>
                    </a:lnTo>
                    <a:lnTo>
                      <a:pt x="517" y="191"/>
                    </a:lnTo>
                    <a:lnTo>
                      <a:pt x="517" y="202"/>
                    </a:lnTo>
                    <a:lnTo>
                      <a:pt x="529" y="202"/>
                    </a:lnTo>
                    <a:lnTo>
                      <a:pt x="529" y="212"/>
                    </a:lnTo>
                    <a:lnTo>
                      <a:pt x="517" y="212"/>
                    </a:lnTo>
                    <a:lnTo>
                      <a:pt x="517" y="222"/>
                    </a:lnTo>
                    <a:lnTo>
                      <a:pt x="517" y="231"/>
                    </a:lnTo>
                    <a:lnTo>
                      <a:pt x="517" y="242"/>
                    </a:lnTo>
                    <a:lnTo>
                      <a:pt x="517" y="252"/>
                    </a:lnTo>
                    <a:lnTo>
                      <a:pt x="529" y="252"/>
                    </a:lnTo>
                    <a:lnTo>
                      <a:pt x="529" y="262"/>
                    </a:lnTo>
                    <a:lnTo>
                      <a:pt x="517" y="262"/>
                    </a:lnTo>
                    <a:lnTo>
                      <a:pt x="504" y="262"/>
                    </a:lnTo>
                    <a:lnTo>
                      <a:pt x="504" y="271"/>
                    </a:lnTo>
                    <a:lnTo>
                      <a:pt x="491" y="271"/>
                    </a:lnTo>
                    <a:lnTo>
                      <a:pt x="491" y="262"/>
                    </a:lnTo>
                    <a:lnTo>
                      <a:pt x="491" y="252"/>
                    </a:lnTo>
                    <a:lnTo>
                      <a:pt x="479" y="252"/>
                    </a:lnTo>
                    <a:lnTo>
                      <a:pt x="466" y="252"/>
                    </a:lnTo>
                    <a:lnTo>
                      <a:pt x="466" y="242"/>
                    </a:lnTo>
                    <a:lnTo>
                      <a:pt x="466" y="231"/>
                    </a:lnTo>
                    <a:lnTo>
                      <a:pt x="455" y="231"/>
                    </a:lnTo>
                    <a:lnTo>
                      <a:pt x="455" y="242"/>
                    </a:lnTo>
                    <a:lnTo>
                      <a:pt x="441" y="242"/>
                    </a:lnTo>
                    <a:lnTo>
                      <a:pt x="455" y="242"/>
                    </a:lnTo>
                    <a:lnTo>
                      <a:pt x="441" y="252"/>
                    </a:lnTo>
                    <a:lnTo>
                      <a:pt x="441" y="242"/>
                    </a:lnTo>
                    <a:lnTo>
                      <a:pt x="441" y="252"/>
                    </a:lnTo>
                    <a:lnTo>
                      <a:pt x="428" y="252"/>
                    </a:lnTo>
                    <a:lnTo>
                      <a:pt x="428" y="242"/>
                    </a:lnTo>
                    <a:lnTo>
                      <a:pt x="416" y="242"/>
                    </a:lnTo>
                    <a:lnTo>
                      <a:pt x="416" y="252"/>
                    </a:lnTo>
                    <a:lnTo>
                      <a:pt x="416" y="262"/>
                    </a:lnTo>
                    <a:lnTo>
                      <a:pt x="403" y="262"/>
                    </a:lnTo>
                    <a:lnTo>
                      <a:pt x="390" y="262"/>
                    </a:lnTo>
                    <a:lnTo>
                      <a:pt x="403" y="262"/>
                    </a:lnTo>
                    <a:lnTo>
                      <a:pt x="403" y="271"/>
                    </a:lnTo>
                    <a:lnTo>
                      <a:pt x="403" y="283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03" y="312"/>
                    </a:lnTo>
                    <a:lnTo>
                      <a:pt x="403" y="323"/>
                    </a:lnTo>
                    <a:lnTo>
                      <a:pt x="416" y="323"/>
                    </a:lnTo>
                    <a:lnTo>
                      <a:pt x="403" y="323"/>
                    </a:lnTo>
                    <a:lnTo>
                      <a:pt x="403" y="332"/>
                    </a:lnTo>
                    <a:lnTo>
                      <a:pt x="390" y="332"/>
                    </a:lnTo>
                    <a:lnTo>
                      <a:pt x="378" y="332"/>
                    </a:lnTo>
                    <a:lnTo>
                      <a:pt x="378" y="342"/>
                    </a:lnTo>
                    <a:lnTo>
                      <a:pt x="378" y="354"/>
                    </a:lnTo>
                    <a:lnTo>
                      <a:pt x="365" y="354"/>
                    </a:lnTo>
                    <a:lnTo>
                      <a:pt x="365" y="363"/>
                    </a:lnTo>
                    <a:lnTo>
                      <a:pt x="365" y="373"/>
                    </a:lnTo>
                    <a:lnTo>
                      <a:pt x="365" y="383"/>
                    </a:lnTo>
                    <a:lnTo>
                      <a:pt x="378" y="394"/>
                    </a:lnTo>
                    <a:lnTo>
                      <a:pt x="378" y="403"/>
                    </a:lnTo>
                    <a:lnTo>
                      <a:pt x="390" y="403"/>
                    </a:lnTo>
                    <a:lnTo>
                      <a:pt x="390" y="413"/>
                    </a:lnTo>
                    <a:lnTo>
                      <a:pt x="390" y="423"/>
                    </a:lnTo>
                    <a:lnTo>
                      <a:pt x="390" y="434"/>
                    </a:lnTo>
                    <a:lnTo>
                      <a:pt x="390" y="443"/>
                    </a:lnTo>
                    <a:lnTo>
                      <a:pt x="403" y="443"/>
                    </a:lnTo>
                    <a:lnTo>
                      <a:pt x="403" y="454"/>
                    </a:lnTo>
                    <a:lnTo>
                      <a:pt x="416" y="454"/>
                    </a:lnTo>
                    <a:lnTo>
                      <a:pt x="416" y="463"/>
                    </a:lnTo>
                    <a:lnTo>
                      <a:pt x="416" y="474"/>
                    </a:lnTo>
                    <a:lnTo>
                      <a:pt x="428" y="474"/>
                    </a:lnTo>
                    <a:lnTo>
                      <a:pt x="441" y="474"/>
                    </a:lnTo>
                    <a:lnTo>
                      <a:pt x="455" y="474"/>
                    </a:lnTo>
                    <a:lnTo>
                      <a:pt x="455" y="483"/>
                    </a:lnTo>
                    <a:lnTo>
                      <a:pt x="455" y="494"/>
                    </a:lnTo>
                    <a:lnTo>
                      <a:pt x="441" y="494"/>
                    </a:lnTo>
                    <a:lnTo>
                      <a:pt x="428" y="494"/>
                    </a:lnTo>
                    <a:lnTo>
                      <a:pt x="428" y="503"/>
                    </a:lnTo>
                    <a:lnTo>
                      <a:pt x="428" y="514"/>
                    </a:lnTo>
                    <a:lnTo>
                      <a:pt x="428" y="524"/>
                    </a:lnTo>
                    <a:lnTo>
                      <a:pt x="428" y="534"/>
                    </a:lnTo>
                    <a:lnTo>
                      <a:pt x="416" y="534"/>
                    </a:lnTo>
                    <a:lnTo>
                      <a:pt x="416" y="543"/>
                    </a:lnTo>
                    <a:lnTo>
                      <a:pt x="403" y="543"/>
                    </a:lnTo>
                    <a:lnTo>
                      <a:pt x="390" y="543"/>
                    </a:lnTo>
                    <a:lnTo>
                      <a:pt x="390" y="554"/>
                    </a:lnTo>
                    <a:lnTo>
                      <a:pt x="378" y="554"/>
                    </a:lnTo>
                    <a:lnTo>
                      <a:pt x="390" y="554"/>
                    </a:lnTo>
                    <a:lnTo>
                      <a:pt x="390" y="565"/>
                    </a:lnTo>
                    <a:lnTo>
                      <a:pt x="390" y="574"/>
                    </a:lnTo>
                    <a:lnTo>
                      <a:pt x="378" y="574"/>
                    </a:lnTo>
                    <a:lnTo>
                      <a:pt x="378" y="58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606"/>
                    </a:lnTo>
                    <a:lnTo>
                      <a:pt x="390" y="606"/>
                    </a:lnTo>
                    <a:lnTo>
                      <a:pt x="378" y="606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65" y="625"/>
                    </a:lnTo>
                    <a:lnTo>
                      <a:pt x="365" y="635"/>
                    </a:lnTo>
                    <a:lnTo>
                      <a:pt x="354" y="63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54" y="614"/>
                    </a:lnTo>
                    <a:lnTo>
                      <a:pt x="354" y="606"/>
                    </a:lnTo>
                    <a:lnTo>
                      <a:pt x="354" y="595"/>
                    </a:lnTo>
                    <a:lnTo>
                      <a:pt x="340" y="595"/>
                    </a:lnTo>
                    <a:lnTo>
                      <a:pt x="340" y="585"/>
                    </a:lnTo>
                    <a:lnTo>
                      <a:pt x="340" y="574"/>
                    </a:lnTo>
                    <a:lnTo>
                      <a:pt x="340" y="565"/>
                    </a:lnTo>
                    <a:lnTo>
                      <a:pt x="327" y="565"/>
                    </a:lnTo>
                    <a:lnTo>
                      <a:pt x="315" y="565"/>
                    </a:lnTo>
                    <a:lnTo>
                      <a:pt x="315" y="574"/>
                    </a:lnTo>
                    <a:lnTo>
                      <a:pt x="315" y="585"/>
                    </a:lnTo>
                    <a:lnTo>
                      <a:pt x="302" y="58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302" y="585"/>
                    </a:lnTo>
                    <a:lnTo>
                      <a:pt x="290" y="585"/>
                    </a:lnTo>
                    <a:lnTo>
                      <a:pt x="290" y="574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64" y="574"/>
                    </a:lnTo>
                    <a:lnTo>
                      <a:pt x="264" y="585"/>
                    </a:lnTo>
                    <a:lnTo>
                      <a:pt x="252" y="585"/>
                    </a:lnTo>
                    <a:lnTo>
                      <a:pt x="239" y="585"/>
                    </a:lnTo>
                    <a:lnTo>
                      <a:pt x="227" y="585"/>
                    </a:lnTo>
                    <a:lnTo>
                      <a:pt x="227" y="574"/>
                    </a:lnTo>
                    <a:lnTo>
                      <a:pt x="227" y="585"/>
                    </a:lnTo>
                    <a:lnTo>
                      <a:pt x="214" y="58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189" y="585"/>
                    </a:lnTo>
                    <a:lnTo>
                      <a:pt x="176" y="585"/>
                    </a:lnTo>
                    <a:lnTo>
                      <a:pt x="163" y="585"/>
                    </a:lnTo>
                    <a:lnTo>
                      <a:pt x="163" y="574"/>
                    </a:lnTo>
                    <a:lnTo>
                      <a:pt x="151" y="574"/>
                    </a:lnTo>
                    <a:lnTo>
                      <a:pt x="151" y="565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76" y="565"/>
                    </a:lnTo>
                    <a:lnTo>
                      <a:pt x="176" y="554"/>
                    </a:lnTo>
                    <a:lnTo>
                      <a:pt x="189" y="554"/>
                    </a:lnTo>
                    <a:lnTo>
                      <a:pt x="189" y="565"/>
                    </a:lnTo>
                    <a:lnTo>
                      <a:pt x="189" y="554"/>
                    </a:lnTo>
                    <a:lnTo>
                      <a:pt x="200" y="554"/>
                    </a:lnTo>
                    <a:lnTo>
                      <a:pt x="200" y="543"/>
                    </a:lnTo>
                    <a:lnTo>
                      <a:pt x="200" y="53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C13D8A45-66BC-9C0D-DE16-93B6E8AD3DB7}"/>
                  </a:ext>
                </a:extLst>
              </p:cNvPr>
              <p:cNvSpPr/>
              <p:nvPr/>
            </p:nvSpPr>
            <p:spPr bwMode="auto">
              <a:xfrm>
                <a:off x="4146079" y="5597905"/>
                <a:ext cx="436562" cy="460375"/>
              </a:xfrm>
              <a:custGeom>
                <a:avLst/>
                <a:gdLst>
                  <a:gd name="T0" fmla="*/ 3194791 w 377"/>
                  <a:gd name="T1" fmla="*/ 26956818 h 316"/>
                  <a:gd name="T2" fmla="*/ 3194791 w 377"/>
                  <a:gd name="T3" fmla="*/ 26956818 h 316"/>
                  <a:gd name="T4" fmla="*/ 3194791 w 377"/>
                  <a:gd name="T5" fmla="*/ 26956818 h 316"/>
                  <a:gd name="T6" fmla="*/ 3194791 w 377"/>
                  <a:gd name="T7" fmla="*/ 26956818 h 316"/>
                  <a:gd name="T8" fmla="*/ 3194791 w 377"/>
                  <a:gd name="T9" fmla="*/ 25159430 h 316"/>
                  <a:gd name="T10" fmla="*/ 3194791 w 377"/>
                  <a:gd name="T11" fmla="*/ 25159430 h 316"/>
                  <a:gd name="T12" fmla="*/ 3194791 w 377"/>
                  <a:gd name="T13" fmla="*/ 23362041 h 316"/>
                  <a:gd name="T14" fmla="*/ 3194791 w 377"/>
                  <a:gd name="T15" fmla="*/ 23362041 h 316"/>
                  <a:gd name="T16" fmla="*/ 3194791 w 377"/>
                  <a:gd name="T17" fmla="*/ 21564647 h 316"/>
                  <a:gd name="T18" fmla="*/ 0 w 377"/>
                  <a:gd name="T19" fmla="*/ 21564647 h 316"/>
                  <a:gd name="T20" fmla="*/ 3194791 w 377"/>
                  <a:gd name="T21" fmla="*/ 17971211 h 316"/>
                  <a:gd name="T22" fmla="*/ 3194791 w 377"/>
                  <a:gd name="T23" fmla="*/ 17971211 h 316"/>
                  <a:gd name="T24" fmla="*/ 3194791 w 377"/>
                  <a:gd name="T25" fmla="*/ 17971211 h 316"/>
                  <a:gd name="T26" fmla="*/ 3194791 w 377"/>
                  <a:gd name="T27" fmla="*/ 16173822 h 316"/>
                  <a:gd name="T28" fmla="*/ 3194791 w 377"/>
                  <a:gd name="T29" fmla="*/ 16173822 h 316"/>
                  <a:gd name="T30" fmla="*/ 3194791 w 377"/>
                  <a:gd name="T31" fmla="*/ 14376433 h 316"/>
                  <a:gd name="T32" fmla="*/ 3194791 w 377"/>
                  <a:gd name="T33" fmla="*/ 12579044 h 316"/>
                  <a:gd name="T34" fmla="*/ 3194791 w 377"/>
                  <a:gd name="T35" fmla="*/ 10782994 h 316"/>
                  <a:gd name="T36" fmla="*/ 3194791 w 377"/>
                  <a:gd name="T37" fmla="*/ 8985605 h 316"/>
                  <a:gd name="T38" fmla="*/ 3194791 w 377"/>
                  <a:gd name="T39" fmla="*/ 8985605 h 316"/>
                  <a:gd name="T40" fmla="*/ 3194791 w 377"/>
                  <a:gd name="T41" fmla="*/ 8985605 h 316"/>
                  <a:gd name="T42" fmla="*/ 3194791 w 377"/>
                  <a:gd name="T43" fmla="*/ 7188216 h 316"/>
                  <a:gd name="T44" fmla="*/ 3194791 w 377"/>
                  <a:gd name="T45" fmla="*/ 5390826 h 316"/>
                  <a:gd name="T46" fmla="*/ 3194791 w 377"/>
                  <a:gd name="T47" fmla="*/ 5390826 h 316"/>
                  <a:gd name="T48" fmla="*/ 3194791 w 377"/>
                  <a:gd name="T49" fmla="*/ 5390826 h 316"/>
                  <a:gd name="T50" fmla="*/ 3194791 w 377"/>
                  <a:gd name="T51" fmla="*/ 5390826 h 316"/>
                  <a:gd name="T52" fmla="*/ 3194791 w 377"/>
                  <a:gd name="T53" fmla="*/ 5390826 h 316"/>
                  <a:gd name="T54" fmla="*/ 3194791 w 377"/>
                  <a:gd name="T55" fmla="*/ 5390826 h 316"/>
                  <a:gd name="T56" fmla="*/ 3194791 w 377"/>
                  <a:gd name="T57" fmla="*/ 5390826 h 316"/>
                  <a:gd name="T58" fmla="*/ 3194791 w 377"/>
                  <a:gd name="T59" fmla="*/ 0 h 316"/>
                  <a:gd name="T60" fmla="*/ 3194791 w 377"/>
                  <a:gd name="T61" fmla="*/ 5390826 h 316"/>
                  <a:gd name="T62" fmla="*/ 3194791 w 377"/>
                  <a:gd name="T63" fmla="*/ 5390826 h 316"/>
                  <a:gd name="T64" fmla="*/ 3194791 w 377"/>
                  <a:gd name="T65" fmla="*/ 5390826 h 316"/>
                  <a:gd name="T66" fmla="*/ 3194791 w 377"/>
                  <a:gd name="T67" fmla="*/ 5390826 h 316"/>
                  <a:gd name="T68" fmla="*/ 3194791 w 377"/>
                  <a:gd name="T69" fmla="*/ 5390826 h 316"/>
                  <a:gd name="T70" fmla="*/ 3194791 w 377"/>
                  <a:gd name="T71" fmla="*/ 5390826 h 316"/>
                  <a:gd name="T72" fmla="*/ 3194791 w 377"/>
                  <a:gd name="T73" fmla="*/ 5390826 h 316"/>
                  <a:gd name="T74" fmla="*/ 4792818 w 377"/>
                  <a:gd name="T75" fmla="*/ 5390826 h 316"/>
                  <a:gd name="T76" fmla="*/ 4792818 w 377"/>
                  <a:gd name="T77" fmla="*/ 7188216 h 316"/>
                  <a:gd name="T78" fmla="*/ 4792818 w 377"/>
                  <a:gd name="T79" fmla="*/ 8985605 h 316"/>
                  <a:gd name="T80" fmla="*/ 4792818 w 377"/>
                  <a:gd name="T81" fmla="*/ 8985605 h 316"/>
                  <a:gd name="T82" fmla="*/ 6389583 w 377"/>
                  <a:gd name="T83" fmla="*/ 8985605 h 316"/>
                  <a:gd name="T84" fmla="*/ 6389583 w 377"/>
                  <a:gd name="T85" fmla="*/ 10782994 h 316"/>
                  <a:gd name="T86" fmla="*/ 6389583 w 377"/>
                  <a:gd name="T87" fmla="*/ 10782994 h 316"/>
                  <a:gd name="T88" fmla="*/ 7987609 w 377"/>
                  <a:gd name="T89" fmla="*/ 12579044 h 316"/>
                  <a:gd name="T90" fmla="*/ 7987609 w 377"/>
                  <a:gd name="T91" fmla="*/ 16173822 h 316"/>
                  <a:gd name="T92" fmla="*/ 6389583 w 377"/>
                  <a:gd name="T93" fmla="*/ 17971211 h 316"/>
                  <a:gd name="T94" fmla="*/ 6389583 w 377"/>
                  <a:gd name="T95" fmla="*/ 17971211 h 316"/>
                  <a:gd name="T96" fmla="*/ 4792818 w 377"/>
                  <a:gd name="T97" fmla="*/ 17971211 h 316"/>
                  <a:gd name="T98" fmla="*/ 4792818 w 377"/>
                  <a:gd name="T99" fmla="*/ 17971211 h 316"/>
                  <a:gd name="T100" fmla="*/ 4792818 w 377"/>
                  <a:gd name="T101" fmla="*/ 21564647 h 316"/>
                  <a:gd name="T102" fmla="*/ 4792818 w 377"/>
                  <a:gd name="T103" fmla="*/ 23362041 h 316"/>
                  <a:gd name="T104" fmla="*/ 4792818 w 377"/>
                  <a:gd name="T105" fmla="*/ 25159430 h 316"/>
                  <a:gd name="T106" fmla="*/ 4792818 w 377"/>
                  <a:gd name="T107" fmla="*/ 26956818 h 316"/>
                  <a:gd name="T108" fmla="*/ 4792818 w 377"/>
                  <a:gd name="T109" fmla="*/ 28752866 h 316"/>
                  <a:gd name="T110" fmla="*/ 4792818 w 377"/>
                  <a:gd name="T111" fmla="*/ 30550255 h 316"/>
                  <a:gd name="T112" fmla="*/ 3194791 w 377"/>
                  <a:gd name="T113" fmla="*/ 30550255 h 316"/>
                  <a:gd name="T114" fmla="*/ 3194791 w 377"/>
                  <a:gd name="T115" fmla="*/ 30550255 h 316"/>
                  <a:gd name="T116" fmla="*/ 3194791 w 377"/>
                  <a:gd name="T117" fmla="*/ 30550255 h 316"/>
                  <a:gd name="T118" fmla="*/ 3194791 w 377"/>
                  <a:gd name="T119" fmla="*/ 30550255 h 316"/>
                  <a:gd name="T120" fmla="*/ 3194791 w 377"/>
                  <a:gd name="T121" fmla="*/ 28752866 h 316"/>
                  <a:gd name="T122" fmla="*/ 3194791 w 377"/>
                  <a:gd name="T123" fmla="*/ 28752866 h 3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7"/>
                  <a:gd name="T187" fmla="*/ 0 h 316"/>
                  <a:gd name="T188" fmla="*/ 377 w 377"/>
                  <a:gd name="T189" fmla="*/ 316 h 3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7" h="316">
                    <a:moveTo>
                      <a:pt x="114" y="284"/>
                    </a:moveTo>
                    <a:lnTo>
                      <a:pt x="101" y="284"/>
                    </a:lnTo>
                    <a:lnTo>
                      <a:pt x="101" y="27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76" y="262"/>
                    </a:lnTo>
                    <a:lnTo>
                      <a:pt x="76" y="251"/>
                    </a:lnTo>
                    <a:lnTo>
                      <a:pt x="63" y="251"/>
                    </a:lnTo>
                    <a:lnTo>
                      <a:pt x="51" y="251"/>
                    </a:lnTo>
                    <a:lnTo>
                      <a:pt x="63" y="251"/>
                    </a:lnTo>
                    <a:lnTo>
                      <a:pt x="63" y="240"/>
                    </a:lnTo>
                    <a:lnTo>
                      <a:pt x="51" y="240"/>
                    </a:lnTo>
                    <a:lnTo>
                      <a:pt x="51" y="228"/>
                    </a:lnTo>
                    <a:lnTo>
                      <a:pt x="38" y="228"/>
                    </a:lnTo>
                    <a:lnTo>
                      <a:pt x="38" y="219"/>
                    </a:lnTo>
                    <a:lnTo>
                      <a:pt x="25" y="219"/>
                    </a:lnTo>
                    <a:lnTo>
                      <a:pt x="13" y="219"/>
                    </a:lnTo>
                    <a:lnTo>
                      <a:pt x="0" y="219"/>
                    </a:lnTo>
                    <a:lnTo>
                      <a:pt x="0" y="207"/>
                    </a:lnTo>
                    <a:lnTo>
                      <a:pt x="13" y="197"/>
                    </a:lnTo>
                    <a:lnTo>
                      <a:pt x="13" y="186"/>
                    </a:lnTo>
                    <a:lnTo>
                      <a:pt x="25" y="186"/>
                    </a:lnTo>
                    <a:lnTo>
                      <a:pt x="38" y="186"/>
                    </a:lnTo>
                    <a:lnTo>
                      <a:pt x="51" y="186"/>
                    </a:lnTo>
                    <a:lnTo>
                      <a:pt x="51" y="174"/>
                    </a:lnTo>
                    <a:lnTo>
                      <a:pt x="51" y="163"/>
                    </a:lnTo>
                    <a:lnTo>
                      <a:pt x="63" y="163"/>
                    </a:lnTo>
                    <a:lnTo>
                      <a:pt x="63" y="152"/>
                    </a:lnTo>
                    <a:lnTo>
                      <a:pt x="76" y="152"/>
                    </a:lnTo>
                    <a:lnTo>
                      <a:pt x="76" y="142"/>
                    </a:lnTo>
                    <a:lnTo>
                      <a:pt x="87" y="142"/>
                    </a:lnTo>
                    <a:lnTo>
                      <a:pt x="87" y="130"/>
                    </a:lnTo>
                    <a:lnTo>
                      <a:pt x="87" y="120"/>
                    </a:lnTo>
                    <a:lnTo>
                      <a:pt x="87" y="109"/>
                    </a:lnTo>
                    <a:lnTo>
                      <a:pt x="101" y="109"/>
                    </a:lnTo>
                    <a:lnTo>
                      <a:pt x="101" y="98"/>
                    </a:lnTo>
                    <a:lnTo>
                      <a:pt x="101" y="87"/>
                    </a:lnTo>
                    <a:lnTo>
                      <a:pt x="114" y="87"/>
                    </a:lnTo>
                    <a:lnTo>
                      <a:pt x="12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51" y="77"/>
                    </a:lnTo>
                    <a:lnTo>
                      <a:pt x="151" y="65"/>
                    </a:lnTo>
                    <a:lnTo>
                      <a:pt x="164" y="65"/>
                    </a:lnTo>
                    <a:lnTo>
                      <a:pt x="164" y="55"/>
                    </a:lnTo>
                    <a:lnTo>
                      <a:pt x="151" y="55"/>
                    </a:lnTo>
                    <a:lnTo>
                      <a:pt x="151" y="44"/>
                    </a:lnTo>
                    <a:lnTo>
                      <a:pt x="164" y="4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64" y="22"/>
                    </a:lnTo>
                    <a:lnTo>
                      <a:pt x="164" y="12"/>
                    </a:lnTo>
                    <a:lnTo>
                      <a:pt x="176" y="12"/>
                    </a:lnTo>
                    <a:lnTo>
                      <a:pt x="188" y="12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12"/>
                    </a:lnTo>
                    <a:lnTo>
                      <a:pt x="213" y="12"/>
                    </a:lnTo>
                    <a:lnTo>
                      <a:pt x="213" y="22"/>
                    </a:lnTo>
                    <a:lnTo>
                      <a:pt x="201" y="22"/>
                    </a:lnTo>
                    <a:lnTo>
                      <a:pt x="201" y="34"/>
                    </a:lnTo>
                    <a:lnTo>
                      <a:pt x="201" y="44"/>
                    </a:lnTo>
                    <a:lnTo>
                      <a:pt x="213" y="44"/>
                    </a:lnTo>
                    <a:lnTo>
                      <a:pt x="213" y="34"/>
                    </a:lnTo>
                    <a:lnTo>
                      <a:pt x="226" y="3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40" y="55"/>
                    </a:lnTo>
                    <a:lnTo>
                      <a:pt x="251" y="55"/>
                    </a:lnTo>
                    <a:lnTo>
                      <a:pt x="251" y="65"/>
                    </a:lnTo>
                    <a:lnTo>
                      <a:pt x="251" y="77"/>
                    </a:lnTo>
                    <a:lnTo>
                      <a:pt x="265" y="77"/>
                    </a:lnTo>
                    <a:lnTo>
                      <a:pt x="265" y="87"/>
                    </a:lnTo>
                    <a:lnTo>
                      <a:pt x="277" y="87"/>
                    </a:lnTo>
                    <a:lnTo>
                      <a:pt x="277" y="98"/>
                    </a:lnTo>
                    <a:lnTo>
                      <a:pt x="289" y="98"/>
                    </a:lnTo>
                    <a:lnTo>
                      <a:pt x="302" y="98"/>
                    </a:lnTo>
                    <a:lnTo>
                      <a:pt x="314" y="98"/>
                    </a:lnTo>
                    <a:lnTo>
                      <a:pt x="314" y="109"/>
                    </a:lnTo>
                    <a:lnTo>
                      <a:pt x="327" y="109"/>
                    </a:lnTo>
                    <a:lnTo>
                      <a:pt x="341" y="109"/>
                    </a:lnTo>
                    <a:lnTo>
                      <a:pt x="352" y="109"/>
                    </a:lnTo>
                    <a:lnTo>
                      <a:pt x="365" y="120"/>
                    </a:lnTo>
                    <a:lnTo>
                      <a:pt x="377" y="130"/>
                    </a:lnTo>
                    <a:lnTo>
                      <a:pt x="377" y="142"/>
                    </a:lnTo>
                    <a:lnTo>
                      <a:pt x="377" y="152"/>
                    </a:lnTo>
                    <a:lnTo>
                      <a:pt x="352" y="163"/>
                    </a:lnTo>
                    <a:lnTo>
                      <a:pt x="352" y="174"/>
                    </a:lnTo>
                    <a:lnTo>
                      <a:pt x="341" y="174"/>
                    </a:lnTo>
                    <a:lnTo>
                      <a:pt x="327" y="186"/>
                    </a:lnTo>
                    <a:lnTo>
                      <a:pt x="314" y="186"/>
                    </a:lnTo>
                    <a:lnTo>
                      <a:pt x="302" y="186"/>
                    </a:lnTo>
                    <a:lnTo>
                      <a:pt x="289" y="186"/>
                    </a:lnTo>
                    <a:lnTo>
                      <a:pt x="289" y="197"/>
                    </a:lnTo>
                    <a:lnTo>
                      <a:pt x="302" y="207"/>
                    </a:lnTo>
                    <a:lnTo>
                      <a:pt x="302" y="219"/>
                    </a:lnTo>
                    <a:lnTo>
                      <a:pt x="302" y="228"/>
                    </a:lnTo>
                    <a:lnTo>
                      <a:pt x="302" y="240"/>
                    </a:lnTo>
                    <a:lnTo>
                      <a:pt x="314" y="240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89" y="272"/>
                    </a:lnTo>
                    <a:lnTo>
                      <a:pt x="289" y="284"/>
                    </a:lnTo>
                    <a:lnTo>
                      <a:pt x="277" y="294"/>
                    </a:lnTo>
                    <a:lnTo>
                      <a:pt x="265" y="305"/>
                    </a:lnTo>
                    <a:lnTo>
                      <a:pt x="251" y="305"/>
                    </a:lnTo>
                    <a:lnTo>
                      <a:pt x="240" y="305"/>
                    </a:lnTo>
                    <a:lnTo>
                      <a:pt x="226" y="316"/>
                    </a:lnTo>
                    <a:lnTo>
                      <a:pt x="213" y="316"/>
                    </a:lnTo>
                    <a:lnTo>
                      <a:pt x="201" y="316"/>
                    </a:lnTo>
                    <a:lnTo>
                      <a:pt x="188" y="316"/>
                    </a:lnTo>
                    <a:lnTo>
                      <a:pt x="176" y="316"/>
                    </a:lnTo>
                    <a:lnTo>
                      <a:pt x="164" y="316"/>
                    </a:lnTo>
                    <a:lnTo>
                      <a:pt x="151" y="316"/>
                    </a:lnTo>
                    <a:lnTo>
                      <a:pt x="139" y="305"/>
                    </a:lnTo>
                    <a:lnTo>
                      <a:pt x="139" y="294"/>
                    </a:lnTo>
                    <a:lnTo>
                      <a:pt x="126" y="294"/>
                    </a:lnTo>
                    <a:lnTo>
                      <a:pt x="114" y="29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14AA3172-A42A-F988-253D-8F9893B5628A}"/>
                  </a:ext>
                </a:extLst>
              </p:cNvPr>
              <p:cNvSpPr/>
              <p:nvPr/>
            </p:nvSpPr>
            <p:spPr bwMode="auto">
              <a:xfrm>
                <a:off x="2903067" y="3057905"/>
                <a:ext cx="1446213" cy="1133475"/>
              </a:xfrm>
              <a:custGeom>
                <a:avLst/>
                <a:gdLst>
                  <a:gd name="T0" fmla="*/ 22224839 w 1250"/>
                  <a:gd name="T1" fmla="*/ 39484933 h 780"/>
                  <a:gd name="T2" fmla="*/ 23812236 w 1250"/>
                  <a:gd name="T3" fmla="*/ 41279459 h 780"/>
                  <a:gd name="T4" fmla="*/ 23812236 w 1250"/>
                  <a:gd name="T5" fmla="*/ 44868521 h 780"/>
                  <a:gd name="T6" fmla="*/ 22224839 w 1250"/>
                  <a:gd name="T7" fmla="*/ 50253437 h 780"/>
                  <a:gd name="T8" fmla="*/ 22224839 w 1250"/>
                  <a:gd name="T9" fmla="*/ 57432879 h 780"/>
                  <a:gd name="T10" fmla="*/ 19050038 w 1250"/>
                  <a:gd name="T11" fmla="*/ 59227405 h 780"/>
                  <a:gd name="T12" fmla="*/ 19050038 w 1250"/>
                  <a:gd name="T13" fmla="*/ 66405508 h 780"/>
                  <a:gd name="T14" fmla="*/ 17461381 w 1250"/>
                  <a:gd name="T15" fmla="*/ 66405508 h 780"/>
                  <a:gd name="T16" fmla="*/ 15873983 w 1250"/>
                  <a:gd name="T17" fmla="*/ 68201373 h 780"/>
                  <a:gd name="T18" fmla="*/ 15873983 w 1250"/>
                  <a:gd name="T19" fmla="*/ 73584950 h 780"/>
                  <a:gd name="T20" fmla="*/ 15873983 w 1250"/>
                  <a:gd name="T21" fmla="*/ 75379476 h 780"/>
                  <a:gd name="T22" fmla="*/ 14286585 w 1250"/>
                  <a:gd name="T23" fmla="*/ 77174001 h 780"/>
                  <a:gd name="T24" fmla="*/ 14286585 w 1250"/>
                  <a:gd name="T25" fmla="*/ 77174001 h 780"/>
                  <a:gd name="T26" fmla="*/ 12699187 w 1250"/>
                  <a:gd name="T27" fmla="*/ 75379476 h 780"/>
                  <a:gd name="T28" fmla="*/ 12699187 w 1250"/>
                  <a:gd name="T29" fmla="*/ 71790424 h 780"/>
                  <a:gd name="T30" fmla="*/ 11111789 w 1250"/>
                  <a:gd name="T31" fmla="*/ 73584950 h 780"/>
                  <a:gd name="T32" fmla="*/ 9524389 w 1250"/>
                  <a:gd name="T33" fmla="*/ 73584950 h 780"/>
                  <a:gd name="T34" fmla="*/ 9524389 w 1250"/>
                  <a:gd name="T35" fmla="*/ 66405508 h 780"/>
                  <a:gd name="T36" fmla="*/ 9524389 w 1250"/>
                  <a:gd name="T37" fmla="*/ 62816456 h 780"/>
                  <a:gd name="T38" fmla="*/ 7936991 w 1250"/>
                  <a:gd name="T39" fmla="*/ 66405508 h 780"/>
                  <a:gd name="T40" fmla="*/ 7936991 w 1250"/>
                  <a:gd name="T41" fmla="*/ 68201373 h 780"/>
                  <a:gd name="T42" fmla="*/ 6349594 w 1250"/>
                  <a:gd name="T43" fmla="*/ 68201373 h 780"/>
                  <a:gd name="T44" fmla="*/ 6349594 w 1250"/>
                  <a:gd name="T45" fmla="*/ 66405508 h 780"/>
                  <a:gd name="T46" fmla="*/ 6349594 w 1250"/>
                  <a:gd name="T47" fmla="*/ 61021931 h 780"/>
                  <a:gd name="T48" fmla="*/ 7936991 w 1250"/>
                  <a:gd name="T49" fmla="*/ 59227405 h 780"/>
                  <a:gd name="T50" fmla="*/ 6349594 w 1250"/>
                  <a:gd name="T51" fmla="*/ 57432879 h 780"/>
                  <a:gd name="T52" fmla="*/ 6349594 w 1250"/>
                  <a:gd name="T53" fmla="*/ 52047963 h 780"/>
                  <a:gd name="T54" fmla="*/ 6349594 w 1250"/>
                  <a:gd name="T55" fmla="*/ 48458911 h 780"/>
                  <a:gd name="T56" fmla="*/ 6349594 w 1250"/>
                  <a:gd name="T57" fmla="*/ 43073985 h 780"/>
                  <a:gd name="T58" fmla="*/ 4762195 w 1250"/>
                  <a:gd name="T59" fmla="*/ 37690407 h 780"/>
                  <a:gd name="T60" fmla="*/ 4762195 w 1250"/>
                  <a:gd name="T61" fmla="*/ 32305491 h 780"/>
                  <a:gd name="T62" fmla="*/ 4762195 w 1250"/>
                  <a:gd name="T63" fmla="*/ 28716440 h 780"/>
                  <a:gd name="T64" fmla="*/ 4762195 w 1250"/>
                  <a:gd name="T65" fmla="*/ 25126049 h 780"/>
                  <a:gd name="T66" fmla="*/ 3174797 w 1250"/>
                  <a:gd name="T67" fmla="*/ 28716440 h 780"/>
                  <a:gd name="T68" fmla="*/ 3174797 w 1250"/>
                  <a:gd name="T69" fmla="*/ 32305491 h 780"/>
                  <a:gd name="T70" fmla="*/ 3174797 w 1250"/>
                  <a:gd name="T71" fmla="*/ 37690407 h 780"/>
                  <a:gd name="T72" fmla="*/ 3174797 w 1250"/>
                  <a:gd name="T73" fmla="*/ 35894542 h 780"/>
                  <a:gd name="T74" fmla="*/ 0 w 1250"/>
                  <a:gd name="T75" fmla="*/ 30510965 h 780"/>
                  <a:gd name="T76" fmla="*/ 3174797 w 1250"/>
                  <a:gd name="T77" fmla="*/ 23331523 h 780"/>
                  <a:gd name="T78" fmla="*/ 3174797 w 1250"/>
                  <a:gd name="T79" fmla="*/ 19742467 h 780"/>
                  <a:gd name="T80" fmla="*/ 3174797 w 1250"/>
                  <a:gd name="T81" fmla="*/ 16153415 h 780"/>
                  <a:gd name="T82" fmla="*/ 3174797 w 1250"/>
                  <a:gd name="T83" fmla="*/ 14357550 h 780"/>
                  <a:gd name="T84" fmla="*/ 3174797 w 1250"/>
                  <a:gd name="T85" fmla="*/ 14357550 h 780"/>
                  <a:gd name="T86" fmla="*/ 4762195 w 1250"/>
                  <a:gd name="T87" fmla="*/ 8973970 h 780"/>
                  <a:gd name="T88" fmla="*/ 4762195 w 1250"/>
                  <a:gd name="T89" fmla="*/ 5384918 h 780"/>
                  <a:gd name="T90" fmla="*/ 6349594 w 1250"/>
                  <a:gd name="T91" fmla="*/ 5384918 h 780"/>
                  <a:gd name="T92" fmla="*/ 7936991 w 1250"/>
                  <a:gd name="T93" fmla="*/ 5384918 h 780"/>
                  <a:gd name="T94" fmla="*/ 9524389 w 1250"/>
                  <a:gd name="T95" fmla="*/ 7179445 h 780"/>
                  <a:gd name="T96" fmla="*/ 9524389 w 1250"/>
                  <a:gd name="T97" fmla="*/ 12563024 h 780"/>
                  <a:gd name="T98" fmla="*/ 9524389 w 1250"/>
                  <a:gd name="T99" fmla="*/ 17947941 h 780"/>
                  <a:gd name="T100" fmla="*/ 9524389 w 1250"/>
                  <a:gd name="T101" fmla="*/ 23331523 h 780"/>
                  <a:gd name="T102" fmla="*/ 12699187 w 1250"/>
                  <a:gd name="T103" fmla="*/ 28716440 h 780"/>
                  <a:gd name="T104" fmla="*/ 12699187 w 1250"/>
                  <a:gd name="T105" fmla="*/ 32305491 h 780"/>
                  <a:gd name="T106" fmla="*/ 11111789 w 1250"/>
                  <a:gd name="T107" fmla="*/ 37690407 h 780"/>
                  <a:gd name="T108" fmla="*/ 14286585 w 1250"/>
                  <a:gd name="T109" fmla="*/ 37690407 h 780"/>
                  <a:gd name="T110" fmla="*/ 15873983 w 1250"/>
                  <a:gd name="T111" fmla="*/ 41279459 h 780"/>
                  <a:gd name="T112" fmla="*/ 15873983 w 1250"/>
                  <a:gd name="T113" fmla="*/ 41279459 h 780"/>
                  <a:gd name="T114" fmla="*/ 15873983 w 1250"/>
                  <a:gd name="T115" fmla="*/ 44868521 h 780"/>
                  <a:gd name="T116" fmla="*/ 19050038 w 1250"/>
                  <a:gd name="T117" fmla="*/ 50253437 h 780"/>
                  <a:gd name="T118" fmla="*/ 19050038 w 1250"/>
                  <a:gd name="T119" fmla="*/ 44868521 h 780"/>
                  <a:gd name="T120" fmla="*/ 22224839 w 1250"/>
                  <a:gd name="T121" fmla="*/ 43073985 h 780"/>
                  <a:gd name="T122" fmla="*/ 22224839 w 1250"/>
                  <a:gd name="T123" fmla="*/ 43073985 h 7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0"/>
                  <a:gd name="T187" fmla="*/ 0 h 780"/>
                  <a:gd name="T188" fmla="*/ 1250 w 1250"/>
                  <a:gd name="T189" fmla="*/ 780 h 7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0" h="780">
                    <a:moveTo>
                      <a:pt x="1198" y="426"/>
                    </a:moveTo>
                    <a:lnTo>
                      <a:pt x="1211" y="426"/>
                    </a:lnTo>
                    <a:lnTo>
                      <a:pt x="1211" y="415"/>
                    </a:lnTo>
                    <a:lnTo>
                      <a:pt x="1211" y="426"/>
                    </a:lnTo>
                    <a:lnTo>
                      <a:pt x="1211" y="415"/>
                    </a:lnTo>
                    <a:lnTo>
                      <a:pt x="1223" y="415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50" y="404"/>
                    </a:lnTo>
                    <a:lnTo>
                      <a:pt x="1250" y="415"/>
                    </a:lnTo>
                    <a:lnTo>
                      <a:pt x="1237" y="415"/>
                    </a:lnTo>
                    <a:lnTo>
                      <a:pt x="1237" y="426"/>
                    </a:lnTo>
                    <a:lnTo>
                      <a:pt x="1250" y="426"/>
                    </a:lnTo>
                    <a:lnTo>
                      <a:pt x="1237" y="426"/>
                    </a:lnTo>
                    <a:lnTo>
                      <a:pt x="1223" y="426"/>
                    </a:lnTo>
                    <a:lnTo>
                      <a:pt x="1237" y="426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37" y="445"/>
                    </a:lnTo>
                    <a:lnTo>
                      <a:pt x="1237" y="455"/>
                    </a:lnTo>
                    <a:lnTo>
                      <a:pt x="1250" y="455"/>
                    </a:lnTo>
                    <a:lnTo>
                      <a:pt x="1250" y="466"/>
                    </a:lnTo>
                    <a:lnTo>
                      <a:pt x="1237" y="466"/>
                    </a:lnTo>
                    <a:lnTo>
                      <a:pt x="1237" y="475"/>
                    </a:lnTo>
                    <a:lnTo>
                      <a:pt x="1223" y="475"/>
                    </a:lnTo>
                    <a:lnTo>
                      <a:pt x="1223" y="486"/>
                    </a:lnTo>
                    <a:lnTo>
                      <a:pt x="1211" y="486"/>
                    </a:lnTo>
                    <a:lnTo>
                      <a:pt x="1211" y="496"/>
                    </a:lnTo>
                    <a:lnTo>
                      <a:pt x="1211" y="506"/>
                    </a:lnTo>
                    <a:lnTo>
                      <a:pt x="1198" y="506"/>
                    </a:lnTo>
                    <a:lnTo>
                      <a:pt x="1198" y="516"/>
                    </a:lnTo>
                    <a:lnTo>
                      <a:pt x="1186" y="516"/>
                    </a:lnTo>
                    <a:lnTo>
                      <a:pt x="1174" y="527"/>
                    </a:lnTo>
                    <a:lnTo>
                      <a:pt x="1174" y="536"/>
                    </a:lnTo>
                    <a:lnTo>
                      <a:pt x="1174" y="547"/>
                    </a:lnTo>
                    <a:lnTo>
                      <a:pt x="1174" y="557"/>
                    </a:lnTo>
                    <a:lnTo>
                      <a:pt x="1160" y="567"/>
                    </a:lnTo>
                    <a:lnTo>
                      <a:pt x="1160" y="576"/>
                    </a:lnTo>
                    <a:lnTo>
                      <a:pt x="1149" y="576"/>
                    </a:lnTo>
                    <a:lnTo>
                      <a:pt x="1149" y="587"/>
                    </a:lnTo>
                    <a:lnTo>
                      <a:pt x="1135" y="587"/>
                    </a:lnTo>
                    <a:lnTo>
                      <a:pt x="1135" y="597"/>
                    </a:lnTo>
                    <a:lnTo>
                      <a:pt x="1124" y="597"/>
                    </a:lnTo>
                    <a:lnTo>
                      <a:pt x="1110" y="597"/>
                    </a:lnTo>
                    <a:lnTo>
                      <a:pt x="1110" y="607"/>
                    </a:lnTo>
                    <a:lnTo>
                      <a:pt x="1097" y="607"/>
                    </a:lnTo>
                    <a:lnTo>
                      <a:pt x="1097" y="616"/>
                    </a:lnTo>
                    <a:lnTo>
                      <a:pt x="1085" y="628"/>
                    </a:lnTo>
                    <a:lnTo>
                      <a:pt x="1085" y="639"/>
                    </a:lnTo>
                    <a:lnTo>
                      <a:pt x="1085" y="648"/>
                    </a:lnTo>
                    <a:lnTo>
                      <a:pt x="1073" y="648"/>
                    </a:lnTo>
                    <a:lnTo>
                      <a:pt x="1073" y="658"/>
                    </a:lnTo>
                    <a:lnTo>
                      <a:pt x="1073" y="668"/>
                    </a:lnTo>
                    <a:lnTo>
                      <a:pt x="1061" y="679"/>
                    </a:lnTo>
                    <a:lnTo>
                      <a:pt x="1061" y="688"/>
                    </a:lnTo>
                    <a:lnTo>
                      <a:pt x="1048" y="688"/>
                    </a:lnTo>
                    <a:lnTo>
                      <a:pt x="1034" y="688"/>
                    </a:lnTo>
                    <a:lnTo>
                      <a:pt x="1023" y="688"/>
                    </a:lnTo>
                    <a:lnTo>
                      <a:pt x="1009" y="688"/>
                    </a:lnTo>
                    <a:lnTo>
                      <a:pt x="996" y="688"/>
                    </a:lnTo>
                    <a:lnTo>
                      <a:pt x="984" y="688"/>
                    </a:lnTo>
                    <a:lnTo>
                      <a:pt x="972" y="688"/>
                    </a:lnTo>
                    <a:lnTo>
                      <a:pt x="960" y="688"/>
                    </a:lnTo>
                    <a:lnTo>
                      <a:pt x="947" y="688"/>
                    </a:lnTo>
                    <a:lnTo>
                      <a:pt x="933" y="688"/>
                    </a:lnTo>
                    <a:lnTo>
                      <a:pt x="922" y="688"/>
                    </a:lnTo>
                    <a:lnTo>
                      <a:pt x="922" y="679"/>
                    </a:lnTo>
                    <a:lnTo>
                      <a:pt x="908" y="679"/>
                    </a:lnTo>
                    <a:lnTo>
                      <a:pt x="908" y="688"/>
                    </a:lnTo>
                    <a:lnTo>
                      <a:pt x="897" y="688"/>
                    </a:lnTo>
                    <a:lnTo>
                      <a:pt x="883" y="688"/>
                    </a:lnTo>
                    <a:lnTo>
                      <a:pt x="871" y="688"/>
                    </a:lnTo>
                    <a:lnTo>
                      <a:pt x="859" y="688"/>
                    </a:lnTo>
                    <a:lnTo>
                      <a:pt x="859" y="698"/>
                    </a:lnTo>
                    <a:lnTo>
                      <a:pt x="859" y="709"/>
                    </a:lnTo>
                    <a:lnTo>
                      <a:pt x="871" y="709"/>
                    </a:lnTo>
                    <a:lnTo>
                      <a:pt x="871" y="719"/>
                    </a:lnTo>
                    <a:lnTo>
                      <a:pt x="859" y="719"/>
                    </a:lnTo>
                    <a:lnTo>
                      <a:pt x="859" y="728"/>
                    </a:lnTo>
                    <a:lnTo>
                      <a:pt x="859" y="739"/>
                    </a:lnTo>
                    <a:lnTo>
                      <a:pt x="859" y="749"/>
                    </a:lnTo>
                    <a:lnTo>
                      <a:pt x="846" y="749"/>
                    </a:lnTo>
                    <a:lnTo>
                      <a:pt x="834" y="74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07" y="75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69" y="769"/>
                    </a:lnTo>
                    <a:lnTo>
                      <a:pt x="782" y="769"/>
                    </a:lnTo>
                    <a:lnTo>
                      <a:pt x="782" y="780"/>
                    </a:lnTo>
                    <a:lnTo>
                      <a:pt x="769" y="780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19" y="759"/>
                    </a:lnTo>
                    <a:lnTo>
                      <a:pt x="706" y="759"/>
                    </a:lnTo>
                    <a:lnTo>
                      <a:pt x="694" y="75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59"/>
                    </a:lnTo>
                    <a:lnTo>
                      <a:pt x="681" y="74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39"/>
                    </a:lnTo>
                    <a:lnTo>
                      <a:pt x="681" y="728"/>
                    </a:lnTo>
                    <a:lnTo>
                      <a:pt x="669" y="728"/>
                    </a:lnTo>
                    <a:lnTo>
                      <a:pt x="669" y="739"/>
                    </a:lnTo>
                    <a:lnTo>
                      <a:pt x="657" y="739"/>
                    </a:lnTo>
                    <a:lnTo>
                      <a:pt x="643" y="739"/>
                    </a:lnTo>
                    <a:lnTo>
                      <a:pt x="643" y="749"/>
                    </a:lnTo>
                    <a:lnTo>
                      <a:pt x="632" y="749"/>
                    </a:lnTo>
                    <a:lnTo>
                      <a:pt x="632" y="739"/>
                    </a:lnTo>
                    <a:lnTo>
                      <a:pt x="632" y="749"/>
                    </a:lnTo>
                    <a:lnTo>
                      <a:pt x="618" y="749"/>
                    </a:lnTo>
                    <a:lnTo>
                      <a:pt x="607" y="749"/>
                    </a:lnTo>
                    <a:lnTo>
                      <a:pt x="593" y="749"/>
                    </a:lnTo>
                    <a:lnTo>
                      <a:pt x="593" y="759"/>
                    </a:lnTo>
                    <a:lnTo>
                      <a:pt x="580" y="75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39"/>
                    </a:lnTo>
                    <a:lnTo>
                      <a:pt x="568" y="728"/>
                    </a:lnTo>
                    <a:lnTo>
                      <a:pt x="568" y="719"/>
                    </a:lnTo>
                    <a:lnTo>
                      <a:pt x="568" y="709"/>
                    </a:lnTo>
                    <a:lnTo>
                      <a:pt x="568" y="698"/>
                    </a:lnTo>
                    <a:lnTo>
                      <a:pt x="556" y="698"/>
                    </a:lnTo>
                    <a:lnTo>
                      <a:pt x="544" y="698"/>
                    </a:lnTo>
                    <a:lnTo>
                      <a:pt x="544" y="688"/>
                    </a:lnTo>
                    <a:lnTo>
                      <a:pt x="544" y="679"/>
                    </a:lnTo>
                    <a:lnTo>
                      <a:pt x="544" y="668"/>
                    </a:lnTo>
                    <a:lnTo>
                      <a:pt x="544" y="658"/>
                    </a:lnTo>
                    <a:lnTo>
                      <a:pt x="531" y="658"/>
                    </a:lnTo>
                    <a:lnTo>
                      <a:pt x="517" y="658"/>
                    </a:lnTo>
                    <a:lnTo>
                      <a:pt x="517" y="648"/>
                    </a:lnTo>
                    <a:lnTo>
                      <a:pt x="506" y="648"/>
                    </a:lnTo>
                    <a:lnTo>
                      <a:pt x="506" y="639"/>
                    </a:lnTo>
                    <a:lnTo>
                      <a:pt x="492" y="639"/>
                    </a:lnTo>
                    <a:lnTo>
                      <a:pt x="492" y="648"/>
                    </a:lnTo>
                    <a:lnTo>
                      <a:pt x="492" y="658"/>
                    </a:lnTo>
                    <a:lnTo>
                      <a:pt x="479" y="658"/>
                    </a:lnTo>
                    <a:lnTo>
                      <a:pt x="492" y="65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79" y="679"/>
                    </a:lnTo>
                    <a:lnTo>
                      <a:pt x="479" y="688"/>
                    </a:lnTo>
                    <a:lnTo>
                      <a:pt x="479" y="698"/>
                    </a:lnTo>
                    <a:lnTo>
                      <a:pt x="479" y="709"/>
                    </a:lnTo>
                    <a:lnTo>
                      <a:pt x="479" y="719"/>
                    </a:lnTo>
                    <a:lnTo>
                      <a:pt x="467" y="719"/>
                    </a:lnTo>
                    <a:lnTo>
                      <a:pt x="467" y="728"/>
                    </a:lnTo>
                    <a:lnTo>
                      <a:pt x="467" y="719"/>
                    </a:lnTo>
                    <a:lnTo>
                      <a:pt x="455" y="719"/>
                    </a:lnTo>
                    <a:lnTo>
                      <a:pt x="455" y="709"/>
                    </a:lnTo>
                    <a:lnTo>
                      <a:pt x="455" y="698"/>
                    </a:lnTo>
                    <a:lnTo>
                      <a:pt x="443" y="698"/>
                    </a:lnTo>
                    <a:lnTo>
                      <a:pt x="443" y="688"/>
                    </a:lnTo>
                    <a:lnTo>
                      <a:pt x="430" y="688"/>
                    </a:lnTo>
                    <a:lnTo>
                      <a:pt x="416" y="688"/>
                    </a:lnTo>
                    <a:lnTo>
                      <a:pt x="404" y="688"/>
                    </a:lnTo>
                    <a:lnTo>
                      <a:pt x="404" y="698"/>
                    </a:lnTo>
                    <a:lnTo>
                      <a:pt x="391" y="698"/>
                    </a:lnTo>
                    <a:lnTo>
                      <a:pt x="391" y="688"/>
                    </a:lnTo>
                    <a:lnTo>
                      <a:pt x="391" y="698"/>
                    </a:lnTo>
                    <a:lnTo>
                      <a:pt x="379" y="698"/>
                    </a:lnTo>
                    <a:lnTo>
                      <a:pt x="366" y="698"/>
                    </a:lnTo>
                    <a:lnTo>
                      <a:pt x="353" y="698"/>
                    </a:lnTo>
                    <a:lnTo>
                      <a:pt x="353" y="688"/>
                    </a:lnTo>
                    <a:lnTo>
                      <a:pt x="342" y="688"/>
                    </a:lnTo>
                    <a:lnTo>
                      <a:pt x="342" y="679"/>
                    </a:lnTo>
                    <a:lnTo>
                      <a:pt x="328" y="679"/>
                    </a:lnTo>
                    <a:lnTo>
                      <a:pt x="317" y="679"/>
                    </a:lnTo>
                    <a:lnTo>
                      <a:pt x="317" y="668"/>
                    </a:lnTo>
                    <a:lnTo>
                      <a:pt x="328" y="668"/>
                    </a:lnTo>
                    <a:lnTo>
                      <a:pt x="328" y="658"/>
                    </a:lnTo>
                    <a:lnTo>
                      <a:pt x="342" y="658"/>
                    </a:lnTo>
                    <a:lnTo>
                      <a:pt x="353" y="658"/>
                    </a:lnTo>
                    <a:lnTo>
                      <a:pt x="353" y="648"/>
                    </a:lnTo>
                    <a:lnTo>
                      <a:pt x="366" y="648"/>
                    </a:lnTo>
                    <a:lnTo>
                      <a:pt x="366" y="639"/>
                    </a:lnTo>
                    <a:lnTo>
                      <a:pt x="379" y="639"/>
                    </a:lnTo>
                    <a:lnTo>
                      <a:pt x="379" y="628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16" y="628"/>
                    </a:lnTo>
                    <a:lnTo>
                      <a:pt x="416" y="616"/>
                    </a:lnTo>
                    <a:lnTo>
                      <a:pt x="416" y="607"/>
                    </a:lnTo>
                    <a:lnTo>
                      <a:pt x="404" y="607"/>
                    </a:lnTo>
                    <a:lnTo>
                      <a:pt x="404" y="597"/>
                    </a:lnTo>
                    <a:lnTo>
                      <a:pt x="404" y="587"/>
                    </a:lnTo>
                    <a:lnTo>
                      <a:pt x="391" y="587"/>
                    </a:lnTo>
                    <a:lnTo>
                      <a:pt x="379" y="587"/>
                    </a:lnTo>
                    <a:lnTo>
                      <a:pt x="379" y="576"/>
                    </a:lnTo>
                    <a:lnTo>
                      <a:pt x="366" y="576"/>
                    </a:lnTo>
                    <a:lnTo>
                      <a:pt x="366" y="567"/>
                    </a:lnTo>
                    <a:lnTo>
                      <a:pt x="353" y="567"/>
                    </a:lnTo>
                    <a:lnTo>
                      <a:pt x="353" y="557"/>
                    </a:lnTo>
                    <a:lnTo>
                      <a:pt x="353" y="547"/>
                    </a:lnTo>
                    <a:lnTo>
                      <a:pt x="353" y="557"/>
                    </a:lnTo>
                    <a:lnTo>
                      <a:pt x="366" y="557"/>
                    </a:lnTo>
                    <a:lnTo>
                      <a:pt x="366" y="547"/>
                    </a:lnTo>
                    <a:lnTo>
                      <a:pt x="379" y="547"/>
                    </a:lnTo>
                    <a:lnTo>
                      <a:pt x="391" y="547"/>
                    </a:lnTo>
                    <a:lnTo>
                      <a:pt x="379" y="536"/>
                    </a:lnTo>
                    <a:lnTo>
                      <a:pt x="379" y="527"/>
                    </a:lnTo>
                    <a:lnTo>
                      <a:pt x="366" y="527"/>
                    </a:lnTo>
                    <a:lnTo>
                      <a:pt x="366" y="516"/>
                    </a:lnTo>
                    <a:lnTo>
                      <a:pt x="353" y="516"/>
                    </a:lnTo>
                    <a:lnTo>
                      <a:pt x="353" y="506"/>
                    </a:lnTo>
                    <a:lnTo>
                      <a:pt x="353" y="496"/>
                    </a:lnTo>
                    <a:lnTo>
                      <a:pt x="353" y="486"/>
                    </a:lnTo>
                    <a:lnTo>
                      <a:pt x="342" y="486"/>
                    </a:lnTo>
                    <a:lnTo>
                      <a:pt x="342" y="475"/>
                    </a:lnTo>
                    <a:lnTo>
                      <a:pt x="342" y="466"/>
                    </a:lnTo>
                    <a:lnTo>
                      <a:pt x="342" y="455"/>
                    </a:lnTo>
                    <a:lnTo>
                      <a:pt x="342" y="44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28" y="426"/>
                    </a:lnTo>
                    <a:lnTo>
                      <a:pt x="317" y="426"/>
                    </a:lnTo>
                    <a:lnTo>
                      <a:pt x="317" y="415"/>
                    </a:lnTo>
                    <a:lnTo>
                      <a:pt x="317" y="404"/>
                    </a:lnTo>
                    <a:lnTo>
                      <a:pt x="303" y="404"/>
                    </a:lnTo>
                    <a:lnTo>
                      <a:pt x="290" y="404"/>
                    </a:lnTo>
                    <a:lnTo>
                      <a:pt x="290" y="395"/>
                    </a:lnTo>
                    <a:lnTo>
                      <a:pt x="290" y="384"/>
                    </a:lnTo>
                    <a:lnTo>
                      <a:pt x="303" y="384"/>
                    </a:lnTo>
                    <a:lnTo>
                      <a:pt x="303" y="374"/>
                    </a:lnTo>
                    <a:lnTo>
                      <a:pt x="317" y="374"/>
                    </a:lnTo>
                    <a:lnTo>
                      <a:pt x="317" y="363"/>
                    </a:lnTo>
                    <a:lnTo>
                      <a:pt x="303" y="363"/>
                    </a:lnTo>
                    <a:lnTo>
                      <a:pt x="303" y="354"/>
                    </a:lnTo>
                    <a:lnTo>
                      <a:pt x="303" y="344"/>
                    </a:lnTo>
                    <a:lnTo>
                      <a:pt x="303" y="334"/>
                    </a:lnTo>
                    <a:lnTo>
                      <a:pt x="290" y="334"/>
                    </a:lnTo>
                    <a:lnTo>
                      <a:pt x="290" y="323"/>
                    </a:lnTo>
                    <a:lnTo>
                      <a:pt x="303" y="323"/>
                    </a:lnTo>
                    <a:lnTo>
                      <a:pt x="303" y="314"/>
                    </a:lnTo>
                    <a:lnTo>
                      <a:pt x="290" y="314"/>
                    </a:lnTo>
                    <a:lnTo>
                      <a:pt x="290" y="303"/>
                    </a:lnTo>
                    <a:lnTo>
                      <a:pt x="303" y="303"/>
                    </a:lnTo>
                    <a:lnTo>
                      <a:pt x="303" y="293"/>
                    </a:lnTo>
                    <a:lnTo>
                      <a:pt x="303" y="283"/>
                    </a:lnTo>
                    <a:lnTo>
                      <a:pt x="317" y="283"/>
                    </a:lnTo>
                    <a:lnTo>
                      <a:pt x="317" y="274"/>
                    </a:lnTo>
                    <a:lnTo>
                      <a:pt x="328" y="274"/>
                    </a:lnTo>
                    <a:lnTo>
                      <a:pt x="328" y="263"/>
                    </a:lnTo>
                    <a:lnTo>
                      <a:pt x="328" y="253"/>
                    </a:lnTo>
                    <a:lnTo>
                      <a:pt x="317" y="253"/>
                    </a:lnTo>
                    <a:lnTo>
                      <a:pt x="303" y="243"/>
                    </a:lnTo>
                    <a:lnTo>
                      <a:pt x="290" y="243"/>
                    </a:lnTo>
                    <a:lnTo>
                      <a:pt x="290" y="253"/>
                    </a:lnTo>
                    <a:lnTo>
                      <a:pt x="278" y="253"/>
                    </a:lnTo>
                    <a:lnTo>
                      <a:pt x="265" y="253"/>
                    </a:lnTo>
                    <a:lnTo>
                      <a:pt x="265" y="243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3"/>
                    </a:lnTo>
                    <a:lnTo>
                      <a:pt x="252" y="274"/>
                    </a:lnTo>
                    <a:lnTo>
                      <a:pt x="241" y="274"/>
                    </a:lnTo>
                    <a:lnTo>
                      <a:pt x="241" y="283"/>
                    </a:lnTo>
                    <a:lnTo>
                      <a:pt x="241" y="293"/>
                    </a:lnTo>
                    <a:lnTo>
                      <a:pt x="227" y="293"/>
                    </a:lnTo>
                    <a:lnTo>
                      <a:pt x="227" y="303"/>
                    </a:lnTo>
                    <a:lnTo>
                      <a:pt x="216" y="303"/>
                    </a:lnTo>
                    <a:lnTo>
                      <a:pt x="202" y="303"/>
                    </a:lnTo>
                    <a:lnTo>
                      <a:pt x="189" y="303"/>
                    </a:lnTo>
                    <a:lnTo>
                      <a:pt x="189" y="314"/>
                    </a:lnTo>
                    <a:lnTo>
                      <a:pt x="177" y="314"/>
                    </a:lnTo>
                    <a:lnTo>
                      <a:pt x="177" y="323"/>
                    </a:lnTo>
                    <a:lnTo>
                      <a:pt x="177" y="334"/>
                    </a:lnTo>
                    <a:lnTo>
                      <a:pt x="177" y="344"/>
                    </a:lnTo>
                    <a:lnTo>
                      <a:pt x="164" y="344"/>
                    </a:lnTo>
                    <a:lnTo>
                      <a:pt x="164" y="354"/>
                    </a:lnTo>
                    <a:lnTo>
                      <a:pt x="164" y="363"/>
                    </a:lnTo>
                    <a:lnTo>
                      <a:pt x="152" y="363"/>
                    </a:lnTo>
                    <a:lnTo>
                      <a:pt x="152" y="374"/>
                    </a:lnTo>
                    <a:lnTo>
                      <a:pt x="140" y="374"/>
                    </a:lnTo>
                    <a:lnTo>
                      <a:pt x="126" y="374"/>
                    </a:lnTo>
                    <a:lnTo>
                      <a:pt x="115" y="374"/>
                    </a:lnTo>
                    <a:lnTo>
                      <a:pt x="115" y="384"/>
                    </a:lnTo>
                    <a:lnTo>
                      <a:pt x="101" y="384"/>
                    </a:lnTo>
                    <a:lnTo>
                      <a:pt x="90" y="395"/>
                    </a:lnTo>
                    <a:lnTo>
                      <a:pt x="76" y="395"/>
                    </a:lnTo>
                    <a:lnTo>
                      <a:pt x="63" y="395"/>
                    </a:lnTo>
                    <a:lnTo>
                      <a:pt x="63" y="384"/>
                    </a:lnTo>
                    <a:lnTo>
                      <a:pt x="63" y="374"/>
                    </a:lnTo>
                    <a:lnTo>
                      <a:pt x="51" y="374"/>
                    </a:lnTo>
                    <a:lnTo>
                      <a:pt x="51" y="363"/>
                    </a:lnTo>
                    <a:lnTo>
                      <a:pt x="51" y="354"/>
                    </a:lnTo>
                    <a:lnTo>
                      <a:pt x="39" y="354"/>
                    </a:lnTo>
                    <a:lnTo>
                      <a:pt x="27" y="344"/>
                    </a:lnTo>
                    <a:lnTo>
                      <a:pt x="27" y="334"/>
                    </a:lnTo>
                    <a:lnTo>
                      <a:pt x="27" y="323"/>
                    </a:lnTo>
                    <a:lnTo>
                      <a:pt x="13" y="323"/>
                    </a:lnTo>
                    <a:lnTo>
                      <a:pt x="13" y="314"/>
                    </a:lnTo>
                    <a:lnTo>
                      <a:pt x="13" y="303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0" y="283"/>
                    </a:lnTo>
                    <a:lnTo>
                      <a:pt x="0" y="274"/>
                    </a:lnTo>
                    <a:lnTo>
                      <a:pt x="0" y="263"/>
                    </a:lnTo>
                    <a:lnTo>
                      <a:pt x="13" y="263"/>
                    </a:lnTo>
                    <a:lnTo>
                      <a:pt x="13" y="253"/>
                    </a:lnTo>
                    <a:lnTo>
                      <a:pt x="27" y="253"/>
                    </a:lnTo>
                    <a:lnTo>
                      <a:pt x="27" y="243"/>
                    </a:lnTo>
                    <a:lnTo>
                      <a:pt x="39" y="243"/>
                    </a:lnTo>
                    <a:lnTo>
                      <a:pt x="39" y="233"/>
                    </a:lnTo>
                    <a:lnTo>
                      <a:pt x="39" y="222"/>
                    </a:lnTo>
                    <a:lnTo>
                      <a:pt x="51" y="222"/>
                    </a:lnTo>
                    <a:lnTo>
                      <a:pt x="51" y="213"/>
                    </a:lnTo>
                    <a:lnTo>
                      <a:pt x="63" y="213"/>
                    </a:lnTo>
                    <a:lnTo>
                      <a:pt x="76" y="213"/>
                    </a:lnTo>
                    <a:lnTo>
                      <a:pt x="76" y="202"/>
                    </a:lnTo>
                    <a:lnTo>
                      <a:pt x="90" y="202"/>
                    </a:lnTo>
                    <a:lnTo>
                      <a:pt x="90" y="213"/>
                    </a:lnTo>
                    <a:lnTo>
                      <a:pt x="101" y="213"/>
                    </a:lnTo>
                    <a:lnTo>
                      <a:pt x="115" y="213"/>
                    </a:lnTo>
                    <a:lnTo>
                      <a:pt x="115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01" y="182"/>
                    </a:lnTo>
                    <a:lnTo>
                      <a:pt x="101" y="171"/>
                    </a:lnTo>
                    <a:lnTo>
                      <a:pt x="115" y="171"/>
                    </a:lnTo>
                    <a:lnTo>
                      <a:pt x="115" y="162"/>
                    </a:lnTo>
                    <a:lnTo>
                      <a:pt x="126" y="162"/>
                    </a:lnTo>
                    <a:lnTo>
                      <a:pt x="140" y="162"/>
                    </a:lnTo>
                    <a:lnTo>
                      <a:pt x="140" y="151"/>
                    </a:lnTo>
                    <a:lnTo>
                      <a:pt x="152" y="151"/>
                    </a:lnTo>
                    <a:lnTo>
                      <a:pt x="152" y="162"/>
                    </a:lnTo>
                    <a:lnTo>
                      <a:pt x="164" y="162"/>
                    </a:lnTo>
                    <a:lnTo>
                      <a:pt x="164" y="15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1"/>
                    </a:lnTo>
                    <a:lnTo>
                      <a:pt x="189" y="131"/>
                    </a:lnTo>
                    <a:lnTo>
                      <a:pt x="202" y="131"/>
                    </a:lnTo>
                    <a:lnTo>
                      <a:pt x="216" y="131"/>
                    </a:lnTo>
                    <a:lnTo>
                      <a:pt x="227" y="131"/>
                    </a:lnTo>
                    <a:lnTo>
                      <a:pt x="241" y="131"/>
                    </a:lnTo>
                    <a:lnTo>
                      <a:pt x="241" y="141"/>
                    </a:lnTo>
                    <a:lnTo>
                      <a:pt x="252" y="141"/>
                    </a:lnTo>
                    <a:lnTo>
                      <a:pt x="252" y="131"/>
                    </a:lnTo>
                    <a:lnTo>
                      <a:pt x="265" y="131"/>
                    </a:lnTo>
                    <a:lnTo>
                      <a:pt x="278" y="131"/>
                    </a:lnTo>
                    <a:lnTo>
                      <a:pt x="290" y="131"/>
                    </a:lnTo>
                    <a:lnTo>
                      <a:pt x="290" y="121"/>
                    </a:lnTo>
                    <a:lnTo>
                      <a:pt x="303" y="121"/>
                    </a:lnTo>
                    <a:lnTo>
                      <a:pt x="303" y="110"/>
                    </a:lnTo>
                    <a:lnTo>
                      <a:pt x="303" y="101"/>
                    </a:lnTo>
                    <a:lnTo>
                      <a:pt x="317" y="101"/>
                    </a:lnTo>
                    <a:lnTo>
                      <a:pt x="317" y="9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17" y="81"/>
                    </a:lnTo>
                    <a:lnTo>
                      <a:pt x="317" y="70"/>
                    </a:lnTo>
                    <a:lnTo>
                      <a:pt x="317" y="61"/>
                    </a:lnTo>
                    <a:lnTo>
                      <a:pt x="303" y="61"/>
                    </a:lnTo>
                    <a:lnTo>
                      <a:pt x="303" y="50"/>
                    </a:lnTo>
                    <a:lnTo>
                      <a:pt x="303" y="40"/>
                    </a:lnTo>
                    <a:lnTo>
                      <a:pt x="303" y="30"/>
                    </a:lnTo>
                    <a:lnTo>
                      <a:pt x="303" y="21"/>
                    </a:lnTo>
                    <a:lnTo>
                      <a:pt x="317" y="21"/>
                    </a:lnTo>
                    <a:lnTo>
                      <a:pt x="317" y="10"/>
                    </a:lnTo>
                    <a:lnTo>
                      <a:pt x="328" y="10"/>
                    </a:lnTo>
                    <a:lnTo>
                      <a:pt x="328" y="0"/>
                    </a:lnTo>
                    <a:lnTo>
                      <a:pt x="342" y="0"/>
                    </a:lnTo>
                    <a:lnTo>
                      <a:pt x="353" y="0"/>
                    </a:lnTo>
                    <a:lnTo>
                      <a:pt x="353" y="10"/>
                    </a:lnTo>
                    <a:lnTo>
                      <a:pt x="366" y="10"/>
                    </a:lnTo>
                    <a:lnTo>
                      <a:pt x="379" y="10"/>
                    </a:lnTo>
                    <a:lnTo>
                      <a:pt x="379" y="21"/>
                    </a:lnTo>
                    <a:lnTo>
                      <a:pt x="391" y="21"/>
                    </a:lnTo>
                    <a:lnTo>
                      <a:pt x="391" y="30"/>
                    </a:lnTo>
                    <a:lnTo>
                      <a:pt x="404" y="30"/>
                    </a:lnTo>
                    <a:lnTo>
                      <a:pt x="416" y="30"/>
                    </a:lnTo>
                    <a:lnTo>
                      <a:pt x="430" y="30"/>
                    </a:lnTo>
                    <a:lnTo>
                      <a:pt x="430" y="40"/>
                    </a:lnTo>
                    <a:lnTo>
                      <a:pt x="443" y="40"/>
                    </a:lnTo>
                    <a:lnTo>
                      <a:pt x="455" y="40"/>
                    </a:lnTo>
                    <a:lnTo>
                      <a:pt x="455" y="50"/>
                    </a:lnTo>
                    <a:lnTo>
                      <a:pt x="455" y="61"/>
                    </a:lnTo>
                    <a:lnTo>
                      <a:pt x="467" y="61"/>
                    </a:lnTo>
                    <a:lnTo>
                      <a:pt x="467" y="70"/>
                    </a:lnTo>
                    <a:lnTo>
                      <a:pt x="479" y="70"/>
                    </a:lnTo>
                    <a:lnTo>
                      <a:pt x="479" y="81"/>
                    </a:lnTo>
                    <a:lnTo>
                      <a:pt x="492" y="81"/>
                    </a:lnTo>
                    <a:lnTo>
                      <a:pt x="506" y="81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17" y="101"/>
                    </a:lnTo>
                    <a:lnTo>
                      <a:pt x="517" y="110"/>
                    </a:lnTo>
                    <a:lnTo>
                      <a:pt x="506" y="110"/>
                    </a:lnTo>
                    <a:lnTo>
                      <a:pt x="506" y="101"/>
                    </a:lnTo>
                    <a:lnTo>
                      <a:pt x="506" y="110"/>
                    </a:lnTo>
                    <a:lnTo>
                      <a:pt x="506" y="121"/>
                    </a:lnTo>
                    <a:lnTo>
                      <a:pt x="517" y="121"/>
                    </a:lnTo>
                    <a:lnTo>
                      <a:pt x="517" y="131"/>
                    </a:lnTo>
                    <a:lnTo>
                      <a:pt x="531" y="141"/>
                    </a:lnTo>
                    <a:lnTo>
                      <a:pt x="531" y="151"/>
                    </a:lnTo>
                    <a:lnTo>
                      <a:pt x="544" y="151"/>
                    </a:lnTo>
                    <a:lnTo>
                      <a:pt x="544" y="162"/>
                    </a:lnTo>
                    <a:lnTo>
                      <a:pt x="544" y="171"/>
                    </a:lnTo>
                    <a:lnTo>
                      <a:pt x="544" y="182"/>
                    </a:lnTo>
                    <a:lnTo>
                      <a:pt x="556" y="182"/>
                    </a:lnTo>
                    <a:lnTo>
                      <a:pt x="556" y="192"/>
                    </a:lnTo>
                    <a:lnTo>
                      <a:pt x="556" y="202"/>
                    </a:lnTo>
                    <a:lnTo>
                      <a:pt x="568" y="202"/>
                    </a:lnTo>
                    <a:lnTo>
                      <a:pt x="568" y="213"/>
                    </a:lnTo>
                    <a:lnTo>
                      <a:pt x="580" y="213"/>
                    </a:lnTo>
                    <a:lnTo>
                      <a:pt x="580" y="222"/>
                    </a:lnTo>
                    <a:lnTo>
                      <a:pt x="593" y="222"/>
                    </a:lnTo>
                    <a:lnTo>
                      <a:pt x="607" y="222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607" y="243"/>
                    </a:lnTo>
                    <a:lnTo>
                      <a:pt x="607" y="253"/>
                    </a:lnTo>
                    <a:lnTo>
                      <a:pt x="618" y="253"/>
                    </a:lnTo>
                    <a:lnTo>
                      <a:pt x="618" y="263"/>
                    </a:lnTo>
                    <a:lnTo>
                      <a:pt x="632" y="263"/>
                    </a:lnTo>
                    <a:lnTo>
                      <a:pt x="643" y="263"/>
                    </a:lnTo>
                    <a:lnTo>
                      <a:pt x="643" y="274"/>
                    </a:lnTo>
                    <a:lnTo>
                      <a:pt x="643" y="283"/>
                    </a:lnTo>
                    <a:lnTo>
                      <a:pt x="657" y="283"/>
                    </a:lnTo>
                    <a:lnTo>
                      <a:pt x="657" y="293"/>
                    </a:lnTo>
                    <a:lnTo>
                      <a:pt x="669" y="293"/>
                    </a:lnTo>
                    <a:lnTo>
                      <a:pt x="669" y="303"/>
                    </a:lnTo>
                    <a:lnTo>
                      <a:pt x="681" y="303"/>
                    </a:lnTo>
                    <a:lnTo>
                      <a:pt x="681" y="314"/>
                    </a:lnTo>
                    <a:lnTo>
                      <a:pt x="681" y="323"/>
                    </a:lnTo>
                    <a:lnTo>
                      <a:pt x="694" y="323"/>
                    </a:lnTo>
                    <a:lnTo>
                      <a:pt x="694" y="334"/>
                    </a:lnTo>
                    <a:lnTo>
                      <a:pt x="694" y="344"/>
                    </a:lnTo>
                    <a:lnTo>
                      <a:pt x="681" y="344"/>
                    </a:lnTo>
                    <a:lnTo>
                      <a:pt x="669" y="354"/>
                    </a:lnTo>
                    <a:lnTo>
                      <a:pt x="681" y="354"/>
                    </a:lnTo>
                    <a:lnTo>
                      <a:pt x="669" y="354"/>
                    </a:lnTo>
                    <a:lnTo>
                      <a:pt x="669" y="363"/>
                    </a:lnTo>
                    <a:lnTo>
                      <a:pt x="657" y="363"/>
                    </a:lnTo>
                    <a:lnTo>
                      <a:pt x="657" y="374"/>
                    </a:lnTo>
                    <a:lnTo>
                      <a:pt x="643" y="374"/>
                    </a:lnTo>
                    <a:lnTo>
                      <a:pt x="643" y="384"/>
                    </a:lnTo>
                    <a:lnTo>
                      <a:pt x="632" y="384"/>
                    </a:lnTo>
                    <a:lnTo>
                      <a:pt x="632" y="395"/>
                    </a:lnTo>
                    <a:lnTo>
                      <a:pt x="657" y="395"/>
                    </a:lnTo>
                    <a:lnTo>
                      <a:pt x="681" y="395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58" y="404"/>
                    </a:lnTo>
                    <a:lnTo>
                      <a:pt x="769" y="404"/>
                    </a:lnTo>
                    <a:lnTo>
                      <a:pt x="782" y="404"/>
                    </a:lnTo>
                    <a:lnTo>
                      <a:pt x="782" y="415"/>
                    </a:lnTo>
                    <a:lnTo>
                      <a:pt x="782" y="404"/>
                    </a:lnTo>
                    <a:lnTo>
                      <a:pt x="795" y="404"/>
                    </a:lnTo>
                    <a:lnTo>
                      <a:pt x="795" y="415"/>
                    </a:lnTo>
                    <a:lnTo>
                      <a:pt x="807" y="415"/>
                    </a:lnTo>
                    <a:lnTo>
                      <a:pt x="807" y="404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34" y="415"/>
                    </a:lnTo>
                    <a:lnTo>
                      <a:pt x="834" y="426"/>
                    </a:lnTo>
                    <a:lnTo>
                      <a:pt x="834" y="415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35"/>
                    </a:lnTo>
                    <a:lnTo>
                      <a:pt x="846" y="445"/>
                    </a:lnTo>
                    <a:lnTo>
                      <a:pt x="846" y="455"/>
                    </a:lnTo>
                    <a:lnTo>
                      <a:pt x="846" y="466"/>
                    </a:lnTo>
                    <a:lnTo>
                      <a:pt x="859" y="466"/>
                    </a:lnTo>
                    <a:lnTo>
                      <a:pt x="871" y="466"/>
                    </a:lnTo>
                    <a:lnTo>
                      <a:pt x="871" y="475"/>
                    </a:lnTo>
                    <a:lnTo>
                      <a:pt x="871" y="486"/>
                    </a:lnTo>
                    <a:lnTo>
                      <a:pt x="871" y="496"/>
                    </a:lnTo>
                    <a:lnTo>
                      <a:pt x="871" y="506"/>
                    </a:lnTo>
                    <a:lnTo>
                      <a:pt x="859" y="506"/>
                    </a:lnTo>
                    <a:lnTo>
                      <a:pt x="908" y="506"/>
                    </a:lnTo>
                    <a:lnTo>
                      <a:pt x="1048" y="506"/>
                    </a:lnTo>
                    <a:lnTo>
                      <a:pt x="1061" y="506"/>
                    </a:lnTo>
                    <a:lnTo>
                      <a:pt x="1073" y="506"/>
                    </a:lnTo>
                    <a:lnTo>
                      <a:pt x="1073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97" y="496"/>
                    </a:lnTo>
                    <a:lnTo>
                      <a:pt x="1097" y="486"/>
                    </a:lnTo>
                    <a:lnTo>
                      <a:pt x="1110" y="475"/>
                    </a:lnTo>
                    <a:lnTo>
                      <a:pt x="1124" y="475"/>
                    </a:lnTo>
                    <a:lnTo>
                      <a:pt x="1135" y="475"/>
                    </a:lnTo>
                    <a:lnTo>
                      <a:pt x="1135" y="466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60" y="455"/>
                    </a:lnTo>
                    <a:lnTo>
                      <a:pt x="1160" y="445"/>
                    </a:lnTo>
                    <a:lnTo>
                      <a:pt x="1174" y="445"/>
                    </a:lnTo>
                    <a:lnTo>
                      <a:pt x="1186" y="44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86" y="426"/>
                    </a:lnTo>
                    <a:lnTo>
                      <a:pt x="1198" y="426"/>
                    </a:lnTo>
                    <a:lnTo>
                      <a:pt x="1198" y="435"/>
                    </a:lnTo>
                    <a:lnTo>
                      <a:pt x="1198" y="42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id="{355B837B-60E1-4D9E-10C1-168A78ED6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367" y="5213730"/>
                <a:ext cx="301625" cy="371475"/>
              </a:xfrm>
              <a:custGeom>
                <a:avLst/>
                <a:gdLst>
                  <a:gd name="T0" fmla="*/ 1165634 w 303"/>
                  <a:gd name="T1" fmla="*/ 1313708 h 298"/>
                  <a:gd name="T2" fmla="*/ 1165634 w 303"/>
                  <a:gd name="T3" fmla="*/ 0 h 298"/>
                  <a:gd name="T4" fmla="*/ 1165634 w 303"/>
                  <a:gd name="T5" fmla="*/ 1313708 h 298"/>
                  <a:gd name="T6" fmla="*/ 1165634 w 303"/>
                  <a:gd name="T7" fmla="*/ 1313708 h 298"/>
                  <a:gd name="T8" fmla="*/ 1165634 w 303"/>
                  <a:gd name="T9" fmla="*/ 1313708 h 298"/>
                  <a:gd name="T10" fmla="*/ 1165634 w 303"/>
                  <a:gd name="T11" fmla="*/ 1313708 h 298"/>
                  <a:gd name="T12" fmla="*/ 1165634 w 303"/>
                  <a:gd name="T13" fmla="*/ 1313708 h 298"/>
                  <a:gd name="T14" fmla="*/ 1165634 w 303"/>
                  <a:gd name="T15" fmla="*/ 1313708 h 298"/>
                  <a:gd name="T16" fmla="*/ 1165634 w 303"/>
                  <a:gd name="T17" fmla="*/ 1313708 h 298"/>
                  <a:gd name="T18" fmla="*/ 1165634 w 303"/>
                  <a:gd name="T19" fmla="*/ 1313708 h 298"/>
                  <a:gd name="T20" fmla="*/ 1165634 w 303"/>
                  <a:gd name="T21" fmla="*/ 1313708 h 298"/>
                  <a:gd name="T22" fmla="*/ 1165634 w 303"/>
                  <a:gd name="T23" fmla="*/ 1313708 h 298"/>
                  <a:gd name="T24" fmla="*/ 1165634 w 303"/>
                  <a:gd name="T25" fmla="*/ 1313708 h 298"/>
                  <a:gd name="T26" fmla="*/ 1165634 w 303"/>
                  <a:gd name="T27" fmla="*/ 1313708 h 298"/>
                  <a:gd name="T28" fmla="*/ 1165634 w 303"/>
                  <a:gd name="T29" fmla="*/ 1313708 h 298"/>
                  <a:gd name="T30" fmla="*/ 1165634 w 303"/>
                  <a:gd name="T31" fmla="*/ 1313708 h 298"/>
                  <a:gd name="T32" fmla="*/ 1165634 w 303"/>
                  <a:gd name="T33" fmla="*/ 1313708 h 298"/>
                  <a:gd name="T34" fmla="*/ 1165634 w 303"/>
                  <a:gd name="T35" fmla="*/ 1313708 h 298"/>
                  <a:gd name="T36" fmla="*/ 1165634 w 303"/>
                  <a:gd name="T37" fmla="*/ 1313708 h 298"/>
                  <a:gd name="T38" fmla="*/ 1165634 w 303"/>
                  <a:gd name="T39" fmla="*/ 1313708 h 298"/>
                  <a:gd name="T40" fmla="*/ 1165634 w 303"/>
                  <a:gd name="T41" fmla="*/ 1313708 h 298"/>
                  <a:gd name="T42" fmla="*/ 1165634 w 303"/>
                  <a:gd name="T43" fmla="*/ 1313708 h 298"/>
                  <a:gd name="T44" fmla="*/ 1165634 w 303"/>
                  <a:gd name="T45" fmla="*/ 1313708 h 298"/>
                  <a:gd name="T46" fmla="*/ 1165634 w 303"/>
                  <a:gd name="T47" fmla="*/ 1313708 h 298"/>
                  <a:gd name="T48" fmla="*/ 1165634 w 303"/>
                  <a:gd name="T49" fmla="*/ 1313708 h 298"/>
                  <a:gd name="T50" fmla="*/ 1165634 w 303"/>
                  <a:gd name="T51" fmla="*/ 1313708 h 298"/>
                  <a:gd name="T52" fmla="*/ 1165634 w 303"/>
                  <a:gd name="T53" fmla="*/ 1313708 h 298"/>
                  <a:gd name="T54" fmla="*/ 1165634 w 303"/>
                  <a:gd name="T55" fmla="*/ 1313708 h 298"/>
                  <a:gd name="T56" fmla="*/ 1165634 w 303"/>
                  <a:gd name="T57" fmla="*/ 1313708 h 298"/>
                  <a:gd name="T58" fmla="*/ 1165634 w 303"/>
                  <a:gd name="T59" fmla="*/ 1313708 h 298"/>
                  <a:gd name="T60" fmla="*/ 1165634 w 303"/>
                  <a:gd name="T61" fmla="*/ 1313708 h 298"/>
                  <a:gd name="T62" fmla="*/ 1165634 w 303"/>
                  <a:gd name="T63" fmla="*/ 1313708 h 298"/>
                  <a:gd name="T64" fmla="*/ 1165634 w 303"/>
                  <a:gd name="T65" fmla="*/ 1313708 h 298"/>
                  <a:gd name="T66" fmla="*/ 1165634 w 303"/>
                  <a:gd name="T67" fmla="*/ 1313708 h 298"/>
                  <a:gd name="T68" fmla="*/ 1165634 w 303"/>
                  <a:gd name="T69" fmla="*/ 1313708 h 298"/>
                  <a:gd name="T70" fmla="*/ 1165634 w 303"/>
                  <a:gd name="T71" fmla="*/ 1313708 h 298"/>
                  <a:gd name="T72" fmla="*/ 1165634 w 303"/>
                  <a:gd name="T73" fmla="*/ 1313708 h 298"/>
                  <a:gd name="T74" fmla="*/ 1165634 w 303"/>
                  <a:gd name="T75" fmla="*/ 1313708 h 298"/>
                  <a:gd name="T76" fmla="*/ 1165634 w 303"/>
                  <a:gd name="T77" fmla="*/ 1313708 h 298"/>
                  <a:gd name="T78" fmla="*/ 1165634 w 303"/>
                  <a:gd name="T79" fmla="*/ 1313708 h 298"/>
                  <a:gd name="T80" fmla="*/ 1165634 w 303"/>
                  <a:gd name="T81" fmla="*/ 1313708 h 298"/>
                  <a:gd name="T82" fmla="*/ 1165634 w 303"/>
                  <a:gd name="T83" fmla="*/ 1313708 h 298"/>
                  <a:gd name="T84" fmla="*/ 1165634 w 303"/>
                  <a:gd name="T85" fmla="*/ 1313708 h 298"/>
                  <a:gd name="T86" fmla="*/ 1165634 w 303"/>
                  <a:gd name="T87" fmla="*/ 1313708 h 298"/>
                  <a:gd name="T88" fmla="*/ 0 w 303"/>
                  <a:gd name="T89" fmla="*/ 1313708 h 298"/>
                  <a:gd name="T90" fmla="*/ 1165634 w 303"/>
                  <a:gd name="T91" fmla="*/ 1313708 h 298"/>
                  <a:gd name="T92" fmla="*/ 1165634 w 303"/>
                  <a:gd name="T93" fmla="*/ 1313708 h 298"/>
                  <a:gd name="T94" fmla="*/ 1165634 w 303"/>
                  <a:gd name="T95" fmla="*/ 1313708 h 298"/>
                  <a:gd name="T96" fmla="*/ 1165634 w 303"/>
                  <a:gd name="T97" fmla="*/ 1313708 h 298"/>
                  <a:gd name="T98" fmla="*/ 1165634 w 303"/>
                  <a:gd name="T99" fmla="*/ 1313708 h 298"/>
                  <a:gd name="T100" fmla="*/ 1165634 w 303"/>
                  <a:gd name="T101" fmla="*/ 1313708 h 298"/>
                  <a:gd name="T102" fmla="*/ 1165634 w 303"/>
                  <a:gd name="T103" fmla="*/ 1313708 h 298"/>
                  <a:gd name="T104" fmla="*/ 1165634 w 303"/>
                  <a:gd name="T105" fmla="*/ 1313708 h 298"/>
                  <a:gd name="T106" fmla="*/ 1165634 w 303"/>
                  <a:gd name="T107" fmla="*/ 1313708 h 298"/>
                  <a:gd name="T108" fmla="*/ 1165634 w 303"/>
                  <a:gd name="T109" fmla="*/ 1313708 h 298"/>
                  <a:gd name="T110" fmla="*/ 1165634 w 303"/>
                  <a:gd name="T111" fmla="*/ 1313708 h 298"/>
                  <a:gd name="T112" fmla="*/ 1165634 w 303"/>
                  <a:gd name="T113" fmla="*/ 1313708 h 298"/>
                  <a:gd name="T114" fmla="*/ 1165634 w 303"/>
                  <a:gd name="T115" fmla="*/ 1313708 h 298"/>
                  <a:gd name="T116" fmla="*/ 1165634 w 303"/>
                  <a:gd name="T117" fmla="*/ 1313708 h 2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98"/>
                  <a:gd name="T179" fmla="*/ 303 w 303"/>
                  <a:gd name="T180" fmla="*/ 298 h 2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98">
                    <a:moveTo>
                      <a:pt x="60" y="15"/>
                    </a:moveTo>
                    <a:lnTo>
                      <a:pt x="60" y="7"/>
                    </a:lnTo>
                    <a:lnTo>
                      <a:pt x="68" y="7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91" y="22"/>
                    </a:lnTo>
                    <a:lnTo>
                      <a:pt x="84" y="22"/>
                    </a:lnTo>
                    <a:lnTo>
                      <a:pt x="91" y="22"/>
                    </a:lnTo>
                    <a:lnTo>
                      <a:pt x="99" y="22"/>
                    </a:lnTo>
                    <a:lnTo>
                      <a:pt x="99" y="30"/>
                    </a:lnTo>
                    <a:lnTo>
                      <a:pt x="99" y="22"/>
                    </a:lnTo>
                    <a:lnTo>
                      <a:pt x="106" y="22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21" y="37"/>
                    </a:lnTo>
                    <a:lnTo>
                      <a:pt x="121" y="44"/>
                    </a:lnTo>
                    <a:lnTo>
                      <a:pt x="128" y="44"/>
                    </a:lnTo>
                    <a:lnTo>
                      <a:pt x="128" y="52"/>
                    </a:lnTo>
                    <a:lnTo>
                      <a:pt x="128" y="59"/>
                    </a:lnTo>
                    <a:lnTo>
                      <a:pt x="137" y="59"/>
                    </a:lnTo>
                    <a:lnTo>
                      <a:pt x="128" y="59"/>
                    </a:lnTo>
                    <a:lnTo>
                      <a:pt x="128" y="52"/>
                    </a:lnTo>
                    <a:lnTo>
                      <a:pt x="137" y="52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44" y="66"/>
                    </a:lnTo>
                    <a:lnTo>
                      <a:pt x="151" y="66"/>
                    </a:lnTo>
                    <a:lnTo>
                      <a:pt x="159" y="66"/>
                    </a:lnTo>
                    <a:lnTo>
                      <a:pt x="159" y="74"/>
                    </a:lnTo>
                    <a:lnTo>
                      <a:pt x="159" y="81"/>
                    </a:lnTo>
                    <a:lnTo>
                      <a:pt x="159" y="89"/>
                    </a:lnTo>
                    <a:lnTo>
                      <a:pt x="166" y="89"/>
                    </a:lnTo>
                    <a:lnTo>
                      <a:pt x="166" y="96"/>
                    </a:lnTo>
                    <a:lnTo>
                      <a:pt x="174" y="96"/>
                    </a:lnTo>
                    <a:lnTo>
                      <a:pt x="181" y="96"/>
                    </a:lnTo>
                    <a:lnTo>
                      <a:pt x="188" y="96"/>
                    </a:lnTo>
                    <a:lnTo>
                      <a:pt x="188" y="103"/>
                    </a:lnTo>
                    <a:lnTo>
                      <a:pt x="181" y="103"/>
                    </a:lnTo>
                    <a:lnTo>
                      <a:pt x="188" y="103"/>
                    </a:lnTo>
                    <a:lnTo>
                      <a:pt x="188" y="112"/>
                    </a:lnTo>
                    <a:lnTo>
                      <a:pt x="197" y="103"/>
                    </a:lnTo>
                    <a:lnTo>
                      <a:pt x="197" y="112"/>
                    </a:lnTo>
                    <a:lnTo>
                      <a:pt x="204" y="112"/>
                    </a:lnTo>
                    <a:lnTo>
                      <a:pt x="204" y="119"/>
                    </a:lnTo>
                    <a:lnTo>
                      <a:pt x="212" y="127"/>
                    </a:lnTo>
                    <a:lnTo>
                      <a:pt x="212" y="134"/>
                    </a:lnTo>
                    <a:lnTo>
                      <a:pt x="219" y="142"/>
                    </a:lnTo>
                    <a:lnTo>
                      <a:pt x="227" y="142"/>
                    </a:lnTo>
                    <a:lnTo>
                      <a:pt x="227" y="149"/>
                    </a:lnTo>
                    <a:lnTo>
                      <a:pt x="234" y="149"/>
                    </a:lnTo>
                    <a:lnTo>
                      <a:pt x="234" y="156"/>
                    </a:lnTo>
                    <a:lnTo>
                      <a:pt x="241" y="156"/>
                    </a:lnTo>
                    <a:lnTo>
                      <a:pt x="250" y="156"/>
                    </a:lnTo>
                    <a:lnTo>
                      <a:pt x="250" y="149"/>
                    </a:lnTo>
                    <a:lnTo>
                      <a:pt x="250" y="156"/>
                    </a:lnTo>
                    <a:lnTo>
                      <a:pt x="257" y="156"/>
                    </a:lnTo>
                    <a:lnTo>
                      <a:pt x="265" y="156"/>
                    </a:lnTo>
                    <a:lnTo>
                      <a:pt x="272" y="156"/>
                    </a:lnTo>
                    <a:lnTo>
                      <a:pt x="280" y="156"/>
                    </a:lnTo>
                    <a:lnTo>
                      <a:pt x="280" y="164"/>
                    </a:lnTo>
                    <a:lnTo>
                      <a:pt x="272" y="164"/>
                    </a:lnTo>
                    <a:lnTo>
                      <a:pt x="272" y="171"/>
                    </a:lnTo>
                    <a:lnTo>
                      <a:pt x="265" y="171"/>
                    </a:lnTo>
                    <a:lnTo>
                      <a:pt x="265" y="179"/>
                    </a:lnTo>
                    <a:lnTo>
                      <a:pt x="265" y="171"/>
                    </a:lnTo>
                    <a:lnTo>
                      <a:pt x="257" y="171"/>
                    </a:lnTo>
                    <a:lnTo>
                      <a:pt x="250" y="171"/>
                    </a:lnTo>
                    <a:lnTo>
                      <a:pt x="250" y="179"/>
                    </a:lnTo>
                    <a:lnTo>
                      <a:pt x="250" y="186"/>
                    </a:lnTo>
                    <a:lnTo>
                      <a:pt x="241" y="186"/>
                    </a:lnTo>
                    <a:lnTo>
                      <a:pt x="241" y="179"/>
                    </a:lnTo>
                    <a:lnTo>
                      <a:pt x="241" y="186"/>
                    </a:lnTo>
                    <a:lnTo>
                      <a:pt x="234" y="186"/>
                    </a:lnTo>
                    <a:lnTo>
                      <a:pt x="241" y="186"/>
                    </a:lnTo>
                    <a:lnTo>
                      <a:pt x="241" y="193"/>
                    </a:lnTo>
                    <a:lnTo>
                      <a:pt x="241" y="201"/>
                    </a:lnTo>
                    <a:lnTo>
                      <a:pt x="250" y="201"/>
                    </a:lnTo>
                    <a:lnTo>
                      <a:pt x="250" y="208"/>
                    </a:lnTo>
                    <a:lnTo>
                      <a:pt x="250" y="215"/>
                    </a:lnTo>
                    <a:lnTo>
                      <a:pt x="250" y="208"/>
                    </a:lnTo>
                    <a:lnTo>
                      <a:pt x="257" y="208"/>
                    </a:lnTo>
                    <a:lnTo>
                      <a:pt x="265" y="208"/>
                    </a:lnTo>
                    <a:lnTo>
                      <a:pt x="272" y="208"/>
                    </a:lnTo>
                    <a:lnTo>
                      <a:pt x="272" y="215"/>
                    </a:lnTo>
                    <a:lnTo>
                      <a:pt x="280" y="215"/>
                    </a:lnTo>
                    <a:lnTo>
                      <a:pt x="287" y="215"/>
                    </a:lnTo>
                    <a:lnTo>
                      <a:pt x="294" y="215"/>
                    </a:lnTo>
                    <a:lnTo>
                      <a:pt x="303" y="215"/>
                    </a:lnTo>
                    <a:lnTo>
                      <a:pt x="303" y="223"/>
                    </a:lnTo>
                    <a:lnTo>
                      <a:pt x="303" y="230"/>
                    </a:lnTo>
                    <a:lnTo>
                      <a:pt x="294" y="230"/>
                    </a:lnTo>
                    <a:lnTo>
                      <a:pt x="303" y="238"/>
                    </a:lnTo>
                    <a:lnTo>
                      <a:pt x="294" y="238"/>
                    </a:lnTo>
                    <a:lnTo>
                      <a:pt x="294" y="246"/>
                    </a:lnTo>
                    <a:lnTo>
                      <a:pt x="287" y="238"/>
                    </a:lnTo>
                    <a:lnTo>
                      <a:pt x="280" y="238"/>
                    </a:lnTo>
                    <a:lnTo>
                      <a:pt x="272" y="238"/>
                    </a:lnTo>
                    <a:lnTo>
                      <a:pt x="272" y="246"/>
                    </a:lnTo>
                    <a:lnTo>
                      <a:pt x="272" y="238"/>
                    </a:lnTo>
                    <a:lnTo>
                      <a:pt x="280" y="238"/>
                    </a:lnTo>
                    <a:lnTo>
                      <a:pt x="280" y="246"/>
                    </a:lnTo>
                    <a:lnTo>
                      <a:pt x="280" y="254"/>
                    </a:lnTo>
                    <a:lnTo>
                      <a:pt x="280" y="261"/>
                    </a:lnTo>
                    <a:lnTo>
                      <a:pt x="272" y="261"/>
                    </a:lnTo>
                    <a:lnTo>
                      <a:pt x="265" y="261"/>
                    </a:lnTo>
                    <a:lnTo>
                      <a:pt x="257" y="261"/>
                    </a:lnTo>
                    <a:lnTo>
                      <a:pt x="250" y="261"/>
                    </a:lnTo>
                    <a:lnTo>
                      <a:pt x="241" y="261"/>
                    </a:lnTo>
                    <a:lnTo>
                      <a:pt x="234" y="261"/>
                    </a:lnTo>
                    <a:lnTo>
                      <a:pt x="227" y="261"/>
                    </a:lnTo>
                    <a:lnTo>
                      <a:pt x="227" y="268"/>
                    </a:lnTo>
                    <a:lnTo>
                      <a:pt x="234" y="268"/>
                    </a:lnTo>
                    <a:lnTo>
                      <a:pt x="241" y="268"/>
                    </a:lnTo>
                    <a:lnTo>
                      <a:pt x="250" y="276"/>
                    </a:lnTo>
                    <a:lnTo>
                      <a:pt x="241" y="276"/>
                    </a:lnTo>
                    <a:lnTo>
                      <a:pt x="241" y="283"/>
                    </a:lnTo>
                    <a:lnTo>
                      <a:pt x="250" y="283"/>
                    </a:lnTo>
                    <a:lnTo>
                      <a:pt x="250" y="291"/>
                    </a:lnTo>
                    <a:lnTo>
                      <a:pt x="241" y="291"/>
                    </a:lnTo>
                    <a:lnTo>
                      <a:pt x="234" y="298"/>
                    </a:lnTo>
                    <a:lnTo>
                      <a:pt x="234" y="291"/>
                    </a:lnTo>
                    <a:lnTo>
                      <a:pt x="227" y="291"/>
                    </a:lnTo>
                    <a:lnTo>
                      <a:pt x="219" y="291"/>
                    </a:lnTo>
                    <a:lnTo>
                      <a:pt x="212" y="291"/>
                    </a:lnTo>
                    <a:lnTo>
                      <a:pt x="212" y="283"/>
                    </a:lnTo>
                    <a:lnTo>
                      <a:pt x="204" y="283"/>
                    </a:lnTo>
                    <a:lnTo>
                      <a:pt x="197" y="283"/>
                    </a:lnTo>
                    <a:lnTo>
                      <a:pt x="197" y="276"/>
                    </a:lnTo>
                    <a:lnTo>
                      <a:pt x="188" y="276"/>
                    </a:lnTo>
                    <a:lnTo>
                      <a:pt x="188" y="268"/>
                    </a:lnTo>
                    <a:lnTo>
                      <a:pt x="197" y="268"/>
                    </a:lnTo>
                    <a:lnTo>
                      <a:pt x="197" y="261"/>
                    </a:lnTo>
                    <a:lnTo>
                      <a:pt x="204" y="261"/>
                    </a:lnTo>
                    <a:lnTo>
                      <a:pt x="204" y="254"/>
                    </a:lnTo>
                    <a:lnTo>
                      <a:pt x="212" y="254"/>
                    </a:lnTo>
                    <a:lnTo>
                      <a:pt x="212" y="246"/>
                    </a:lnTo>
                    <a:lnTo>
                      <a:pt x="204" y="246"/>
                    </a:lnTo>
                    <a:lnTo>
                      <a:pt x="212" y="246"/>
                    </a:lnTo>
                    <a:lnTo>
                      <a:pt x="212" y="238"/>
                    </a:lnTo>
                    <a:lnTo>
                      <a:pt x="212" y="230"/>
                    </a:lnTo>
                    <a:lnTo>
                      <a:pt x="204" y="230"/>
                    </a:lnTo>
                    <a:lnTo>
                      <a:pt x="204" y="223"/>
                    </a:lnTo>
                    <a:lnTo>
                      <a:pt x="197" y="223"/>
                    </a:lnTo>
                    <a:lnTo>
                      <a:pt x="204" y="223"/>
                    </a:lnTo>
                    <a:lnTo>
                      <a:pt x="204" y="215"/>
                    </a:lnTo>
                    <a:lnTo>
                      <a:pt x="204" y="223"/>
                    </a:lnTo>
                    <a:lnTo>
                      <a:pt x="212" y="223"/>
                    </a:lnTo>
                    <a:lnTo>
                      <a:pt x="212" y="215"/>
                    </a:lnTo>
                    <a:lnTo>
                      <a:pt x="219" y="215"/>
                    </a:lnTo>
                    <a:lnTo>
                      <a:pt x="219" y="223"/>
                    </a:lnTo>
                    <a:lnTo>
                      <a:pt x="212" y="223"/>
                    </a:lnTo>
                    <a:lnTo>
                      <a:pt x="219" y="223"/>
                    </a:lnTo>
                    <a:lnTo>
                      <a:pt x="219" y="215"/>
                    </a:lnTo>
                    <a:lnTo>
                      <a:pt x="227" y="215"/>
                    </a:lnTo>
                    <a:lnTo>
                      <a:pt x="219" y="215"/>
                    </a:lnTo>
                    <a:lnTo>
                      <a:pt x="219" y="208"/>
                    </a:lnTo>
                    <a:lnTo>
                      <a:pt x="227" y="208"/>
                    </a:lnTo>
                    <a:lnTo>
                      <a:pt x="219" y="208"/>
                    </a:lnTo>
                    <a:lnTo>
                      <a:pt x="212" y="208"/>
                    </a:lnTo>
                    <a:lnTo>
                      <a:pt x="212" y="215"/>
                    </a:lnTo>
                    <a:lnTo>
                      <a:pt x="212" y="208"/>
                    </a:lnTo>
                    <a:lnTo>
                      <a:pt x="204" y="208"/>
                    </a:lnTo>
                    <a:lnTo>
                      <a:pt x="204" y="215"/>
                    </a:lnTo>
                    <a:lnTo>
                      <a:pt x="197" y="215"/>
                    </a:lnTo>
                    <a:lnTo>
                      <a:pt x="188" y="215"/>
                    </a:lnTo>
                    <a:lnTo>
                      <a:pt x="181" y="215"/>
                    </a:lnTo>
                    <a:lnTo>
                      <a:pt x="181" y="223"/>
                    </a:lnTo>
                    <a:lnTo>
                      <a:pt x="174" y="223"/>
                    </a:lnTo>
                    <a:lnTo>
                      <a:pt x="166" y="223"/>
                    </a:lnTo>
                    <a:lnTo>
                      <a:pt x="159" y="223"/>
                    </a:lnTo>
                    <a:lnTo>
                      <a:pt x="159" y="230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1" y="215"/>
                    </a:lnTo>
                    <a:lnTo>
                      <a:pt x="144" y="215"/>
                    </a:lnTo>
                    <a:lnTo>
                      <a:pt x="137" y="215"/>
                    </a:lnTo>
                    <a:lnTo>
                      <a:pt x="137" y="208"/>
                    </a:lnTo>
                    <a:lnTo>
                      <a:pt x="128" y="208"/>
                    </a:lnTo>
                    <a:lnTo>
                      <a:pt x="137" y="208"/>
                    </a:lnTo>
                    <a:lnTo>
                      <a:pt x="137" y="201"/>
                    </a:lnTo>
                    <a:lnTo>
                      <a:pt x="128" y="201"/>
                    </a:lnTo>
                    <a:lnTo>
                      <a:pt x="121" y="201"/>
                    </a:lnTo>
                    <a:lnTo>
                      <a:pt x="121" y="208"/>
                    </a:lnTo>
                    <a:lnTo>
                      <a:pt x="113" y="208"/>
                    </a:lnTo>
                    <a:lnTo>
                      <a:pt x="106" y="208"/>
                    </a:lnTo>
                    <a:lnTo>
                      <a:pt x="106" y="201"/>
                    </a:lnTo>
                    <a:lnTo>
                      <a:pt x="106" y="193"/>
                    </a:lnTo>
                    <a:lnTo>
                      <a:pt x="106" y="201"/>
                    </a:lnTo>
                    <a:lnTo>
                      <a:pt x="113" y="201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21" y="186"/>
                    </a:lnTo>
                    <a:lnTo>
                      <a:pt x="121" y="179"/>
                    </a:lnTo>
                    <a:lnTo>
                      <a:pt x="121" y="171"/>
                    </a:lnTo>
                    <a:lnTo>
                      <a:pt x="128" y="171"/>
                    </a:lnTo>
                    <a:lnTo>
                      <a:pt x="128" y="179"/>
                    </a:lnTo>
                    <a:lnTo>
                      <a:pt x="128" y="186"/>
                    </a:lnTo>
                    <a:lnTo>
                      <a:pt x="121" y="186"/>
                    </a:lnTo>
                    <a:lnTo>
                      <a:pt x="128" y="186"/>
                    </a:lnTo>
                    <a:lnTo>
                      <a:pt x="128" y="179"/>
                    </a:lnTo>
                    <a:lnTo>
                      <a:pt x="128" y="171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13" y="156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75" y="142"/>
                    </a:lnTo>
                    <a:lnTo>
                      <a:pt x="68" y="142"/>
                    </a:lnTo>
                    <a:lnTo>
                      <a:pt x="75" y="142"/>
                    </a:lnTo>
                    <a:lnTo>
                      <a:pt x="75" y="149"/>
                    </a:lnTo>
                    <a:lnTo>
                      <a:pt x="75" y="156"/>
                    </a:lnTo>
                    <a:lnTo>
                      <a:pt x="84" y="156"/>
                    </a:lnTo>
                    <a:lnTo>
                      <a:pt x="91" y="156"/>
                    </a:lnTo>
                    <a:lnTo>
                      <a:pt x="99" y="156"/>
                    </a:lnTo>
                    <a:lnTo>
                      <a:pt x="106" y="156"/>
                    </a:lnTo>
                    <a:lnTo>
                      <a:pt x="113" y="156"/>
                    </a:lnTo>
                    <a:lnTo>
                      <a:pt x="113" y="164"/>
                    </a:lnTo>
                    <a:lnTo>
                      <a:pt x="121" y="164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68" y="149"/>
                    </a:lnTo>
                    <a:lnTo>
                      <a:pt x="68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27"/>
                    </a:lnTo>
                    <a:lnTo>
                      <a:pt x="60" y="127"/>
                    </a:lnTo>
                    <a:lnTo>
                      <a:pt x="53" y="127"/>
                    </a:lnTo>
                    <a:lnTo>
                      <a:pt x="53" y="119"/>
                    </a:lnTo>
                    <a:lnTo>
                      <a:pt x="53" y="112"/>
                    </a:lnTo>
                    <a:lnTo>
                      <a:pt x="46" y="112"/>
                    </a:lnTo>
                    <a:lnTo>
                      <a:pt x="46" y="119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38" y="134"/>
                    </a:lnTo>
                    <a:lnTo>
                      <a:pt x="46" y="134"/>
                    </a:lnTo>
                    <a:lnTo>
                      <a:pt x="53" y="134"/>
                    </a:lnTo>
                    <a:lnTo>
                      <a:pt x="46" y="134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46" y="142"/>
                    </a:lnTo>
                    <a:lnTo>
                      <a:pt x="38" y="142"/>
                    </a:lnTo>
                    <a:lnTo>
                      <a:pt x="38" y="149"/>
                    </a:lnTo>
                    <a:lnTo>
                      <a:pt x="38" y="142"/>
                    </a:lnTo>
                    <a:lnTo>
                      <a:pt x="31" y="142"/>
                    </a:lnTo>
                    <a:lnTo>
                      <a:pt x="31" y="134"/>
                    </a:lnTo>
                    <a:lnTo>
                      <a:pt x="22" y="134"/>
                    </a:lnTo>
                    <a:lnTo>
                      <a:pt x="15" y="134"/>
                    </a:lnTo>
                    <a:lnTo>
                      <a:pt x="15" y="127"/>
                    </a:lnTo>
                    <a:lnTo>
                      <a:pt x="15" y="134"/>
                    </a:lnTo>
                    <a:lnTo>
                      <a:pt x="7" y="134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12"/>
                    </a:lnTo>
                    <a:lnTo>
                      <a:pt x="0" y="112"/>
                    </a:lnTo>
                    <a:lnTo>
                      <a:pt x="0" y="103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15" y="96"/>
                    </a:lnTo>
                    <a:lnTo>
                      <a:pt x="15" y="89"/>
                    </a:lnTo>
                    <a:lnTo>
                      <a:pt x="22" y="89"/>
                    </a:lnTo>
                    <a:lnTo>
                      <a:pt x="22" y="81"/>
                    </a:lnTo>
                    <a:lnTo>
                      <a:pt x="31" y="81"/>
                    </a:lnTo>
                    <a:lnTo>
                      <a:pt x="22" y="81"/>
                    </a:lnTo>
                    <a:lnTo>
                      <a:pt x="22" y="74"/>
                    </a:lnTo>
                    <a:lnTo>
                      <a:pt x="31" y="74"/>
                    </a:lnTo>
                    <a:lnTo>
                      <a:pt x="22" y="74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38" y="81"/>
                    </a:lnTo>
                    <a:lnTo>
                      <a:pt x="46" y="81"/>
                    </a:lnTo>
                    <a:lnTo>
                      <a:pt x="38" y="89"/>
                    </a:lnTo>
                    <a:lnTo>
                      <a:pt x="38" y="96"/>
                    </a:lnTo>
                    <a:lnTo>
                      <a:pt x="46" y="96"/>
                    </a:lnTo>
                    <a:lnTo>
                      <a:pt x="53" y="103"/>
                    </a:lnTo>
                    <a:lnTo>
                      <a:pt x="60" y="103"/>
                    </a:lnTo>
                    <a:lnTo>
                      <a:pt x="60" y="96"/>
                    </a:lnTo>
                    <a:lnTo>
                      <a:pt x="53" y="96"/>
                    </a:lnTo>
                    <a:lnTo>
                      <a:pt x="53" y="89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89"/>
                    </a:lnTo>
                    <a:lnTo>
                      <a:pt x="53" y="89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53" y="74"/>
                    </a:lnTo>
                    <a:lnTo>
                      <a:pt x="46" y="74"/>
                    </a:lnTo>
                    <a:lnTo>
                      <a:pt x="46" y="66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31" y="59"/>
                    </a:lnTo>
                    <a:lnTo>
                      <a:pt x="31" y="52"/>
                    </a:lnTo>
                    <a:lnTo>
                      <a:pt x="31" y="44"/>
                    </a:lnTo>
                    <a:lnTo>
                      <a:pt x="31" y="37"/>
                    </a:lnTo>
                    <a:lnTo>
                      <a:pt x="22" y="37"/>
                    </a:lnTo>
                    <a:lnTo>
                      <a:pt x="22" y="30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46" y="30"/>
                    </a:lnTo>
                    <a:lnTo>
                      <a:pt x="38" y="30"/>
                    </a:lnTo>
                    <a:lnTo>
                      <a:pt x="46" y="30"/>
                    </a:lnTo>
                    <a:lnTo>
                      <a:pt x="46" y="22"/>
                    </a:lnTo>
                    <a:lnTo>
                      <a:pt x="53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38" y="15"/>
                    </a:lnTo>
                    <a:lnTo>
                      <a:pt x="38" y="7"/>
                    </a:lnTo>
                    <a:lnTo>
                      <a:pt x="38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53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53" y="7"/>
                    </a:lnTo>
                    <a:lnTo>
                      <a:pt x="53" y="15"/>
                    </a:lnTo>
                    <a:lnTo>
                      <a:pt x="60" y="15"/>
                    </a:lnTo>
                    <a:close/>
                    <a:moveTo>
                      <a:pt x="113" y="66"/>
                    </a:moveTo>
                    <a:lnTo>
                      <a:pt x="121" y="74"/>
                    </a:lnTo>
                    <a:lnTo>
                      <a:pt x="121" y="66"/>
                    </a:lnTo>
                    <a:lnTo>
                      <a:pt x="113" y="66"/>
                    </a:lnTo>
                    <a:close/>
                    <a:moveTo>
                      <a:pt x="68" y="89"/>
                    </a:moveTo>
                    <a:lnTo>
                      <a:pt x="68" y="96"/>
                    </a:lnTo>
                    <a:lnTo>
                      <a:pt x="75" y="96"/>
                    </a:lnTo>
                    <a:lnTo>
                      <a:pt x="75" y="89"/>
                    </a:lnTo>
                    <a:lnTo>
                      <a:pt x="68" y="89"/>
                    </a:lnTo>
                    <a:close/>
                    <a:moveTo>
                      <a:pt x="188" y="179"/>
                    </a:moveTo>
                    <a:lnTo>
                      <a:pt x="188" y="171"/>
                    </a:lnTo>
                    <a:lnTo>
                      <a:pt x="181" y="171"/>
                    </a:lnTo>
                    <a:lnTo>
                      <a:pt x="181" y="164"/>
                    </a:lnTo>
                    <a:lnTo>
                      <a:pt x="174" y="164"/>
                    </a:lnTo>
                    <a:lnTo>
                      <a:pt x="174" y="171"/>
                    </a:lnTo>
                    <a:lnTo>
                      <a:pt x="181" y="171"/>
                    </a:lnTo>
                    <a:lnTo>
                      <a:pt x="181" y="179"/>
                    </a:lnTo>
                    <a:lnTo>
                      <a:pt x="181" y="171"/>
                    </a:lnTo>
                    <a:lnTo>
                      <a:pt x="188" y="17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8001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83">
                <a:extLst>
                  <a:ext uri="{FF2B5EF4-FFF2-40B4-BE49-F238E27FC236}">
                    <a16:creationId xmlns:a16="http://schemas.microsoft.com/office/drawing/2014/main" id="{A02F3084-12D6-2D71-3253-8AA1952C5E06}"/>
                  </a:ext>
                </a:extLst>
              </p:cNvPr>
              <p:cNvSpPr/>
              <p:nvPr/>
            </p:nvSpPr>
            <p:spPr bwMode="auto">
              <a:xfrm>
                <a:off x="1507654" y="2027616"/>
                <a:ext cx="247650" cy="249238"/>
              </a:xfrm>
              <a:custGeom>
                <a:avLst/>
                <a:gdLst>
                  <a:gd name="T0" fmla="*/ 2970669 w 220"/>
                  <a:gd name="T1" fmla="*/ 9697150 h 165"/>
                  <a:gd name="T2" fmla="*/ 2970669 w 220"/>
                  <a:gd name="T3" fmla="*/ 9697150 h 165"/>
                  <a:gd name="T4" fmla="*/ 2970669 w 220"/>
                  <a:gd name="T5" fmla="*/ 9697150 h 165"/>
                  <a:gd name="T6" fmla="*/ 2970669 w 220"/>
                  <a:gd name="T7" fmla="*/ 9697150 h 165"/>
                  <a:gd name="T8" fmla="*/ 2970669 w 220"/>
                  <a:gd name="T9" fmla="*/ 9697150 h 165"/>
                  <a:gd name="T10" fmla="*/ 2970669 w 220"/>
                  <a:gd name="T11" fmla="*/ 9697150 h 165"/>
                  <a:gd name="T12" fmla="*/ 2970669 w 220"/>
                  <a:gd name="T13" fmla="*/ 9697150 h 165"/>
                  <a:gd name="T14" fmla="*/ 2970669 w 220"/>
                  <a:gd name="T15" fmla="*/ 9697150 h 165"/>
                  <a:gd name="T16" fmla="*/ 2970669 w 220"/>
                  <a:gd name="T17" fmla="*/ 15515999 h 165"/>
                  <a:gd name="T18" fmla="*/ 2970669 w 220"/>
                  <a:gd name="T19" fmla="*/ 19394299 h 165"/>
                  <a:gd name="T20" fmla="*/ 2970669 w 220"/>
                  <a:gd name="T21" fmla="*/ 23274001 h 165"/>
                  <a:gd name="T22" fmla="*/ 2970669 w 220"/>
                  <a:gd name="T23" fmla="*/ 25213151 h 165"/>
                  <a:gd name="T24" fmla="*/ 2970669 w 220"/>
                  <a:gd name="T25" fmla="*/ 27152301 h 165"/>
                  <a:gd name="T26" fmla="*/ 2970669 w 220"/>
                  <a:gd name="T27" fmla="*/ 27152301 h 165"/>
                  <a:gd name="T28" fmla="*/ 2970669 w 220"/>
                  <a:gd name="T29" fmla="*/ 27152301 h 165"/>
                  <a:gd name="T30" fmla="*/ 2970669 w 220"/>
                  <a:gd name="T31" fmla="*/ 27152301 h 165"/>
                  <a:gd name="T32" fmla="*/ 2970669 w 220"/>
                  <a:gd name="T33" fmla="*/ 27152301 h 165"/>
                  <a:gd name="T34" fmla="*/ 2970669 w 220"/>
                  <a:gd name="T35" fmla="*/ 29092847 h 165"/>
                  <a:gd name="T36" fmla="*/ 2970669 w 220"/>
                  <a:gd name="T37" fmla="*/ 32971148 h 165"/>
                  <a:gd name="T38" fmla="*/ 2970669 w 220"/>
                  <a:gd name="T39" fmla="*/ 32971148 h 165"/>
                  <a:gd name="T40" fmla="*/ 2970669 w 220"/>
                  <a:gd name="T41" fmla="*/ 36849448 h 165"/>
                  <a:gd name="T42" fmla="*/ 2970669 w 220"/>
                  <a:gd name="T43" fmla="*/ 36849448 h 165"/>
                  <a:gd name="T44" fmla="*/ 2970669 w 220"/>
                  <a:gd name="T45" fmla="*/ 36849448 h 165"/>
                  <a:gd name="T46" fmla="*/ 2970669 w 220"/>
                  <a:gd name="T47" fmla="*/ 36849448 h 165"/>
                  <a:gd name="T48" fmla="*/ 2970669 w 220"/>
                  <a:gd name="T49" fmla="*/ 36849448 h 165"/>
                  <a:gd name="T50" fmla="*/ 2970669 w 220"/>
                  <a:gd name="T51" fmla="*/ 32971148 h 165"/>
                  <a:gd name="T52" fmla="*/ 0 w 220"/>
                  <a:gd name="T53" fmla="*/ 32971148 h 165"/>
                  <a:gd name="T54" fmla="*/ 2970669 w 220"/>
                  <a:gd name="T55" fmla="*/ 29092847 h 165"/>
                  <a:gd name="T56" fmla="*/ 2970669 w 220"/>
                  <a:gd name="T57" fmla="*/ 27152301 h 165"/>
                  <a:gd name="T58" fmla="*/ 2970669 w 220"/>
                  <a:gd name="T59" fmla="*/ 27152301 h 165"/>
                  <a:gd name="T60" fmla="*/ 2970669 w 220"/>
                  <a:gd name="T61" fmla="*/ 25213151 h 165"/>
                  <a:gd name="T62" fmla="*/ 2970669 w 220"/>
                  <a:gd name="T63" fmla="*/ 19394299 h 165"/>
                  <a:gd name="T64" fmla="*/ 2970669 w 220"/>
                  <a:gd name="T65" fmla="*/ 17455149 h 165"/>
                  <a:gd name="T66" fmla="*/ 2970669 w 220"/>
                  <a:gd name="T67" fmla="*/ 15515999 h 165"/>
                  <a:gd name="T68" fmla="*/ 2970669 w 220"/>
                  <a:gd name="T69" fmla="*/ 15515999 h 165"/>
                  <a:gd name="T70" fmla="*/ 2970669 w 220"/>
                  <a:gd name="T71" fmla="*/ 11636303 h 165"/>
                  <a:gd name="T72" fmla="*/ 2970669 w 220"/>
                  <a:gd name="T73" fmla="*/ 9697150 h 165"/>
                  <a:gd name="T74" fmla="*/ 2970669 w 220"/>
                  <a:gd name="T75" fmla="*/ 9697150 h 165"/>
                  <a:gd name="T76" fmla="*/ 2970669 w 220"/>
                  <a:gd name="T77" fmla="*/ 9697150 h 165"/>
                  <a:gd name="T78" fmla="*/ 2970669 w 220"/>
                  <a:gd name="T79" fmla="*/ 9697150 h 165"/>
                  <a:gd name="T80" fmla="*/ 2970669 w 220"/>
                  <a:gd name="T81" fmla="*/ 9697150 h 165"/>
                  <a:gd name="T82" fmla="*/ 2970669 w 220"/>
                  <a:gd name="T83" fmla="*/ 9697150 h 165"/>
                  <a:gd name="T84" fmla="*/ 2970669 w 220"/>
                  <a:gd name="T85" fmla="*/ 9697150 h 165"/>
                  <a:gd name="T86" fmla="*/ 2970669 w 220"/>
                  <a:gd name="T87" fmla="*/ 9697150 h 165"/>
                  <a:gd name="T88" fmla="*/ 2970669 w 220"/>
                  <a:gd name="T89" fmla="*/ 969715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0"/>
                  <a:gd name="T136" fmla="*/ 0 h 165"/>
                  <a:gd name="T137" fmla="*/ 220 w 22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0" h="165">
                    <a:moveTo>
                      <a:pt x="168" y="21"/>
                    </a:moveTo>
                    <a:lnTo>
                      <a:pt x="168" y="10"/>
                    </a:lnTo>
                    <a:lnTo>
                      <a:pt x="181" y="10"/>
                    </a:lnTo>
                    <a:lnTo>
                      <a:pt x="168" y="21"/>
                    </a:lnTo>
                    <a:lnTo>
                      <a:pt x="181" y="21"/>
                    </a:lnTo>
                    <a:lnTo>
                      <a:pt x="181" y="10"/>
                    </a:lnTo>
                    <a:lnTo>
                      <a:pt x="181" y="0"/>
                    </a:lnTo>
                    <a:lnTo>
                      <a:pt x="181" y="10"/>
                    </a:lnTo>
                    <a:lnTo>
                      <a:pt x="194" y="10"/>
                    </a:lnTo>
                    <a:lnTo>
                      <a:pt x="206" y="10"/>
                    </a:lnTo>
                    <a:lnTo>
                      <a:pt x="194" y="21"/>
                    </a:lnTo>
                    <a:lnTo>
                      <a:pt x="206" y="21"/>
                    </a:lnTo>
                    <a:lnTo>
                      <a:pt x="194" y="21"/>
                    </a:lnTo>
                    <a:lnTo>
                      <a:pt x="194" y="30"/>
                    </a:lnTo>
                    <a:lnTo>
                      <a:pt x="206" y="30"/>
                    </a:lnTo>
                    <a:lnTo>
                      <a:pt x="206" y="41"/>
                    </a:lnTo>
                    <a:lnTo>
                      <a:pt x="206" y="52"/>
                    </a:lnTo>
                    <a:lnTo>
                      <a:pt x="206" y="62"/>
                    </a:lnTo>
                    <a:lnTo>
                      <a:pt x="206" y="73"/>
                    </a:lnTo>
                    <a:lnTo>
                      <a:pt x="206" y="82"/>
                    </a:lnTo>
                    <a:lnTo>
                      <a:pt x="220" y="82"/>
                    </a:lnTo>
                    <a:lnTo>
                      <a:pt x="220" y="93"/>
                    </a:lnTo>
                    <a:lnTo>
                      <a:pt x="220" y="104"/>
                    </a:lnTo>
                    <a:lnTo>
                      <a:pt x="206" y="104"/>
                    </a:lnTo>
                    <a:lnTo>
                      <a:pt x="206" y="114"/>
                    </a:lnTo>
                    <a:lnTo>
                      <a:pt x="194" y="114"/>
                    </a:lnTo>
                    <a:lnTo>
                      <a:pt x="194" y="124"/>
                    </a:lnTo>
                    <a:lnTo>
                      <a:pt x="181" y="124"/>
                    </a:lnTo>
                    <a:lnTo>
                      <a:pt x="168" y="124"/>
                    </a:lnTo>
                    <a:lnTo>
                      <a:pt x="168" y="114"/>
                    </a:lnTo>
                    <a:lnTo>
                      <a:pt x="168" y="124"/>
                    </a:lnTo>
                    <a:lnTo>
                      <a:pt x="156" y="124"/>
                    </a:lnTo>
                    <a:lnTo>
                      <a:pt x="156" y="114"/>
                    </a:lnTo>
                    <a:lnTo>
                      <a:pt x="156" y="124"/>
                    </a:lnTo>
                    <a:lnTo>
                      <a:pt x="142" y="124"/>
                    </a:lnTo>
                    <a:lnTo>
                      <a:pt x="142" y="13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56"/>
                    </a:lnTo>
                    <a:lnTo>
                      <a:pt x="116" y="156"/>
                    </a:lnTo>
                    <a:lnTo>
                      <a:pt x="116" y="165"/>
                    </a:lnTo>
                    <a:lnTo>
                      <a:pt x="104" y="165"/>
                    </a:lnTo>
                    <a:lnTo>
                      <a:pt x="92" y="165"/>
                    </a:lnTo>
                    <a:lnTo>
                      <a:pt x="92" y="156"/>
                    </a:lnTo>
                    <a:lnTo>
                      <a:pt x="78" y="156"/>
                    </a:lnTo>
                    <a:lnTo>
                      <a:pt x="64" y="156"/>
                    </a:lnTo>
                    <a:lnTo>
                      <a:pt x="52" y="156"/>
                    </a:lnTo>
                    <a:lnTo>
                      <a:pt x="38" y="156"/>
                    </a:lnTo>
                    <a:lnTo>
                      <a:pt x="27" y="156"/>
                    </a:lnTo>
                    <a:lnTo>
                      <a:pt x="27" y="145"/>
                    </a:lnTo>
                    <a:lnTo>
                      <a:pt x="14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14" y="135"/>
                    </a:lnTo>
                    <a:lnTo>
                      <a:pt x="14" y="124"/>
                    </a:lnTo>
                    <a:lnTo>
                      <a:pt x="27" y="124"/>
                    </a:lnTo>
                    <a:lnTo>
                      <a:pt x="27" y="114"/>
                    </a:lnTo>
                    <a:lnTo>
                      <a:pt x="38" y="114"/>
                    </a:lnTo>
                    <a:lnTo>
                      <a:pt x="38" y="104"/>
                    </a:lnTo>
                    <a:lnTo>
                      <a:pt x="52" y="104"/>
                    </a:lnTo>
                    <a:lnTo>
                      <a:pt x="52" y="93"/>
                    </a:lnTo>
                    <a:lnTo>
                      <a:pt x="52" y="82"/>
                    </a:lnTo>
                    <a:lnTo>
                      <a:pt x="64" y="82"/>
                    </a:lnTo>
                    <a:lnTo>
                      <a:pt x="64" y="73"/>
                    </a:lnTo>
                    <a:lnTo>
                      <a:pt x="78" y="73"/>
                    </a:lnTo>
                    <a:lnTo>
                      <a:pt x="78" y="62"/>
                    </a:lnTo>
                    <a:lnTo>
                      <a:pt x="92" y="62"/>
                    </a:lnTo>
                    <a:lnTo>
                      <a:pt x="104" y="62"/>
                    </a:lnTo>
                    <a:lnTo>
                      <a:pt x="104" y="52"/>
                    </a:lnTo>
                    <a:lnTo>
                      <a:pt x="116" y="52"/>
                    </a:lnTo>
                    <a:lnTo>
                      <a:pt x="116" y="41"/>
                    </a:lnTo>
                    <a:lnTo>
                      <a:pt x="128" y="41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42" y="21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56" y="30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DBD76268-0783-5AA8-51B2-2008F1AEF7C2}"/>
                  </a:ext>
                </a:extLst>
              </p:cNvPr>
              <p:cNvSpPr/>
              <p:nvPr/>
            </p:nvSpPr>
            <p:spPr bwMode="auto">
              <a:xfrm>
                <a:off x="1466380" y="2221292"/>
                <a:ext cx="522287" cy="631825"/>
              </a:xfrm>
              <a:custGeom>
                <a:avLst/>
                <a:gdLst>
                  <a:gd name="T0" fmla="*/ 1316773 w 496"/>
                  <a:gd name="T1" fmla="*/ 14268675 h 436"/>
                  <a:gd name="T2" fmla="*/ 1316773 w 496"/>
                  <a:gd name="T3" fmla="*/ 14268675 h 436"/>
                  <a:gd name="T4" fmla="*/ 1316773 w 496"/>
                  <a:gd name="T5" fmla="*/ 16052592 h 436"/>
                  <a:gd name="T6" fmla="*/ 1316773 w 496"/>
                  <a:gd name="T7" fmla="*/ 17835174 h 436"/>
                  <a:gd name="T8" fmla="*/ 1316773 w 496"/>
                  <a:gd name="T9" fmla="*/ 19619092 h 436"/>
                  <a:gd name="T10" fmla="*/ 1316773 w 496"/>
                  <a:gd name="T11" fmla="*/ 23185596 h 436"/>
                  <a:gd name="T12" fmla="*/ 1316773 w 496"/>
                  <a:gd name="T13" fmla="*/ 23185596 h 436"/>
                  <a:gd name="T14" fmla="*/ 1316773 w 496"/>
                  <a:gd name="T15" fmla="*/ 26753432 h 436"/>
                  <a:gd name="T16" fmla="*/ 1316773 w 496"/>
                  <a:gd name="T17" fmla="*/ 30319931 h 436"/>
                  <a:gd name="T18" fmla="*/ 1316773 w 496"/>
                  <a:gd name="T19" fmla="*/ 30319931 h 436"/>
                  <a:gd name="T20" fmla="*/ 1316773 w 496"/>
                  <a:gd name="T21" fmla="*/ 30319931 h 436"/>
                  <a:gd name="T22" fmla="*/ 1316773 w 496"/>
                  <a:gd name="T23" fmla="*/ 30319931 h 436"/>
                  <a:gd name="T24" fmla="*/ 1316773 w 496"/>
                  <a:gd name="T25" fmla="*/ 26753432 h 436"/>
                  <a:gd name="T26" fmla="*/ 1316773 w 496"/>
                  <a:gd name="T27" fmla="*/ 26753432 h 436"/>
                  <a:gd name="T28" fmla="*/ 1316773 w 496"/>
                  <a:gd name="T29" fmla="*/ 23185596 h 436"/>
                  <a:gd name="T30" fmla="*/ 1316773 w 496"/>
                  <a:gd name="T31" fmla="*/ 23185596 h 436"/>
                  <a:gd name="T32" fmla="*/ 1316773 w 496"/>
                  <a:gd name="T33" fmla="*/ 26753432 h 436"/>
                  <a:gd name="T34" fmla="*/ 1316773 w 496"/>
                  <a:gd name="T35" fmla="*/ 30319931 h 436"/>
                  <a:gd name="T36" fmla="*/ 1316773 w 496"/>
                  <a:gd name="T37" fmla="*/ 30319931 h 436"/>
                  <a:gd name="T38" fmla="*/ 1316773 w 496"/>
                  <a:gd name="T39" fmla="*/ 30319931 h 436"/>
                  <a:gd name="T40" fmla="*/ 1316773 w 496"/>
                  <a:gd name="T41" fmla="*/ 39238183 h 436"/>
                  <a:gd name="T42" fmla="*/ 1316773 w 496"/>
                  <a:gd name="T43" fmla="*/ 35670348 h 436"/>
                  <a:gd name="T44" fmla="*/ 1316773 w 496"/>
                  <a:gd name="T45" fmla="*/ 35670348 h 436"/>
                  <a:gd name="T46" fmla="*/ 1316773 w 496"/>
                  <a:gd name="T47" fmla="*/ 35670348 h 436"/>
                  <a:gd name="T48" fmla="*/ 1316773 w 496"/>
                  <a:gd name="T49" fmla="*/ 30319931 h 436"/>
                  <a:gd name="T50" fmla="*/ 1316773 w 496"/>
                  <a:gd name="T51" fmla="*/ 30319931 h 436"/>
                  <a:gd name="T52" fmla="*/ 1316773 w 496"/>
                  <a:gd name="T53" fmla="*/ 30319931 h 436"/>
                  <a:gd name="T54" fmla="*/ 1316773 w 496"/>
                  <a:gd name="T55" fmla="*/ 26753432 h 436"/>
                  <a:gd name="T56" fmla="*/ 1316773 w 496"/>
                  <a:gd name="T57" fmla="*/ 23185596 h 436"/>
                  <a:gd name="T58" fmla="*/ 1316773 w 496"/>
                  <a:gd name="T59" fmla="*/ 23185596 h 436"/>
                  <a:gd name="T60" fmla="*/ 1316773 w 496"/>
                  <a:gd name="T61" fmla="*/ 19619092 h 436"/>
                  <a:gd name="T62" fmla="*/ 1316773 w 496"/>
                  <a:gd name="T63" fmla="*/ 17835174 h 436"/>
                  <a:gd name="T64" fmla="*/ 1316773 w 496"/>
                  <a:gd name="T65" fmla="*/ 17835174 h 436"/>
                  <a:gd name="T66" fmla="*/ 1316773 w 496"/>
                  <a:gd name="T67" fmla="*/ 14268675 h 436"/>
                  <a:gd name="T68" fmla="*/ 1316773 w 496"/>
                  <a:gd name="T69" fmla="*/ 12484757 h 436"/>
                  <a:gd name="T70" fmla="*/ 0 w 496"/>
                  <a:gd name="T71" fmla="*/ 10700837 h 436"/>
                  <a:gd name="T72" fmla="*/ 1316773 w 496"/>
                  <a:gd name="T73" fmla="*/ 7134337 h 436"/>
                  <a:gd name="T74" fmla="*/ 1316773 w 496"/>
                  <a:gd name="T75" fmla="*/ 5350418 h 436"/>
                  <a:gd name="T76" fmla="*/ 1316773 w 496"/>
                  <a:gd name="T77" fmla="*/ 5350418 h 436"/>
                  <a:gd name="T78" fmla="*/ 1316773 w 496"/>
                  <a:gd name="T79" fmla="*/ 5350418 h 436"/>
                  <a:gd name="T80" fmla="*/ 1316773 w 496"/>
                  <a:gd name="T81" fmla="*/ 5350418 h 436"/>
                  <a:gd name="T82" fmla="*/ 1316773 w 496"/>
                  <a:gd name="T83" fmla="*/ 5350418 h 436"/>
                  <a:gd name="T84" fmla="*/ 1316773 w 496"/>
                  <a:gd name="T85" fmla="*/ 5350418 h 436"/>
                  <a:gd name="T86" fmla="*/ 1316773 w 496"/>
                  <a:gd name="T87" fmla="*/ 5350418 h 436"/>
                  <a:gd name="T88" fmla="*/ 1316773 w 496"/>
                  <a:gd name="T89" fmla="*/ 0 h 436"/>
                  <a:gd name="T90" fmla="*/ 1316773 w 496"/>
                  <a:gd name="T91" fmla="*/ 5350418 h 436"/>
                  <a:gd name="T92" fmla="*/ 1316773 w 496"/>
                  <a:gd name="T93" fmla="*/ 5350418 h 436"/>
                  <a:gd name="T94" fmla="*/ 1316773 w 496"/>
                  <a:gd name="T95" fmla="*/ 5350418 h 436"/>
                  <a:gd name="T96" fmla="*/ 1316773 w 496"/>
                  <a:gd name="T97" fmla="*/ 5350418 h 436"/>
                  <a:gd name="T98" fmla="*/ 1316773 w 496"/>
                  <a:gd name="T99" fmla="*/ 5350418 h 436"/>
                  <a:gd name="T100" fmla="*/ 1316773 w 496"/>
                  <a:gd name="T101" fmla="*/ 7134337 h 436"/>
                  <a:gd name="T102" fmla="*/ 1316773 w 496"/>
                  <a:gd name="T103" fmla="*/ 5350418 h 436"/>
                  <a:gd name="T104" fmla="*/ 1316773 w 496"/>
                  <a:gd name="T105" fmla="*/ 5350418 h 436"/>
                  <a:gd name="T106" fmla="*/ 1316773 w 496"/>
                  <a:gd name="T107" fmla="*/ 5350418 h 436"/>
                  <a:gd name="T108" fmla="*/ 1316773 w 496"/>
                  <a:gd name="T109" fmla="*/ 5350418 h 436"/>
                  <a:gd name="T110" fmla="*/ 1316773 w 496"/>
                  <a:gd name="T111" fmla="*/ 7134337 h 436"/>
                  <a:gd name="T112" fmla="*/ 1316773 w 496"/>
                  <a:gd name="T113" fmla="*/ 5350418 h 436"/>
                  <a:gd name="T114" fmla="*/ 1316773 w 496"/>
                  <a:gd name="T115" fmla="*/ 7134337 h 436"/>
                  <a:gd name="T116" fmla="*/ 1316773 w 496"/>
                  <a:gd name="T117" fmla="*/ 10700837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6"/>
                  <a:gd name="T178" fmla="*/ 0 h 436"/>
                  <a:gd name="T179" fmla="*/ 496 w 496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6" h="436">
                    <a:moveTo>
                      <a:pt x="457" y="142"/>
                    </a:moveTo>
                    <a:lnTo>
                      <a:pt x="471" y="142"/>
                    </a:lnTo>
                    <a:lnTo>
                      <a:pt x="471" y="152"/>
                    </a:lnTo>
                    <a:lnTo>
                      <a:pt x="482" y="152"/>
                    </a:lnTo>
                    <a:lnTo>
                      <a:pt x="482" y="162"/>
                    </a:lnTo>
                    <a:lnTo>
                      <a:pt x="482" y="173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82"/>
                    </a:lnTo>
                    <a:lnTo>
                      <a:pt x="482" y="182"/>
                    </a:lnTo>
                    <a:lnTo>
                      <a:pt x="482" y="194"/>
                    </a:lnTo>
                    <a:lnTo>
                      <a:pt x="471" y="194"/>
                    </a:lnTo>
                    <a:lnTo>
                      <a:pt x="471" y="203"/>
                    </a:lnTo>
                    <a:lnTo>
                      <a:pt x="457" y="203"/>
                    </a:lnTo>
                    <a:lnTo>
                      <a:pt x="457" y="213"/>
                    </a:lnTo>
                    <a:lnTo>
                      <a:pt x="471" y="213"/>
                    </a:lnTo>
                    <a:lnTo>
                      <a:pt x="471" y="223"/>
                    </a:lnTo>
                    <a:lnTo>
                      <a:pt x="471" y="234"/>
                    </a:lnTo>
                    <a:lnTo>
                      <a:pt x="471" y="243"/>
                    </a:lnTo>
                    <a:lnTo>
                      <a:pt x="482" y="243"/>
                    </a:lnTo>
                    <a:lnTo>
                      <a:pt x="482" y="254"/>
                    </a:lnTo>
                    <a:lnTo>
                      <a:pt x="482" y="264"/>
                    </a:lnTo>
                    <a:lnTo>
                      <a:pt x="482" y="275"/>
                    </a:lnTo>
                    <a:lnTo>
                      <a:pt x="471" y="275"/>
                    </a:lnTo>
                    <a:lnTo>
                      <a:pt x="457" y="275"/>
                    </a:lnTo>
                    <a:lnTo>
                      <a:pt x="457" y="284"/>
                    </a:lnTo>
                    <a:lnTo>
                      <a:pt x="457" y="294"/>
                    </a:lnTo>
                    <a:lnTo>
                      <a:pt x="457" y="304"/>
                    </a:lnTo>
                    <a:lnTo>
                      <a:pt x="457" y="315"/>
                    </a:lnTo>
                    <a:lnTo>
                      <a:pt x="457" y="324"/>
                    </a:lnTo>
                    <a:lnTo>
                      <a:pt x="471" y="324"/>
                    </a:lnTo>
                    <a:lnTo>
                      <a:pt x="471" y="335"/>
                    </a:lnTo>
                    <a:lnTo>
                      <a:pt x="471" y="345"/>
                    </a:lnTo>
                    <a:lnTo>
                      <a:pt x="457" y="345"/>
                    </a:lnTo>
                    <a:lnTo>
                      <a:pt x="457" y="355"/>
                    </a:lnTo>
                    <a:lnTo>
                      <a:pt x="446" y="355"/>
                    </a:lnTo>
                    <a:lnTo>
                      <a:pt x="446" y="345"/>
                    </a:lnTo>
                    <a:lnTo>
                      <a:pt x="433" y="345"/>
                    </a:lnTo>
                    <a:lnTo>
                      <a:pt x="419" y="345"/>
                    </a:lnTo>
                    <a:lnTo>
                      <a:pt x="408" y="345"/>
                    </a:lnTo>
                    <a:lnTo>
                      <a:pt x="408" y="335"/>
                    </a:lnTo>
                    <a:lnTo>
                      <a:pt x="408" y="324"/>
                    </a:lnTo>
                    <a:lnTo>
                      <a:pt x="394" y="324"/>
                    </a:lnTo>
                    <a:lnTo>
                      <a:pt x="394" y="335"/>
                    </a:lnTo>
                    <a:lnTo>
                      <a:pt x="382" y="335"/>
                    </a:lnTo>
                    <a:lnTo>
                      <a:pt x="382" y="324"/>
                    </a:lnTo>
                    <a:lnTo>
                      <a:pt x="382" y="315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69" y="294"/>
                    </a:lnTo>
                    <a:lnTo>
                      <a:pt x="356" y="294"/>
                    </a:lnTo>
                    <a:lnTo>
                      <a:pt x="356" y="284"/>
                    </a:lnTo>
                    <a:lnTo>
                      <a:pt x="344" y="284"/>
                    </a:lnTo>
                    <a:lnTo>
                      <a:pt x="344" y="275"/>
                    </a:lnTo>
                    <a:lnTo>
                      <a:pt x="356" y="275"/>
                    </a:lnTo>
                    <a:lnTo>
                      <a:pt x="344" y="275"/>
                    </a:lnTo>
                    <a:lnTo>
                      <a:pt x="344" y="264"/>
                    </a:lnTo>
                    <a:lnTo>
                      <a:pt x="331" y="264"/>
                    </a:lnTo>
                    <a:lnTo>
                      <a:pt x="331" y="275"/>
                    </a:lnTo>
                    <a:lnTo>
                      <a:pt x="331" y="284"/>
                    </a:lnTo>
                    <a:lnTo>
                      <a:pt x="319" y="284"/>
                    </a:lnTo>
                    <a:lnTo>
                      <a:pt x="319" y="294"/>
                    </a:lnTo>
                    <a:lnTo>
                      <a:pt x="319" y="304"/>
                    </a:lnTo>
                    <a:lnTo>
                      <a:pt x="319" y="315"/>
                    </a:lnTo>
                    <a:lnTo>
                      <a:pt x="319" y="324"/>
                    </a:lnTo>
                    <a:lnTo>
                      <a:pt x="306" y="324"/>
                    </a:lnTo>
                    <a:lnTo>
                      <a:pt x="306" y="335"/>
                    </a:lnTo>
                    <a:lnTo>
                      <a:pt x="292" y="335"/>
                    </a:lnTo>
                    <a:lnTo>
                      <a:pt x="292" y="345"/>
                    </a:lnTo>
                    <a:lnTo>
                      <a:pt x="281" y="345"/>
                    </a:lnTo>
                    <a:lnTo>
                      <a:pt x="267" y="345"/>
                    </a:lnTo>
                    <a:lnTo>
                      <a:pt x="255" y="345"/>
                    </a:lnTo>
                    <a:lnTo>
                      <a:pt x="243" y="345"/>
                    </a:lnTo>
                    <a:lnTo>
                      <a:pt x="243" y="355"/>
                    </a:lnTo>
                    <a:lnTo>
                      <a:pt x="229" y="355"/>
                    </a:lnTo>
                    <a:lnTo>
                      <a:pt x="229" y="366"/>
                    </a:lnTo>
                    <a:lnTo>
                      <a:pt x="204" y="406"/>
                    </a:lnTo>
                    <a:lnTo>
                      <a:pt x="190" y="406"/>
                    </a:lnTo>
                    <a:lnTo>
                      <a:pt x="166" y="436"/>
                    </a:lnTo>
                    <a:lnTo>
                      <a:pt x="166" y="427"/>
                    </a:lnTo>
                    <a:lnTo>
                      <a:pt x="154" y="427"/>
                    </a:lnTo>
                    <a:lnTo>
                      <a:pt x="141" y="427"/>
                    </a:lnTo>
                    <a:lnTo>
                      <a:pt x="141" y="416"/>
                    </a:lnTo>
                    <a:lnTo>
                      <a:pt x="127" y="416"/>
                    </a:lnTo>
                    <a:lnTo>
                      <a:pt x="127" y="406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102" y="396"/>
                    </a:lnTo>
                    <a:lnTo>
                      <a:pt x="90" y="396"/>
                    </a:lnTo>
                    <a:lnTo>
                      <a:pt x="90" y="387"/>
                    </a:lnTo>
                    <a:lnTo>
                      <a:pt x="77" y="387"/>
                    </a:lnTo>
                    <a:lnTo>
                      <a:pt x="64" y="387"/>
                    </a:lnTo>
                    <a:lnTo>
                      <a:pt x="64" y="376"/>
                    </a:lnTo>
                    <a:lnTo>
                      <a:pt x="52" y="376"/>
                    </a:lnTo>
                    <a:lnTo>
                      <a:pt x="52" y="366"/>
                    </a:lnTo>
                    <a:lnTo>
                      <a:pt x="52" y="355"/>
                    </a:lnTo>
                    <a:lnTo>
                      <a:pt x="52" y="345"/>
                    </a:lnTo>
                    <a:lnTo>
                      <a:pt x="52" y="335"/>
                    </a:lnTo>
                    <a:lnTo>
                      <a:pt x="64" y="335"/>
                    </a:lnTo>
                    <a:lnTo>
                      <a:pt x="64" y="324"/>
                    </a:lnTo>
                    <a:lnTo>
                      <a:pt x="77" y="324"/>
                    </a:lnTo>
                    <a:lnTo>
                      <a:pt x="77" y="335"/>
                    </a:lnTo>
                    <a:lnTo>
                      <a:pt x="90" y="335"/>
                    </a:lnTo>
                    <a:lnTo>
                      <a:pt x="102" y="335"/>
                    </a:lnTo>
                    <a:lnTo>
                      <a:pt x="102" y="324"/>
                    </a:lnTo>
                    <a:lnTo>
                      <a:pt x="116" y="324"/>
                    </a:lnTo>
                    <a:lnTo>
                      <a:pt x="116" y="315"/>
                    </a:lnTo>
                    <a:lnTo>
                      <a:pt x="116" y="304"/>
                    </a:lnTo>
                    <a:lnTo>
                      <a:pt x="116" y="294"/>
                    </a:lnTo>
                    <a:lnTo>
                      <a:pt x="116" y="284"/>
                    </a:lnTo>
                    <a:lnTo>
                      <a:pt x="116" y="275"/>
                    </a:lnTo>
                    <a:lnTo>
                      <a:pt x="102" y="275"/>
                    </a:lnTo>
                    <a:lnTo>
                      <a:pt x="102" y="264"/>
                    </a:lnTo>
                    <a:lnTo>
                      <a:pt x="90" y="264"/>
                    </a:lnTo>
                    <a:lnTo>
                      <a:pt x="90" y="254"/>
                    </a:lnTo>
                    <a:lnTo>
                      <a:pt x="77" y="254"/>
                    </a:lnTo>
                    <a:lnTo>
                      <a:pt x="77" y="243"/>
                    </a:lnTo>
                    <a:lnTo>
                      <a:pt x="64" y="243"/>
                    </a:lnTo>
                    <a:lnTo>
                      <a:pt x="64" y="234"/>
                    </a:lnTo>
                    <a:lnTo>
                      <a:pt x="52" y="234"/>
                    </a:lnTo>
                    <a:lnTo>
                      <a:pt x="52" y="223"/>
                    </a:lnTo>
                    <a:lnTo>
                      <a:pt x="39" y="223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4"/>
                    </a:lnTo>
                    <a:lnTo>
                      <a:pt x="52" y="194"/>
                    </a:lnTo>
                    <a:lnTo>
                      <a:pt x="64" y="194"/>
                    </a:lnTo>
                    <a:lnTo>
                      <a:pt x="64" y="182"/>
                    </a:lnTo>
                    <a:lnTo>
                      <a:pt x="64" y="173"/>
                    </a:lnTo>
                    <a:lnTo>
                      <a:pt x="52" y="173"/>
                    </a:lnTo>
                    <a:lnTo>
                      <a:pt x="52" y="162"/>
                    </a:lnTo>
                    <a:lnTo>
                      <a:pt x="39" y="152"/>
                    </a:lnTo>
                    <a:lnTo>
                      <a:pt x="39" y="142"/>
                    </a:lnTo>
                    <a:lnTo>
                      <a:pt x="27" y="142"/>
                    </a:lnTo>
                    <a:lnTo>
                      <a:pt x="27" y="131"/>
                    </a:lnTo>
                    <a:lnTo>
                      <a:pt x="14" y="131"/>
                    </a:lnTo>
                    <a:lnTo>
                      <a:pt x="14" y="12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14" y="111"/>
                    </a:lnTo>
                    <a:lnTo>
                      <a:pt x="14" y="101"/>
                    </a:lnTo>
                    <a:lnTo>
                      <a:pt x="14" y="91"/>
                    </a:lnTo>
                    <a:lnTo>
                      <a:pt x="14" y="82"/>
                    </a:lnTo>
                    <a:lnTo>
                      <a:pt x="14" y="70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27" y="50"/>
                    </a:lnTo>
                    <a:lnTo>
                      <a:pt x="14" y="50"/>
                    </a:lnTo>
                    <a:lnTo>
                      <a:pt x="14" y="41"/>
                    </a:lnTo>
                    <a:lnTo>
                      <a:pt x="27" y="41"/>
                    </a:lnTo>
                    <a:lnTo>
                      <a:pt x="27" y="30"/>
                    </a:lnTo>
                    <a:lnTo>
                      <a:pt x="39" y="30"/>
                    </a:lnTo>
                    <a:lnTo>
                      <a:pt x="39" y="21"/>
                    </a:lnTo>
                    <a:lnTo>
                      <a:pt x="52" y="21"/>
                    </a:lnTo>
                    <a:lnTo>
                      <a:pt x="52" y="10"/>
                    </a:lnTo>
                    <a:lnTo>
                      <a:pt x="64" y="10"/>
                    </a:lnTo>
                    <a:lnTo>
                      <a:pt x="77" y="10"/>
                    </a:lnTo>
                    <a:lnTo>
                      <a:pt x="90" y="10"/>
                    </a:lnTo>
                    <a:lnTo>
                      <a:pt x="90" y="21"/>
                    </a:lnTo>
                    <a:lnTo>
                      <a:pt x="102" y="21"/>
                    </a:lnTo>
                    <a:lnTo>
                      <a:pt x="116" y="21"/>
                    </a:lnTo>
                    <a:lnTo>
                      <a:pt x="127" y="21"/>
                    </a:lnTo>
                    <a:lnTo>
                      <a:pt x="141" y="21"/>
                    </a:lnTo>
                    <a:lnTo>
                      <a:pt x="154" y="21"/>
                    </a:lnTo>
                    <a:lnTo>
                      <a:pt x="154" y="30"/>
                    </a:lnTo>
                    <a:lnTo>
                      <a:pt x="166" y="30"/>
                    </a:lnTo>
                    <a:lnTo>
                      <a:pt x="179" y="30"/>
                    </a:lnTo>
                    <a:lnTo>
                      <a:pt x="179" y="21"/>
                    </a:lnTo>
                    <a:lnTo>
                      <a:pt x="190" y="21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204" y="0"/>
                    </a:lnTo>
                    <a:lnTo>
                      <a:pt x="204" y="10"/>
                    </a:lnTo>
                    <a:lnTo>
                      <a:pt x="204" y="30"/>
                    </a:lnTo>
                    <a:lnTo>
                      <a:pt x="217" y="30"/>
                    </a:lnTo>
                    <a:lnTo>
                      <a:pt x="217" y="21"/>
                    </a:lnTo>
                    <a:lnTo>
                      <a:pt x="217" y="30"/>
                    </a:lnTo>
                    <a:lnTo>
                      <a:pt x="229" y="30"/>
                    </a:lnTo>
                    <a:lnTo>
                      <a:pt x="229" y="21"/>
                    </a:lnTo>
                    <a:lnTo>
                      <a:pt x="229" y="30"/>
                    </a:lnTo>
                    <a:lnTo>
                      <a:pt x="243" y="30"/>
                    </a:lnTo>
                    <a:lnTo>
                      <a:pt x="243" y="21"/>
                    </a:lnTo>
                    <a:lnTo>
                      <a:pt x="243" y="30"/>
                    </a:lnTo>
                    <a:lnTo>
                      <a:pt x="229" y="30"/>
                    </a:lnTo>
                    <a:lnTo>
                      <a:pt x="229" y="41"/>
                    </a:lnTo>
                    <a:lnTo>
                      <a:pt x="217" y="41"/>
                    </a:lnTo>
                    <a:lnTo>
                      <a:pt x="217" y="50"/>
                    </a:lnTo>
                    <a:lnTo>
                      <a:pt x="217" y="61"/>
                    </a:lnTo>
                    <a:lnTo>
                      <a:pt x="204" y="61"/>
                    </a:lnTo>
                    <a:lnTo>
                      <a:pt x="204" y="70"/>
                    </a:lnTo>
                    <a:lnTo>
                      <a:pt x="217" y="70"/>
                    </a:lnTo>
                    <a:lnTo>
                      <a:pt x="217" y="82"/>
                    </a:lnTo>
                    <a:lnTo>
                      <a:pt x="229" y="82"/>
                    </a:lnTo>
                    <a:lnTo>
                      <a:pt x="229" y="70"/>
                    </a:lnTo>
                    <a:lnTo>
                      <a:pt x="243" y="70"/>
                    </a:lnTo>
                    <a:lnTo>
                      <a:pt x="243" y="61"/>
                    </a:lnTo>
                    <a:lnTo>
                      <a:pt x="255" y="61"/>
                    </a:lnTo>
                    <a:lnTo>
                      <a:pt x="267" y="61"/>
                    </a:lnTo>
                    <a:lnTo>
                      <a:pt x="267" y="50"/>
                    </a:lnTo>
                    <a:lnTo>
                      <a:pt x="267" y="41"/>
                    </a:lnTo>
                    <a:lnTo>
                      <a:pt x="281" y="41"/>
                    </a:lnTo>
                    <a:lnTo>
                      <a:pt x="292" y="41"/>
                    </a:lnTo>
                    <a:lnTo>
                      <a:pt x="292" y="50"/>
                    </a:lnTo>
                    <a:lnTo>
                      <a:pt x="292" y="41"/>
                    </a:lnTo>
                    <a:lnTo>
                      <a:pt x="306" y="41"/>
                    </a:lnTo>
                    <a:lnTo>
                      <a:pt x="306" y="50"/>
                    </a:lnTo>
                    <a:lnTo>
                      <a:pt x="319" y="50"/>
                    </a:lnTo>
                    <a:lnTo>
                      <a:pt x="319" y="61"/>
                    </a:lnTo>
                    <a:lnTo>
                      <a:pt x="331" y="61"/>
                    </a:lnTo>
                    <a:lnTo>
                      <a:pt x="344" y="61"/>
                    </a:lnTo>
                    <a:lnTo>
                      <a:pt x="344" y="70"/>
                    </a:lnTo>
                    <a:lnTo>
                      <a:pt x="356" y="70"/>
                    </a:lnTo>
                    <a:lnTo>
                      <a:pt x="356" y="82"/>
                    </a:lnTo>
                    <a:lnTo>
                      <a:pt x="369" y="82"/>
                    </a:lnTo>
                    <a:lnTo>
                      <a:pt x="382" y="82"/>
                    </a:lnTo>
                    <a:lnTo>
                      <a:pt x="382" y="70"/>
                    </a:lnTo>
                    <a:lnTo>
                      <a:pt x="394" y="70"/>
                    </a:lnTo>
                    <a:lnTo>
                      <a:pt x="408" y="70"/>
                    </a:lnTo>
                    <a:lnTo>
                      <a:pt x="408" y="82"/>
                    </a:lnTo>
                    <a:lnTo>
                      <a:pt x="419" y="82"/>
                    </a:lnTo>
                    <a:lnTo>
                      <a:pt x="433" y="82"/>
                    </a:lnTo>
                    <a:lnTo>
                      <a:pt x="433" y="91"/>
                    </a:lnTo>
                    <a:lnTo>
                      <a:pt x="433" y="101"/>
                    </a:lnTo>
                    <a:lnTo>
                      <a:pt x="446" y="111"/>
                    </a:lnTo>
                    <a:lnTo>
                      <a:pt x="446" y="122"/>
                    </a:lnTo>
                    <a:lnTo>
                      <a:pt x="446" y="131"/>
                    </a:lnTo>
                    <a:lnTo>
                      <a:pt x="457" y="131"/>
                    </a:lnTo>
                    <a:lnTo>
                      <a:pt x="457" y="14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34 Rectángulo">
                <a:extLst>
                  <a:ext uri="{FF2B5EF4-FFF2-40B4-BE49-F238E27FC236}">
                    <a16:creationId xmlns:a16="http://schemas.microsoft.com/office/drawing/2014/main" id="{9C9A93F8-C54C-CCCF-04AE-06A8CF45A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92" y="2753105"/>
                <a:ext cx="1108075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2.78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165 Elipse">
                <a:extLst>
                  <a:ext uri="{FF2B5EF4-FFF2-40B4-BE49-F238E27FC236}">
                    <a16:creationId xmlns:a16="http://schemas.microsoft.com/office/drawing/2014/main" id="{0BCF0AEA-A150-8A8D-FE94-E9B2C44E1704}"/>
                  </a:ext>
                </a:extLst>
              </p:cNvPr>
              <p:cNvSpPr/>
              <p:nvPr/>
            </p:nvSpPr>
            <p:spPr>
              <a:xfrm>
                <a:off x="1667991" y="2451480"/>
                <a:ext cx="69850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165 Elipse">
                <a:extLst>
                  <a:ext uri="{FF2B5EF4-FFF2-40B4-BE49-F238E27FC236}">
                    <a16:creationId xmlns:a16="http://schemas.microsoft.com/office/drawing/2014/main" id="{6A6724C0-E537-1AA2-0F8A-88CBB6710407}"/>
                  </a:ext>
                </a:extLst>
              </p:cNvPr>
              <p:cNvSpPr/>
              <p:nvPr/>
            </p:nvSpPr>
            <p:spPr>
              <a:xfrm>
                <a:off x="1834680" y="2772155"/>
                <a:ext cx="71437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165 Elipse">
                <a:extLst>
                  <a:ext uri="{FF2B5EF4-FFF2-40B4-BE49-F238E27FC236}">
                    <a16:creationId xmlns:a16="http://schemas.microsoft.com/office/drawing/2014/main" id="{BA048DAB-2DC8-FAA7-B423-E879EBB741AE}"/>
                  </a:ext>
                </a:extLst>
              </p:cNvPr>
              <p:cNvSpPr/>
              <p:nvPr/>
            </p:nvSpPr>
            <p:spPr>
              <a:xfrm>
                <a:off x="2174405" y="3230942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125 Elipse">
                <a:extLst>
                  <a:ext uri="{FF2B5EF4-FFF2-40B4-BE49-F238E27FC236}">
                    <a16:creationId xmlns:a16="http://schemas.microsoft.com/office/drawing/2014/main" id="{EA0701A1-26A7-2107-44DA-C179A84DEFF9}"/>
                  </a:ext>
                </a:extLst>
              </p:cNvPr>
              <p:cNvSpPr/>
              <p:nvPr/>
            </p:nvSpPr>
            <p:spPr>
              <a:xfrm>
                <a:off x="3077691" y="45438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34 Rectángulo">
                <a:extLst>
                  <a:ext uri="{FF2B5EF4-FFF2-40B4-BE49-F238E27FC236}">
                    <a16:creationId xmlns:a16="http://schemas.microsoft.com/office/drawing/2014/main" id="{0610A17E-71B6-F524-6BAA-5D70FB3C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6" y="3365880"/>
                <a:ext cx="1200150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05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16.49 M</a:t>
                </a:r>
              </a:p>
            </p:txBody>
          </p:sp>
          <p:sp>
            <p:nvSpPr>
              <p:cNvPr id="62" name="34 Rectángulo">
                <a:extLst>
                  <a:ext uri="{FF2B5EF4-FFF2-40B4-BE49-F238E27FC236}">
                    <a16:creationId xmlns:a16="http://schemas.microsoft.com/office/drawing/2014/main" id="{3920CF43-B797-BAFE-4F5F-B9ADF329F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279" y="2232166"/>
                <a:ext cx="1166812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08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28.45 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34 Rectángulo">
                <a:extLst>
                  <a:ext uri="{FF2B5EF4-FFF2-40B4-BE49-F238E27FC236}">
                    <a16:creationId xmlns:a16="http://schemas.microsoft.com/office/drawing/2014/main" id="{2EC9EFA8-14B3-3F44-8EFF-07E45F0A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918" y="3980241"/>
                <a:ext cx="964488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45.65 M</a:t>
                </a:r>
              </a:p>
            </p:txBody>
          </p:sp>
          <p:cxnSp>
            <p:nvCxnSpPr>
              <p:cNvPr id="64" name="Conector: angular 91">
                <a:extLst>
                  <a:ext uri="{FF2B5EF4-FFF2-40B4-BE49-F238E27FC236}">
                    <a16:creationId xmlns:a16="http://schemas.microsoft.com/office/drawing/2014/main" id="{6FC1F9F9-245E-29BF-C22D-877D727BF36A}"/>
                  </a:ext>
                </a:extLst>
              </p:cNvPr>
              <p:cNvCxnSpPr>
                <a:cxnSpLocks/>
                <a:stCxn id="68" idx="1"/>
                <a:endCxn id="63" idx="2"/>
              </p:cNvCxnSpPr>
              <p:nvPr/>
            </p:nvCxnSpPr>
            <p:spPr>
              <a:xfrm rot="16200000" flipH="1" flipV="1">
                <a:off x="2019733" y="3711919"/>
                <a:ext cx="183637" cy="1092780"/>
              </a:xfrm>
              <a:prstGeom prst="bentConnector5">
                <a:avLst>
                  <a:gd name="adj1" fmla="val 152669"/>
                  <a:gd name="adj2" fmla="val 28414"/>
                  <a:gd name="adj3" fmla="val 154022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5" name="165 Elipse">
                <a:extLst>
                  <a:ext uri="{FF2B5EF4-FFF2-40B4-BE49-F238E27FC236}">
                    <a16:creationId xmlns:a16="http://schemas.microsoft.com/office/drawing/2014/main" id="{E890DE0C-C94B-D245-2DC3-DB86546C5CCE}"/>
                  </a:ext>
                </a:extLst>
              </p:cNvPr>
              <p:cNvSpPr/>
              <p:nvPr/>
            </p:nvSpPr>
            <p:spPr>
              <a:xfrm>
                <a:off x="1610842" y="2135566"/>
                <a:ext cx="47625" cy="523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100 CuadroTexto">
                <a:extLst>
                  <a:ext uri="{FF2B5EF4-FFF2-40B4-BE49-F238E27FC236}">
                    <a16:creationId xmlns:a16="http://schemas.microsoft.com/office/drawing/2014/main" id="{3D2DE33B-C1E0-2017-8DF4-D18FD99782BD}"/>
                  </a:ext>
                </a:extLst>
              </p:cNvPr>
              <p:cNvSpPr txBox="1"/>
              <p:nvPr/>
            </p:nvSpPr>
            <p:spPr>
              <a:xfrm>
                <a:off x="244005" y="1556130"/>
                <a:ext cx="890587" cy="2301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Tumbes</a:t>
                </a:r>
              </a:p>
            </p:txBody>
          </p:sp>
          <p:sp>
            <p:nvSpPr>
              <p:cNvPr id="67" name="34 Rectángulo">
                <a:extLst>
                  <a:ext uri="{FF2B5EF4-FFF2-40B4-BE49-F238E27FC236}">
                    <a16:creationId xmlns:a16="http://schemas.microsoft.com/office/drawing/2014/main" id="{78BCC19A-2954-5690-217D-E6B58058E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41" y="1697416"/>
                <a:ext cx="1035050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05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6.95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125 Elipse">
                <a:extLst>
                  <a:ext uri="{FF2B5EF4-FFF2-40B4-BE49-F238E27FC236}">
                    <a16:creationId xmlns:a16="http://schemas.microsoft.com/office/drawing/2014/main" id="{8C54D14F-BE30-F7C4-121B-7071C3C314AD}"/>
                  </a:ext>
                </a:extLst>
              </p:cNvPr>
              <p:cNvSpPr/>
              <p:nvPr/>
            </p:nvSpPr>
            <p:spPr>
              <a:xfrm>
                <a:off x="2647480" y="41548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34 Rectángulo">
                <a:extLst>
                  <a:ext uri="{FF2B5EF4-FFF2-40B4-BE49-F238E27FC236}">
                    <a16:creationId xmlns:a16="http://schemas.microsoft.com/office/drawing/2014/main" id="{A97813DC-A146-FC7A-E8A4-756151CAA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3905" y="3451604"/>
                <a:ext cx="1203325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08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20.04 M</a:t>
                </a:r>
              </a:p>
            </p:txBody>
          </p:sp>
          <p:sp>
            <p:nvSpPr>
              <p:cNvPr id="70" name="100 CuadroTexto">
                <a:extLst>
                  <a:ext uri="{FF2B5EF4-FFF2-40B4-BE49-F238E27FC236}">
                    <a16:creationId xmlns:a16="http://schemas.microsoft.com/office/drawing/2014/main" id="{C4144BC4-8862-EB53-204B-876C23BA9B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980" y="3300792"/>
                <a:ext cx="687387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Junín</a:t>
                </a:r>
              </a:p>
            </p:txBody>
          </p:sp>
          <p:cxnSp>
            <p:nvCxnSpPr>
              <p:cNvPr id="71" name="Conector: angular 91">
                <a:extLst>
                  <a:ext uri="{FF2B5EF4-FFF2-40B4-BE49-F238E27FC236}">
                    <a16:creationId xmlns:a16="http://schemas.microsoft.com/office/drawing/2014/main" id="{069E5E63-DA48-2471-774B-2256EAF2A3D8}"/>
                  </a:ext>
                </a:extLst>
              </p:cNvPr>
              <p:cNvCxnSpPr>
                <a:cxnSpLocks/>
                <a:stCxn id="80" idx="6"/>
                <a:endCxn id="69" idx="1"/>
              </p:cNvCxnSpPr>
              <p:nvPr/>
            </p:nvCxnSpPr>
            <p:spPr>
              <a:xfrm flipV="1">
                <a:off x="3190404" y="3635754"/>
                <a:ext cx="1333501" cy="54848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125 Elipse">
                <a:extLst>
                  <a:ext uri="{FF2B5EF4-FFF2-40B4-BE49-F238E27FC236}">
                    <a16:creationId xmlns:a16="http://schemas.microsoft.com/office/drawing/2014/main" id="{6375BFA9-6881-4E04-4DBC-AD9A2ACB0039}"/>
                  </a:ext>
                </a:extLst>
              </p:cNvPr>
              <p:cNvSpPr/>
              <p:nvPr/>
            </p:nvSpPr>
            <p:spPr>
              <a:xfrm>
                <a:off x="3311055" y="48279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" name="Conector: angular 91">
                <a:extLst>
                  <a:ext uri="{FF2B5EF4-FFF2-40B4-BE49-F238E27FC236}">
                    <a16:creationId xmlns:a16="http://schemas.microsoft.com/office/drawing/2014/main" id="{2E744FB3-068D-D72E-91BD-3CFDEBDDB0FE}"/>
                  </a:ext>
                </a:extLst>
              </p:cNvPr>
              <p:cNvCxnSpPr>
                <a:cxnSpLocks/>
                <a:stCxn id="72" idx="6"/>
                <a:endCxn id="74" idx="3"/>
              </p:cNvCxnSpPr>
              <p:nvPr/>
            </p:nvCxnSpPr>
            <p:spPr>
              <a:xfrm flipH="1">
                <a:off x="1893880" y="4867655"/>
                <a:ext cx="1488612" cy="696193"/>
              </a:xfrm>
              <a:prstGeom prst="bentConnector3">
                <a:avLst>
                  <a:gd name="adj1" fmla="val -1535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4" name="46 CuadroTexto">
                <a:extLst>
                  <a:ext uri="{FF2B5EF4-FFF2-40B4-BE49-F238E27FC236}">
                    <a16:creationId xmlns:a16="http://schemas.microsoft.com/office/drawing/2014/main" id="{26C5FC16-F2C3-2C0A-5F86-0701F75F6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093" y="5448754"/>
                <a:ext cx="732787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Ayacucho</a:t>
                </a:r>
              </a:p>
            </p:txBody>
          </p:sp>
          <p:sp>
            <p:nvSpPr>
              <p:cNvPr id="75" name="34 Rectángulo">
                <a:extLst>
                  <a:ext uri="{FF2B5EF4-FFF2-40B4-BE49-F238E27FC236}">
                    <a16:creationId xmlns:a16="http://schemas.microsoft.com/office/drawing/2014/main" id="{3F6F66C8-96A1-29A3-375E-5B68077AD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593" y="5620636"/>
                <a:ext cx="1368425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21.79 M</a:t>
                </a:r>
              </a:p>
            </p:txBody>
          </p:sp>
          <p:sp>
            <p:nvSpPr>
              <p:cNvPr id="76" name="165 Elipse">
                <a:extLst>
                  <a:ext uri="{FF2B5EF4-FFF2-40B4-BE49-F238E27FC236}">
                    <a16:creationId xmlns:a16="http://schemas.microsoft.com/office/drawing/2014/main" id="{A64F4C7D-687A-0181-6031-1381D3ED5B27}"/>
                  </a:ext>
                </a:extLst>
              </p:cNvPr>
              <p:cNvSpPr/>
              <p:nvPr/>
            </p:nvSpPr>
            <p:spPr>
              <a:xfrm>
                <a:off x="2028355" y="2641980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46 CuadroTexto">
                <a:extLst>
                  <a:ext uri="{FF2B5EF4-FFF2-40B4-BE49-F238E27FC236}">
                    <a16:creationId xmlns:a16="http://schemas.microsoft.com/office/drawing/2014/main" id="{EFB034EC-38CD-C071-FFDC-D9ACE1A5B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192" y="948116"/>
                <a:ext cx="912813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Cajamarca</a:t>
                </a:r>
              </a:p>
            </p:txBody>
          </p:sp>
          <p:sp>
            <p:nvSpPr>
              <p:cNvPr id="78" name="34 Rectángulo">
                <a:extLst>
                  <a:ext uri="{FF2B5EF4-FFF2-40B4-BE49-F238E27FC236}">
                    <a16:creationId xmlns:a16="http://schemas.microsoft.com/office/drawing/2014/main" id="{F15E7D28-504E-BD10-BD41-4B708D2D2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030" y="1106866"/>
                <a:ext cx="1368425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18.59 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9" name="Conector: angular 91">
                <a:extLst>
                  <a:ext uri="{FF2B5EF4-FFF2-40B4-BE49-F238E27FC236}">
                    <a16:creationId xmlns:a16="http://schemas.microsoft.com/office/drawing/2014/main" id="{27F1A315-C072-D598-E2AB-6C0EB116959D}"/>
                  </a:ext>
                </a:extLst>
              </p:cNvPr>
              <p:cNvCxnSpPr>
                <a:cxnSpLocks/>
                <a:stCxn id="76" idx="7"/>
              </p:cNvCxnSpPr>
              <p:nvPr/>
            </p:nvCxnSpPr>
            <p:spPr>
              <a:xfrm rot="16200000" flipV="1">
                <a:off x="1263179" y="1827592"/>
                <a:ext cx="1217613" cy="436562"/>
              </a:xfrm>
              <a:prstGeom prst="bentConnector3">
                <a:avLst>
                  <a:gd name="adj1" fmla="val 6502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0" name="125 Elipse">
                <a:extLst>
                  <a:ext uri="{FF2B5EF4-FFF2-40B4-BE49-F238E27FC236}">
                    <a16:creationId xmlns:a16="http://schemas.microsoft.com/office/drawing/2014/main" id="{24F053F6-86C0-3691-4D8E-385F6C4EC335}"/>
                  </a:ext>
                </a:extLst>
              </p:cNvPr>
              <p:cNvSpPr/>
              <p:nvPr/>
            </p:nvSpPr>
            <p:spPr>
              <a:xfrm>
                <a:off x="3120554" y="4145341"/>
                <a:ext cx="69850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46 CuadroTexto">
                <a:extLst>
                  <a:ext uri="{FF2B5EF4-FFF2-40B4-BE49-F238E27FC236}">
                    <a16:creationId xmlns:a16="http://schemas.microsoft.com/office/drawing/2014/main" id="{766D0D39-6A1D-A3C8-AC45-CACB0422C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6466" y="4285042"/>
                <a:ext cx="123825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Huancavelica</a:t>
                </a:r>
              </a:p>
            </p:txBody>
          </p:sp>
          <p:cxnSp>
            <p:nvCxnSpPr>
              <p:cNvPr id="82" name="Conector: angular 91">
                <a:extLst>
                  <a:ext uri="{FF2B5EF4-FFF2-40B4-BE49-F238E27FC236}">
                    <a16:creationId xmlns:a16="http://schemas.microsoft.com/office/drawing/2014/main" id="{B1C8DE54-1796-979A-283A-25B682CD3FB2}"/>
                  </a:ext>
                </a:extLst>
              </p:cNvPr>
              <p:cNvCxnSpPr>
                <a:cxnSpLocks/>
                <a:stCxn id="60" idx="7"/>
              </p:cNvCxnSpPr>
              <p:nvPr/>
            </p:nvCxnSpPr>
            <p:spPr>
              <a:xfrm rot="5400000" flipH="1" flipV="1">
                <a:off x="3946054" y="3659566"/>
                <a:ext cx="87312" cy="1703388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Conector: angular 91">
                <a:extLst>
                  <a:ext uri="{FF2B5EF4-FFF2-40B4-BE49-F238E27FC236}">
                    <a16:creationId xmlns:a16="http://schemas.microsoft.com/office/drawing/2014/main" id="{163DFC98-2414-DBB5-80D4-6EE878A24BCB}"/>
                  </a:ext>
                </a:extLst>
              </p:cNvPr>
              <p:cNvCxnSpPr>
                <a:cxnSpLocks/>
                <a:stCxn id="58" idx="3"/>
              </p:cNvCxnSpPr>
              <p:nvPr/>
            </p:nvCxnSpPr>
            <p:spPr>
              <a:xfrm rot="5400000">
                <a:off x="1518303" y="2556439"/>
                <a:ext cx="44729" cy="608951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Conector: angular 91">
                <a:extLst>
                  <a:ext uri="{FF2B5EF4-FFF2-40B4-BE49-F238E27FC236}">
                    <a16:creationId xmlns:a16="http://schemas.microsoft.com/office/drawing/2014/main" id="{6C36BE27-9D78-2481-1845-4F53D6395C58}"/>
                  </a:ext>
                </a:extLst>
              </p:cNvPr>
              <p:cNvCxnSpPr>
                <a:cxnSpLocks/>
                <a:stCxn id="57" idx="1"/>
              </p:cNvCxnSpPr>
              <p:nvPr/>
            </p:nvCxnSpPr>
            <p:spPr>
              <a:xfrm rot="16200000" flipV="1">
                <a:off x="1356048" y="2141123"/>
                <a:ext cx="84137" cy="558800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Conector: angular 91">
                <a:extLst>
                  <a:ext uri="{FF2B5EF4-FFF2-40B4-BE49-F238E27FC236}">
                    <a16:creationId xmlns:a16="http://schemas.microsoft.com/office/drawing/2014/main" id="{4B167C80-0B28-38C9-F92D-2525256EC73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34566" y="1721230"/>
                <a:ext cx="647700" cy="439737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Conector: angular 91">
                <a:extLst>
                  <a:ext uri="{FF2B5EF4-FFF2-40B4-BE49-F238E27FC236}">
                    <a16:creationId xmlns:a16="http://schemas.microsoft.com/office/drawing/2014/main" id="{4177E10A-3790-74F7-0F12-C3F27FE426F8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 rot="10800000" flipV="1">
                <a:off x="1523529" y="3270629"/>
                <a:ext cx="650876" cy="22701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7" name="165 Elipse">
                <a:extLst>
                  <a:ext uri="{FF2B5EF4-FFF2-40B4-BE49-F238E27FC236}">
                    <a16:creationId xmlns:a16="http://schemas.microsoft.com/office/drawing/2014/main" id="{A219F48B-BAD1-9746-9A13-1819A2D8E123}"/>
                  </a:ext>
                </a:extLst>
              </p:cNvPr>
              <p:cNvSpPr/>
              <p:nvPr/>
            </p:nvSpPr>
            <p:spPr>
              <a:xfrm>
                <a:off x="2269655" y="2551491"/>
                <a:ext cx="71437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165 Elipse">
                <a:extLst>
                  <a:ext uri="{FF2B5EF4-FFF2-40B4-BE49-F238E27FC236}">
                    <a16:creationId xmlns:a16="http://schemas.microsoft.com/office/drawing/2014/main" id="{2802C544-80A7-75DF-BC50-424DA3F79D00}"/>
                  </a:ext>
                </a:extLst>
              </p:cNvPr>
              <p:cNvSpPr/>
              <p:nvPr/>
            </p:nvSpPr>
            <p:spPr>
              <a:xfrm>
                <a:off x="3282480" y="20085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165 Elipse">
                <a:extLst>
                  <a:ext uri="{FF2B5EF4-FFF2-40B4-BE49-F238E27FC236}">
                    <a16:creationId xmlns:a16="http://schemas.microsoft.com/office/drawing/2014/main" id="{07F74341-FDDC-508A-860D-BF1FB86DB03E}"/>
                  </a:ext>
                </a:extLst>
              </p:cNvPr>
              <p:cNvSpPr/>
              <p:nvPr/>
            </p:nvSpPr>
            <p:spPr>
              <a:xfrm>
                <a:off x="2664941" y="2938841"/>
                <a:ext cx="71438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165 Elipse">
                <a:extLst>
                  <a:ext uri="{FF2B5EF4-FFF2-40B4-BE49-F238E27FC236}">
                    <a16:creationId xmlns:a16="http://schemas.microsoft.com/office/drawing/2014/main" id="{ACBF6404-1B3B-5578-D114-CC9E686F8DA0}"/>
                  </a:ext>
                </a:extLst>
              </p:cNvPr>
              <p:cNvSpPr/>
              <p:nvPr/>
            </p:nvSpPr>
            <p:spPr>
              <a:xfrm>
                <a:off x="3407891" y="3373816"/>
                <a:ext cx="71438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165 Elipse">
                <a:extLst>
                  <a:ext uri="{FF2B5EF4-FFF2-40B4-BE49-F238E27FC236}">
                    <a16:creationId xmlns:a16="http://schemas.microsoft.com/office/drawing/2014/main" id="{17B6398B-2D6F-DF7A-5142-064EE5B8FC68}"/>
                  </a:ext>
                </a:extLst>
              </p:cNvPr>
              <p:cNvSpPr/>
              <p:nvPr/>
            </p:nvSpPr>
            <p:spPr>
              <a:xfrm>
                <a:off x="2804641" y="36611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165 Elipse">
                <a:extLst>
                  <a:ext uri="{FF2B5EF4-FFF2-40B4-BE49-F238E27FC236}">
                    <a16:creationId xmlns:a16="http://schemas.microsoft.com/office/drawing/2014/main" id="{0E37663A-3DE9-37B7-8B3E-C74B2AC933C8}"/>
                  </a:ext>
                </a:extLst>
              </p:cNvPr>
              <p:cNvSpPr/>
              <p:nvPr/>
            </p:nvSpPr>
            <p:spPr>
              <a:xfrm>
                <a:off x="3790479" y="4583492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165 Elipse">
                <a:extLst>
                  <a:ext uri="{FF2B5EF4-FFF2-40B4-BE49-F238E27FC236}">
                    <a16:creationId xmlns:a16="http://schemas.microsoft.com/office/drawing/2014/main" id="{35A1175E-8EBF-1536-541D-FE01F0257380}"/>
                  </a:ext>
                </a:extLst>
              </p:cNvPr>
              <p:cNvSpPr/>
              <p:nvPr/>
            </p:nvSpPr>
            <p:spPr>
              <a:xfrm>
                <a:off x="4460405" y="48787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165 Elipse">
                <a:extLst>
                  <a:ext uri="{FF2B5EF4-FFF2-40B4-BE49-F238E27FC236}">
                    <a16:creationId xmlns:a16="http://schemas.microsoft.com/office/drawing/2014/main" id="{58F57CEB-3ECF-5CC9-2CC7-A4C4492A6BA1}"/>
                  </a:ext>
                </a:extLst>
              </p:cNvPr>
              <p:cNvSpPr/>
              <p:nvPr/>
            </p:nvSpPr>
            <p:spPr>
              <a:xfrm>
                <a:off x="3668241" y="48549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46 CuadroTexto">
                <a:extLst>
                  <a:ext uri="{FF2B5EF4-FFF2-40B4-BE49-F238E27FC236}">
                    <a16:creationId xmlns:a16="http://schemas.microsoft.com/office/drawing/2014/main" id="{21065EE9-C52F-F19D-41EC-2D0FCECBD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8204" y="1095755"/>
                <a:ext cx="9128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Amazonas</a:t>
                </a:r>
              </a:p>
            </p:txBody>
          </p:sp>
          <p:sp>
            <p:nvSpPr>
              <p:cNvPr id="96" name="34 Rectángulo">
                <a:extLst>
                  <a:ext uri="{FF2B5EF4-FFF2-40B4-BE49-F238E27FC236}">
                    <a16:creationId xmlns:a16="http://schemas.microsoft.com/office/drawing/2014/main" id="{DB6121BF-63E6-A991-68D7-3E2D9F07E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155" y="1256091"/>
                <a:ext cx="13684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6.47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34 Rectángulo">
                <a:extLst>
                  <a:ext uri="{FF2B5EF4-FFF2-40B4-BE49-F238E27FC236}">
                    <a16:creationId xmlns:a16="http://schemas.microsoft.com/office/drawing/2014/main" id="{F873726B-FF86-81C2-FC39-C98BC5471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967" y="1084641"/>
                <a:ext cx="1368425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04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25.45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46 CuadroTexto">
                <a:extLst>
                  <a:ext uri="{FF2B5EF4-FFF2-40B4-BE49-F238E27FC236}">
                    <a16:creationId xmlns:a16="http://schemas.microsoft.com/office/drawing/2014/main" id="{E101E25E-DDE1-3110-EC17-7D8C4F6A6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554" y="2008567"/>
                <a:ext cx="91440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Ucayali</a:t>
                </a:r>
              </a:p>
            </p:txBody>
          </p:sp>
          <p:sp>
            <p:nvSpPr>
              <p:cNvPr id="99" name="46 CuadroTexto">
                <a:extLst>
                  <a:ext uri="{FF2B5EF4-FFF2-40B4-BE49-F238E27FC236}">
                    <a16:creationId xmlns:a16="http://schemas.microsoft.com/office/drawing/2014/main" id="{9B71A95F-A350-F7D0-07C8-A0A41D64A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154" y="1286255"/>
                <a:ext cx="91440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San Martín</a:t>
                </a:r>
              </a:p>
            </p:txBody>
          </p:sp>
          <p:sp>
            <p:nvSpPr>
              <p:cNvPr id="100" name="34 Rectángulo">
                <a:extLst>
                  <a:ext uri="{FF2B5EF4-FFF2-40B4-BE49-F238E27FC236}">
                    <a16:creationId xmlns:a16="http://schemas.microsoft.com/office/drawing/2014/main" id="{CCFA2801-B468-CCFF-A3F2-352C18158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205" y="1419605"/>
                <a:ext cx="1368425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23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37.34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46 CuadroTexto">
                <a:extLst>
                  <a:ext uri="{FF2B5EF4-FFF2-40B4-BE49-F238E27FC236}">
                    <a16:creationId xmlns:a16="http://schemas.microsoft.com/office/drawing/2014/main" id="{229454C5-FEE7-2AFA-5D91-FAEA29604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1266" y="2392742"/>
                <a:ext cx="91440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Huánuco</a:t>
                </a:r>
              </a:p>
            </p:txBody>
          </p:sp>
          <p:sp>
            <p:nvSpPr>
              <p:cNvPr id="102" name="34 Rectángulo">
                <a:extLst>
                  <a:ext uri="{FF2B5EF4-FFF2-40B4-BE49-F238E27FC236}">
                    <a16:creationId xmlns:a16="http://schemas.microsoft.com/office/drawing/2014/main" id="{3755B6CD-6A7B-7FD9-0C19-73680F06B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717" y="2513391"/>
                <a:ext cx="1368425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08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28.49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46 CuadroTexto">
                <a:extLst>
                  <a:ext uri="{FF2B5EF4-FFF2-40B4-BE49-F238E27FC236}">
                    <a16:creationId xmlns:a16="http://schemas.microsoft.com/office/drawing/2014/main" id="{46028708-63C5-52F4-31F3-64B3AA1C0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2492" y="4769230"/>
                <a:ext cx="912813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Cusco</a:t>
                </a:r>
              </a:p>
            </p:txBody>
          </p:sp>
          <p:sp>
            <p:nvSpPr>
              <p:cNvPr id="104" name="46 CuadroTexto">
                <a:extLst>
                  <a:ext uri="{FF2B5EF4-FFF2-40B4-BE49-F238E27FC236}">
                    <a16:creationId xmlns:a16="http://schemas.microsoft.com/office/drawing/2014/main" id="{64E28937-E20F-09CF-3BE2-0F597EBEB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6792" y="5716966"/>
                <a:ext cx="912813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Apurímac</a:t>
                </a:r>
              </a:p>
            </p:txBody>
          </p:sp>
          <p:sp>
            <p:nvSpPr>
              <p:cNvPr id="105" name="34 Rectángulo">
                <a:extLst>
                  <a:ext uri="{FF2B5EF4-FFF2-40B4-BE49-F238E27FC236}">
                    <a16:creationId xmlns:a16="http://schemas.microsoft.com/office/drawing/2014/main" id="{71078228-1349-D8DD-F29C-60F3049DC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766" y="5847141"/>
                <a:ext cx="1074738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7.37 M</a:t>
                </a:r>
              </a:p>
            </p:txBody>
          </p:sp>
          <p:sp>
            <p:nvSpPr>
              <p:cNvPr id="106" name="46 CuadroTexto">
                <a:extLst>
                  <a:ext uri="{FF2B5EF4-FFF2-40B4-BE49-F238E27FC236}">
                    <a16:creationId xmlns:a16="http://schemas.microsoft.com/office/drawing/2014/main" id="{389AD42F-2D66-6790-DD15-62741ECE4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0843" y="5235954"/>
                <a:ext cx="9128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Puno</a:t>
                </a:r>
              </a:p>
            </p:txBody>
          </p:sp>
          <p:sp>
            <p:nvSpPr>
              <p:cNvPr id="107" name="34 Rectángulo">
                <a:extLst>
                  <a:ext uri="{FF2B5EF4-FFF2-40B4-BE49-F238E27FC236}">
                    <a16:creationId xmlns:a16="http://schemas.microsoft.com/office/drawing/2014/main" id="{17CA09B0-8954-E484-A0ED-DF6F80CC0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0930" y="4410454"/>
                <a:ext cx="1063625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04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13.71 M</a:t>
                </a:r>
              </a:p>
            </p:txBody>
          </p:sp>
          <p:cxnSp>
            <p:nvCxnSpPr>
              <p:cNvPr id="108" name="Conector: angular 91">
                <a:extLst>
                  <a:ext uri="{FF2B5EF4-FFF2-40B4-BE49-F238E27FC236}">
                    <a16:creationId xmlns:a16="http://schemas.microsoft.com/office/drawing/2014/main" id="{BDDDDD2A-9114-FE2F-0758-440F73B5FD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822772" y="2091910"/>
                <a:ext cx="915988" cy="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9" name="Conector: angular 91">
                <a:extLst>
                  <a:ext uri="{FF2B5EF4-FFF2-40B4-BE49-F238E27FC236}">
                    <a16:creationId xmlns:a16="http://schemas.microsoft.com/office/drawing/2014/main" id="{70CC82E5-9B59-7D92-E5C3-B5938DFA0D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082454" y="1435479"/>
                <a:ext cx="830262" cy="354012"/>
              </a:xfrm>
              <a:prstGeom prst="bentConnector3">
                <a:avLst>
                  <a:gd name="adj1" fmla="val 10002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Conector: angular 91">
                <a:extLst>
                  <a:ext uri="{FF2B5EF4-FFF2-40B4-BE49-F238E27FC236}">
                    <a16:creationId xmlns:a16="http://schemas.microsoft.com/office/drawing/2014/main" id="{C29385BC-5223-737E-9582-8C745D8625F7}"/>
                  </a:ext>
                </a:extLst>
              </p:cNvPr>
              <p:cNvCxnSpPr>
                <a:cxnSpLocks/>
                <a:stCxn id="89" idx="2"/>
              </p:cNvCxnSpPr>
              <p:nvPr/>
            </p:nvCxnSpPr>
            <p:spPr>
              <a:xfrm rot="10800000" flipH="1">
                <a:off x="2664941" y="1618041"/>
                <a:ext cx="1841500" cy="1358900"/>
              </a:xfrm>
              <a:prstGeom prst="bentConnector3">
                <a:avLst>
                  <a:gd name="adj1" fmla="val 147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Conector: angular 91">
                <a:extLst>
                  <a:ext uri="{FF2B5EF4-FFF2-40B4-BE49-F238E27FC236}">
                    <a16:creationId xmlns:a16="http://schemas.microsoft.com/office/drawing/2014/main" id="{146E7B89-12BF-90E5-610B-3DE3F1D7CC78}"/>
                  </a:ext>
                </a:extLst>
              </p:cNvPr>
              <p:cNvCxnSpPr>
                <a:cxnSpLocks/>
                <a:stCxn id="91" idx="1"/>
              </p:cNvCxnSpPr>
              <p:nvPr/>
            </p:nvCxnSpPr>
            <p:spPr>
              <a:xfrm rot="5400000" flipH="1" flipV="1">
                <a:off x="2787973" y="2557048"/>
                <a:ext cx="1143000" cy="1087437"/>
              </a:xfrm>
              <a:prstGeom prst="bentConnector3">
                <a:avLst>
                  <a:gd name="adj1" fmla="val 9909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Conector: angular 91">
                <a:extLst>
                  <a:ext uri="{FF2B5EF4-FFF2-40B4-BE49-F238E27FC236}">
                    <a16:creationId xmlns:a16="http://schemas.microsoft.com/office/drawing/2014/main" id="{B9522892-EDD7-1C10-9E58-C0EF0BF35034}"/>
                  </a:ext>
                </a:extLst>
              </p:cNvPr>
              <p:cNvCxnSpPr>
                <a:cxnSpLocks/>
                <a:stCxn id="90" idx="1"/>
              </p:cNvCxnSpPr>
              <p:nvPr/>
            </p:nvCxnSpPr>
            <p:spPr>
              <a:xfrm rot="5400000" flipH="1" flipV="1">
                <a:off x="3484886" y="2063336"/>
                <a:ext cx="1255713" cy="1387475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3" name="165 Elipse">
                <a:extLst>
                  <a:ext uri="{FF2B5EF4-FFF2-40B4-BE49-F238E27FC236}">
                    <a16:creationId xmlns:a16="http://schemas.microsoft.com/office/drawing/2014/main" id="{4A0642B9-8A1B-9979-6225-85D78FD0E47E}"/>
                  </a:ext>
                </a:extLst>
              </p:cNvPr>
              <p:cNvSpPr/>
              <p:nvPr/>
            </p:nvSpPr>
            <p:spPr>
              <a:xfrm>
                <a:off x="3147541" y="3786567"/>
                <a:ext cx="71438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Conector: angular 91">
                <a:extLst>
                  <a:ext uri="{FF2B5EF4-FFF2-40B4-BE49-F238E27FC236}">
                    <a16:creationId xmlns:a16="http://schemas.microsoft.com/office/drawing/2014/main" id="{D1601193-CC5E-E84B-78A3-312E619E2085}"/>
                  </a:ext>
                </a:extLst>
              </p:cNvPr>
              <p:cNvCxnSpPr>
                <a:cxnSpLocks/>
                <a:stCxn id="92" idx="7"/>
              </p:cNvCxnSpPr>
              <p:nvPr/>
            </p:nvCxnSpPr>
            <p:spPr>
              <a:xfrm rot="16200000" flipH="1">
                <a:off x="4224167" y="4221048"/>
                <a:ext cx="371755" cy="1119890"/>
              </a:xfrm>
              <a:prstGeom prst="bentConnector4">
                <a:avLst>
                  <a:gd name="adj1" fmla="val 575"/>
                  <a:gd name="adj2" fmla="val 7106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Conector: angular 91">
                <a:extLst>
                  <a:ext uri="{FF2B5EF4-FFF2-40B4-BE49-F238E27FC236}">
                    <a16:creationId xmlns:a16="http://schemas.microsoft.com/office/drawing/2014/main" id="{B7E559CE-1857-C7AE-3227-1467FBEEA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0466" y="4883529"/>
                <a:ext cx="1231900" cy="93186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Conector: angular 91">
                <a:extLst>
                  <a:ext uri="{FF2B5EF4-FFF2-40B4-BE49-F238E27FC236}">
                    <a16:creationId xmlns:a16="http://schemas.microsoft.com/office/drawing/2014/main" id="{F316D456-71D0-103F-6C0C-4BCF672DFCE2}"/>
                  </a:ext>
                </a:extLst>
              </p:cNvPr>
              <p:cNvCxnSpPr>
                <a:cxnSpLocks/>
                <a:stCxn id="93" idx="5"/>
              </p:cNvCxnSpPr>
              <p:nvPr/>
            </p:nvCxnSpPr>
            <p:spPr>
              <a:xfrm rot="16200000" flipH="1">
                <a:off x="4481111" y="4986787"/>
                <a:ext cx="529149" cy="448610"/>
              </a:xfrm>
              <a:prstGeom prst="bentConnector3">
                <a:avLst>
                  <a:gd name="adj1" fmla="val 100065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ector: angular 91">
                <a:extLst>
                  <a:ext uri="{FF2B5EF4-FFF2-40B4-BE49-F238E27FC236}">
                    <a16:creationId xmlns:a16="http://schemas.microsoft.com/office/drawing/2014/main" id="{B39757C4-43A7-E7E8-E246-B94186D56D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97022" y="3083305"/>
                <a:ext cx="885557" cy="73263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8" name="34 Rectángulo">
                <a:extLst>
                  <a:ext uri="{FF2B5EF4-FFF2-40B4-BE49-F238E27FC236}">
                    <a16:creationId xmlns:a16="http://schemas.microsoft.com/office/drawing/2014/main" id="{54E5DEAB-8792-0000-B053-0BCDF3223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928" y="3024567"/>
                <a:ext cx="1203325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5.56 M</a:t>
                </a:r>
              </a:p>
            </p:txBody>
          </p:sp>
          <p:sp>
            <p:nvSpPr>
              <p:cNvPr id="119" name="100 CuadroTexto">
                <a:extLst>
                  <a:ext uri="{FF2B5EF4-FFF2-40B4-BE49-F238E27FC236}">
                    <a16:creationId xmlns:a16="http://schemas.microsoft.com/office/drawing/2014/main" id="{67329D6D-35A3-DB67-0DC3-56A93F25D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6003" y="2873755"/>
                <a:ext cx="687387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Pasco</a:t>
                </a:r>
              </a:p>
            </p:txBody>
          </p:sp>
          <p:sp>
            <p:nvSpPr>
              <p:cNvPr id="120" name="46 CuadroTexto">
                <a:extLst>
                  <a:ext uri="{FF2B5EF4-FFF2-40B4-BE49-F238E27FC236}">
                    <a16:creationId xmlns:a16="http://schemas.microsoft.com/office/drawing/2014/main" id="{027CF75C-2356-EDBD-B800-88FA166F9635}"/>
                  </a:ext>
                </a:extLst>
              </p:cNvPr>
              <p:cNvSpPr txBox="1"/>
              <p:nvPr/>
            </p:nvSpPr>
            <p:spPr>
              <a:xfrm>
                <a:off x="3507111" y="950176"/>
                <a:ext cx="914400" cy="2308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Loreto</a:t>
                </a:r>
              </a:p>
            </p:txBody>
          </p:sp>
          <p:cxnSp>
            <p:nvCxnSpPr>
              <p:cNvPr id="121" name="Conector: angular 91">
                <a:extLst>
                  <a:ext uri="{FF2B5EF4-FFF2-40B4-BE49-F238E27FC236}">
                    <a16:creationId xmlns:a16="http://schemas.microsoft.com/office/drawing/2014/main" id="{5C8901D6-7BF8-F698-5F63-ED648D314D4D}"/>
                  </a:ext>
                </a:extLst>
              </p:cNvPr>
              <p:cNvCxnSpPr>
                <a:cxnSpLocks/>
                <a:stCxn id="124" idx="3"/>
                <a:endCxn id="122" idx="3"/>
              </p:cNvCxnSpPr>
              <p:nvPr/>
            </p:nvCxnSpPr>
            <p:spPr>
              <a:xfrm rot="5400000" flipH="1">
                <a:off x="2507949" y="4499616"/>
                <a:ext cx="53442" cy="806415"/>
              </a:xfrm>
              <a:prstGeom prst="bentConnector4">
                <a:avLst>
                  <a:gd name="adj1" fmla="val -427753"/>
                  <a:gd name="adj2" fmla="val 50634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2" name="46 CuadroTexto">
                <a:extLst>
                  <a:ext uri="{FF2B5EF4-FFF2-40B4-BE49-F238E27FC236}">
                    <a16:creationId xmlns:a16="http://schemas.microsoft.com/office/drawing/2014/main" id="{1485838B-18CF-8581-9BB3-2D0E1FEFB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265" y="4761008"/>
                <a:ext cx="534197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Ica</a:t>
                </a:r>
              </a:p>
            </p:txBody>
          </p:sp>
          <p:sp>
            <p:nvSpPr>
              <p:cNvPr id="123" name="34 Rectángulo">
                <a:extLst>
                  <a:ext uri="{FF2B5EF4-FFF2-40B4-BE49-F238E27FC236}">
                    <a16:creationId xmlns:a16="http://schemas.microsoft.com/office/drawing/2014/main" id="{6A045038-B2F4-DB0F-2A25-4A9F344A9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380" y="4893053"/>
                <a:ext cx="1368425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1.96 M</a:t>
                </a:r>
              </a:p>
            </p:txBody>
          </p:sp>
          <p:sp>
            <p:nvSpPr>
              <p:cNvPr id="124" name="125 Elipse">
                <a:extLst>
                  <a:ext uri="{FF2B5EF4-FFF2-40B4-BE49-F238E27FC236}">
                    <a16:creationId xmlns:a16="http://schemas.microsoft.com/office/drawing/2014/main" id="{A8A68C6A-DE4A-DE6A-A2CC-DA5FD27AA8E7}"/>
                  </a:ext>
                </a:extLst>
              </p:cNvPr>
              <p:cNvSpPr/>
              <p:nvPr/>
            </p:nvSpPr>
            <p:spPr>
              <a:xfrm>
                <a:off x="2927648" y="4861793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46 CuadroTexto">
                <a:extLst>
                  <a:ext uri="{FF2B5EF4-FFF2-40B4-BE49-F238E27FC236}">
                    <a16:creationId xmlns:a16="http://schemas.microsoft.com/office/drawing/2014/main" id="{9516F387-2481-BD33-1F8A-F199D2BE0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9404" y="5944988"/>
                <a:ext cx="912813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Tacna</a:t>
                </a:r>
              </a:p>
            </p:txBody>
          </p:sp>
          <p:sp>
            <p:nvSpPr>
              <p:cNvPr id="126" name="34 Rectángulo">
                <a:extLst>
                  <a:ext uri="{FF2B5EF4-FFF2-40B4-BE49-F238E27FC236}">
                    <a16:creationId xmlns:a16="http://schemas.microsoft.com/office/drawing/2014/main" id="{FBDB4FC1-E361-BEE2-D29D-CA9D189FD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378" y="6075163"/>
                <a:ext cx="1074738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0.73 M</a:t>
                </a:r>
              </a:p>
            </p:txBody>
          </p:sp>
          <p:cxnSp>
            <p:nvCxnSpPr>
              <p:cNvPr id="127" name="Conector: angular 91">
                <a:extLst>
                  <a:ext uri="{FF2B5EF4-FFF2-40B4-BE49-F238E27FC236}">
                    <a16:creationId xmlns:a16="http://schemas.microsoft.com/office/drawing/2014/main" id="{E3F6374C-F5B5-16CF-D526-31867B09867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196881" y="5928105"/>
                <a:ext cx="217489" cy="17145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8" name="125 Elipse">
                <a:extLst>
                  <a:ext uri="{FF2B5EF4-FFF2-40B4-BE49-F238E27FC236}">
                    <a16:creationId xmlns:a16="http://schemas.microsoft.com/office/drawing/2014/main" id="{6D428E29-BF97-D9DB-3770-CD2928064A8E}"/>
                  </a:ext>
                </a:extLst>
              </p:cNvPr>
              <p:cNvSpPr/>
              <p:nvPr/>
            </p:nvSpPr>
            <p:spPr>
              <a:xfrm>
                <a:off x="4369966" y="58699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125 Elipse">
                <a:extLst>
                  <a:ext uri="{FF2B5EF4-FFF2-40B4-BE49-F238E27FC236}">
                    <a16:creationId xmlns:a16="http://schemas.microsoft.com/office/drawing/2014/main" id="{2AE51057-4886-362F-6B20-563385E9BD35}"/>
                  </a:ext>
                </a:extLst>
              </p:cNvPr>
              <p:cNvSpPr/>
              <p:nvPr/>
            </p:nvSpPr>
            <p:spPr>
              <a:xfrm>
                <a:off x="4153942" y="5661248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46 CuadroTexto">
                <a:extLst>
                  <a:ext uri="{FF2B5EF4-FFF2-40B4-BE49-F238E27FC236}">
                    <a16:creationId xmlns:a16="http://schemas.microsoft.com/office/drawing/2014/main" id="{49776D5E-50B1-DAA0-A6B6-5DE3648C4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298" y="5648699"/>
                <a:ext cx="912813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Moquegua</a:t>
                </a:r>
              </a:p>
            </p:txBody>
          </p:sp>
          <p:sp>
            <p:nvSpPr>
              <p:cNvPr id="131" name="34 Rectángulo">
                <a:extLst>
                  <a:ext uri="{FF2B5EF4-FFF2-40B4-BE49-F238E27FC236}">
                    <a16:creationId xmlns:a16="http://schemas.microsoft.com/office/drawing/2014/main" id="{C404EAC2-5BFE-BF9B-4CB3-12442656B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272" y="5778874"/>
                <a:ext cx="1074738" cy="369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2.27 M</a:t>
                </a:r>
              </a:p>
            </p:txBody>
          </p:sp>
          <p:cxnSp>
            <p:nvCxnSpPr>
              <p:cNvPr id="132" name="Conector: angular 91">
                <a:extLst>
                  <a:ext uri="{FF2B5EF4-FFF2-40B4-BE49-F238E27FC236}">
                    <a16:creationId xmlns:a16="http://schemas.microsoft.com/office/drawing/2014/main" id="{9B31395B-659F-5B3E-12D7-EA3B3EE8ED09}"/>
                  </a:ext>
                </a:extLst>
              </p:cNvPr>
              <p:cNvCxnSpPr>
                <a:cxnSpLocks/>
                <a:stCxn id="129" idx="3"/>
                <a:endCxn id="130" idx="3"/>
              </p:cNvCxnSpPr>
              <p:nvPr/>
            </p:nvCxnSpPr>
            <p:spPr>
              <a:xfrm rot="5400000">
                <a:off x="3818244" y="5417866"/>
                <a:ext cx="34794" cy="657060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3" name="100 CuadroTexto">
                <a:extLst>
                  <a:ext uri="{FF2B5EF4-FFF2-40B4-BE49-F238E27FC236}">
                    <a16:creationId xmlns:a16="http://schemas.microsoft.com/office/drawing/2014/main" id="{82C54E50-8F5D-5371-4CC9-9866E5142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6479" y="3773984"/>
                <a:ext cx="94139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Madre de Dios</a:t>
                </a:r>
              </a:p>
            </p:txBody>
          </p:sp>
          <p:cxnSp>
            <p:nvCxnSpPr>
              <p:cNvPr id="134" name="Conector: angular 91">
                <a:extLst>
                  <a:ext uri="{FF2B5EF4-FFF2-40B4-BE49-F238E27FC236}">
                    <a16:creationId xmlns:a16="http://schemas.microsoft.com/office/drawing/2014/main" id="{6E94830E-815E-5384-7762-1B41338FE888}"/>
                  </a:ext>
                </a:extLst>
              </p:cNvPr>
              <p:cNvCxnSpPr>
                <a:cxnSpLocks/>
                <a:endCxn id="24" idx="1"/>
              </p:cNvCxnSpPr>
              <p:nvPr/>
            </p:nvCxnSpPr>
            <p:spPr>
              <a:xfrm flipV="1">
                <a:off x="4251988" y="4108946"/>
                <a:ext cx="589416" cy="18415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5" name="125 Elipse">
                <a:extLst>
                  <a:ext uri="{FF2B5EF4-FFF2-40B4-BE49-F238E27FC236}">
                    <a16:creationId xmlns:a16="http://schemas.microsoft.com/office/drawing/2014/main" id="{0393CEDB-54BE-F736-7632-1917B0A07894}"/>
                  </a:ext>
                </a:extLst>
              </p:cNvPr>
              <p:cNvSpPr/>
              <p:nvPr/>
            </p:nvSpPr>
            <p:spPr>
              <a:xfrm>
                <a:off x="4151784" y="4287316"/>
                <a:ext cx="69850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2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3158CF8-A4DB-4ED4-FDF2-651ABF5C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56" y="5815635"/>
            <a:ext cx="1190625" cy="694055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137" name="Google Shape;260;ged720c1c09_1_0">
            <a:extLst>
              <a:ext uri="{FF2B5EF4-FFF2-40B4-BE49-F238E27FC236}">
                <a16:creationId xmlns:a16="http://schemas.microsoft.com/office/drawing/2014/main" id="{360282F7-A4F5-7CB9-411A-D5F9A2500F75}"/>
              </a:ext>
            </a:extLst>
          </p:cNvPr>
          <p:cNvSpPr/>
          <p:nvPr/>
        </p:nvSpPr>
        <p:spPr>
          <a:xfrm>
            <a:off x="2650023" y="3140437"/>
            <a:ext cx="2160343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Saneamiento Urbano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(7 Inversiones)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S/ 35.1 MM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261;ged720c1c09_1_0">
            <a:extLst>
              <a:ext uri="{FF2B5EF4-FFF2-40B4-BE49-F238E27FC236}">
                <a16:creationId xmlns:a16="http://schemas.microsoft.com/office/drawing/2014/main" id="{1B4608F4-633C-6650-2176-F42AF7462065}"/>
              </a:ext>
            </a:extLst>
          </p:cNvPr>
          <p:cNvSpPr/>
          <p:nvPr/>
        </p:nvSpPr>
        <p:spPr>
          <a:xfrm>
            <a:off x="2650023" y="3882355"/>
            <a:ext cx="2160000" cy="57712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7140" tIns="38559" rIns="77140" bIns="38559" anchor="ctr" anchorCtr="0">
            <a:no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Saneamiento Rural</a:t>
            </a: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(13 Inversiones)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S/ 131.7 MM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686;p59">
            <a:extLst>
              <a:ext uri="{FF2B5EF4-FFF2-40B4-BE49-F238E27FC236}">
                <a16:creationId xmlns:a16="http://schemas.microsoft.com/office/drawing/2014/main" id="{9B023F95-2196-B552-9251-1701820A46F2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031253" y="3845789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685;p59">
            <a:extLst>
              <a:ext uri="{FF2B5EF4-FFF2-40B4-BE49-F238E27FC236}">
                <a16:creationId xmlns:a16="http://schemas.microsoft.com/office/drawing/2014/main" id="{ACC3C7B0-1F0B-596F-DEC4-2C0C6F03C6AD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049253" y="3118758"/>
            <a:ext cx="612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53158CF8-A4DB-4ED4-FDF2-651ABF5C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27" y="5783185"/>
            <a:ext cx="1190625" cy="694055"/>
          </a:xfrm>
          <a:prstGeom prst="rect">
            <a:avLst/>
          </a:prstGeom>
        </p:spPr>
      </p:pic>
      <p:sp>
        <p:nvSpPr>
          <p:cNvPr id="142" name="Marcador de contenido 2">
            <a:extLst>
              <a:ext uri="{FF2B5EF4-FFF2-40B4-BE49-F238E27FC236}">
                <a16:creationId xmlns:a16="http://schemas.microsoft.com/office/drawing/2014/main" id="{7FD12B73-9CC1-8A46-1CD6-F86B51B286A2}"/>
              </a:ext>
            </a:extLst>
          </p:cNvPr>
          <p:cNvSpPr txBox="1">
            <a:spLocks/>
          </p:cNvSpPr>
          <p:nvPr/>
        </p:nvSpPr>
        <p:spPr>
          <a:xfrm>
            <a:off x="523500" y="1576625"/>
            <a:ext cx="4729807" cy="493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el marco de la ley </a:t>
            </a:r>
            <a:r>
              <a:rPr kumimoji="0" lang="es-P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N°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31728 – anexo XIII, se aprobó el financiamiento de 20 inversiones, a cargo de GL, por un monto de s/166.8 MM.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561AF6EA-14DD-D23B-20FB-2C375E06DFE8}"/>
              </a:ext>
            </a:extLst>
          </p:cNvPr>
          <p:cNvSpPr txBox="1"/>
          <p:nvPr/>
        </p:nvSpPr>
        <p:spPr>
          <a:xfrm>
            <a:off x="2797144" y="624531"/>
            <a:ext cx="659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LOGROS ALCANZADOS EN MATERIA DE EJECUCIÓN PRESUPUESTAL AL 30 DE JUNIO 2023</a:t>
            </a:r>
          </a:p>
        </p:txBody>
      </p: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98031574-C1F5-27B0-2892-4332FB56AD4E}"/>
              </a:ext>
            </a:extLst>
          </p:cNvPr>
          <p:cNvGrpSpPr/>
          <p:nvPr/>
        </p:nvGrpSpPr>
        <p:grpSpPr>
          <a:xfrm>
            <a:off x="5889835" y="1584590"/>
            <a:ext cx="5608388" cy="4982888"/>
            <a:chOff x="293216" y="948116"/>
            <a:chExt cx="6111802" cy="5291210"/>
          </a:xfrm>
        </p:grpSpPr>
        <p:sp>
          <p:nvSpPr>
            <p:cNvPr id="145" name="34 Rectángulo">
              <a:extLst>
                <a:ext uri="{FF2B5EF4-FFF2-40B4-BE49-F238E27FC236}">
                  <a16:creationId xmlns:a16="http://schemas.microsoft.com/office/drawing/2014/main" id="{E96A6C20-3D8D-337D-91C4-7AEE67A1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593" y="4539137"/>
              <a:ext cx="1368425" cy="3921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 12.3 </a:t>
              </a:r>
              <a:r>
                <a:rPr kumimoji="0" 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</a:t>
              </a:r>
              <a:endParaRPr kumimoji="0" lang="es-PE" altLang="es-P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34 Rectángulo">
              <a:extLst>
                <a:ext uri="{FF2B5EF4-FFF2-40B4-BE49-F238E27FC236}">
                  <a16:creationId xmlns:a16="http://schemas.microsoft.com/office/drawing/2014/main" id="{A3C7B92F-96FB-E916-474B-34664B48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592" y="5173919"/>
              <a:ext cx="1368425" cy="3921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 Proyectos</a:t>
              </a:r>
            </a:p>
            <a:p>
              <a:pPr marL="0" marR="0" lvl="0" indent="0" algn="just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S/5.5 M</a:t>
              </a:r>
            </a:p>
          </p:txBody>
        </p: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DBAB4E6D-1C36-08F1-48A1-5E69AA83E4C8}"/>
                </a:ext>
              </a:extLst>
            </p:cNvPr>
            <p:cNvGrpSpPr/>
            <p:nvPr/>
          </p:nvGrpSpPr>
          <p:grpSpPr>
            <a:xfrm>
              <a:off x="293216" y="948116"/>
              <a:ext cx="5876130" cy="5291210"/>
              <a:chOff x="293216" y="948116"/>
              <a:chExt cx="5876130" cy="5291210"/>
            </a:xfrm>
          </p:grpSpPr>
          <p:sp>
            <p:nvSpPr>
              <p:cNvPr id="148" name="100 CuadroTexto">
                <a:extLst>
                  <a:ext uri="{FF2B5EF4-FFF2-40B4-BE49-F238E27FC236}">
                    <a16:creationId xmlns:a16="http://schemas.microsoft.com/office/drawing/2014/main" id="{AE8DE399-E606-DDE5-6A24-1D26D2CC1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41" y="3210305"/>
                <a:ext cx="1042988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La Libertad</a:t>
                </a:r>
              </a:p>
            </p:txBody>
          </p:sp>
          <p:sp>
            <p:nvSpPr>
              <p:cNvPr id="149" name="100 CuadroTexto">
                <a:extLst>
                  <a:ext uri="{FF2B5EF4-FFF2-40B4-BE49-F238E27FC236}">
                    <a16:creationId xmlns:a16="http://schemas.microsoft.com/office/drawing/2014/main" id="{C7D07ECF-A3D9-9D27-BFC0-BC3A4E2CB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16" y="2621341"/>
                <a:ext cx="1189038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Lambayeque</a:t>
                </a:r>
              </a:p>
            </p:txBody>
          </p:sp>
          <p:sp>
            <p:nvSpPr>
              <p:cNvPr id="150" name="46 CuadroTexto">
                <a:extLst>
                  <a:ext uri="{FF2B5EF4-FFF2-40B4-BE49-F238E27FC236}">
                    <a16:creationId xmlns:a16="http://schemas.microsoft.com/office/drawing/2014/main" id="{BCACA114-F633-EB99-83EA-7B6061690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049" y="3822002"/>
                <a:ext cx="700089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Lima</a:t>
                </a:r>
              </a:p>
            </p:txBody>
          </p:sp>
          <p:sp>
            <p:nvSpPr>
              <p:cNvPr id="151" name="125 Elipse">
                <a:extLst>
                  <a:ext uri="{FF2B5EF4-FFF2-40B4-BE49-F238E27FC236}">
                    <a16:creationId xmlns:a16="http://schemas.microsoft.com/office/drawing/2014/main" id="{EC60F49C-A63F-F07E-A682-5816E4AC7E98}"/>
                  </a:ext>
                </a:extLst>
              </p:cNvPr>
              <p:cNvSpPr/>
              <p:nvPr/>
            </p:nvSpPr>
            <p:spPr>
              <a:xfrm>
                <a:off x="3753967" y="2191129"/>
                <a:ext cx="106363" cy="119062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4">
                <a:extLst>
                  <a:ext uri="{FF2B5EF4-FFF2-40B4-BE49-F238E27FC236}">
                    <a16:creationId xmlns:a16="http://schemas.microsoft.com/office/drawing/2014/main" id="{28151D69-A699-E0D3-1C0E-56099FE839D0}"/>
                  </a:ext>
                </a:extLst>
              </p:cNvPr>
              <p:cNvSpPr/>
              <p:nvPr/>
            </p:nvSpPr>
            <p:spPr bwMode="auto">
              <a:xfrm>
                <a:off x="2158529" y="1935542"/>
                <a:ext cx="423862" cy="1084263"/>
              </a:xfrm>
              <a:custGeom>
                <a:avLst/>
                <a:gdLst>
                  <a:gd name="T0" fmla="*/ 3190827 w 366"/>
                  <a:gd name="T1" fmla="*/ 51989568 h 746"/>
                  <a:gd name="T2" fmla="*/ 0 w 366"/>
                  <a:gd name="T3" fmla="*/ 50197286 h 746"/>
                  <a:gd name="T4" fmla="*/ 3190827 w 366"/>
                  <a:gd name="T5" fmla="*/ 46611385 h 746"/>
                  <a:gd name="T6" fmla="*/ 3190827 w 366"/>
                  <a:gd name="T7" fmla="*/ 43025473 h 746"/>
                  <a:gd name="T8" fmla="*/ 3190827 w 366"/>
                  <a:gd name="T9" fmla="*/ 43025473 h 746"/>
                  <a:gd name="T10" fmla="*/ 3190827 w 366"/>
                  <a:gd name="T11" fmla="*/ 41233191 h 746"/>
                  <a:gd name="T12" fmla="*/ 0 w 366"/>
                  <a:gd name="T13" fmla="*/ 37647290 h 746"/>
                  <a:gd name="T14" fmla="*/ 3190827 w 366"/>
                  <a:gd name="T15" fmla="*/ 32269107 h 746"/>
                  <a:gd name="T16" fmla="*/ 0 w 366"/>
                  <a:gd name="T17" fmla="*/ 28684544 h 746"/>
                  <a:gd name="T18" fmla="*/ 3190827 w 366"/>
                  <a:gd name="T19" fmla="*/ 28684544 h 746"/>
                  <a:gd name="T20" fmla="*/ 3190827 w 366"/>
                  <a:gd name="T21" fmla="*/ 25098643 h 746"/>
                  <a:gd name="T22" fmla="*/ 3190827 w 366"/>
                  <a:gd name="T23" fmla="*/ 21512736 h 746"/>
                  <a:gd name="T24" fmla="*/ 3190827 w 366"/>
                  <a:gd name="T25" fmla="*/ 17926835 h 746"/>
                  <a:gd name="T26" fmla="*/ 3190827 w 366"/>
                  <a:gd name="T27" fmla="*/ 16134554 h 746"/>
                  <a:gd name="T28" fmla="*/ 3190827 w 366"/>
                  <a:gd name="T29" fmla="*/ 12548652 h 746"/>
                  <a:gd name="T30" fmla="*/ 3190827 w 366"/>
                  <a:gd name="T31" fmla="*/ 7170467 h 746"/>
                  <a:gd name="T32" fmla="*/ 3190827 w 366"/>
                  <a:gd name="T33" fmla="*/ 8964087 h 746"/>
                  <a:gd name="T34" fmla="*/ 3190827 w 366"/>
                  <a:gd name="T35" fmla="*/ 7170467 h 746"/>
                  <a:gd name="T36" fmla="*/ 3190827 w 366"/>
                  <a:gd name="T37" fmla="*/ 5378184 h 746"/>
                  <a:gd name="T38" fmla="*/ 3190827 w 366"/>
                  <a:gd name="T39" fmla="*/ 5378184 h 746"/>
                  <a:gd name="T40" fmla="*/ 3190827 w 366"/>
                  <a:gd name="T41" fmla="*/ 0 h 746"/>
                  <a:gd name="T42" fmla="*/ 3190827 w 366"/>
                  <a:gd name="T43" fmla="*/ 5378184 h 746"/>
                  <a:gd name="T44" fmla="*/ 3190827 w 366"/>
                  <a:gd name="T45" fmla="*/ 5378184 h 746"/>
                  <a:gd name="T46" fmla="*/ 3190827 w 366"/>
                  <a:gd name="T47" fmla="*/ 8964087 h 746"/>
                  <a:gd name="T48" fmla="*/ 4787501 w 366"/>
                  <a:gd name="T49" fmla="*/ 12548652 h 746"/>
                  <a:gd name="T50" fmla="*/ 4787501 w 366"/>
                  <a:gd name="T51" fmla="*/ 16134554 h 746"/>
                  <a:gd name="T52" fmla="*/ 4787501 w 366"/>
                  <a:gd name="T53" fmla="*/ 17926835 h 746"/>
                  <a:gd name="T54" fmla="*/ 4787501 w 366"/>
                  <a:gd name="T55" fmla="*/ 23305023 h 746"/>
                  <a:gd name="T56" fmla="*/ 4787501 w 366"/>
                  <a:gd name="T57" fmla="*/ 26890924 h 746"/>
                  <a:gd name="T58" fmla="*/ 3190827 w 366"/>
                  <a:gd name="T59" fmla="*/ 28684544 h 746"/>
                  <a:gd name="T60" fmla="*/ 3190827 w 366"/>
                  <a:gd name="T61" fmla="*/ 32269107 h 746"/>
                  <a:gd name="T62" fmla="*/ 3190827 w 366"/>
                  <a:gd name="T63" fmla="*/ 34062727 h 746"/>
                  <a:gd name="T64" fmla="*/ 3190827 w 366"/>
                  <a:gd name="T65" fmla="*/ 39440910 h 746"/>
                  <a:gd name="T66" fmla="*/ 3190827 w 366"/>
                  <a:gd name="T67" fmla="*/ 43025473 h 746"/>
                  <a:gd name="T68" fmla="*/ 3190827 w 366"/>
                  <a:gd name="T69" fmla="*/ 43025473 h 746"/>
                  <a:gd name="T70" fmla="*/ 3190827 w 366"/>
                  <a:gd name="T71" fmla="*/ 50197286 h 746"/>
                  <a:gd name="T72" fmla="*/ 3190827 w 366"/>
                  <a:gd name="T73" fmla="*/ 50197286 h 746"/>
                  <a:gd name="T74" fmla="*/ 4787501 w 366"/>
                  <a:gd name="T75" fmla="*/ 51989568 h 746"/>
                  <a:gd name="T76" fmla="*/ 4787501 w 366"/>
                  <a:gd name="T77" fmla="*/ 55575469 h 746"/>
                  <a:gd name="T78" fmla="*/ 4787501 w 366"/>
                  <a:gd name="T79" fmla="*/ 53781849 h 746"/>
                  <a:gd name="T80" fmla="*/ 6382915 w 366"/>
                  <a:gd name="T81" fmla="*/ 55575469 h 746"/>
                  <a:gd name="T82" fmla="*/ 6382915 w 366"/>
                  <a:gd name="T83" fmla="*/ 57367750 h 746"/>
                  <a:gd name="T84" fmla="*/ 6382915 w 366"/>
                  <a:gd name="T85" fmla="*/ 57367750 h 746"/>
                  <a:gd name="T86" fmla="*/ 6382915 w 366"/>
                  <a:gd name="T87" fmla="*/ 57367750 h 746"/>
                  <a:gd name="T88" fmla="*/ 6382915 w 366"/>
                  <a:gd name="T89" fmla="*/ 64538215 h 746"/>
                  <a:gd name="T90" fmla="*/ 4787501 w 366"/>
                  <a:gd name="T91" fmla="*/ 66331834 h 746"/>
                  <a:gd name="T92" fmla="*/ 4787501 w 366"/>
                  <a:gd name="T93" fmla="*/ 66331834 h 746"/>
                  <a:gd name="T94" fmla="*/ 4787501 w 366"/>
                  <a:gd name="T95" fmla="*/ 66331834 h 746"/>
                  <a:gd name="T96" fmla="*/ 3190827 w 366"/>
                  <a:gd name="T97" fmla="*/ 66331834 h 746"/>
                  <a:gd name="T98" fmla="*/ 3190827 w 366"/>
                  <a:gd name="T99" fmla="*/ 66331834 h 746"/>
                  <a:gd name="T100" fmla="*/ 3190827 w 366"/>
                  <a:gd name="T101" fmla="*/ 68124116 h 746"/>
                  <a:gd name="T102" fmla="*/ 3190827 w 366"/>
                  <a:gd name="T103" fmla="*/ 68124116 h 746"/>
                  <a:gd name="T104" fmla="*/ 3190827 w 366"/>
                  <a:gd name="T105" fmla="*/ 66331834 h 746"/>
                  <a:gd name="T106" fmla="*/ 3190827 w 366"/>
                  <a:gd name="T107" fmla="*/ 66331834 h 746"/>
                  <a:gd name="T108" fmla="*/ 3190827 w 366"/>
                  <a:gd name="T109" fmla="*/ 66331834 h 746"/>
                  <a:gd name="T110" fmla="*/ 3190827 w 366"/>
                  <a:gd name="T111" fmla="*/ 64538215 h 746"/>
                  <a:gd name="T112" fmla="*/ 3190827 w 366"/>
                  <a:gd name="T113" fmla="*/ 57367750 h 746"/>
                  <a:gd name="T114" fmla="*/ 3190827 w 366"/>
                  <a:gd name="T115" fmla="*/ 57367750 h 746"/>
                  <a:gd name="T116" fmla="*/ 3190827 w 366"/>
                  <a:gd name="T117" fmla="*/ 55575469 h 7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6"/>
                  <a:gd name="T178" fmla="*/ 0 h 746"/>
                  <a:gd name="T179" fmla="*/ 366 w 366"/>
                  <a:gd name="T180" fmla="*/ 746 h 7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6" h="746">
                    <a:moveTo>
                      <a:pt x="39" y="575"/>
                    </a:moveTo>
                    <a:lnTo>
                      <a:pt x="25" y="575"/>
                    </a:lnTo>
                    <a:lnTo>
                      <a:pt x="25" y="565"/>
                    </a:lnTo>
                    <a:lnTo>
                      <a:pt x="13" y="565"/>
                    </a:lnTo>
                    <a:lnTo>
                      <a:pt x="13" y="554"/>
                    </a:lnTo>
                    <a:lnTo>
                      <a:pt x="13" y="544"/>
                    </a:lnTo>
                    <a:lnTo>
                      <a:pt x="0" y="544"/>
                    </a:lnTo>
                    <a:lnTo>
                      <a:pt x="0" y="535"/>
                    </a:lnTo>
                    <a:lnTo>
                      <a:pt x="0" y="523"/>
                    </a:lnTo>
                    <a:lnTo>
                      <a:pt x="0" y="514"/>
                    </a:lnTo>
                    <a:lnTo>
                      <a:pt x="13" y="514"/>
                    </a:lnTo>
                    <a:lnTo>
                      <a:pt x="13" y="504"/>
                    </a:lnTo>
                    <a:lnTo>
                      <a:pt x="0" y="504"/>
                    </a:lnTo>
                    <a:lnTo>
                      <a:pt x="13" y="504"/>
                    </a:lnTo>
                    <a:lnTo>
                      <a:pt x="13" y="494"/>
                    </a:lnTo>
                    <a:lnTo>
                      <a:pt x="13" y="483"/>
                    </a:lnTo>
                    <a:lnTo>
                      <a:pt x="25" y="483"/>
                    </a:lnTo>
                    <a:lnTo>
                      <a:pt x="25" y="474"/>
                    </a:lnTo>
                    <a:lnTo>
                      <a:pt x="39" y="474"/>
                    </a:lnTo>
                    <a:lnTo>
                      <a:pt x="39" y="464"/>
                    </a:lnTo>
                    <a:lnTo>
                      <a:pt x="25" y="464"/>
                    </a:lnTo>
                    <a:lnTo>
                      <a:pt x="39" y="464"/>
                    </a:lnTo>
                    <a:lnTo>
                      <a:pt x="39" y="454"/>
                    </a:lnTo>
                    <a:lnTo>
                      <a:pt x="52" y="454"/>
                    </a:lnTo>
                    <a:lnTo>
                      <a:pt x="39" y="443"/>
                    </a:lnTo>
                    <a:lnTo>
                      <a:pt x="39" y="434"/>
                    </a:lnTo>
                    <a:lnTo>
                      <a:pt x="25" y="434"/>
                    </a:lnTo>
                    <a:lnTo>
                      <a:pt x="25" y="423"/>
                    </a:lnTo>
                    <a:lnTo>
                      <a:pt x="13" y="423"/>
                    </a:lnTo>
                    <a:lnTo>
                      <a:pt x="13" y="434"/>
                    </a:lnTo>
                    <a:lnTo>
                      <a:pt x="13" y="423"/>
                    </a:lnTo>
                    <a:lnTo>
                      <a:pt x="0" y="423"/>
                    </a:lnTo>
                    <a:lnTo>
                      <a:pt x="0" y="414"/>
                    </a:lnTo>
                    <a:lnTo>
                      <a:pt x="0" y="403"/>
                    </a:lnTo>
                    <a:lnTo>
                      <a:pt x="0" y="394"/>
                    </a:lnTo>
                    <a:lnTo>
                      <a:pt x="0" y="383"/>
                    </a:lnTo>
                    <a:lnTo>
                      <a:pt x="13" y="383"/>
                    </a:lnTo>
                    <a:lnTo>
                      <a:pt x="13" y="374"/>
                    </a:lnTo>
                    <a:lnTo>
                      <a:pt x="13" y="363"/>
                    </a:lnTo>
                    <a:lnTo>
                      <a:pt x="13" y="353"/>
                    </a:lnTo>
                    <a:lnTo>
                      <a:pt x="13" y="343"/>
                    </a:lnTo>
                    <a:lnTo>
                      <a:pt x="13" y="332"/>
                    </a:lnTo>
                    <a:lnTo>
                      <a:pt x="13" y="323"/>
                    </a:lnTo>
                    <a:lnTo>
                      <a:pt x="13" y="312"/>
                    </a:lnTo>
                    <a:lnTo>
                      <a:pt x="0" y="312"/>
                    </a:lnTo>
                    <a:lnTo>
                      <a:pt x="0" y="303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13" y="282"/>
                    </a:lnTo>
                    <a:lnTo>
                      <a:pt x="13" y="272"/>
                    </a:lnTo>
                    <a:lnTo>
                      <a:pt x="25" y="272"/>
                    </a:lnTo>
                    <a:lnTo>
                      <a:pt x="25" y="263"/>
                    </a:lnTo>
                    <a:lnTo>
                      <a:pt x="13" y="263"/>
                    </a:lnTo>
                    <a:lnTo>
                      <a:pt x="13" y="252"/>
                    </a:lnTo>
                    <a:lnTo>
                      <a:pt x="13" y="242"/>
                    </a:lnTo>
                    <a:lnTo>
                      <a:pt x="13" y="232"/>
                    </a:lnTo>
                    <a:lnTo>
                      <a:pt x="25" y="232"/>
                    </a:lnTo>
                    <a:lnTo>
                      <a:pt x="25" y="223"/>
                    </a:lnTo>
                    <a:lnTo>
                      <a:pt x="25" y="211"/>
                    </a:lnTo>
                    <a:lnTo>
                      <a:pt x="25" y="202"/>
                    </a:lnTo>
                    <a:lnTo>
                      <a:pt x="39" y="202"/>
                    </a:lnTo>
                    <a:lnTo>
                      <a:pt x="25" y="202"/>
                    </a:lnTo>
                    <a:lnTo>
                      <a:pt x="25" y="192"/>
                    </a:lnTo>
                    <a:lnTo>
                      <a:pt x="25" y="182"/>
                    </a:lnTo>
                    <a:lnTo>
                      <a:pt x="39" y="182"/>
                    </a:lnTo>
                    <a:lnTo>
                      <a:pt x="39" y="171"/>
                    </a:lnTo>
                    <a:lnTo>
                      <a:pt x="52" y="171"/>
                    </a:lnTo>
                    <a:lnTo>
                      <a:pt x="52" y="162"/>
                    </a:lnTo>
                    <a:lnTo>
                      <a:pt x="52" y="152"/>
                    </a:lnTo>
                    <a:lnTo>
                      <a:pt x="63" y="152"/>
                    </a:lnTo>
                    <a:lnTo>
                      <a:pt x="63" y="142"/>
                    </a:lnTo>
                    <a:lnTo>
                      <a:pt x="63" y="131"/>
                    </a:lnTo>
                    <a:lnTo>
                      <a:pt x="63" y="121"/>
                    </a:lnTo>
                    <a:lnTo>
                      <a:pt x="63" y="111"/>
                    </a:lnTo>
                    <a:lnTo>
                      <a:pt x="63" y="100"/>
                    </a:lnTo>
                    <a:lnTo>
                      <a:pt x="76" y="100"/>
                    </a:lnTo>
                    <a:lnTo>
                      <a:pt x="76" y="91"/>
                    </a:lnTo>
                    <a:lnTo>
                      <a:pt x="76" y="81"/>
                    </a:lnTo>
                    <a:lnTo>
                      <a:pt x="76" y="71"/>
                    </a:lnTo>
                    <a:lnTo>
                      <a:pt x="88" y="71"/>
                    </a:lnTo>
                    <a:lnTo>
                      <a:pt x="88" y="81"/>
                    </a:lnTo>
                    <a:lnTo>
                      <a:pt x="101" y="81"/>
                    </a:lnTo>
                    <a:lnTo>
                      <a:pt x="101" y="91"/>
                    </a:lnTo>
                    <a:lnTo>
                      <a:pt x="101" y="100"/>
                    </a:lnTo>
                    <a:lnTo>
                      <a:pt x="115" y="100"/>
                    </a:lnTo>
                    <a:lnTo>
                      <a:pt x="115" y="91"/>
                    </a:lnTo>
                    <a:lnTo>
                      <a:pt x="126" y="91"/>
                    </a:lnTo>
                    <a:lnTo>
                      <a:pt x="126" y="81"/>
                    </a:lnTo>
                    <a:lnTo>
                      <a:pt x="115" y="81"/>
                    </a:lnTo>
                    <a:lnTo>
                      <a:pt x="115" y="71"/>
                    </a:lnTo>
                    <a:lnTo>
                      <a:pt x="126" y="71"/>
                    </a:lnTo>
                    <a:lnTo>
                      <a:pt x="126" y="60"/>
                    </a:lnTo>
                    <a:lnTo>
                      <a:pt x="140" y="60"/>
                    </a:lnTo>
                    <a:lnTo>
                      <a:pt x="140" y="51"/>
                    </a:lnTo>
                    <a:lnTo>
                      <a:pt x="140" y="41"/>
                    </a:lnTo>
                    <a:lnTo>
                      <a:pt x="153" y="41"/>
                    </a:lnTo>
                    <a:lnTo>
                      <a:pt x="153" y="31"/>
                    </a:lnTo>
                    <a:lnTo>
                      <a:pt x="164" y="31"/>
                    </a:lnTo>
                    <a:lnTo>
                      <a:pt x="164" y="20"/>
                    </a:lnTo>
                    <a:lnTo>
                      <a:pt x="164" y="11"/>
                    </a:lnTo>
                    <a:lnTo>
                      <a:pt x="177" y="11"/>
                    </a:lnTo>
                    <a:lnTo>
                      <a:pt x="189" y="11"/>
                    </a:lnTo>
                    <a:lnTo>
                      <a:pt x="189" y="0"/>
                    </a:lnTo>
                    <a:lnTo>
                      <a:pt x="202" y="0"/>
                    </a:lnTo>
                    <a:lnTo>
                      <a:pt x="202" y="11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16" y="31"/>
                    </a:lnTo>
                    <a:lnTo>
                      <a:pt x="216" y="41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1"/>
                    </a:lnTo>
                    <a:lnTo>
                      <a:pt x="216" y="81"/>
                    </a:lnTo>
                    <a:lnTo>
                      <a:pt x="216" y="91"/>
                    </a:lnTo>
                    <a:lnTo>
                      <a:pt x="227" y="91"/>
                    </a:lnTo>
                    <a:lnTo>
                      <a:pt x="227" y="100"/>
                    </a:lnTo>
                    <a:lnTo>
                      <a:pt x="241" y="100"/>
                    </a:lnTo>
                    <a:lnTo>
                      <a:pt x="241" y="111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52" y="131"/>
                    </a:lnTo>
                    <a:lnTo>
                      <a:pt x="252" y="142"/>
                    </a:lnTo>
                    <a:lnTo>
                      <a:pt x="241" y="142"/>
                    </a:lnTo>
                    <a:lnTo>
                      <a:pt x="241" y="152"/>
                    </a:lnTo>
                    <a:lnTo>
                      <a:pt x="252" y="152"/>
                    </a:lnTo>
                    <a:lnTo>
                      <a:pt x="252" y="162"/>
                    </a:lnTo>
                    <a:lnTo>
                      <a:pt x="265" y="162"/>
                    </a:lnTo>
                    <a:lnTo>
                      <a:pt x="265" y="171"/>
                    </a:lnTo>
                    <a:lnTo>
                      <a:pt x="265" y="182"/>
                    </a:lnTo>
                    <a:lnTo>
                      <a:pt x="265" y="192"/>
                    </a:lnTo>
                    <a:lnTo>
                      <a:pt x="265" y="202"/>
                    </a:lnTo>
                    <a:lnTo>
                      <a:pt x="265" y="211"/>
                    </a:lnTo>
                    <a:lnTo>
                      <a:pt x="265" y="223"/>
                    </a:lnTo>
                    <a:lnTo>
                      <a:pt x="252" y="223"/>
                    </a:lnTo>
                    <a:lnTo>
                      <a:pt x="252" y="232"/>
                    </a:lnTo>
                    <a:lnTo>
                      <a:pt x="252" y="242"/>
                    </a:lnTo>
                    <a:lnTo>
                      <a:pt x="265" y="242"/>
                    </a:lnTo>
                    <a:lnTo>
                      <a:pt x="265" y="252"/>
                    </a:lnTo>
                    <a:lnTo>
                      <a:pt x="265" y="263"/>
                    </a:lnTo>
                    <a:lnTo>
                      <a:pt x="265" y="272"/>
                    </a:lnTo>
                    <a:lnTo>
                      <a:pt x="252" y="272"/>
                    </a:lnTo>
                    <a:lnTo>
                      <a:pt x="252" y="282"/>
                    </a:lnTo>
                    <a:lnTo>
                      <a:pt x="241" y="282"/>
                    </a:lnTo>
                    <a:lnTo>
                      <a:pt x="241" y="292"/>
                    </a:lnTo>
                    <a:lnTo>
                      <a:pt x="241" y="303"/>
                    </a:lnTo>
                    <a:lnTo>
                      <a:pt x="241" y="312"/>
                    </a:lnTo>
                    <a:lnTo>
                      <a:pt x="227" y="312"/>
                    </a:lnTo>
                    <a:lnTo>
                      <a:pt x="216" y="312"/>
                    </a:lnTo>
                    <a:lnTo>
                      <a:pt x="216" y="323"/>
                    </a:lnTo>
                    <a:lnTo>
                      <a:pt x="216" y="332"/>
                    </a:lnTo>
                    <a:lnTo>
                      <a:pt x="202" y="332"/>
                    </a:lnTo>
                    <a:lnTo>
                      <a:pt x="202" y="343"/>
                    </a:lnTo>
                    <a:lnTo>
                      <a:pt x="202" y="353"/>
                    </a:lnTo>
                    <a:lnTo>
                      <a:pt x="216" y="353"/>
                    </a:lnTo>
                    <a:lnTo>
                      <a:pt x="216" y="363"/>
                    </a:lnTo>
                    <a:lnTo>
                      <a:pt x="227" y="363"/>
                    </a:lnTo>
                    <a:lnTo>
                      <a:pt x="227" y="374"/>
                    </a:lnTo>
                    <a:lnTo>
                      <a:pt x="227" y="383"/>
                    </a:lnTo>
                    <a:lnTo>
                      <a:pt x="227" y="394"/>
                    </a:lnTo>
                    <a:lnTo>
                      <a:pt x="227" y="403"/>
                    </a:lnTo>
                    <a:lnTo>
                      <a:pt x="227" y="414"/>
                    </a:lnTo>
                    <a:lnTo>
                      <a:pt x="241" y="423"/>
                    </a:lnTo>
                    <a:lnTo>
                      <a:pt x="241" y="434"/>
                    </a:lnTo>
                    <a:lnTo>
                      <a:pt x="227" y="443"/>
                    </a:lnTo>
                    <a:lnTo>
                      <a:pt x="227" y="454"/>
                    </a:lnTo>
                    <a:lnTo>
                      <a:pt x="227" y="443"/>
                    </a:lnTo>
                    <a:lnTo>
                      <a:pt x="216" y="443"/>
                    </a:lnTo>
                    <a:lnTo>
                      <a:pt x="216" y="454"/>
                    </a:lnTo>
                    <a:lnTo>
                      <a:pt x="227" y="454"/>
                    </a:lnTo>
                    <a:lnTo>
                      <a:pt x="216" y="454"/>
                    </a:lnTo>
                    <a:lnTo>
                      <a:pt x="216" y="464"/>
                    </a:lnTo>
                    <a:lnTo>
                      <a:pt x="216" y="474"/>
                    </a:lnTo>
                    <a:lnTo>
                      <a:pt x="227" y="474"/>
                    </a:lnTo>
                    <a:lnTo>
                      <a:pt x="227" y="483"/>
                    </a:lnTo>
                    <a:lnTo>
                      <a:pt x="216" y="494"/>
                    </a:lnTo>
                    <a:lnTo>
                      <a:pt x="216" y="504"/>
                    </a:lnTo>
                    <a:lnTo>
                      <a:pt x="216" y="514"/>
                    </a:lnTo>
                    <a:lnTo>
                      <a:pt x="216" y="523"/>
                    </a:lnTo>
                    <a:lnTo>
                      <a:pt x="227" y="523"/>
                    </a:lnTo>
                    <a:lnTo>
                      <a:pt x="241" y="523"/>
                    </a:lnTo>
                    <a:lnTo>
                      <a:pt x="241" y="535"/>
                    </a:lnTo>
                    <a:lnTo>
                      <a:pt x="241" y="544"/>
                    </a:lnTo>
                    <a:lnTo>
                      <a:pt x="241" y="554"/>
                    </a:lnTo>
                    <a:lnTo>
                      <a:pt x="252" y="554"/>
                    </a:lnTo>
                    <a:lnTo>
                      <a:pt x="252" y="565"/>
                    </a:lnTo>
                    <a:lnTo>
                      <a:pt x="252" y="554"/>
                    </a:lnTo>
                    <a:lnTo>
                      <a:pt x="265" y="554"/>
                    </a:lnTo>
                    <a:lnTo>
                      <a:pt x="265" y="565"/>
                    </a:lnTo>
                    <a:lnTo>
                      <a:pt x="278" y="565"/>
                    </a:lnTo>
                    <a:lnTo>
                      <a:pt x="265" y="565"/>
                    </a:lnTo>
                    <a:lnTo>
                      <a:pt x="265" y="575"/>
                    </a:lnTo>
                    <a:lnTo>
                      <a:pt x="278" y="575"/>
                    </a:lnTo>
                    <a:lnTo>
                      <a:pt x="278" y="565"/>
                    </a:lnTo>
                    <a:lnTo>
                      <a:pt x="278" y="554"/>
                    </a:lnTo>
                    <a:lnTo>
                      <a:pt x="290" y="554"/>
                    </a:lnTo>
                    <a:lnTo>
                      <a:pt x="290" y="565"/>
                    </a:lnTo>
                    <a:lnTo>
                      <a:pt x="290" y="575"/>
                    </a:lnTo>
                    <a:lnTo>
                      <a:pt x="290" y="565"/>
                    </a:lnTo>
                    <a:lnTo>
                      <a:pt x="303" y="565"/>
                    </a:lnTo>
                    <a:lnTo>
                      <a:pt x="303" y="575"/>
                    </a:lnTo>
                    <a:lnTo>
                      <a:pt x="315" y="575"/>
                    </a:lnTo>
                    <a:lnTo>
                      <a:pt x="315" y="585"/>
                    </a:lnTo>
                    <a:lnTo>
                      <a:pt x="328" y="585"/>
                    </a:lnTo>
                    <a:lnTo>
                      <a:pt x="342" y="585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54" y="606"/>
                    </a:lnTo>
                    <a:lnTo>
                      <a:pt x="354" y="615"/>
                    </a:lnTo>
                    <a:lnTo>
                      <a:pt x="366" y="615"/>
                    </a:lnTo>
                    <a:lnTo>
                      <a:pt x="366" y="625"/>
                    </a:lnTo>
                    <a:lnTo>
                      <a:pt x="354" y="625"/>
                    </a:lnTo>
                    <a:lnTo>
                      <a:pt x="354" y="635"/>
                    </a:lnTo>
                    <a:lnTo>
                      <a:pt x="342" y="635"/>
                    </a:lnTo>
                    <a:lnTo>
                      <a:pt x="342" y="625"/>
                    </a:lnTo>
                    <a:lnTo>
                      <a:pt x="328" y="625"/>
                    </a:lnTo>
                    <a:lnTo>
                      <a:pt x="328" y="635"/>
                    </a:lnTo>
                    <a:lnTo>
                      <a:pt x="328" y="646"/>
                    </a:lnTo>
                    <a:lnTo>
                      <a:pt x="315" y="646"/>
                    </a:lnTo>
                    <a:lnTo>
                      <a:pt x="315" y="655"/>
                    </a:lnTo>
                    <a:lnTo>
                      <a:pt x="315" y="665"/>
                    </a:lnTo>
                    <a:lnTo>
                      <a:pt x="303" y="665"/>
                    </a:lnTo>
                    <a:lnTo>
                      <a:pt x="290" y="66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303" y="686"/>
                    </a:lnTo>
                    <a:lnTo>
                      <a:pt x="303" y="695"/>
                    </a:lnTo>
                    <a:lnTo>
                      <a:pt x="303" y="686"/>
                    </a:lnTo>
                    <a:lnTo>
                      <a:pt x="290" y="695"/>
                    </a:lnTo>
                    <a:lnTo>
                      <a:pt x="290" y="686"/>
                    </a:lnTo>
                    <a:lnTo>
                      <a:pt x="278" y="686"/>
                    </a:lnTo>
                    <a:lnTo>
                      <a:pt x="278" y="695"/>
                    </a:lnTo>
                    <a:lnTo>
                      <a:pt x="278" y="686"/>
                    </a:lnTo>
                    <a:lnTo>
                      <a:pt x="265" y="686"/>
                    </a:lnTo>
                    <a:lnTo>
                      <a:pt x="265" y="675"/>
                    </a:lnTo>
                    <a:lnTo>
                      <a:pt x="252" y="675"/>
                    </a:lnTo>
                    <a:lnTo>
                      <a:pt x="241" y="675"/>
                    </a:lnTo>
                    <a:lnTo>
                      <a:pt x="227" y="675"/>
                    </a:lnTo>
                    <a:lnTo>
                      <a:pt x="227" y="686"/>
                    </a:lnTo>
                    <a:lnTo>
                      <a:pt x="227" y="695"/>
                    </a:lnTo>
                    <a:lnTo>
                      <a:pt x="227" y="706"/>
                    </a:lnTo>
                    <a:lnTo>
                      <a:pt x="216" y="706"/>
                    </a:lnTo>
                    <a:lnTo>
                      <a:pt x="227" y="706"/>
                    </a:lnTo>
                    <a:lnTo>
                      <a:pt x="227" y="715"/>
                    </a:lnTo>
                    <a:lnTo>
                      <a:pt x="227" y="726"/>
                    </a:lnTo>
                    <a:lnTo>
                      <a:pt x="227" y="735"/>
                    </a:lnTo>
                    <a:lnTo>
                      <a:pt x="216" y="735"/>
                    </a:lnTo>
                    <a:lnTo>
                      <a:pt x="216" y="726"/>
                    </a:lnTo>
                    <a:lnTo>
                      <a:pt x="216" y="735"/>
                    </a:lnTo>
                    <a:lnTo>
                      <a:pt x="202" y="735"/>
                    </a:lnTo>
                    <a:lnTo>
                      <a:pt x="189" y="735"/>
                    </a:lnTo>
                    <a:lnTo>
                      <a:pt x="177" y="746"/>
                    </a:lnTo>
                    <a:lnTo>
                      <a:pt x="177" y="735"/>
                    </a:lnTo>
                    <a:lnTo>
                      <a:pt x="164" y="735"/>
                    </a:lnTo>
                    <a:lnTo>
                      <a:pt x="164" y="726"/>
                    </a:lnTo>
                    <a:lnTo>
                      <a:pt x="164" y="715"/>
                    </a:lnTo>
                    <a:lnTo>
                      <a:pt x="153" y="715"/>
                    </a:lnTo>
                    <a:lnTo>
                      <a:pt x="164" y="715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53" y="695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40" y="675"/>
                    </a:lnTo>
                    <a:lnTo>
                      <a:pt x="140" y="665"/>
                    </a:lnTo>
                    <a:lnTo>
                      <a:pt x="126" y="665"/>
                    </a:lnTo>
                    <a:lnTo>
                      <a:pt x="126" y="655"/>
                    </a:lnTo>
                    <a:lnTo>
                      <a:pt x="126" y="646"/>
                    </a:lnTo>
                    <a:lnTo>
                      <a:pt x="115" y="646"/>
                    </a:lnTo>
                    <a:lnTo>
                      <a:pt x="115" y="635"/>
                    </a:lnTo>
                    <a:lnTo>
                      <a:pt x="101" y="635"/>
                    </a:lnTo>
                    <a:lnTo>
                      <a:pt x="101" y="625"/>
                    </a:lnTo>
                    <a:lnTo>
                      <a:pt x="88" y="625"/>
                    </a:lnTo>
                    <a:lnTo>
                      <a:pt x="88" y="615"/>
                    </a:lnTo>
                    <a:lnTo>
                      <a:pt x="76" y="615"/>
                    </a:lnTo>
                    <a:lnTo>
                      <a:pt x="76" y="606"/>
                    </a:lnTo>
                    <a:lnTo>
                      <a:pt x="63" y="606"/>
                    </a:lnTo>
                    <a:lnTo>
                      <a:pt x="63" y="594"/>
                    </a:lnTo>
                    <a:lnTo>
                      <a:pt x="63" y="585"/>
                    </a:lnTo>
                    <a:lnTo>
                      <a:pt x="52" y="585"/>
                    </a:lnTo>
                    <a:lnTo>
                      <a:pt x="52" y="575"/>
                    </a:lnTo>
                    <a:lnTo>
                      <a:pt x="39" y="57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3" name="Freeform 5">
                <a:extLst>
                  <a:ext uri="{FF2B5EF4-FFF2-40B4-BE49-F238E27FC236}">
                    <a16:creationId xmlns:a16="http://schemas.microsoft.com/office/drawing/2014/main" id="{B20E0C0D-7184-5C08-3133-248F8831850B}"/>
                  </a:ext>
                </a:extLst>
              </p:cNvPr>
              <p:cNvSpPr/>
              <p:nvPr/>
            </p:nvSpPr>
            <p:spPr bwMode="auto">
              <a:xfrm>
                <a:off x="2177580" y="3270630"/>
                <a:ext cx="522287" cy="727075"/>
              </a:xfrm>
              <a:custGeom>
                <a:avLst/>
                <a:gdLst>
                  <a:gd name="T0" fmla="*/ 4801192 w 450"/>
                  <a:gd name="T1" fmla="*/ 5383517 h 500"/>
                  <a:gd name="T2" fmla="*/ 4801192 w 450"/>
                  <a:gd name="T3" fmla="*/ 5383517 h 500"/>
                  <a:gd name="T4" fmla="*/ 4801192 w 450"/>
                  <a:gd name="T5" fmla="*/ 5383517 h 500"/>
                  <a:gd name="T6" fmla="*/ 6402012 w 450"/>
                  <a:gd name="T7" fmla="*/ 10767035 h 500"/>
                  <a:gd name="T8" fmla="*/ 6402012 w 450"/>
                  <a:gd name="T9" fmla="*/ 12562436 h 500"/>
                  <a:gd name="T10" fmla="*/ 6402012 w 450"/>
                  <a:gd name="T11" fmla="*/ 16150553 h 500"/>
                  <a:gd name="T12" fmla="*/ 6402012 w 450"/>
                  <a:gd name="T13" fmla="*/ 16150553 h 500"/>
                  <a:gd name="T14" fmla="*/ 8001565 w 450"/>
                  <a:gd name="T15" fmla="*/ 17945952 h 500"/>
                  <a:gd name="T16" fmla="*/ 8001565 w 450"/>
                  <a:gd name="T17" fmla="*/ 19740010 h 500"/>
                  <a:gd name="T18" fmla="*/ 8001565 w 450"/>
                  <a:gd name="T19" fmla="*/ 23329473 h 500"/>
                  <a:gd name="T20" fmla="*/ 8001565 w 450"/>
                  <a:gd name="T21" fmla="*/ 23329473 h 500"/>
                  <a:gd name="T22" fmla="*/ 8001565 w 450"/>
                  <a:gd name="T23" fmla="*/ 25123532 h 500"/>
                  <a:gd name="T24" fmla="*/ 8001565 w 450"/>
                  <a:gd name="T25" fmla="*/ 28712989 h 500"/>
                  <a:gd name="T26" fmla="*/ 8001565 w 450"/>
                  <a:gd name="T27" fmla="*/ 28712989 h 500"/>
                  <a:gd name="T28" fmla="*/ 8001565 w 450"/>
                  <a:gd name="T29" fmla="*/ 30508388 h 500"/>
                  <a:gd name="T30" fmla="*/ 8001565 w 450"/>
                  <a:gd name="T31" fmla="*/ 34096505 h 500"/>
                  <a:gd name="T32" fmla="*/ 8001565 w 450"/>
                  <a:gd name="T33" fmla="*/ 37685962 h 500"/>
                  <a:gd name="T34" fmla="*/ 6402012 w 450"/>
                  <a:gd name="T35" fmla="*/ 39480021 h 500"/>
                  <a:gd name="T36" fmla="*/ 6402012 w 450"/>
                  <a:gd name="T37" fmla="*/ 41275419 h 500"/>
                  <a:gd name="T38" fmla="*/ 6402012 w 450"/>
                  <a:gd name="T39" fmla="*/ 43069478 h 500"/>
                  <a:gd name="T40" fmla="*/ 4801192 w 450"/>
                  <a:gd name="T41" fmla="*/ 44864887 h 500"/>
                  <a:gd name="T42" fmla="*/ 4801192 w 450"/>
                  <a:gd name="T43" fmla="*/ 46658946 h 500"/>
                  <a:gd name="T44" fmla="*/ 4801192 w 450"/>
                  <a:gd name="T45" fmla="*/ 48453005 h 500"/>
                  <a:gd name="T46" fmla="*/ 3200373 w 450"/>
                  <a:gd name="T47" fmla="*/ 44864887 h 500"/>
                  <a:gd name="T48" fmla="*/ 3200373 w 450"/>
                  <a:gd name="T49" fmla="*/ 43069478 h 500"/>
                  <a:gd name="T50" fmla="*/ 3200373 w 450"/>
                  <a:gd name="T51" fmla="*/ 41275419 h 500"/>
                  <a:gd name="T52" fmla="*/ 3200373 w 450"/>
                  <a:gd name="T53" fmla="*/ 39480021 h 500"/>
                  <a:gd name="T54" fmla="*/ 3200373 w 450"/>
                  <a:gd name="T55" fmla="*/ 43069478 h 500"/>
                  <a:gd name="T56" fmla="*/ 3200373 w 450"/>
                  <a:gd name="T57" fmla="*/ 44864887 h 500"/>
                  <a:gd name="T58" fmla="*/ 3200373 w 450"/>
                  <a:gd name="T59" fmla="*/ 44864887 h 500"/>
                  <a:gd name="T60" fmla="*/ 3200373 w 450"/>
                  <a:gd name="T61" fmla="*/ 41275419 h 500"/>
                  <a:gd name="T62" fmla="*/ 3200373 w 450"/>
                  <a:gd name="T63" fmla="*/ 39480021 h 500"/>
                  <a:gd name="T64" fmla="*/ 3200373 w 450"/>
                  <a:gd name="T65" fmla="*/ 34096505 h 500"/>
                  <a:gd name="T66" fmla="*/ 3200373 w 450"/>
                  <a:gd name="T67" fmla="*/ 30508388 h 500"/>
                  <a:gd name="T68" fmla="*/ 3200373 w 450"/>
                  <a:gd name="T69" fmla="*/ 28712989 h 500"/>
                  <a:gd name="T70" fmla="*/ 3200373 w 450"/>
                  <a:gd name="T71" fmla="*/ 26918930 h 500"/>
                  <a:gd name="T72" fmla="*/ 3200373 w 450"/>
                  <a:gd name="T73" fmla="*/ 25123532 h 500"/>
                  <a:gd name="T74" fmla="*/ 3200373 w 450"/>
                  <a:gd name="T75" fmla="*/ 23329473 h 500"/>
                  <a:gd name="T76" fmla="*/ 3200373 w 450"/>
                  <a:gd name="T77" fmla="*/ 23329473 h 500"/>
                  <a:gd name="T78" fmla="*/ 3200373 w 450"/>
                  <a:gd name="T79" fmla="*/ 23329473 h 500"/>
                  <a:gd name="T80" fmla="*/ 3200373 w 450"/>
                  <a:gd name="T81" fmla="*/ 23329473 h 500"/>
                  <a:gd name="T82" fmla="*/ 3200373 w 450"/>
                  <a:gd name="T83" fmla="*/ 19740010 h 500"/>
                  <a:gd name="T84" fmla="*/ 3200373 w 450"/>
                  <a:gd name="T85" fmla="*/ 19740010 h 500"/>
                  <a:gd name="T86" fmla="*/ 3200373 w 450"/>
                  <a:gd name="T87" fmla="*/ 17945952 h 500"/>
                  <a:gd name="T88" fmla="*/ 3200373 w 450"/>
                  <a:gd name="T89" fmla="*/ 16150553 h 500"/>
                  <a:gd name="T90" fmla="*/ 3200373 w 450"/>
                  <a:gd name="T91" fmla="*/ 16150553 h 500"/>
                  <a:gd name="T92" fmla="*/ 3200373 w 450"/>
                  <a:gd name="T93" fmla="*/ 12562436 h 500"/>
                  <a:gd name="T94" fmla="*/ 3200373 w 450"/>
                  <a:gd name="T95" fmla="*/ 10767035 h 500"/>
                  <a:gd name="T96" fmla="*/ 3200373 w 450"/>
                  <a:gd name="T97" fmla="*/ 10767035 h 500"/>
                  <a:gd name="T98" fmla="*/ 3200373 w 450"/>
                  <a:gd name="T99" fmla="*/ 5383517 h 500"/>
                  <a:gd name="T100" fmla="*/ 3200373 w 450"/>
                  <a:gd name="T101" fmla="*/ 5383517 h 500"/>
                  <a:gd name="T102" fmla="*/ 3200373 w 450"/>
                  <a:gd name="T103" fmla="*/ 5383517 h 500"/>
                  <a:gd name="T104" fmla="*/ 3200373 w 450"/>
                  <a:gd name="T105" fmla="*/ 0 h 500"/>
                  <a:gd name="T106" fmla="*/ 3200373 w 450"/>
                  <a:gd name="T107" fmla="*/ 0 h 5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0"/>
                  <a:gd name="T163" fmla="*/ 0 h 500"/>
                  <a:gd name="T164" fmla="*/ 450 w 450"/>
                  <a:gd name="T165" fmla="*/ 500 h 5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0" h="500">
                    <a:moveTo>
                      <a:pt x="236" y="0"/>
                    </a:moveTo>
                    <a:lnTo>
                      <a:pt x="236" y="9"/>
                    </a:lnTo>
                    <a:lnTo>
                      <a:pt x="236" y="19"/>
                    </a:lnTo>
                    <a:lnTo>
                      <a:pt x="250" y="19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63" y="40"/>
                    </a:lnTo>
                    <a:lnTo>
                      <a:pt x="275" y="49"/>
                    </a:lnTo>
                    <a:lnTo>
                      <a:pt x="263" y="49"/>
                    </a:lnTo>
                    <a:lnTo>
                      <a:pt x="275" y="49"/>
                    </a:lnTo>
                    <a:lnTo>
                      <a:pt x="275" y="59"/>
                    </a:lnTo>
                    <a:lnTo>
                      <a:pt x="275" y="70"/>
                    </a:lnTo>
                    <a:lnTo>
                      <a:pt x="288" y="70"/>
                    </a:lnTo>
                    <a:lnTo>
                      <a:pt x="288" y="79"/>
                    </a:lnTo>
                    <a:lnTo>
                      <a:pt x="299" y="79"/>
                    </a:lnTo>
                    <a:lnTo>
                      <a:pt x="299" y="90"/>
                    </a:lnTo>
                    <a:lnTo>
                      <a:pt x="313" y="90"/>
                    </a:lnTo>
                    <a:lnTo>
                      <a:pt x="313" y="100"/>
                    </a:lnTo>
                    <a:lnTo>
                      <a:pt x="313" y="110"/>
                    </a:lnTo>
                    <a:lnTo>
                      <a:pt x="326" y="110"/>
                    </a:lnTo>
                    <a:lnTo>
                      <a:pt x="326" y="119"/>
                    </a:lnTo>
                    <a:lnTo>
                      <a:pt x="326" y="129"/>
                    </a:lnTo>
                    <a:lnTo>
                      <a:pt x="337" y="129"/>
                    </a:lnTo>
                    <a:lnTo>
                      <a:pt x="337" y="139"/>
                    </a:lnTo>
                    <a:lnTo>
                      <a:pt x="337" y="150"/>
                    </a:lnTo>
                    <a:lnTo>
                      <a:pt x="337" y="159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75" y="170"/>
                    </a:lnTo>
                    <a:lnTo>
                      <a:pt x="375" y="179"/>
                    </a:lnTo>
                    <a:lnTo>
                      <a:pt x="388" y="179"/>
                    </a:lnTo>
                    <a:lnTo>
                      <a:pt x="388" y="189"/>
                    </a:lnTo>
                    <a:lnTo>
                      <a:pt x="399" y="189"/>
                    </a:lnTo>
                    <a:lnTo>
                      <a:pt x="413" y="189"/>
                    </a:lnTo>
                    <a:lnTo>
                      <a:pt x="413" y="199"/>
                    </a:lnTo>
                    <a:lnTo>
                      <a:pt x="426" y="199"/>
                    </a:lnTo>
                    <a:lnTo>
                      <a:pt x="438" y="199"/>
                    </a:lnTo>
                    <a:lnTo>
                      <a:pt x="438" y="210"/>
                    </a:lnTo>
                    <a:lnTo>
                      <a:pt x="438" y="219"/>
                    </a:lnTo>
                    <a:lnTo>
                      <a:pt x="450" y="219"/>
                    </a:lnTo>
                    <a:lnTo>
                      <a:pt x="438" y="219"/>
                    </a:lnTo>
                    <a:lnTo>
                      <a:pt x="438" y="229"/>
                    </a:lnTo>
                    <a:lnTo>
                      <a:pt x="438" y="239"/>
                    </a:lnTo>
                    <a:lnTo>
                      <a:pt x="426" y="239"/>
                    </a:lnTo>
                    <a:lnTo>
                      <a:pt x="426" y="229"/>
                    </a:lnTo>
                    <a:lnTo>
                      <a:pt x="426" y="219"/>
                    </a:lnTo>
                    <a:lnTo>
                      <a:pt x="413" y="219"/>
                    </a:lnTo>
                    <a:lnTo>
                      <a:pt x="413" y="229"/>
                    </a:lnTo>
                    <a:lnTo>
                      <a:pt x="413" y="239"/>
                    </a:lnTo>
                    <a:lnTo>
                      <a:pt x="399" y="239"/>
                    </a:lnTo>
                    <a:lnTo>
                      <a:pt x="399" y="249"/>
                    </a:lnTo>
                    <a:lnTo>
                      <a:pt x="399" y="259"/>
                    </a:lnTo>
                    <a:lnTo>
                      <a:pt x="388" y="259"/>
                    </a:lnTo>
                    <a:lnTo>
                      <a:pt x="399" y="259"/>
                    </a:lnTo>
                    <a:lnTo>
                      <a:pt x="399" y="270"/>
                    </a:lnTo>
                    <a:lnTo>
                      <a:pt x="388" y="270"/>
                    </a:lnTo>
                    <a:lnTo>
                      <a:pt x="388" y="280"/>
                    </a:lnTo>
                    <a:lnTo>
                      <a:pt x="388" y="289"/>
                    </a:lnTo>
                    <a:lnTo>
                      <a:pt x="375" y="289"/>
                    </a:lnTo>
                    <a:lnTo>
                      <a:pt x="375" y="300"/>
                    </a:lnTo>
                    <a:lnTo>
                      <a:pt x="375" y="310"/>
                    </a:lnTo>
                    <a:lnTo>
                      <a:pt x="388" y="310"/>
                    </a:lnTo>
                    <a:lnTo>
                      <a:pt x="388" y="300"/>
                    </a:lnTo>
                    <a:lnTo>
                      <a:pt x="399" y="30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413" y="330"/>
                    </a:lnTo>
                    <a:lnTo>
                      <a:pt x="413" y="340"/>
                    </a:lnTo>
                    <a:lnTo>
                      <a:pt x="413" y="349"/>
                    </a:lnTo>
                    <a:lnTo>
                      <a:pt x="426" y="349"/>
                    </a:lnTo>
                    <a:lnTo>
                      <a:pt x="426" y="360"/>
                    </a:lnTo>
                    <a:lnTo>
                      <a:pt x="413" y="360"/>
                    </a:lnTo>
                    <a:lnTo>
                      <a:pt x="413" y="370"/>
                    </a:lnTo>
                    <a:lnTo>
                      <a:pt x="413" y="380"/>
                    </a:lnTo>
                    <a:lnTo>
                      <a:pt x="399" y="380"/>
                    </a:lnTo>
                    <a:lnTo>
                      <a:pt x="399" y="389"/>
                    </a:lnTo>
                    <a:lnTo>
                      <a:pt x="399" y="400"/>
                    </a:lnTo>
                    <a:lnTo>
                      <a:pt x="399" y="409"/>
                    </a:lnTo>
                    <a:lnTo>
                      <a:pt x="388" y="409"/>
                    </a:lnTo>
                    <a:lnTo>
                      <a:pt x="375" y="409"/>
                    </a:lnTo>
                    <a:lnTo>
                      <a:pt x="375" y="42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50" y="430"/>
                    </a:lnTo>
                    <a:lnTo>
                      <a:pt x="350" y="440"/>
                    </a:lnTo>
                    <a:lnTo>
                      <a:pt x="337" y="440"/>
                    </a:lnTo>
                    <a:lnTo>
                      <a:pt x="337" y="449"/>
                    </a:lnTo>
                    <a:lnTo>
                      <a:pt x="350" y="449"/>
                    </a:lnTo>
                    <a:lnTo>
                      <a:pt x="337" y="449"/>
                    </a:lnTo>
                    <a:lnTo>
                      <a:pt x="337" y="459"/>
                    </a:lnTo>
                    <a:lnTo>
                      <a:pt x="326" y="459"/>
                    </a:lnTo>
                    <a:lnTo>
                      <a:pt x="313" y="459"/>
                    </a:lnTo>
                    <a:lnTo>
                      <a:pt x="313" y="469"/>
                    </a:lnTo>
                    <a:lnTo>
                      <a:pt x="299" y="469"/>
                    </a:lnTo>
                    <a:lnTo>
                      <a:pt x="299" y="480"/>
                    </a:lnTo>
                    <a:lnTo>
                      <a:pt x="288" y="480"/>
                    </a:lnTo>
                    <a:lnTo>
                      <a:pt x="288" y="490"/>
                    </a:lnTo>
                    <a:lnTo>
                      <a:pt x="299" y="490"/>
                    </a:lnTo>
                    <a:lnTo>
                      <a:pt x="288" y="490"/>
                    </a:lnTo>
                    <a:lnTo>
                      <a:pt x="275" y="490"/>
                    </a:lnTo>
                    <a:lnTo>
                      <a:pt x="275" y="500"/>
                    </a:lnTo>
                    <a:lnTo>
                      <a:pt x="275" y="490"/>
                    </a:lnTo>
                    <a:lnTo>
                      <a:pt x="263" y="490"/>
                    </a:lnTo>
                    <a:lnTo>
                      <a:pt x="263" y="500"/>
                    </a:lnTo>
                    <a:lnTo>
                      <a:pt x="250" y="500"/>
                    </a:lnTo>
                    <a:lnTo>
                      <a:pt x="250" y="490"/>
                    </a:lnTo>
                    <a:lnTo>
                      <a:pt x="250" y="480"/>
                    </a:lnTo>
                    <a:lnTo>
                      <a:pt x="250" y="469"/>
                    </a:lnTo>
                    <a:lnTo>
                      <a:pt x="236" y="469"/>
                    </a:lnTo>
                    <a:lnTo>
                      <a:pt x="236" y="459"/>
                    </a:lnTo>
                    <a:lnTo>
                      <a:pt x="225" y="459"/>
                    </a:lnTo>
                    <a:lnTo>
                      <a:pt x="213" y="459"/>
                    </a:lnTo>
                    <a:lnTo>
                      <a:pt x="213" y="449"/>
                    </a:lnTo>
                    <a:lnTo>
                      <a:pt x="225" y="449"/>
                    </a:lnTo>
                    <a:lnTo>
                      <a:pt x="225" y="44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50" y="430"/>
                    </a:lnTo>
                    <a:lnTo>
                      <a:pt x="250" y="420"/>
                    </a:lnTo>
                    <a:lnTo>
                      <a:pt x="236" y="420"/>
                    </a:lnTo>
                    <a:lnTo>
                      <a:pt x="225" y="420"/>
                    </a:lnTo>
                    <a:lnTo>
                      <a:pt x="213" y="420"/>
                    </a:lnTo>
                    <a:lnTo>
                      <a:pt x="213" y="430"/>
                    </a:lnTo>
                    <a:lnTo>
                      <a:pt x="213" y="440"/>
                    </a:lnTo>
                    <a:lnTo>
                      <a:pt x="201" y="440"/>
                    </a:lnTo>
                    <a:lnTo>
                      <a:pt x="201" y="449"/>
                    </a:lnTo>
                    <a:lnTo>
                      <a:pt x="213" y="449"/>
                    </a:lnTo>
                    <a:lnTo>
                      <a:pt x="213" y="459"/>
                    </a:lnTo>
                    <a:lnTo>
                      <a:pt x="213" y="46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188" y="459"/>
                    </a:lnTo>
                    <a:lnTo>
                      <a:pt x="188" y="469"/>
                    </a:lnTo>
                    <a:lnTo>
                      <a:pt x="174" y="469"/>
                    </a:lnTo>
                    <a:lnTo>
                      <a:pt x="174" y="459"/>
                    </a:lnTo>
                    <a:lnTo>
                      <a:pt x="174" y="449"/>
                    </a:lnTo>
                    <a:lnTo>
                      <a:pt x="163" y="449"/>
                    </a:lnTo>
                    <a:lnTo>
                      <a:pt x="163" y="440"/>
                    </a:lnTo>
                    <a:lnTo>
                      <a:pt x="150" y="440"/>
                    </a:lnTo>
                    <a:lnTo>
                      <a:pt x="150" y="430"/>
                    </a:lnTo>
                    <a:lnTo>
                      <a:pt x="150" y="420"/>
                    </a:lnTo>
                    <a:lnTo>
                      <a:pt x="138" y="420"/>
                    </a:lnTo>
                    <a:lnTo>
                      <a:pt x="138" y="409"/>
                    </a:lnTo>
                    <a:lnTo>
                      <a:pt x="138" y="400"/>
                    </a:lnTo>
                    <a:lnTo>
                      <a:pt x="125" y="400"/>
                    </a:lnTo>
                    <a:lnTo>
                      <a:pt x="125" y="389"/>
                    </a:lnTo>
                    <a:lnTo>
                      <a:pt x="112" y="389"/>
                    </a:lnTo>
                    <a:lnTo>
                      <a:pt x="112" y="380"/>
                    </a:lnTo>
                    <a:lnTo>
                      <a:pt x="112" y="370"/>
                    </a:lnTo>
                    <a:lnTo>
                      <a:pt x="112" y="360"/>
                    </a:lnTo>
                    <a:lnTo>
                      <a:pt x="112" y="349"/>
                    </a:lnTo>
                    <a:lnTo>
                      <a:pt x="100" y="349"/>
                    </a:lnTo>
                    <a:lnTo>
                      <a:pt x="100" y="340"/>
                    </a:lnTo>
                    <a:lnTo>
                      <a:pt x="100" y="330"/>
                    </a:lnTo>
                    <a:lnTo>
                      <a:pt x="100" y="320"/>
                    </a:lnTo>
                    <a:lnTo>
                      <a:pt x="88" y="320"/>
                    </a:lnTo>
                    <a:lnTo>
                      <a:pt x="88" y="31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74" y="289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63" y="270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50" y="22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38" y="229"/>
                    </a:lnTo>
                    <a:lnTo>
                      <a:pt x="38" y="219"/>
                    </a:lnTo>
                    <a:lnTo>
                      <a:pt x="38" y="210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11" y="210"/>
                    </a:lnTo>
                    <a:lnTo>
                      <a:pt x="25" y="210"/>
                    </a:lnTo>
                    <a:lnTo>
                      <a:pt x="25" y="199"/>
                    </a:lnTo>
                    <a:lnTo>
                      <a:pt x="25" y="189"/>
                    </a:lnTo>
                    <a:lnTo>
                      <a:pt x="11" y="189"/>
                    </a:lnTo>
                    <a:lnTo>
                      <a:pt x="11" y="179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11" y="170"/>
                    </a:lnTo>
                    <a:lnTo>
                      <a:pt x="11" y="159"/>
                    </a:lnTo>
                    <a:lnTo>
                      <a:pt x="25" y="159"/>
                    </a:lnTo>
                    <a:lnTo>
                      <a:pt x="25" y="150"/>
                    </a:lnTo>
                    <a:lnTo>
                      <a:pt x="11" y="150"/>
                    </a:lnTo>
                    <a:lnTo>
                      <a:pt x="25" y="150"/>
                    </a:lnTo>
                    <a:lnTo>
                      <a:pt x="25" y="139"/>
                    </a:lnTo>
                    <a:lnTo>
                      <a:pt x="25" y="129"/>
                    </a:lnTo>
                    <a:lnTo>
                      <a:pt x="38" y="129"/>
                    </a:lnTo>
                    <a:lnTo>
                      <a:pt x="50" y="129"/>
                    </a:lnTo>
                    <a:lnTo>
                      <a:pt x="50" y="119"/>
                    </a:lnTo>
                    <a:lnTo>
                      <a:pt x="63" y="119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88" y="119"/>
                    </a:lnTo>
                    <a:lnTo>
                      <a:pt x="88" y="110"/>
                    </a:lnTo>
                    <a:lnTo>
                      <a:pt x="100" y="110"/>
                    </a:lnTo>
                    <a:lnTo>
                      <a:pt x="112" y="100"/>
                    </a:lnTo>
                    <a:lnTo>
                      <a:pt x="100" y="100"/>
                    </a:lnTo>
                    <a:lnTo>
                      <a:pt x="100" y="90"/>
                    </a:lnTo>
                    <a:lnTo>
                      <a:pt x="112" y="90"/>
                    </a:lnTo>
                    <a:lnTo>
                      <a:pt x="112" y="79"/>
                    </a:lnTo>
                    <a:lnTo>
                      <a:pt x="112" y="70"/>
                    </a:lnTo>
                    <a:lnTo>
                      <a:pt x="125" y="70"/>
                    </a:lnTo>
                    <a:lnTo>
                      <a:pt x="125" y="59"/>
                    </a:lnTo>
                    <a:lnTo>
                      <a:pt x="125" y="49"/>
                    </a:lnTo>
                    <a:lnTo>
                      <a:pt x="138" y="40"/>
                    </a:lnTo>
                    <a:lnTo>
                      <a:pt x="150" y="40"/>
                    </a:lnTo>
                    <a:lnTo>
                      <a:pt x="150" y="29"/>
                    </a:lnTo>
                    <a:lnTo>
                      <a:pt x="163" y="29"/>
                    </a:lnTo>
                    <a:lnTo>
                      <a:pt x="163" y="19"/>
                    </a:lnTo>
                    <a:lnTo>
                      <a:pt x="174" y="1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188" y="9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9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25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id="{A334A628-013A-757E-F123-8B8F45CFFE6D}"/>
                  </a:ext>
                </a:extLst>
              </p:cNvPr>
              <p:cNvSpPr/>
              <p:nvPr/>
            </p:nvSpPr>
            <p:spPr bwMode="auto">
              <a:xfrm>
                <a:off x="3457104" y="4643817"/>
                <a:ext cx="468312" cy="455613"/>
              </a:xfrm>
              <a:custGeom>
                <a:avLst/>
                <a:gdLst>
                  <a:gd name="T0" fmla="*/ 3201170 w 404"/>
                  <a:gd name="T1" fmla="*/ 5340187 h 314"/>
                  <a:gd name="T2" fmla="*/ 3201170 w 404"/>
                  <a:gd name="T3" fmla="*/ 5340187 h 314"/>
                  <a:gd name="T4" fmla="*/ 3201170 w 404"/>
                  <a:gd name="T5" fmla="*/ 5340187 h 314"/>
                  <a:gd name="T6" fmla="*/ 3201170 w 404"/>
                  <a:gd name="T7" fmla="*/ 5340187 h 314"/>
                  <a:gd name="T8" fmla="*/ 3201170 w 404"/>
                  <a:gd name="T9" fmla="*/ 5340187 h 314"/>
                  <a:gd name="T10" fmla="*/ 3201170 w 404"/>
                  <a:gd name="T11" fmla="*/ 5340187 h 314"/>
                  <a:gd name="T12" fmla="*/ 3201170 w 404"/>
                  <a:gd name="T13" fmla="*/ 5340187 h 314"/>
                  <a:gd name="T14" fmla="*/ 4801755 w 404"/>
                  <a:gd name="T15" fmla="*/ 5340187 h 314"/>
                  <a:gd name="T16" fmla="*/ 4801755 w 404"/>
                  <a:gd name="T17" fmla="*/ 5340187 h 314"/>
                  <a:gd name="T18" fmla="*/ 6401076 w 404"/>
                  <a:gd name="T19" fmla="*/ 7119361 h 314"/>
                  <a:gd name="T20" fmla="*/ 6401076 w 404"/>
                  <a:gd name="T21" fmla="*/ 8899868 h 314"/>
                  <a:gd name="T22" fmla="*/ 6401076 w 404"/>
                  <a:gd name="T23" fmla="*/ 10680375 h 314"/>
                  <a:gd name="T24" fmla="*/ 8001660 w 404"/>
                  <a:gd name="T25" fmla="*/ 10680375 h 314"/>
                  <a:gd name="T26" fmla="*/ 8001660 w 404"/>
                  <a:gd name="T27" fmla="*/ 14240057 h 314"/>
                  <a:gd name="T28" fmla="*/ 8001660 w 404"/>
                  <a:gd name="T29" fmla="*/ 16019229 h 314"/>
                  <a:gd name="T30" fmla="*/ 8001660 w 404"/>
                  <a:gd name="T31" fmla="*/ 17799736 h 314"/>
                  <a:gd name="T32" fmla="*/ 6401076 w 404"/>
                  <a:gd name="T33" fmla="*/ 17799736 h 314"/>
                  <a:gd name="T34" fmla="*/ 6401076 w 404"/>
                  <a:gd name="T35" fmla="*/ 19580243 h 314"/>
                  <a:gd name="T36" fmla="*/ 6401076 w 404"/>
                  <a:gd name="T37" fmla="*/ 19580243 h 314"/>
                  <a:gd name="T38" fmla="*/ 6401076 w 404"/>
                  <a:gd name="T39" fmla="*/ 21359415 h 314"/>
                  <a:gd name="T40" fmla="*/ 6401076 w 404"/>
                  <a:gd name="T41" fmla="*/ 23139927 h 314"/>
                  <a:gd name="T42" fmla="*/ 6401076 w 404"/>
                  <a:gd name="T43" fmla="*/ 23139927 h 314"/>
                  <a:gd name="T44" fmla="*/ 4801755 w 404"/>
                  <a:gd name="T45" fmla="*/ 24919099 h 314"/>
                  <a:gd name="T46" fmla="*/ 4801755 w 404"/>
                  <a:gd name="T47" fmla="*/ 24919099 h 314"/>
                  <a:gd name="T48" fmla="*/ 4801755 w 404"/>
                  <a:gd name="T49" fmla="*/ 23139927 h 314"/>
                  <a:gd name="T50" fmla="*/ 3201170 w 404"/>
                  <a:gd name="T51" fmla="*/ 23139927 h 314"/>
                  <a:gd name="T52" fmla="*/ 3201170 w 404"/>
                  <a:gd name="T53" fmla="*/ 26699606 h 314"/>
                  <a:gd name="T54" fmla="*/ 3201170 w 404"/>
                  <a:gd name="T55" fmla="*/ 24919099 h 314"/>
                  <a:gd name="T56" fmla="*/ 3201170 w 404"/>
                  <a:gd name="T57" fmla="*/ 23139927 h 314"/>
                  <a:gd name="T58" fmla="*/ 3201170 w 404"/>
                  <a:gd name="T59" fmla="*/ 23139927 h 314"/>
                  <a:gd name="T60" fmla="*/ 3201170 w 404"/>
                  <a:gd name="T61" fmla="*/ 24919099 h 314"/>
                  <a:gd name="T62" fmla="*/ 3201170 w 404"/>
                  <a:gd name="T63" fmla="*/ 26699606 h 314"/>
                  <a:gd name="T64" fmla="*/ 3201170 w 404"/>
                  <a:gd name="T65" fmla="*/ 24919099 h 314"/>
                  <a:gd name="T66" fmla="*/ 3201170 w 404"/>
                  <a:gd name="T67" fmla="*/ 26699606 h 314"/>
                  <a:gd name="T68" fmla="*/ 3201170 w 404"/>
                  <a:gd name="T69" fmla="*/ 26699606 h 314"/>
                  <a:gd name="T70" fmla="*/ 3201170 w 404"/>
                  <a:gd name="T71" fmla="*/ 24919099 h 314"/>
                  <a:gd name="T72" fmla="*/ 3201170 w 404"/>
                  <a:gd name="T73" fmla="*/ 23139927 h 314"/>
                  <a:gd name="T74" fmla="*/ 3201170 w 404"/>
                  <a:gd name="T75" fmla="*/ 23139927 h 314"/>
                  <a:gd name="T76" fmla="*/ 3201170 w 404"/>
                  <a:gd name="T77" fmla="*/ 19580243 h 314"/>
                  <a:gd name="T78" fmla="*/ 3201170 w 404"/>
                  <a:gd name="T79" fmla="*/ 17799736 h 314"/>
                  <a:gd name="T80" fmla="*/ 3201170 w 404"/>
                  <a:gd name="T81" fmla="*/ 17799736 h 314"/>
                  <a:gd name="T82" fmla="*/ 3201170 w 404"/>
                  <a:gd name="T83" fmla="*/ 16019229 h 314"/>
                  <a:gd name="T84" fmla="*/ 3201170 w 404"/>
                  <a:gd name="T85" fmla="*/ 14240057 h 314"/>
                  <a:gd name="T86" fmla="*/ 3201170 w 404"/>
                  <a:gd name="T87" fmla="*/ 12459550 h 314"/>
                  <a:gd name="T88" fmla="*/ 3201170 w 404"/>
                  <a:gd name="T89" fmla="*/ 12459550 h 314"/>
                  <a:gd name="T90" fmla="*/ 3201170 w 404"/>
                  <a:gd name="T91" fmla="*/ 10680375 h 314"/>
                  <a:gd name="T92" fmla="*/ 3201170 w 404"/>
                  <a:gd name="T93" fmla="*/ 7119361 h 314"/>
                  <a:gd name="T94" fmla="*/ 3201170 w 404"/>
                  <a:gd name="T95" fmla="*/ 7119361 h 314"/>
                  <a:gd name="T96" fmla="*/ 3201170 w 404"/>
                  <a:gd name="T97" fmla="*/ 7119361 h 314"/>
                  <a:gd name="T98" fmla="*/ 3201170 w 404"/>
                  <a:gd name="T99" fmla="*/ 5340187 h 314"/>
                  <a:gd name="T100" fmla="*/ 0 w 404"/>
                  <a:gd name="T101" fmla="*/ 5340187 h 314"/>
                  <a:gd name="T102" fmla="*/ 3201170 w 404"/>
                  <a:gd name="T103" fmla="*/ 5340187 h 314"/>
                  <a:gd name="T104" fmla="*/ 0 w 404"/>
                  <a:gd name="T105" fmla="*/ 5340187 h 314"/>
                  <a:gd name="T106" fmla="*/ 3201170 w 404"/>
                  <a:gd name="T107" fmla="*/ 5340187 h 314"/>
                  <a:gd name="T108" fmla="*/ 3201170 w 404"/>
                  <a:gd name="T109" fmla="*/ 0 h 314"/>
                  <a:gd name="T110" fmla="*/ 3201170 w 404"/>
                  <a:gd name="T111" fmla="*/ 5340187 h 314"/>
                  <a:gd name="T112" fmla="*/ 3201170 w 404"/>
                  <a:gd name="T113" fmla="*/ 5340187 h 314"/>
                  <a:gd name="T114" fmla="*/ 3201170 w 404"/>
                  <a:gd name="T115" fmla="*/ 5340187 h 3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4"/>
                  <a:gd name="T175" fmla="*/ 0 h 314"/>
                  <a:gd name="T176" fmla="*/ 404 w 404"/>
                  <a:gd name="T177" fmla="*/ 314 h 3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4" h="314">
                    <a:moveTo>
                      <a:pt x="76" y="40"/>
                    </a:moveTo>
                    <a:lnTo>
                      <a:pt x="76" y="51"/>
                    </a:lnTo>
                    <a:lnTo>
                      <a:pt x="89" y="51"/>
                    </a:lnTo>
                    <a:lnTo>
                      <a:pt x="101" y="51"/>
                    </a:lnTo>
                    <a:lnTo>
                      <a:pt x="114" y="51"/>
                    </a:lnTo>
                    <a:lnTo>
                      <a:pt x="127" y="51"/>
                    </a:lnTo>
                    <a:lnTo>
                      <a:pt x="127" y="61"/>
                    </a:lnTo>
                    <a:lnTo>
                      <a:pt x="139" y="61"/>
                    </a:lnTo>
                    <a:lnTo>
                      <a:pt x="139" y="51"/>
                    </a:lnTo>
                    <a:lnTo>
                      <a:pt x="152" y="51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51"/>
                    </a:lnTo>
                    <a:lnTo>
                      <a:pt x="190" y="40"/>
                    </a:lnTo>
                    <a:lnTo>
                      <a:pt x="202" y="40"/>
                    </a:lnTo>
                    <a:lnTo>
                      <a:pt x="215" y="40"/>
                    </a:lnTo>
                    <a:lnTo>
                      <a:pt x="215" y="51"/>
                    </a:lnTo>
                    <a:lnTo>
                      <a:pt x="227" y="5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5" y="61"/>
                    </a:lnTo>
                    <a:lnTo>
                      <a:pt x="265" y="72"/>
                    </a:lnTo>
                    <a:lnTo>
                      <a:pt x="279" y="72"/>
                    </a:lnTo>
                    <a:lnTo>
                      <a:pt x="290" y="72"/>
                    </a:lnTo>
                    <a:lnTo>
                      <a:pt x="303" y="81"/>
                    </a:lnTo>
                    <a:lnTo>
                      <a:pt x="316" y="81"/>
                    </a:lnTo>
                    <a:lnTo>
                      <a:pt x="328" y="81"/>
                    </a:lnTo>
                    <a:lnTo>
                      <a:pt x="328" y="91"/>
                    </a:lnTo>
                    <a:lnTo>
                      <a:pt x="328" y="101"/>
                    </a:lnTo>
                    <a:lnTo>
                      <a:pt x="341" y="101"/>
                    </a:lnTo>
                    <a:lnTo>
                      <a:pt x="355" y="101"/>
                    </a:lnTo>
                    <a:lnTo>
                      <a:pt x="366" y="101"/>
                    </a:lnTo>
                    <a:lnTo>
                      <a:pt x="366" y="112"/>
                    </a:lnTo>
                    <a:lnTo>
                      <a:pt x="380" y="112"/>
                    </a:lnTo>
                    <a:lnTo>
                      <a:pt x="380" y="121"/>
                    </a:lnTo>
                    <a:lnTo>
                      <a:pt x="391" y="121"/>
                    </a:lnTo>
                    <a:lnTo>
                      <a:pt x="391" y="132"/>
                    </a:lnTo>
                    <a:lnTo>
                      <a:pt x="391" y="142"/>
                    </a:lnTo>
                    <a:lnTo>
                      <a:pt x="404" y="142"/>
                    </a:lnTo>
                    <a:lnTo>
                      <a:pt x="404" y="152"/>
                    </a:lnTo>
                    <a:lnTo>
                      <a:pt x="404" y="162"/>
                    </a:lnTo>
                    <a:lnTo>
                      <a:pt x="404" y="173"/>
                    </a:lnTo>
                    <a:lnTo>
                      <a:pt x="404" y="182"/>
                    </a:lnTo>
                    <a:lnTo>
                      <a:pt x="391" y="193"/>
                    </a:lnTo>
                    <a:lnTo>
                      <a:pt x="391" y="203"/>
                    </a:lnTo>
                    <a:lnTo>
                      <a:pt x="380" y="203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66" y="224"/>
                    </a:lnTo>
                    <a:lnTo>
                      <a:pt x="355" y="224"/>
                    </a:lnTo>
                    <a:lnTo>
                      <a:pt x="355" y="233"/>
                    </a:lnTo>
                    <a:lnTo>
                      <a:pt x="341" y="233"/>
                    </a:lnTo>
                    <a:lnTo>
                      <a:pt x="341" y="244"/>
                    </a:lnTo>
                    <a:lnTo>
                      <a:pt x="341" y="233"/>
                    </a:lnTo>
                    <a:lnTo>
                      <a:pt x="328" y="244"/>
                    </a:lnTo>
                    <a:lnTo>
                      <a:pt x="316" y="244"/>
                    </a:lnTo>
                    <a:lnTo>
                      <a:pt x="316" y="254"/>
                    </a:lnTo>
                    <a:lnTo>
                      <a:pt x="303" y="254"/>
                    </a:lnTo>
                    <a:lnTo>
                      <a:pt x="303" y="265"/>
                    </a:lnTo>
                    <a:lnTo>
                      <a:pt x="303" y="274"/>
                    </a:lnTo>
                    <a:lnTo>
                      <a:pt x="316" y="274"/>
                    </a:lnTo>
                    <a:lnTo>
                      <a:pt x="303" y="274"/>
                    </a:lnTo>
                    <a:lnTo>
                      <a:pt x="303" y="285"/>
                    </a:lnTo>
                    <a:lnTo>
                      <a:pt x="290" y="285"/>
                    </a:lnTo>
                    <a:lnTo>
                      <a:pt x="279" y="285"/>
                    </a:lnTo>
                    <a:lnTo>
                      <a:pt x="279" y="294"/>
                    </a:lnTo>
                    <a:lnTo>
                      <a:pt x="279" y="285"/>
                    </a:lnTo>
                    <a:lnTo>
                      <a:pt x="265" y="285"/>
                    </a:lnTo>
                    <a:lnTo>
                      <a:pt x="254" y="285"/>
                    </a:lnTo>
                    <a:lnTo>
                      <a:pt x="254" y="274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27" y="285"/>
                    </a:lnTo>
                    <a:lnTo>
                      <a:pt x="227" y="294"/>
                    </a:lnTo>
                    <a:lnTo>
                      <a:pt x="215" y="294"/>
                    </a:lnTo>
                    <a:lnTo>
                      <a:pt x="215" y="285"/>
                    </a:lnTo>
                    <a:lnTo>
                      <a:pt x="202" y="285"/>
                    </a:lnTo>
                    <a:lnTo>
                      <a:pt x="190" y="285"/>
                    </a:lnTo>
                    <a:lnTo>
                      <a:pt x="190" y="274"/>
                    </a:lnTo>
                    <a:lnTo>
                      <a:pt x="177" y="274"/>
                    </a:lnTo>
                    <a:lnTo>
                      <a:pt x="177" y="285"/>
                    </a:lnTo>
                    <a:lnTo>
                      <a:pt x="164" y="285"/>
                    </a:lnTo>
                    <a:lnTo>
                      <a:pt x="164" y="274"/>
                    </a:lnTo>
                    <a:lnTo>
                      <a:pt x="164" y="285"/>
                    </a:lnTo>
                    <a:lnTo>
                      <a:pt x="152" y="285"/>
                    </a:lnTo>
                    <a:lnTo>
                      <a:pt x="139" y="285"/>
                    </a:lnTo>
                    <a:lnTo>
                      <a:pt x="127" y="294"/>
                    </a:lnTo>
                    <a:lnTo>
                      <a:pt x="127" y="285"/>
                    </a:lnTo>
                    <a:lnTo>
                      <a:pt x="127" y="294"/>
                    </a:lnTo>
                    <a:lnTo>
                      <a:pt x="114" y="294"/>
                    </a:lnTo>
                    <a:lnTo>
                      <a:pt x="114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5"/>
                    </a:lnTo>
                    <a:lnTo>
                      <a:pt x="89" y="305"/>
                    </a:lnTo>
                    <a:lnTo>
                      <a:pt x="89" y="314"/>
                    </a:lnTo>
                    <a:lnTo>
                      <a:pt x="76" y="314"/>
                    </a:lnTo>
                    <a:lnTo>
                      <a:pt x="76" y="305"/>
                    </a:lnTo>
                    <a:lnTo>
                      <a:pt x="65" y="305"/>
                    </a:lnTo>
                    <a:lnTo>
                      <a:pt x="65" y="294"/>
                    </a:lnTo>
                    <a:lnTo>
                      <a:pt x="65" y="285"/>
                    </a:lnTo>
                    <a:lnTo>
                      <a:pt x="76" y="285"/>
                    </a:lnTo>
                    <a:lnTo>
                      <a:pt x="76" y="274"/>
                    </a:lnTo>
                    <a:lnTo>
                      <a:pt x="65" y="265"/>
                    </a:lnTo>
                    <a:lnTo>
                      <a:pt x="76" y="265"/>
                    </a:lnTo>
                    <a:lnTo>
                      <a:pt x="76" y="25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65" y="233"/>
                    </a:lnTo>
                    <a:lnTo>
                      <a:pt x="51" y="233"/>
                    </a:lnTo>
                    <a:lnTo>
                      <a:pt x="65" y="233"/>
                    </a:lnTo>
                    <a:lnTo>
                      <a:pt x="65" y="224"/>
                    </a:lnTo>
                    <a:lnTo>
                      <a:pt x="65" y="214"/>
                    </a:lnTo>
                    <a:lnTo>
                      <a:pt x="76" y="214"/>
                    </a:lnTo>
                    <a:lnTo>
                      <a:pt x="76" y="203"/>
                    </a:lnTo>
                    <a:lnTo>
                      <a:pt x="65" y="203"/>
                    </a:lnTo>
                    <a:lnTo>
                      <a:pt x="65" y="193"/>
                    </a:lnTo>
                    <a:lnTo>
                      <a:pt x="65" y="182"/>
                    </a:lnTo>
                    <a:lnTo>
                      <a:pt x="51" y="182"/>
                    </a:lnTo>
                    <a:lnTo>
                      <a:pt x="51" y="173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38" y="152"/>
                    </a:lnTo>
                    <a:lnTo>
                      <a:pt x="38" y="14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26" y="121"/>
                    </a:lnTo>
                    <a:lnTo>
                      <a:pt x="26" y="112"/>
                    </a:lnTo>
                    <a:lnTo>
                      <a:pt x="38" y="112"/>
                    </a:lnTo>
                    <a:lnTo>
                      <a:pt x="38" y="10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0" y="81"/>
                    </a:lnTo>
                    <a:lnTo>
                      <a:pt x="13" y="81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6" y="20"/>
                    </a:lnTo>
                    <a:lnTo>
                      <a:pt x="38" y="20"/>
                    </a:lnTo>
                    <a:lnTo>
                      <a:pt x="51" y="20"/>
                    </a:lnTo>
                    <a:lnTo>
                      <a:pt x="51" y="31"/>
                    </a:lnTo>
                    <a:lnTo>
                      <a:pt x="65" y="31"/>
                    </a:lnTo>
                    <a:lnTo>
                      <a:pt x="65" y="40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id="{E4599B4F-2AF1-07FA-4799-91935C1A912C}"/>
                  </a:ext>
                </a:extLst>
              </p:cNvPr>
              <p:cNvSpPr/>
              <p:nvPr/>
            </p:nvSpPr>
            <p:spPr bwMode="auto">
              <a:xfrm>
                <a:off x="3136430" y="5042280"/>
                <a:ext cx="1106487" cy="720725"/>
              </a:xfrm>
              <a:custGeom>
                <a:avLst/>
                <a:gdLst>
                  <a:gd name="T0" fmla="*/ 12668899 w 956"/>
                  <a:gd name="T1" fmla="*/ 5390374 h 495"/>
                  <a:gd name="T2" fmla="*/ 12668899 w 956"/>
                  <a:gd name="T3" fmla="*/ 5390374 h 495"/>
                  <a:gd name="T4" fmla="*/ 12668899 w 956"/>
                  <a:gd name="T5" fmla="*/ 5390374 h 495"/>
                  <a:gd name="T6" fmla="*/ 12668899 w 956"/>
                  <a:gd name="T7" fmla="*/ 5390374 h 495"/>
                  <a:gd name="T8" fmla="*/ 12668899 w 956"/>
                  <a:gd name="T9" fmla="*/ 7188060 h 495"/>
                  <a:gd name="T10" fmla="*/ 12668899 w 956"/>
                  <a:gd name="T11" fmla="*/ 8984404 h 495"/>
                  <a:gd name="T12" fmla="*/ 14252354 w 956"/>
                  <a:gd name="T13" fmla="*/ 8984404 h 495"/>
                  <a:gd name="T14" fmla="*/ 15835808 w 956"/>
                  <a:gd name="T15" fmla="*/ 7188060 h 495"/>
                  <a:gd name="T16" fmla="*/ 15835808 w 956"/>
                  <a:gd name="T17" fmla="*/ 8984404 h 495"/>
                  <a:gd name="T18" fmla="*/ 15835808 w 956"/>
                  <a:gd name="T19" fmla="*/ 10782088 h 495"/>
                  <a:gd name="T20" fmla="*/ 15835808 w 956"/>
                  <a:gd name="T21" fmla="*/ 16172463 h 495"/>
                  <a:gd name="T22" fmla="*/ 15835808 w 956"/>
                  <a:gd name="T23" fmla="*/ 16172463 h 495"/>
                  <a:gd name="T24" fmla="*/ 15835808 w 956"/>
                  <a:gd name="T25" fmla="*/ 17970148 h 495"/>
                  <a:gd name="T26" fmla="*/ 15835808 w 956"/>
                  <a:gd name="T27" fmla="*/ 23360526 h 495"/>
                  <a:gd name="T28" fmla="*/ 15835808 w 956"/>
                  <a:gd name="T29" fmla="*/ 26954554 h 495"/>
                  <a:gd name="T30" fmla="*/ 15835808 w 956"/>
                  <a:gd name="T31" fmla="*/ 28752239 h 495"/>
                  <a:gd name="T32" fmla="*/ 15835808 w 956"/>
                  <a:gd name="T33" fmla="*/ 30548583 h 495"/>
                  <a:gd name="T34" fmla="*/ 15835808 w 956"/>
                  <a:gd name="T35" fmla="*/ 34142611 h 495"/>
                  <a:gd name="T36" fmla="*/ 15835808 w 956"/>
                  <a:gd name="T37" fmla="*/ 34142611 h 495"/>
                  <a:gd name="T38" fmla="*/ 15835808 w 956"/>
                  <a:gd name="T39" fmla="*/ 39532984 h 495"/>
                  <a:gd name="T40" fmla="*/ 15835808 w 956"/>
                  <a:gd name="T41" fmla="*/ 43127013 h 495"/>
                  <a:gd name="T42" fmla="*/ 15835808 w 956"/>
                  <a:gd name="T43" fmla="*/ 46721052 h 495"/>
                  <a:gd name="T44" fmla="*/ 12668899 w 956"/>
                  <a:gd name="T45" fmla="*/ 46721052 h 495"/>
                  <a:gd name="T46" fmla="*/ 12668899 w 956"/>
                  <a:gd name="T47" fmla="*/ 44924708 h 495"/>
                  <a:gd name="T48" fmla="*/ 11084186 w 956"/>
                  <a:gd name="T49" fmla="*/ 43127013 h 495"/>
                  <a:gd name="T50" fmla="*/ 9500729 w 956"/>
                  <a:gd name="T51" fmla="*/ 39532984 h 495"/>
                  <a:gd name="T52" fmla="*/ 9500729 w 956"/>
                  <a:gd name="T53" fmla="*/ 37736640 h 495"/>
                  <a:gd name="T54" fmla="*/ 7917275 w 956"/>
                  <a:gd name="T55" fmla="*/ 37736640 h 495"/>
                  <a:gd name="T56" fmla="*/ 7917275 w 956"/>
                  <a:gd name="T57" fmla="*/ 34142611 h 495"/>
                  <a:gd name="T58" fmla="*/ 6333820 w 956"/>
                  <a:gd name="T59" fmla="*/ 32346267 h 495"/>
                  <a:gd name="T60" fmla="*/ 6333820 w 956"/>
                  <a:gd name="T61" fmla="*/ 30548583 h 495"/>
                  <a:gd name="T62" fmla="*/ 4750365 w 956"/>
                  <a:gd name="T63" fmla="*/ 28752239 h 495"/>
                  <a:gd name="T64" fmla="*/ 3166910 w 956"/>
                  <a:gd name="T65" fmla="*/ 26954554 h 495"/>
                  <a:gd name="T66" fmla="*/ 3166910 w 956"/>
                  <a:gd name="T67" fmla="*/ 25158210 h 495"/>
                  <a:gd name="T68" fmla="*/ 3166910 w 956"/>
                  <a:gd name="T69" fmla="*/ 23360526 h 495"/>
                  <a:gd name="T70" fmla="*/ 3166910 w 956"/>
                  <a:gd name="T71" fmla="*/ 21564177 h 495"/>
                  <a:gd name="T72" fmla="*/ 3166910 w 956"/>
                  <a:gd name="T73" fmla="*/ 17970148 h 495"/>
                  <a:gd name="T74" fmla="*/ 3166910 w 956"/>
                  <a:gd name="T75" fmla="*/ 16172463 h 495"/>
                  <a:gd name="T76" fmla="*/ 3166910 w 956"/>
                  <a:gd name="T77" fmla="*/ 14376119 h 495"/>
                  <a:gd name="T78" fmla="*/ 3166910 w 956"/>
                  <a:gd name="T79" fmla="*/ 8984404 h 495"/>
                  <a:gd name="T80" fmla="*/ 3166910 w 956"/>
                  <a:gd name="T81" fmla="*/ 8984404 h 495"/>
                  <a:gd name="T82" fmla="*/ 3166910 w 956"/>
                  <a:gd name="T83" fmla="*/ 12578435 h 495"/>
                  <a:gd name="T84" fmla="*/ 3166910 w 956"/>
                  <a:gd name="T85" fmla="*/ 16172463 h 495"/>
                  <a:gd name="T86" fmla="*/ 3166910 w 956"/>
                  <a:gd name="T87" fmla="*/ 16172463 h 495"/>
                  <a:gd name="T88" fmla="*/ 3166910 w 956"/>
                  <a:gd name="T89" fmla="*/ 17970148 h 495"/>
                  <a:gd name="T90" fmla="*/ 3166910 w 956"/>
                  <a:gd name="T91" fmla="*/ 14376119 h 495"/>
                  <a:gd name="T92" fmla="*/ 4750365 w 956"/>
                  <a:gd name="T93" fmla="*/ 16172463 h 495"/>
                  <a:gd name="T94" fmla="*/ 6333820 w 956"/>
                  <a:gd name="T95" fmla="*/ 14376119 h 495"/>
                  <a:gd name="T96" fmla="*/ 7917275 w 956"/>
                  <a:gd name="T97" fmla="*/ 12578435 h 495"/>
                  <a:gd name="T98" fmla="*/ 7917275 w 956"/>
                  <a:gd name="T99" fmla="*/ 7188060 h 495"/>
                  <a:gd name="T100" fmla="*/ 7917275 w 956"/>
                  <a:gd name="T101" fmla="*/ 5390374 h 495"/>
                  <a:gd name="T102" fmla="*/ 7917275 w 956"/>
                  <a:gd name="T103" fmla="*/ 5390374 h 495"/>
                  <a:gd name="T104" fmla="*/ 9500729 w 956"/>
                  <a:gd name="T105" fmla="*/ 0 h 495"/>
                  <a:gd name="T106" fmla="*/ 9500729 w 956"/>
                  <a:gd name="T107" fmla="*/ 5390374 h 495"/>
                  <a:gd name="T108" fmla="*/ 9500729 w 956"/>
                  <a:gd name="T109" fmla="*/ 5390374 h 4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6"/>
                  <a:gd name="T166" fmla="*/ 0 h 495"/>
                  <a:gd name="T167" fmla="*/ 956 w 956"/>
                  <a:gd name="T168" fmla="*/ 495 h 4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6" h="495">
                    <a:moveTo>
                      <a:pt x="617" y="40"/>
                    </a:moveTo>
                    <a:lnTo>
                      <a:pt x="630" y="40"/>
                    </a:lnTo>
                    <a:lnTo>
                      <a:pt x="630" y="31"/>
                    </a:lnTo>
                    <a:lnTo>
                      <a:pt x="630" y="40"/>
                    </a:lnTo>
                    <a:lnTo>
                      <a:pt x="642" y="31"/>
                    </a:lnTo>
                    <a:lnTo>
                      <a:pt x="655" y="31"/>
                    </a:lnTo>
                    <a:lnTo>
                      <a:pt x="667" y="31"/>
                    </a:lnTo>
                    <a:lnTo>
                      <a:pt x="655" y="31"/>
                    </a:lnTo>
                    <a:lnTo>
                      <a:pt x="655" y="40"/>
                    </a:lnTo>
                    <a:lnTo>
                      <a:pt x="667" y="40"/>
                    </a:lnTo>
                    <a:lnTo>
                      <a:pt x="667" y="51"/>
                    </a:lnTo>
                    <a:lnTo>
                      <a:pt x="679" y="51"/>
                    </a:lnTo>
                    <a:lnTo>
                      <a:pt x="679" y="40"/>
                    </a:lnTo>
                    <a:lnTo>
                      <a:pt x="679" y="31"/>
                    </a:lnTo>
                    <a:lnTo>
                      <a:pt x="679" y="21"/>
                    </a:lnTo>
                    <a:lnTo>
                      <a:pt x="679" y="11"/>
                    </a:lnTo>
                    <a:lnTo>
                      <a:pt x="693" y="11"/>
                    </a:lnTo>
                    <a:lnTo>
                      <a:pt x="693" y="0"/>
                    </a:lnTo>
                    <a:lnTo>
                      <a:pt x="693" y="11"/>
                    </a:lnTo>
                    <a:lnTo>
                      <a:pt x="704" y="1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8" y="31"/>
                    </a:lnTo>
                    <a:lnTo>
                      <a:pt x="718" y="40"/>
                    </a:lnTo>
                    <a:lnTo>
                      <a:pt x="718" y="51"/>
                    </a:lnTo>
                    <a:lnTo>
                      <a:pt x="729" y="51"/>
                    </a:lnTo>
                    <a:lnTo>
                      <a:pt x="743" y="51"/>
                    </a:lnTo>
                    <a:lnTo>
                      <a:pt x="743" y="61"/>
                    </a:lnTo>
                    <a:lnTo>
                      <a:pt x="743" y="71"/>
                    </a:lnTo>
                    <a:lnTo>
                      <a:pt x="729" y="71"/>
                    </a:lnTo>
                    <a:lnTo>
                      <a:pt x="729" y="81"/>
                    </a:lnTo>
                    <a:lnTo>
                      <a:pt x="718" y="81"/>
                    </a:lnTo>
                    <a:lnTo>
                      <a:pt x="729" y="81"/>
                    </a:lnTo>
                    <a:lnTo>
                      <a:pt x="729" y="92"/>
                    </a:lnTo>
                    <a:lnTo>
                      <a:pt x="729" y="81"/>
                    </a:lnTo>
                    <a:lnTo>
                      <a:pt x="743" y="81"/>
                    </a:lnTo>
                    <a:lnTo>
                      <a:pt x="743" y="92"/>
                    </a:lnTo>
                    <a:lnTo>
                      <a:pt x="756" y="92"/>
                    </a:lnTo>
                    <a:lnTo>
                      <a:pt x="768" y="92"/>
                    </a:lnTo>
                    <a:lnTo>
                      <a:pt x="768" y="101"/>
                    </a:lnTo>
                    <a:lnTo>
                      <a:pt x="780" y="101"/>
                    </a:lnTo>
                    <a:lnTo>
                      <a:pt x="780" y="92"/>
                    </a:lnTo>
                    <a:lnTo>
                      <a:pt x="780" y="81"/>
                    </a:lnTo>
                    <a:lnTo>
                      <a:pt x="792" y="81"/>
                    </a:lnTo>
                    <a:lnTo>
                      <a:pt x="792" y="92"/>
                    </a:lnTo>
                    <a:lnTo>
                      <a:pt x="792" y="81"/>
                    </a:lnTo>
                    <a:lnTo>
                      <a:pt x="805" y="81"/>
                    </a:lnTo>
                    <a:lnTo>
                      <a:pt x="805" y="71"/>
                    </a:lnTo>
                    <a:lnTo>
                      <a:pt x="792" y="71"/>
                    </a:lnTo>
                    <a:lnTo>
                      <a:pt x="805" y="71"/>
                    </a:lnTo>
                    <a:lnTo>
                      <a:pt x="819" y="71"/>
                    </a:lnTo>
                    <a:lnTo>
                      <a:pt x="819" y="81"/>
                    </a:lnTo>
                    <a:lnTo>
                      <a:pt x="830" y="81"/>
                    </a:lnTo>
                    <a:lnTo>
                      <a:pt x="830" y="92"/>
                    </a:lnTo>
                    <a:lnTo>
                      <a:pt x="844" y="92"/>
                    </a:lnTo>
                    <a:lnTo>
                      <a:pt x="857" y="92"/>
                    </a:lnTo>
                    <a:lnTo>
                      <a:pt x="857" y="81"/>
                    </a:lnTo>
                    <a:lnTo>
                      <a:pt x="857" y="92"/>
                    </a:lnTo>
                    <a:lnTo>
                      <a:pt x="869" y="92"/>
                    </a:lnTo>
                    <a:lnTo>
                      <a:pt x="869" y="81"/>
                    </a:lnTo>
                    <a:lnTo>
                      <a:pt x="869" y="92"/>
                    </a:lnTo>
                    <a:lnTo>
                      <a:pt x="881" y="92"/>
                    </a:lnTo>
                    <a:lnTo>
                      <a:pt x="881" y="101"/>
                    </a:lnTo>
                    <a:lnTo>
                      <a:pt x="869" y="101"/>
                    </a:lnTo>
                    <a:lnTo>
                      <a:pt x="869" y="111"/>
                    </a:lnTo>
                    <a:lnTo>
                      <a:pt x="881" y="111"/>
                    </a:lnTo>
                    <a:lnTo>
                      <a:pt x="869" y="111"/>
                    </a:lnTo>
                    <a:lnTo>
                      <a:pt x="869" y="121"/>
                    </a:lnTo>
                    <a:lnTo>
                      <a:pt x="881" y="132"/>
                    </a:lnTo>
                    <a:lnTo>
                      <a:pt x="881" y="142"/>
                    </a:lnTo>
                    <a:lnTo>
                      <a:pt x="869" y="142"/>
                    </a:lnTo>
                    <a:lnTo>
                      <a:pt x="869" y="151"/>
                    </a:lnTo>
                    <a:lnTo>
                      <a:pt x="881" y="151"/>
                    </a:lnTo>
                    <a:lnTo>
                      <a:pt x="881" y="163"/>
                    </a:lnTo>
                    <a:lnTo>
                      <a:pt x="893" y="163"/>
                    </a:lnTo>
                    <a:lnTo>
                      <a:pt x="893" y="151"/>
                    </a:lnTo>
                    <a:lnTo>
                      <a:pt x="906" y="151"/>
                    </a:lnTo>
                    <a:lnTo>
                      <a:pt x="906" y="163"/>
                    </a:lnTo>
                    <a:lnTo>
                      <a:pt x="919" y="163"/>
                    </a:lnTo>
                    <a:lnTo>
                      <a:pt x="906" y="163"/>
                    </a:lnTo>
                    <a:lnTo>
                      <a:pt x="906" y="172"/>
                    </a:lnTo>
                    <a:lnTo>
                      <a:pt x="906" y="18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31" y="192"/>
                    </a:lnTo>
                    <a:lnTo>
                      <a:pt x="931" y="203"/>
                    </a:lnTo>
                    <a:lnTo>
                      <a:pt x="931" y="212"/>
                    </a:lnTo>
                    <a:lnTo>
                      <a:pt x="931" y="222"/>
                    </a:lnTo>
                    <a:lnTo>
                      <a:pt x="919" y="222"/>
                    </a:lnTo>
                    <a:lnTo>
                      <a:pt x="931" y="222"/>
                    </a:lnTo>
                    <a:lnTo>
                      <a:pt x="931" y="232"/>
                    </a:lnTo>
                    <a:lnTo>
                      <a:pt x="931" y="243"/>
                    </a:lnTo>
                    <a:lnTo>
                      <a:pt x="944" y="243"/>
                    </a:lnTo>
                    <a:lnTo>
                      <a:pt x="944" y="252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56" y="273"/>
                    </a:lnTo>
                    <a:lnTo>
                      <a:pt x="944" y="273"/>
                    </a:lnTo>
                    <a:lnTo>
                      <a:pt x="931" y="27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44" y="292"/>
                    </a:lnTo>
                    <a:lnTo>
                      <a:pt x="931" y="292"/>
                    </a:lnTo>
                    <a:lnTo>
                      <a:pt x="944" y="292"/>
                    </a:lnTo>
                    <a:lnTo>
                      <a:pt x="944" y="304"/>
                    </a:lnTo>
                    <a:lnTo>
                      <a:pt x="944" y="313"/>
                    </a:lnTo>
                    <a:lnTo>
                      <a:pt x="931" y="313"/>
                    </a:lnTo>
                    <a:lnTo>
                      <a:pt x="919" y="313"/>
                    </a:lnTo>
                    <a:lnTo>
                      <a:pt x="919" y="323"/>
                    </a:lnTo>
                    <a:lnTo>
                      <a:pt x="919" y="313"/>
                    </a:lnTo>
                    <a:lnTo>
                      <a:pt x="906" y="313"/>
                    </a:lnTo>
                    <a:lnTo>
                      <a:pt x="906" y="323"/>
                    </a:lnTo>
                    <a:lnTo>
                      <a:pt x="919" y="323"/>
                    </a:lnTo>
                    <a:lnTo>
                      <a:pt x="919" y="333"/>
                    </a:lnTo>
                    <a:lnTo>
                      <a:pt x="919" y="344"/>
                    </a:lnTo>
                    <a:lnTo>
                      <a:pt x="919" y="354"/>
                    </a:lnTo>
                    <a:lnTo>
                      <a:pt x="906" y="354"/>
                    </a:lnTo>
                    <a:lnTo>
                      <a:pt x="893" y="354"/>
                    </a:lnTo>
                    <a:lnTo>
                      <a:pt x="893" y="344"/>
                    </a:lnTo>
                    <a:lnTo>
                      <a:pt x="881" y="344"/>
                    </a:lnTo>
                    <a:lnTo>
                      <a:pt x="869" y="344"/>
                    </a:lnTo>
                    <a:lnTo>
                      <a:pt x="857" y="344"/>
                    </a:lnTo>
                    <a:lnTo>
                      <a:pt x="857" y="354"/>
                    </a:lnTo>
                    <a:lnTo>
                      <a:pt x="857" y="363"/>
                    </a:lnTo>
                    <a:lnTo>
                      <a:pt x="844" y="363"/>
                    </a:lnTo>
                    <a:lnTo>
                      <a:pt x="844" y="375"/>
                    </a:lnTo>
                    <a:lnTo>
                      <a:pt x="844" y="384"/>
                    </a:lnTo>
                    <a:lnTo>
                      <a:pt x="844" y="394"/>
                    </a:lnTo>
                    <a:lnTo>
                      <a:pt x="830" y="394"/>
                    </a:lnTo>
                    <a:lnTo>
                      <a:pt x="819" y="394"/>
                    </a:lnTo>
                    <a:lnTo>
                      <a:pt x="805" y="394"/>
                    </a:lnTo>
                    <a:lnTo>
                      <a:pt x="805" y="404"/>
                    </a:lnTo>
                    <a:lnTo>
                      <a:pt x="805" y="415"/>
                    </a:lnTo>
                    <a:lnTo>
                      <a:pt x="805" y="424"/>
                    </a:lnTo>
                    <a:lnTo>
                      <a:pt x="805" y="434"/>
                    </a:lnTo>
                    <a:lnTo>
                      <a:pt x="819" y="434"/>
                    </a:lnTo>
                    <a:lnTo>
                      <a:pt x="819" y="444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64"/>
                    </a:lnTo>
                    <a:lnTo>
                      <a:pt x="830" y="475"/>
                    </a:lnTo>
                    <a:lnTo>
                      <a:pt x="819" y="475"/>
                    </a:lnTo>
                    <a:lnTo>
                      <a:pt x="819" y="484"/>
                    </a:lnTo>
                    <a:lnTo>
                      <a:pt x="805" y="484"/>
                    </a:lnTo>
                    <a:lnTo>
                      <a:pt x="805" y="495"/>
                    </a:lnTo>
                    <a:lnTo>
                      <a:pt x="792" y="495"/>
                    </a:lnTo>
                    <a:lnTo>
                      <a:pt x="780" y="495"/>
                    </a:lnTo>
                    <a:lnTo>
                      <a:pt x="768" y="495"/>
                    </a:lnTo>
                    <a:lnTo>
                      <a:pt x="768" y="484"/>
                    </a:lnTo>
                    <a:lnTo>
                      <a:pt x="756" y="484"/>
                    </a:lnTo>
                    <a:lnTo>
                      <a:pt x="743" y="484"/>
                    </a:lnTo>
                    <a:lnTo>
                      <a:pt x="729" y="484"/>
                    </a:lnTo>
                    <a:lnTo>
                      <a:pt x="729" y="475"/>
                    </a:lnTo>
                    <a:lnTo>
                      <a:pt x="718" y="475"/>
                    </a:lnTo>
                    <a:lnTo>
                      <a:pt x="704" y="475"/>
                    </a:lnTo>
                    <a:lnTo>
                      <a:pt x="704" y="464"/>
                    </a:lnTo>
                    <a:lnTo>
                      <a:pt x="693" y="455"/>
                    </a:lnTo>
                    <a:lnTo>
                      <a:pt x="679" y="455"/>
                    </a:lnTo>
                    <a:lnTo>
                      <a:pt x="679" y="444"/>
                    </a:lnTo>
                    <a:lnTo>
                      <a:pt x="667" y="444"/>
                    </a:lnTo>
                    <a:lnTo>
                      <a:pt x="655" y="444"/>
                    </a:lnTo>
                    <a:lnTo>
                      <a:pt x="655" y="43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30" y="424"/>
                    </a:lnTo>
                    <a:lnTo>
                      <a:pt x="617" y="424"/>
                    </a:lnTo>
                    <a:lnTo>
                      <a:pt x="617" y="415"/>
                    </a:lnTo>
                    <a:lnTo>
                      <a:pt x="617" y="404"/>
                    </a:lnTo>
                    <a:lnTo>
                      <a:pt x="603" y="404"/>
                    </a:lnTo>
                    <a:lnTo>
                      <a:pt x="603" y="394"/>
                    </a:lnTo>
                    <a:lnTo>
                      <a:pt x="592" y="394"/>
                    </a:lnTo>
                    <a:lnTo>
                      <a:pt x="592" y="384"/>
                    </a:lnTo>
                    <a:lnTo>
                      <a:pt x="592" y="394"/>
                    </a:lnTo>
                    <a:lnTo>
                      <a:pt x="579" y="394"/>
                    </a:lnTo>
                    <a:lnTo>
                      <a:pt x="579" y="384"/>
                    </a:lnTo>
                    <a:lnTo>
                      <a:pt x="566" y="384"/>
                    </a:lnTo>
                    <a:lnTo>
                      <a:pt x="554" y="384"/>
                    </a:lnTo>
                    <a:lnTo>
                      <a:pt x="541" y="384"/>
                    </a:lnTo>
                    <a:lnTo>
                      <a:pt x="541" y="375"/>
                    </a:lnTo>
                    <a:lnTo>
                      <a:pt x="529" y="375"/>
                    </a:lnTo>
                    <a:lnTo>
                      <a:pt x="516" y="375"/>
                    </a:lnTo>
                    <a:lnTo>
                      <a:pt x="502" y="375"/>
                    </a:lnTo>
                    <a:lnTo>
                      <a:pt x="502" y="363"/>
                    </a:lnTo>
                    <a:lnTo>
                      <a:pt x="491" y="363"/>
                    </a:lnTo>
                    <a:lnTo>
                      <a:pt x="491" y="354"/>
                    </a:lnTo>
                    <a:lnTo>
                      <a:pt x="478" y="354"/>
                    </a:lnTo>
                    <a:lnTo>
                      <a:pt x="466" y="354"/>
                    </a:lnTo>
                    <a:lnTo>
                      <a:pt x="454" y="354"/>
                    </a:lnTo>
                    <a:lnTo>
                      <a:pt x="454" y="344"/>
                    </a:lnTo>
                    <a:lnTo>
                      <a:pt x="440" y="344"/>
                    </a:lnTo>
                    <a:lnTo>
                      <a:pt x="429" y="344"/>
                    </a:lnTo>
                    <a:lnTo>
                      <a:pt x="429" y="333"/>
                    </a:lnTo>
                    <a:lnTo>
                      <a:pt x="415" y="333"/>
                    </a:lnTo>
                    <a:lnTo>
                      <a:pt x="404" y="333"/>
                    </a:lnTo>
                    <a:lnTo>
                      <a:pt x="404" y="323"/>
                    </a:lnTo>
                    <a:lnTo>
                      <a:pt x="404" y="333"/>
                    </a:lnTo>
                    <a:lnTo>
                      <a:pt x="390" y="333"/>
                    </a:lnTo>
                    <a:lnTo>
                      <a:pt x="390" y="323"/>
                    </a:lnTo>
                    <a:lnTo>
                      <a:pt x="390" y="313"/>
                    </a:lnTo>
                    <a:lnTo>
                      <a:pt x="377" y="313"/>
                    </a:lnTo>
                    <a:lnTo>
                      <a:pt x="365" y="313"/>
                    </a:lnTo>
                    <a:lnTo>
                      <a:pt x="365" y="304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28" y="304"/>
                    </a:lnTo>
                    <a:lnTo>
                      <a:pt x="328" y="292"/>
                    </a:lnTo>
                    <a:lnTo>
                      <a:pt x="314" y="292"/>
                    </a:lnTo>
                    <a:lnTo>
                      <a:pt x="303" y="292"/>
                    </a:lnTo>
                    <a:lnTo>
                      <a:pt x="303" y="304"/>
                    </a:lnTo>
                    <a:lnTo>
                      <a:pt x="303" y="292"/>
                    </a:lnTo>
                    <a:lnTo>
                      <a:pt x="289" y="292"/>
                    </a:lnTo>
                    <a:lnTo>
                      <a:pt x="289" y="283"/>
                    </a:lnTo>
                    <a:lnTo>
                      <a:pt x="276" y="283"/>
                    </a:lnTo>
                    <a:lnTo>
                      <a:pt x="264" y="283"/>
                    </a:lnTo>
                    <a:lnTo>
                      <a:pt x="264" y="273"/>
                    </a:lnTo>
                    <a:lnTo>
                      <a:pt x="252" y="273"/>
                    </a:lnTo>
                    <a:lnTo>
                      <a:pt x="252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43"/>
                    </a:lnTo>
                    <a:lnTo>
                      <a:pt x="213" y="243"/>
                    </a:lnTo>
                    <a:lnTo>
                      <a:pt x="202" y="243"/>
                    </a:lnTo>
                    <a:lnTo>
                      <a:pt x="202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51" y="222"/>
                    </a:lnTo>
                    <a:lnTo>
                      <a:pt x="139" y="222"/>
                    </a:lnTo>
                    <a:lnTo>
                      <a:pt x="139" y="212"/>
                    </a:lnTo>
                    <a:lnTo>
                      <a:pt x="139" y="203"/>
                    </a:lnTo>
                    <a:lnTo>
                      <a:pt x="126" y="203"/>
                    </a:lnTo>
                    <a:lnTo>
                      <a:pt x="114" y="203"/>
                    </a:lnTo>
                    <a:lnTo>
                      <a:pt x="114" y="19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2"/>
                    </a:lnTo>
                    <a:lnTo>
                      <a:pt x="76" y="182"/>
                    </a:lnTo>
                    <a:lnTo>
                      <a:pt x="62" y="182"/>
                    </a:lnTo>
                    <a:lnTo>
                      <a:pt x="62" y="172"/>
                    </a:lnTo>
                    <a:lnTo>
                      <a:pt x="50" y="172"/>
                    </a:lnTo>
                    <a:lnTo>
                      <a:pt x="38" y="172"/>
                    </a:lnTo>
                    <a:lnTo>
                      <a:pt x="38" y="163"/>
                    </a:lnTo>
                    <a:lnTo>
                      <a:pt x="25" y="163"/>
                    </a:lnTo>
                    <a:lnTo>
                      <a:pt x="13" y="163"/>
                    </a:lnTo>
                    <a:lnTo>
                      <a:pt x="13" y="151"/>
                    </a:lnTo>
                    <a:lnTo>
                      <a:pt x="0" y="151"/>
                    </a:lnTo>
                    <a:lnTo>
                      <a:pt x="0" y="142"/>
                    </a:lnTo>
                    <a:lnTo>
                      <a:pt x="13" y="142"/>
                    </a:lnTo>
                    <a:lnTo>
                      <a:pt x="13" y="132"/>
                    </a:lnTo>
                    <a:lnTo>
                      <a:pt x="13" y="121"/>
                    </a:lnTo>
                    <a:lnTo>
                      <a:pt x="25" y="12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38" y="101"/>
                    </a:lnTo>
                    <a:lnTo>
                      <a:pt x="38" y="92"/>
                    </a:lnTo>
                    <a:lnTo>
                      <a:pt x="50" y="92"/>
                    </a:lnTo>
                    <a:lnTo>
                      <a:pt x="62" y="92"/>
                    </a:lnTo>
                    <a:lnTo>
                      <a:pt x="62" y="81"/>
                    </a:lnTo>
                    <a:lnTo>
                      <a:pt x="62" y="92"/>
                    </a:lnTo>
                    <a:lnTo>
                      <a:pt x="76" y="92"/>
                    </a:lnTo>
                    <a:lnTo>
                      <a:pt x="87" y="92"/>
                    </a:lnTo>
                    <a:lnTo>
                      <a:pt x="101" y="92"/>
                    </a:lnTo>
                    <a:lnTo>
                      <a:pt x="114" y="92"/>
                    </a:lnTo>
                    <a:lnTo>
                      <a:pt x="126" y="92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51" y="101"/>
                    </a:lnTo>
                    <a:lnTo>
                      <a:pt x="151" y="111"/>
                    </a:lnTo>
                    <a:lnTo>
                      <a:pt x="151" y="121"/>
                    </a:lnTo>
                    <a:lnTo>
                      <a:pt x="139" y="121"/>
                    </a:lnTo>
                    <a:lnTo>
                      <a:pt x="151" y="121"/>
                    </a:lnTo>
                    <a:lnTo>
                      <a:pt x="151" y="132"/>
                    </a:lnTo>
                    <a:lnTo>
                      <a:pt x="163" y="132"/>
                    </a:lnTo>
                    <a:lnTo>
                      <a:pt x="163" y="142"/>
                    </a:lnTo>
                    <a:lnTo>
                      <a:pt x="163" y="151"/>
                    </a:lnTo>
                    <a:lnTo>
                      <a:pt x="177" y="151"/>
                    </a:lnTo>
                    <a:lnTo>
                      <a:pt x="177" y="163"/>
                    </a:lnTo>
                    <a:lnTo>
                      <a:pt x="188" y="163"/>
                    </a:lnTo>
                    <a:lnTo>
                      <a:pt x="202" y="163"/>
                    </a:lnTo>
                    <a:lnTo>
                      <a:pt x="202" y="151"/>
                    </a:lnTo>
                    <a:lnTo>
                      <a:pt x="202" y="142"/>
                    </a:lnTo>
                    <a:lnTo>
                      <a:pt x="213" y="142"/>
                    </a:lnTo>
                    <a:lnTo>
                      <a:pt x="227" y="142"/>
                    </a:lnTo>
                    <a:lnTo>
                      <a:pt x="227" y="151"/>
                    </a:lnTo>
                    <a:lnTo>
                      <a:pt x="227" y="163"/>
                    </a:lnTo>
                    <a:lnTo>
                      <a:pt x="213" y="163"/>
                    </a:lnTo>
                    <a:lnTo>
                      <a:pt x="227" y="163"/>
                    </a:lnTo>
                    <a:lnTo>
                      <a:pt x="227" y="17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27" y="182"/>
                    </a:lnTo>
                    <a:lnTo>
                      <a:pt x="240" y="182"/>
                    </a:lnTo>
                    <a:lnTo>
                      <a:pt x="240" y="172"/>
                    </a:lnTo>
                    <a:lnTo>
                      <a:pt x="240" y="163"/>
                    </a:lnTo>
                    <a:lnTo>
                      <a:pt x="252" y="163"/>
                    </a:lnTo>
                    <a:lnTo>
                      <a:pt x="252" y="151"/>
                    </a:lnTo>
                    <a:lnTo>
                      <a:pt x="264" y="151"/>
                    </a:lnTo>
                    <a:lnTo>
                      <a:pt x="264" y="142"/>
                    </a:lnTo>
                    <a:lnTo>
                      <a:pt x="264" y="132"/>
                    </a:lnTo>
                    <a:lnTo>
                      <a:pt x="276" y="132"/>
                    </a:lnTo>
                    <a:lnTo>
                      <a:pt x="289" y="132"/>
                    </a:lnTo>
                    <a:lnTo>
                      <a:pt x="289" y="142"/>
                    </a:lnTo>
                    <a:lnTo>
                      <a:pt x="303" y="142"/>
                    </a:lnTo>
                    <a:lnTo>
                      <a:pt x="303" y="151"/>
                    </a:lnTo>
                    <a:lnTo>
                      <a:pt x="314" y="151"/>
                    </a:lnTo>
                    <a:lnTo>
                      <a:pt x="314" y="142"/>
                    </a:lnTo>
                    <a:lnTo>
                      <a:pt x="328" y="142"/>
                    </a:lnTo>
                    <a:lnTo>
                      <a:pt x="341" y="142"/>
                    </a:lnTo>
                    <a:lnTo>
                      <a:pt x="353" y="142"/>
                    </a:lnTo>
                    <a:lnTo>
                      <a:pt x="365" y="132"/>
                    </a:lnTo>
                    <a:lnTo>
                      <a:pt x="365" y="142"/>
                    </a:lnTo>
                    <a:lnTo>
                      <a:pt x="377" y="142"/>
                    </a:lnTo>
                    <a:lnTo>
                      <a:pt x="390" y="142"/>
                    </a:lnTo>
                    <a:lnTo>
                      <a:pt x="404" y="142"/>
                    </a:lnTo>
                    <a:lnTo>
                      <a:pt x="404" y="132"/>
                    </a:lnTo>
                    <a:lnTo>
                      <a:pt x="390" y="132"/>
                    </a:lnTo>
                    <a:lnTo>
                      <a:pt x="404" y="132"/>
                    </a:lnTo>
                    <a:lnTo>
                      <a:pt x="404" y="121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1"/>
                    </a:lnTo>
                    <a:lnTo>
                      <a:pt x="440" y="111"/>
                    </a:lnTo>
                    <a:lnTo>
                      <a:pt x="440" y="101"/>
                    </a:lnTo>
                    <a:lnTo>
                      <a:pt x="454" y="101"/>
                    </a:lnTo>
                    <a:lnTo>
                      <a:pt x="454" y="92"/>
                    </a:lnTo>
                    <a:lnTo>
                      <a:pt x="454" y="81"/>
                    </a:lnTo>
                    <a:lnTo>
                      <a:pt x="466" y="81"/>
                    </a:lnTo>
                    <a:lnTo>
                      <a:pt x="466" y="71"/>
                    </a:lnTo>
                    <a:lnTo>
                      <a:pt x="466" y="61"/>
                    </a:lnTo>
                    <a:lnTo>
                      <a:pt x="466" y="51"/>
                    </a:lnTo>
                    <a:lnTo>
                      <a:pt x="454" y="51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66" y="31"/>
                    </a:lnTo>
                    <a:lnTo>
                      <a:pt x="478" y="31"/>
                    </a:lnTo>
                    <a:lnTo>
                      <a:pt x="478" y="21"/>
                    </a:lnTo>
                    <a:lnTo>
                      <a:pt x="478" y="3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502" y="21"/>
                    </a:lnTo>
                    <a:lnTo>
                      <a:pt x="502" y="11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29" y="0"/>
                    </a:lnTo>
                    <a:lnTo>
                      <a:pt x="529" y="11"/>
                    </a:lnTo>
                    <a:lnTo>
                      <a:pt x="541" y="11"/>
                    </a:lnTo>
                    <a:lnTo>
                      <a:pt x="554" y="11"/>
                    </a:lnTo>
                    <a:lnTo>
                      <a:pt x="554" y="21"/>
                    </a:lnTo>
                    <a:lnTo>
                      <a:pt x="554" y="11"/>
                    </a:lnTo>
                    <a:lnTo>
                      <a:pt x="566" y="11"/>
                    </a:lnTo>
                    <a:lnTo>
                      <a:pt x="579" y="11"/>
                    </a:lnTo>
                    <a:lnTo>
                      <a:pt x="592" y="11"/>
                    </a:lnTo>
                    <a:lnTo>
                      <a:pt x="579" y="11"/>
                    </a:lnTo>
                    <a:lnTo>
                      <a:pt x="579" y="21"/>
                    </a:lnTo>
                    <a:lnTo>
                      <a:pt x="579" y="31"/>
                    </a:lnTo>
                    <a:lnTo>
                      <a:pt x="592" y="31"/>
                    </a:lnTo>
                    <a:lnTo>
                      <a:pt x="592" y="40"/>
                    </a:lnTo>
                    <a:lnTo>
                      <a:pt x="603" y="40"/>
                    </a:lnTo>
                    <a:lnTo>
                      <a:pt x="617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6" name="Freeform 8">
                <a:extLst>
                  <a:ext uri="{FF2B5EF4-FFF2-40B4-BE49-F238E27FC236}">
                    <a16:creationId xmlns:a16="http://schemas.microsoft.com/office/drawing/2014/main" id="{E7C1906C-469D-7D8B-7C6A-8896B40B3EE0}"/>
                  </a:ext>
                </a:extLst>
              </p:cNvPr>
              <p:cNvSpPr/>
              <p:nvPr/>
            </p:nvSpPr>
            <p:spPr bwMode="auto">
              <a:xfrm>
                <a:off x="3125316" y="4383466"/>
                <a:ext cx="596900" cy="922338"/>
              </a:xfrm>
              <a:custGeom>
                <a:avLst/>
                <a:gdLst>
                  <a:gd name="T0" fmla="*/ 6312024 w 517"/>
                  <a:gd name="T1" fmla="*/ 12529708 h 635"/>
                  <a:gd name="T2" fmla="*/ 6312024 w 517"/>
                  <a:gd name="T3" fmla="*/ 16110196 h 635"/>
                  <a:gd name="T4" fmla="*/ 6312024 w 517"/>
                  <a:gd name="T5" fmla="*/ 17899771 h 635"/>
                  <a:gd name="T6" fmla="*/ 6312024 w 517"/>
                  <a:gd name="T7" fmla="*/ 19689347 h 635"/>
                  <a:gd name="T8" fmla="*/ 6312024 w 517"/>
                  <a:gd name="T9" fmla="*/ 23269840 h 635"/>
                  <a:gd name="T10" fmla="*/ 6312024 w 517"/>
                  <a:gd name="T11" fmla="*/ 21480260 h 635"/>
                  <a:gd name="T12" fmla="*/ 4734645 w 517"/>
                  <a:gd name="T13" fmla="*/ 17899771 h 635"/>
                  <a:gd name="T14" fmla="*/ 4734645 w 517"/>
                  <a:gd name="T15" fmla="*/ 17899771 h 635"/>
                  <a:gd name="T16" fmla="*/ 4734645 w 517"/>
                  <a:gd name="T17" fmla="*/ 19689347 h 635"/>
                  <a:gd name="T18" fmla="*/ 4734645 w 517"/>
                  <a:gd name="T19" fmla="*/ 23269840 h 635"/>
                  <a:gd name="T20" fmla="*/ 4734645 w 517"/>
                  <a:gd name="T21" fmla="*/ 25059416 h 635"/>
                  <a:gd name="T22" fmla="*/ 4734645 w 517"/>
                  <a:gd name="T23" fmla="*/ 28639904 h 635"/>
                  <a:gd name="T24" fmla="*/ 4734645 w 517"/>
                  <a:gd name="T25" fmla="*/ 28639904 h 635"/>
                  <a:gd name="T26" fmla="*/ 6312024 w 517"/>
                  <a:gd name="T27" fmla="*/ 34009967 h 635"/>
                  <a:gd name="T28" fmla="*/ 6312024 w 517"/>
                  <a:gd name="T29" fmla="*/ 37589118 h 635"/>
                  <a:gd name="T30" fmla="*/ 6312024 w 517"/>
                  <a:gd name="T31" fmla="*/ 41169606 h 635"/>
                  <a:gd name="T32" fmla="*/ 6312024 w 517"/>
                  <a:gd name="T33" fmla="*/ 42959182 h 635"/>
                  <a:gd name="T34" fmla="*/ 6312024 w 517"/>
                  <a:gd name="T35" fmla="*/ 44748768 h 635"/>
                  <a:gd name="T36" fmla="*/ 6312024 w 517"/>
                  <a:gd name="T37" fmla="*/ 42959182 h 635"/>
                  <a:gd name="T38" fmla="*/ 7890657 w 517"/>
                  <a:gd name="T39" fmla="*/ 42959182 h 635"/>
                  <a:gd name="T40" fmla="*/ 7890657 w 517"/>
                  <a:gd name="T41" fmla="*/ 42959182 h 635"/>
                  <a:gd name="T42" fmla="*/ 7890657 w 517"/>
                  <a:gd name="T43" fmla="*/ 42959182 h 635"/>
                  <a:gd name="T44" fmla="*/ 7890657 w 517"/>
                  <a:gd name="T45" fmla="*/ 46539680 h 635"/>
                  <a:gd name="T46" fmla="*/ 7890657 w 517"/>
                  <a:gd name="T47" fmla="*/ 50118831 h 635"/>
                  <a:gd name="T48" fmla="*/ 7890657 w 517"/>
                  <a:gd name="T49" fmla="*/ 51909744 h 635"/>
                  <a:gd name="T50" fmla="*/ 6312024 w 517"/>
                  <a:gd name="T51" fmla="*/ 55488895 h 635"/>
                  <a:gd name="T52" fmla="*/ 6312024 w 517"/>
                  <a:gd name="T53" fmla="*/ 57278470 h 635"/>
                  <a:gd name="T54" fmla="*/ 4734645 w 517"/>
                  <a:gd name="T55" fmla="*/ 57278470 h 635"/>
                  <a:gd name="T56" fmla="*/ 4734645 w 517"/>
                  <a:gd name="T57" fmla="*/ 55488895 h 635"/>
                  <a:gd name="T58" fmla="*/ 3156012 w 517"/>
                  <a:gd name="T59" fmla="*/ 57278470 h 635"/>
                  <a:gd name="T60" fmla="*/ 3156012 w 517"/>
                  <a:gd name="T61" fmla="*/ 57278470 h 635"/>
                  <a:gd name="T62" fmla="*/ 3156012 w 517"/>
                  <a:gd name="T63" fmla="*/ 57278470 h 635"/>
                  <a:gd name="T64" fmla="*/ 3156012 w 517"/>
                  <a:gd name="T65" fmla="*/ 57278470 h 635"/>
                  <a:gd name="T66" fmla="*/ 3156012 w 517"/>
                  <a:gd name="T67" fmla="*/ 53699319 h 635"/>
                  <a:gd name="T68" fmla="*/ 3156012 w 517"/>
                  <a:gd name="T69" fmla="*/ 50118831 h 635"/>
                  <a:gd name="T70" fmla="*/ 3156012 w 517"/>
                  <a:gd name="T71" fmla="*/ 50118831 h 635"/>
                  <a:gd name="T72" fmla="*/ 3156012 w 517"/>
                  <a:gd name="T73" fmla="*/ 46539680 h 635"/>
                  <a:gd name="T74" fmla="*/ 3156012 w 517"/>
                  <a:gd name="T75" fmla="*/ 42959182 h 635"/>
                  <a:gd name="T76" fmla="*/ 3156012 w 517"/>
                  <a:gd name="T77" fmla="*/ 42959182 h 635"/>
                  <a:gd name="T78" fmla="*/ 3156012 w 517"/>
                  <a:gd name="T79" fmla="*/ 42959182 h 635"/>
                  <a:gd name="T80" fmla="*/ 3156012 w 517"/>
                  <a:gd name="T81" fmla="*/ 42959182 h 635"/>
                  <a:gd name="T82" fmla="*/ 0 w 517"/>
                  <a:gd name="T83" fmla="*/ 37589118 h 635"/>
                  <a:gd name="T84" fmla="*/ 0 w 517"/>
                  <a:gd name="T85" fmla="*/ 35799543 h 635"/>
                  <a:gd name="T86" fmla="*/ 3156012 w 517"/>
                  <a:gd name="T87" fmla="*/ 32219055 h 635"/>
                  <a:gd name="T88" fmla="*/ 3156012 w 517"/>
                  <a:gd name="T89" fmla="*/ 28639904 h 635"/>
                  <a:gd name="T90" fmla="*/ 3156012 w 517"/>
                  <a:gd name="T91" fmla="*/ 23269840 h 635"/>
                  <a:gd name="T92" fmla="*/ 3156012 w 517"/>
                  <a:gd name="T93" fmla="*/ 19689347 h 635"/>
                  <a:gd name="T94" fmla="*/ 3156012 w 517"/>
                  <a:gd name="T95" fmla="*/ 19689347 h 635"/>
                  <a:gd name="T96" fmla="*/ 3156012 w 517"/>
                  <a:gd name="T97" fmla="*/ 17899771 h 635"/>
                  <a:gd name="T98" fmla="*/ 3156012 w 517"/>
                  <a:gd name="T99" fmla="*/ 17899771 h 635"/>
                  <a:gd name="T100" fmla="*/ 3156012 w 517"/>
                  <a:gd name="T101" fmla="*/ 16110196 h 635"/>
                  <a:gd name="T102" fmla="*/ 3156012 w 517"/>
                  <a:gd name="T103" fmla="*/ 12529708 h 635"/>
                  <a:gd name="T104" fmla="*/ 3156012 w 517"/>
                  <a:gd name="T105" fmla="*/ 7159642 h 635"/>
                  <a:gd name="T106" fmla="*/ 3156012 w 517"/>
                  <a:gd name="T107" fmla="*/ 5370065 h 635"/>
                  <a:gd name="T108" fmla="*/ 3156012 w 517"/>
                  <a:gd name="T109" fmla="*/ 5370065 h 635"/>
                  <a:gd name="T110" fmla="*/ 3156012 w 517"/>
                  <a:gd name="T111" fmla="*/ 0 h 635"/>
                  <a:gd name="T112" fmla="*/ 3156012 w 517"/>
                  <a:gd name="T113" fmla="*/ 5370065 h 635"/>
                  <a:gd name="T114" fmla="*/ 3156012 w 517"/>
                  <a:gd name="T115" fmla="*/ 5370065 h 635"/>
                  <a:gd name="T116" fmla="*/ 3156012 w 517"/>
                  <a:gd name="T117" fmla="*/ 5370065 h 635"/>
                  <a:gd name="T118" fmla="*/ 4734645 w 517"/>
                  <a:gd name="T119" fmla="*/ 5370065 h 635"/>
                  <a:gd name="T120" fmla="*/ 4734645 w 517"/>
                  <a:gd name="T121" fmla="*/ 7159642 h 635"/>
                  <a:gd name="T122" fmla="*/ 4734645 w 517"/>
                  <a:gd name="T123" fmla="*/ 7159642 h 6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7"/>
                  <a:gd name="T187" fmla="*/ 0 h 635"/>
                  <a:gd name="T188" fmla="*/ 517 w 517"/>
                  <a:gd name="T189" fmla="*/ 635 h 6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7" h="635">
                    <a:moveTo>
                      <a:pt x="328" y="100"/>
                    </a:moveTo>
                    <a:lnTo>
                      <a:pt x="341" y="10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54" y="120"/>
                    </a:lnTo>
                    <a:lnTo>
                      <a:pt x="354" y="129"/>
                    </a:lnTo>
                    <a:lnTo>
                      <a:pt x="366" y="129"/>
                    </a:lnTo>
                    <a:lnTo>
                      <a:pt x="354" y="129"/>
                    </a:lnTo>
                    <a:lnTo>
                      <a:pt x="354" y="141"/>
                    </a:lnTo>
                    <a:lnTo>
                      <a:pt x="366" y="141"/>
                    </a:lnTo>
                    <a:lnTo>
                      <a:pt x="366" y="150"/>
                    </a:lnTo>
                    <a:lnTo>
                      <a:pt x="366" y="160"/>
                    </a:lnTo>
                    <a:lnTo>
                      <a:pt x="379" y="160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91" y="181"/>
                    </a:lnTo>
                    <a:lnTo>
                      <a:pt x="391" y="191"/>
                    </a:lnTo>
                    <a:lnTo>
                      <a:pt x="391" y="200"/>
                    </a:lnTo>
                    <a:lnTo>
                      <a:pt x="404" y="200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17" y="221"/>
                    </a:lnTo>
                    <a:lnTo>
                      <a:pt x="429" y="221"/>
                    </a:lnTo>
                    <a:lnTo>
                      <a:pt x="429" y="231"/>
                    </a:lnTo>
                    <a:lnTo>
                      <a:pt x="429" y="241"/>
                    </a:lnTo>
                    <a:lnTo>
                      <a:pt x="417" y="241"/>
                    </a:lnTo>
                    <a:lnTo>
                      <a:pt x="417" y="231"/>
                    </a:lnTo>
                    <a:lnTo>
                      <a:pt x="404" y="231"/>
                    </a:lnTo>
                    <a:lnTo>
                      <a:pt x="391" y="231"/>
                    </a:lnTo>
                    <a:lnTo>
                      <a:pt x="379" y="231"/>
                    </a:lnTo>
                    <a:lnTo>
                      <a:pt x="366" y="231"/>
                    </a:lnTo>
                    <a:lnTo>
                      <a:pt x="366" y="221"/>
                    </a:lnTo>
                    <a:lnTo>
                      <a:pt x="354" y="221"/>
                    </a:lnTo>
                    <a:lnTo>
                      <a:pt x="354" y="212"/>
                    </a:lnTo>
                    <a:lnTo>
                      <a:pt x="341" y="212"/>
                    </a:lnTo>
                    <a:lnTo>
                      <a:pt x="341" y="200"/>
                    </a:lnTo>
                    <a:lnTo>
                      <a:pt x="328" y="200"/>
                    </a:lnTo>
                    <a:lnTo>
                      <a:pt x="316" y="200"/>
                    </a:lnTo>
                    <a:lnTo>
                      <a:pt x="316" y="191"/>
                    </a:lnTo>
                    <a:lnTo>
                      <a:pt x="316" y="181"/>
                    </a:lnTo>
                    <a:lnTo>
                      <a:pt x="303" y="18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290" y="200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290" y="221"/>
                    </a:lnTo>
                    <a:lnTo>
                      <a:pt x="290" y="231"/>
                    </a:lnTo>
                    <a:lnTo>
                      <a:pt x="290" y="241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303" y="261"/>
                    </a:lnTo>
                    <a:lnTo>
                      <a:pt x="290" y="261"/>
                    </a:lnTo>
                    <a:lnTo>
                      <a:pt x="303" y="261"/>
                    </a:lnTo>
                    <a:lnTo>
                      <a:pt x="303" y="27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28" y="281"/>
                    </a:lnTo>
                    <a:lnTo>
                      <a:pt x="328" y="292"/>
                    </a:lnTo>
                    <a:lnTo>
                      <a:pt x="316" y="292"/>
                    </a:lnTo>
                    <a:lnTo>
                      <a:pt x="316" y="301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28" y="321"/>
                    </a:lnTo>
                    <a:lnTo>
                      <a:pt x="328" y="332"/>
                    </a:lnTo>
                    <a:lnTo>
                      <a:pt x="341" y="332"/>
                    </a:lnTo>
                    <a:lnTo>
                      <a:pt x="341" y="341"/>
                    </a:lnTo>
                    <a:lnTo>
                      <a:pt x="341" y="352"/>
                    </a:lnTo>
                    <a:lnTo>
                      <a:pt x="341" y="361"/>
                    </a:lnTo>
                    <a:lnTo>
                      <a:pt x="354" y="361"/>
                    </a:lnTo>
                    <a:lnTo>
                      <a:pt x="354" y="372"/>
                    </a:lnTo>
                    <a:lnTo>
                      <a:pt x="354" y="383"/>
                    </a:lnTo>
                    <a:lnTo>
                      <a:pt x="366" y="383"/>
                    </a:lnTo>
                    <a:lnTo>
                      <a:pt x="366" y="392"/>
                    </a:lnTo>
                    <a:lnTo>
                      <a:pt x="354" y="392"/>
                    </a:lnTo>
                    <a:lnTo>
                      <a:pt x="354" y="403"/>
                    </a:lnTo>
                    <a:lnTo>
                      <a:pt x="354" y="412"/>
                    </a:lnTo>
                    <a:lnTo>
                      <a:pt x="341" y="412"/>
                    </a:lnTo>
                    <a:lnTo>
                      <a:pt x="354" y="412"/>
                    </a:lnTo>
                    <a:lnTo>
                      <a:pt x="354" y="423"/>
                    </a:lnTo>
                    <a:lnTo>
                      <a:pt x="354" y="432"/>
                    </a:lnTo>
                    <a:lnTo>
                      <a:pt x="366" y="432"/>
                    </a:lnTo>
                    <a:lnTo>
                      <a:pt x="366" y="443"/>
                    </a:lnTo>
                    <a:lnTo>
                      <a:pt x="354" y="443"/>
                    </a:lnTo>
                    <a:lnTo>
                      <a:pt x="366" y="453"/>
                    </a:lnTo>
                    <a:lnTo>
                      <a:pt x="366" y="463"/>
                    </a:lnTo>
                    <a:lnTo>
                      <a:pt x="354" y="463"/>
                    </a:lnTo>
                    <a:lnTo>
                      <a:pt x="354" y="472"/>
                    </a:lnTo>
                    <a:lnTo>
                      <a:pt x="354" y="483"/>
                    </a:lnTo>
                    <a:lnTo>
                      <a:pt x="366" y="483"/>
                    </a:lnTo>
                    <a:lnTo>
                      <a:pt x="366" y="493"/>
                    </a:lnTo>
                    <a:lnTo>
                      <a:pt x="379" y="493"/>
                    </a:lnTo>
                    <a:lnTo>
                      <a:pt x="379" y="483"/>
                    </a:lnTo>
                    <a:lnTo>
                      <a:pt x="391" y="483"/>
                    </a:lnTo>
                    <a:lnTo>
                      <a:pt x="391" y="472"/>
                    </a:lnTo>
                    <a:lnTo>
                      <a:pt x="391" y="463"/>
                    </a:lnTo>
                    <a:lnTo>
                      <a:pt x="404" y="463"/>
                    </a:lnTo>
                    <a:lnTo>
                      <a:pt x="404" y="472"/>
                    </a:lnTo>
                    <a:lnTo>
                      <a:pt x="417" y="472"/>
                    </a:lnTo>
                    <a:lnTo>
                      <a:pt x="417" y="463"/>
                    </a:lnTo>
                    <a:lnTo>
                      <a:pt x="417" y="472"/>
                    </a:lnTo>
                    <a:lnTo>
                      <a:pt x="429" y="463"/>
                    </a:lnTo>
                    <a:lnTo>
                      <a:pt x="442" y="463"/>
                    </a:lnTo>
                    <a:lnTo>
                      <a:pt x="453" y="463"/>
                    </a:lnTo>
                    <a:lnTo>
                      <a:pt x="453" y="453"/>
                    </a:lnTo>
                    <a:lnTo>
                      <a:pt x="453" y="463"/>
                    </a:lnTo>
                    <a:lnTo>
                      <a:pt x="467" y="463"/>
                    </a:lnTo>
                    <a:lnTo>
                      <a:pt x="467" y="453"/>
                    </a:lnTo>
                    <a:lnTo>
                      <a:pt x="480" y="453"/>
                    </a:lnTo>
                    <a:lnTo>
                      <a:pt x="480" y="463"/>
                    </a:lnTo>
                    <a:lnTo>
                      <a:pt x="492" y="463"/>
                    </a:lnTo>
                    <a:lnTo>
                      <a:pt x="505" y="463"/>
                    </a:lnTo>
                    <a:lnTo>
                      <a:pt x="505" y="472"/>
                    </a:lnTo>
                    <a:lnTo>
                      <a:pt x="517" y="472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492" y="483"/>
                    </a:lnTo>
                    <a:lnTo>
                      <a:pt x="492" y="472"/>
                    </a:lnTo>
                    <a:lnTo>
                      <a:pt x="492" y="483"/>
                    </a:lnTo>
                    <a:lnTo>
                      <a:pt x="480" y="48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67" y="503"/>
                    </a:lnTo>
                    <a:lnTo>
                      <a:pt x="480" y="503"/>
                    </a:lnTo>
                    <a:lnTo>
                      <a:pt x="480" y="512"/>
                    </a:lnTo>
                    <a:lnTo>
                      <a:pt x="480" y="524"/>
                    </a:lnTo>
                    <a:lnTo>
                      <a:pt x="480" y="533"/>
                    </a:lnTo>
                    <a:lnTo>
                      <a:pt x="467" y="533"/>
                    </a:lnTo>
                    <a:lnTo>
                      <a:pt x="467" y="543"/>
                    </a:lnTo>
                    <a:lnTo>
                      <a:pt x="467" y="553"/>
                    </a:lnTo>
                    <a:lnTo>
                      <a:pt x="453" y="553"/>
                    </a:lnTo>
                    <a:lnTo>
                      <a:pt x="453" y="564"/>
                    </a:lnTo>
                    <a:lnTo>
                      <a:pt x="442" y="564"/>
                    </a:lnTo>
                    <a:lnTo>
                      <a:pt x="442" y="573"/>
                    </a:lnTo>
                    <a:lnTo>
                      <a:pt x="429" y="573"/>
                    </a:lnTo>
                    <a:lnTo>
                      <a:pt x="417" y="573"/>
                    </a:lnTo>
                    <a:lnTo>
                      <a:pt x="417" y="583"/>
                    </a:lnTo>
                    <a:lnTo>
                      <a:pt x="404" y="583"/>
                    </a:lnTo>
                    <a:lnTo>
                      <a:pt x="417" y="583"/>
                    </a:lnTo>
                    <a:lnTo>
                      <a:pt x="417" y="594"/>
                    </a:lnTo>
                    <a:lnTo>
                      <a:pt x="404" y="594"/>
                    </a:lnTo>
                    <a:lnTo>
                      <a:pt x="391" y="594"/>
                    </a:lnTo>
                    <a:lnTo>
                      <a:pt x="379" y="594"/>
                    </a:lnTo>
                    <a:lnTo>
                      <a:pt x="379" y="583"/>
                    </a:lnTo>
                    <a:lnTo>
                      <a:pt x="366" y="594"/>
                    </a:lnTo>
                    <a:lnTo>
                      <a:pt x="354" y="594"/>
                    </a:lnTo>
                    <a:lnTo>
                      <a:pt x="341" y="594"/>
                    </a:lnTo>
                    <a:lnTo>
                      <a:pt x="328" y="594"/>
                    </a:lnTo>
                    <a:lnTo>
                      <a:pt x="328" y="604"/>
                    </a:lnTo>
                    <a:lnTo>
                      <a:pt x="316" y="604"/>
                    </a:lnTo>
                    <a:lnTo>
                      <a:pt x="316" y="594"/>
                    </a:lnTo>
                    <a:lnTo>
                      <a:pt x="303" y="594"/>
                    </a:lnTo>
                    <a:lnTo>
                      <a:pt x="303" y="583"/>
                    </a:lnTo>
                    <a:lnTo>
                      <a:pt x="290" y="583"/>
                    </a:lnTo>
                    <a:lnTo>
                      <a:pt x="278" y="583"/>
                    </a:lnTo>
                    <a:lnTo>
                      <a:pt x="278" y="594"/>
                    </a:lnTo>
                    <a:lnTo>
                      <a:pt x="278" y="604"/>
                    </a:lnTo>
                    <a:lnTo>
                      <a:pt x="265" y="604"/>
                    </a:lnTo>
                    <a:lnTo>
                      <a:pt x="265" y="614"/>
                    </a:lnTo>
                    <a:lnTo>
                      <a:pt x="253" y="614"/>
                    </a:lnTo>
                    <a:lnTo>
                      <a:pt x="253" y="624"/>
                    </a:lnTo>
                    <a:lnTo>
                      <a:pt x="253" y="635"/>
                    </a:lnTo>
                    <a:lnTo>
                      <a:pt x="240" y="635"/>
                    </a:lnTo>
                    <a:lnTo>
                      <a:pt x="227" y="635"/>
                    </a:lnTo>
                    <a:lnTo>
                      <a:pt x="227" y="624"/>
                    </a:lnTo>
                    <a:lnTo>
                      <a:pt x="240" y="624"/>
                    </a:lnTo>
                    <a:lnTo>
                      <a:pt x="240" y="614"/>
                    </a:lnTo>
                    <a:lnTo>
                      <a:pt x="227" y="614"/>
                    </a:lnTo>
                    <a:lnTo>
                      <a:pt x="240" y="614"/>
                    </a:lnTo>
                    <a:lnTo>
                      <a:pt x="240" y="604"/>
                    </a:lnTo>
                    <a:lnTo>
                      <a:pt x="240" y="594"/>
                    </a:lnTo>
                    <a:lnTo>
                      <a:pt x="227" y="594"/>
                    </a:lnTo>
                    <a:lnTo>
                      <a:pt x="215" y="594"/>
                    </a:lnTo>
                    <a:lnTo>
                      <a:pt x="215" y="604"/>
                    </a:lnTo>
                    <a:lnTo>
                      <a:pt x="215" y="614"/>
                    </a:lnTo>
                    <a:lnTo>
                      <a:pt x="202" y="614"/>
                    </a:lnTo>
                    <a:lnTo>
                      <a:pt x="191" y="614"/>
                    </a:lnTo>
                    <a:lnTo>
                      <a:pt x="191" y="604"/>
                    </a:lnTo>
                    <a:lnTo>
                      <a:pt x="177" y="604"/>
                    </a:lnTo>
                    <a:lnTo>
                      <a:pt x="177" y="594"/>
                    </a:lnTo>
                    <a:lnTo>
                      <a:pt x="177" y="583"/>
                    </a:lnTo>
                    <a:lnTo>
                      <a:pt x="164" y="583"/>
                    </a:lnTo>
                    <a:lnTo>
                      <a:pt x="164" y="573"/>
                    </a:lnTo>
                    <a:lnTo>
                      <a:pt x="152" y="573"/>
                    </a:lnTo>
                    <a:lnTo>
                      <a:pt x="164" y="573"/>
                    </a:lnTo>
                    <a:lnTo>
                      <a:pt x="164" y="564"/>
                    </a:lnTo>
                    <a:lnTo>
                      <a:pt x="164" y="553"/>
                    </a:lnTo>
                    <a:lnTo>
                      <a:pt x="152" y="553"/>
                    </a:lnTo>
                    <a:lnTo>
                      <a:pt x="139" y="553"/>
                    </a:lnTo>
                    <a:lnTo>
                      <a:pt x="139" y="543"/>
                    </a:lnTo>
                    <a:lnTo>
                      <a:pt x="127" y="543"/>
                    </a:lnTo>
                    <a:lnTo>
                      <a:pt x="114" y="543"/>
                    </a:lnTo>
                    <a:lnTo>
                      <a:pt x="101" y="543"/>
                    </a:lnTo>
                    <a:lnTo>
                      <a:pt x="90" y="543"/>
                    </a:lnTo>
                    <a:lnTo>
                      <a:pt x="76" y="543"/>
                    </a:lnTo>
                    <a:lnTo>
                      <a:pt x="76" y="533"/>
                    </a:lnTo>
                    <a:lnTo>
                      <a:pt x="90" y="533"/>
                    </a:lnTo>
                    <a:lnTo>
                      <a:pt x="101" y="533"/>
                    </a:lnTo>
                    <a:lnTo>
                      <a:pt x="101" y="524"/>
                    </a:lnTo>
                    <a:lnTo>
                      <a:pt x="101" y="512"/>
                    </a:lnTo>
                    <a:lnTo>
                      <a:pt x="101" y="503"/>
                    </a:lnTo>
                    <a:lnTo>
                      <a:pt x="101" y="493"/>
                    </a:lnTo>
                    <a:lnTo>
                      <a:pt x="90" y="493"/>
                    </a:lnTo>
                    <a:lnTo>
                      <a:pt x="76" y="493"/>
                    </a:lnTo>
                    <a:lnTo>
                      <a:pt x="90" y="483"/>
                    </a:lnTo>
                    <a:lnTo>
                      <a:pt x="76" y="483"/>
                    </a:lnTo>
                    <a:lnTo>
                      <a:pt x="76" y="472"/>
                    </a:lnTo>
                    <a:lnTo>
                      <a:pt x="90" y="472"/>
                    </a:lnTo>
                    <a:lnTo>
                      <a:pt x="90" y="463"/>
                    </a:lnTo>
                    <a:lnTo>
                      <a:pt x="90" y="472"/>
                    </a:lnTo>
                    <a:lnTo>
                      <a:pt x="76" y="472"/>
                    </a:lnTo>
                    <a:lnTo>
                      <a:pt x="63" y="472"/>
                    </a:lnTo>
                    <a:lnTo>
                      <a:pt x="63" y="463"/>
                    </a:lnTo>
                    <a:lnTo>
                      <a:pt x="63" y="453"/>
                    </a:lnTo>
                    <a:lnTo>
                      <a:pt x="76" y="453"/>
                    </a:lnTo>
                    <a:lnTo>
                      <a:pt x="63" y="453"/>
                    </a:lnTo>
                    <a:lnTo>
                      <a:pt x="63" y="443"/>
                    </a:lnTo>
                    <a:lnTo>
                      <a:pt x="51" y="443"/>
                    </a:lnTo>
                    <a:lnTo>
                      <a:pt x="51" y="432"/>
                    </a:lnTo>
                    <a:lnTo>
                      <a:pt x="51" y="443"/>
                    </a:lnTo>
                    <a:lnTo>
                      <a:pt x="38" y="443"/>
                    </a:lnTo>
                    <a:lnTo>
                      <a:pt x="26" y="443"/>
                    </a:lnTo>
                    <a:lnTo>
                      <a:pt x="26" y="453"/>
                    </a:lnTo>
                    <a:lnTo>
                      <a:pt x="26" y="443"/>
                    </a:lnTo>
                    <a:lnTo>
                      <a:pt x="13" y="443"/>
                    </a:lnTo>
                    <a:lnTo>
                      <a:pt x="13" y="453"/>
                    </a:lnTo>
                    <a:lnTo>
                      <a:pt x="13" y="443"/>
                    </a:lnTo>
                    <a:lnTo>
                      <a:pt x="13" y="432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13" y="423"/>
                    </a:lnTo>
                    <a:lnTo>
                      <a:pt x="13" y="412"/>
                    </a:lnTo>
                    <a:lnTo>
                      <a:pt x="0" y="412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13" y="392"/>
                    </a:lnTo>
                    <a:lnTo>
                      <a:pt x="13" y="383"/>
                    </a:lnTo>
                    <a:lnTo>
                      <a:pt x="0" y="383"/>
                    </a:lnTo>
                    <a:lnTo>
                      <a:pt x="0" y="372"/>
                    </a:lnTo>
                    <a:lnTo>
                      <a:pt x="13" y="372"/>
                    </a:lnTo>
                    <a:lnTo>
                      <a:pt x="13" y="361"/>
                    </a:lnTo>
                    <a:lnTo>
                      <a:pt x="13" y="352"/>
                    </a:lnTo>
                    <a:lnTo>
                      <a:pt x="26" y="352"/>
                    </a:lnTo>
                    <a:lnTo>
                      <a:pt x="38" y="352"/>
                    </a:lnTo>
                    <a:lnTo>
                      <a:pt x="51" y="352"/>
                    </a:lnTo>
                    <a:lnTo>
                      <a:pt x="63" y="352"/>
                    </a:lnTo>
                    <a:lnTo>
                      <a:pt x="76" y="352"/>
                    </a:lnTo>
                    <a:lnTo>
                      <a:pt x="76" y="341"/>
                    </a:lnTo>
                    <a:lnTo>
                      <a:pt x="76" y="332"/>
                    </a:lnTo>
                    <a:lnTo>
                      <a:pt x="76" y="321"/>
                    </a:lnTo>
                    <a:lnTo>
                      <a:pt x="76" y="312"/>
                    </a:lnTo>
                    <a:lnTo>
                      <a:pt x="76" y="301"/>
                    </a:lnTo>
                    <a:lnTo>
                      <a:pt x="76" y="292"/>
                    </a:lnTo>
                    <a:lnTo>
                      <a:pt x="76" y="281"/>
                    </a:lnTo>
                    <a:lnTo>
                      <a:pt x="76" y="271"/>
                    </a:lnTo>
                    <a:lnTo>
                      <a:pt x="76" y="261"/>
                    </a:lnTo>
                    <a:lnTo>
                      <a:pt x="76" y="252"/>
                    </a:lnTo>
                    <a:lnTo>
                      <a:pt x="63" y="252"/>
                    </a:lnTo>
                    <a:lnTo>
                      <a:pt x="63" y="241"/>
                    </a:lnTo>
                    <a:lnTo>
                      <a:pt x="51" y="241"/>
                    </a:lnTo>
                    <a:lnTo>
                      <a:pt x="51" y="231"/>
                    </a:lnTo>
                    <a:lnTo>
                      <a:pt x="51" y="221"/>
                    </a:lnTo>
                    <a:lnTo>
                      <a:pt x="63" y="212"/>
                    </a:lnTo>
                    <a:lnTo>
                      <a:pt x="76" y="212"/>
                    </a:lnTo>
                    <a:lnTo>
                      <a:pt x="90" y="212"/>
                    </a:lnTo>
                    <a:lnTo>
                      <a:pt x="90" y="221"/>
                    </a:lnTo>
                    <a:lnTo>
                      <a:pt x="101" y="221"/>
                    </a:lnTo>
                    <a:lnTo>
                      <a:pt x="101" y="212"/>
                    </a:lnTo>
                    <a:lnTo>
                      <a:pt x="114" y="212"/>
                    </a:lnTo>
                    <a:lnTo>
                      <a:pt x="101" y="212"/>
                    </a:lnTo>
                    <a:lnTo>
                      <a:pt x="101" y="200"/>
                    </a:lnTo>
                    <a:lnTo>
                      <a:pt x="114" y="200"/>
                    </a:lnTo>
                    <a:lnTo>
                      <a:pt x="114" y="19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39" y="181"/>
                    </a:lnTo>
                    <a:lnTo>
                      <a:pt x="139" y="191"/>
                    </a:lnTo>
                    <a:lnTo>
                      <a:pt x="139" y="181"/>
                    </a:lnTo>
                    <a:lnTo>
                      <a:pt x="152" y="181"/>
                    </a:lnTo>
                    <a:lnTo>
                      <a:pt x="164" y="181"/>
                    </a:lnTo>
                    <a:lnTo>
                      <a:pt x="164" y="171"/>
                    </a:lnTo>
                    <a:lnTo>
                      <a:pt x="164" y="160"/>
                    </a:lnTo>
                    <a:lnTo>
                      <a:pt x="164" y="150"/>
                    </a:lnTo>
                    <a:lnTo>
                      <a:pt x="177" y="150"/>
                    </a:lnTo>
                    <a:lnTo>
                      <a:pt x="177" y="160"/>
                    </a:lnTo>
                    <a:lnTo>
                      <a:pt x="191" y="160"/>
                    </a:lnTo>
                    <a:lnTo>
                      <a:pt x="191" y="150"/>
                    </a:lnTo>
                    <a:lnTo>
                      <a:pt x="191" y="141"/>
                    </a:lnTo>
                    <a:lnTo>
                      <a:pt x="177" y="141"/>
                    </a:lnTo>
                    <a:lnTo>
                      <a:pt x="177" y="129"/>
                    </a:lnTo>
                    <a:lnTo>
                      <a:pt x="177" y="120"/>
                    </a:lnTo>
                    <a:lnTo>
                      <a:pt x="191" y="120"/>
                    </a:lnTo>
                    <a:lnTo>
                      <a:pt x="191" y="110"/>
                    </a:lnTo>
                    <a:lnTo>
                      <a:pt x="191" y="100"/>
                    </a:lnTo>
                    <a:lnTo>
                      <a:pt x="177" y="100"/>
                    </a:lnTo>
                    <a:lnTo>
                      <a:pt x="177" y="89"/>
                    </a:lnTo>
                    <a:lnTo>
                      <a:pt x="177" y="80"/>
                    </a:lnTo>
                    <a:lnTo>
                      <a:pt x="177" y="70"/>
                    </a:lnTo>
                    <a:lnTo>
                      <a:pt x="164" y="70"/>
                    </a:lnTo>
                    <a:lnTo>
                      <a:pt x="164" y="60"/>
                    </a:lnTo>
                    <a:lnTo>
                      <a:pt x="164" y="49"/>
                    </a:lnTo>
                    <a:lnTo>
                      <a:pt x="152" y="49"/>
                    </a:lnTo>
                    <a:lnTo>
                      <a:pt x="139" y="49"/>
                    </a:lnTo>
                    <a:lnTo>
                      <a:pt x="139" y="40"/>
                    </a:lnTo>
                    <a:lnTo>
                      <a:pt x="127" y="40"/>
                    </a:lnTo>
                    <a:lnTo>
                      <a:pt x="127" y="29"/>
                    </a:lnTo>
                    <a:lnTo>
                      <a:pt x="127" y="20"/>
                    </a:lnTo>
                    <a:lnTo>
                      <a:pt x="139" y="20"/>
                    </a:lnTo>
                    <a:lnTo>
                      <a:pt x="152" y="20"/>
                    </a:lnTo>
                    <a:lnTo>
                      <a:pt x="152" y="9"/>
                    </a:lnTo>
                    <a:lnTo>
                      <a:pt x="152" y="20"/>
                    </a:lnTo>
                    <a:lnTo>
                      <a:pt x="164" y="20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77" y="0"/>
                    </a:lnTo>
                    <a:lnTo>
                      <a:pt x="177" y="9"/>
                    </a:lnTo>
                    <a:lnTo>
                      <a:pt x="191" y="9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15" y="20"/>
                    </a:lnTo>
                    <a:lnTo>
                      <a:pt x="215" y="29"/>
                    </a:lnTo>
                    <a:lnTo>
                      <a:pt x="227" y="20"/>
                    </a:lnTo>
                    <a:lnTo>
                      <a:pt x="215" y="20"/>
                    </a:lnTo>
                    <a:lnTo>
                      <a:pt x="227" y="20"/>
                    </a:lnTo>
                    <a:lnTo>
                      <a:pt x="227" y="29"/>
                    </a:lnTo>
                    <a:lnTo>
                      <a:pt x="227" y="20"/>
                    </a:lnTo>
                    <a:lnTo>
                      <a:pt x="240" y="20"/>
                    </a:lnTo>
                    <a:lnTo>
                      <a:pt x="240" y="9"/>
                    </a:lnTo>
                    <a:lnTo>
                      <a:pt x="253" y="9"/>
                    </a:lnTo>
                    <a:lnTo>
                      <a:pt x="253" y="20"/>
                    </a:lnTo>
                    <a:lnTo>
                      <a:pt x="253" y="9"/>
                    </a:lnTo>
                    <a:lnTo>
                      <a:pt x="265" y="9"/>
                    </a:lnTo>
                    <a:lnTo>
                      <a:pt x="265" y="20"/>
                    </a:lnTo>
                    <a:lnTo>
                      <a:pt x="265" y="29"/>
                    </a:lnTo>
                    <a:lnTo>
                      <a:pt x="265" y="40"/>
                    </a:lnTo>
                    <a:lnTo>
                      <a:pt x="278" y="40"/>
                    </a:lnTo>
                    <a:lnTo>
                      <a:pt x="278" y="49"/>
                    </a:lnTo>
                    <a:lnTo>
                      <a:pt x="290" y="49"/>
                    </a:lnTo>
                    <a:lnTo>
                      <a:pt x="290" y="60"/>
                    </a:lnTo>
                    <a:lnTo>
                      <a:pt x="290" y="70"/>
                    </a:lnTo>
                    <a:lnTo>
                      <a:pt x="303" y="70"/>
                    </a:lnTo>
                    <a:lnTo>
                      <a:pt x="303" y="80"/>
                    </a:lnTo>
                    <a:lnTo>
                      <a:pt x="303" y="89"/>
                    </a:lnTo>
                    <a:lnTo>
                      <a:pt x="316" y="89"/>
                    </a:lnTo>
                    <a:lnTo>
                      <a:pt x="316" y="80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28" y="10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7" name="Freeform 9">
                <a:extLst>
                  <a:ext uri="{FF2B5EF4-FFF2-40B4-BE49-F238E27FC236}">
                    <a16:creationId xmlns:a16="http://schemas.microsoft.com/office/drawing/2014/main" id="{FC3BA8F9-6251-3FE0-3497-53AB8D54CEF9}"/>
                  </a:ext>
                </a:extLst>
              </p:cNvPr>
              <p:cNvSpPr/>
              <p:nvPr/>
            </p:nvSpPr>
            <p:spPr bwMode="auto">
              <a:xfrm>
                <a:off x="1956917" y="2343529"/>
                <a:ext cx="461963" cy="844550"/>
              </a:xfrm>
              <a:custGeom>
                <a:avLst/>
                <a:gdLst>
                  <a:gd name="T0" fmla="*/ 4772563 w 399"/>
                  <a:gd name="T1" fmla="*/ 30516529 h 581"/>
                  <a:gd name="T2" fmla="*/ 4772563 w 399"/>
                  <a:gd name="T3" fmla="*/ 34107338 h 581"/>
                  <a:gd name="T4" fmla="*/ 4772563 w 399"/>
                  <a:gd name="T5" fmla="*/ 37698147 h 581"/>
                  <a:gd name="T6" fmla="*/ 6362997 w 399"/>
                  <a:gd name="T7" fmla="*/ 37698147 h 581"/>
                  <a:gd name="T8" fmla="*/ 6362997 w 399"/>
                  <a:gd name="T9" fmla="*/ 39492212 h 581"/>
                  <a:gd name="T10" fmla="*/ 6362997 w 399"/>
                  <a:gd name="T11" fmla="*/ 41287617 h 581"/>
                  <a:gd name="T12" fmla="*/ 6362997 w 399"/>
                  <a:gd name="T13" fmla="*/ 44878436 h 581"/>
                  <a:gd name="T14" fmla="*/ 6362997 w 399"/>
                  <a:gd name="T15" fmla="*/ 48467906 h 581"/>
                  <a:gd name="T16" fmla="*/ 7953431 w 399"/>
                  <a:gd name="T17" fmla="*/ 52058714 h 581"/>
                  <a:gd name="T18" fmla="*/ 6362997 w 399"/>
                  <a:gd name="T19" fmla="*/ 52058714 h 581"/>
                  <a:gd name="T20" fmla="*/ 6362997 w 399"/>
                  <a:gd name="T21" fmla="*/ 55648184 h 581"/>
                  <a:gd name="T22" fmla="*/ 4772563 w 399"/>
                  <a:gd name="T23" fmla="*/ 55648184 h 581"/>
                  <a:gd name="T24" fmla="*/ 4772563 w 399"/>
                  <a:gd name="T25" fmla="*/ 57443589 h 581"/>
                  <a:gd name="T26" fmla="*/ 3180868 w 399"/>
                  <a:gd name="T27" fmla="*/ 53854119 h 581"/>
                  <a:gd name="T28" fmla="*/ 3180868 w 399"/>
                  <a:gd name="T29" fmla="*/ 52058714 h 581"/>
                  <a:gd name="T30" fmla="*/ 3180868 w 399"/>
                  <a:gd name="T31" fmla="*/ 52058714 h 581"/>
                  <a:gd name="T32" fmla="*/ 3180868 w 399"/>
                  <a:gd name="T33" fmla="*/ 52058714 h 581"/>
                  <a:gd name="T34" fmla="*/ 3180868 w 399"/>
                  <a:gd name="T35" fmla="*/ 50263310 h 581"/>
                  <a:gd name="T36" fmla="*/ 3180868 w 399"/>
                  <a:gd name="T37" fmla="*/ 52058714 h 581"/>
                  <a:gd name="T38" fmla="*/ 3180868 w 399"/>
                  <a:gd name="T39" fmla="*/ 53854119 h 581"/>
                  <a:gd name="T40" fmla="*/ 3180868 w 399"/>
                  <a:gd name="T41" fmla="*/ 52058714 h 581"/>
                  <a:gd name="T42" fmla="*/ 3180868 w 399"/>
                  <a:gd name="T43" fmla="*/ 50263310 h 581"/>
                  <a:gd name="T44" fmla="*/ 3180868 w 399"/>
                  <a:gd name="T45" fmla="*/ 48467906 h 581"/>
                  <a:gd name="T46" fmla="*/ 3180868 w 399"/>
                  <a:gd name="T47" fmla="*/ 46673840 h 581"/>
                  <a:gd name="T48" fmla="*/ 3180868 w 399"/>
                  <a:gd name="T49" fmla="*/ 44878436 h 581"/>
                  <a:gd name="T50" fmla="*/ 3180868 w 399"/>
                  <a:gd name="T51" fmla="*/ 43083021 h 581"/>
                  <a:gd name="T52" fmla="*/ 3180868 w 399"/>
                  <a:gd name="T53" fmla="*/ 39492212 h 581"/>
                  <a:gd name="T54" fmla="*/ 3180868 w 399"/>
                  <a:gd name="T55" fmla="*/ 37698147 h 581"/>
                  <a:gd name="T56" fmla="*/ 3180868 w 399"/>
                  <a:gd name="T57" fmla="*/ 37698147 h 581"/>
                  <a:gd name="T58" fmla="*/ 3180868 w 399"/>
                  <a:gd name="T59" fmla="*/ 34107338 h 581"/>
                  <a:gd name="T60" fmla="*/ 3180868 w 399"/>
                  <a:gd name="T61" fmla="*/ 34107338 h 581"/>
                  <a:gd name="T62" fmla="*/ 3180868 w 399"/>
                  <a:gd name="T63" fmla="*/ 30516529 h 581"/>
                  <a:gd name="T64" fmla="*/ 3180868 w 399"/>
                  <a:gd name="T65" fmla="*/ 30516529 h 581"/>
                  <a:gd name="T66" fmla="*/ 3180868 w 399"/>
                  <a:gd name="T67" fmla="*/ 28722464 h 581"/>
                  <a:gd name="T68" fmla="*/ 3180868 w 399"/>
                  <a:gd name="T69" fmla="*/ 26927059 h 581"/>
                  <a:gd name="T70" fmla="*/ 3180868 w 399"/>
                  <a:gd name="T71" fmla="*/ 26927059 h 581"/>
                  <a:gd name="T72" fmla="*/ 3180868 w 399"/>
                  <a:gd name="T73" fmla="*/ 26927059 h 581"/>
                  <a:gd name="T74" fmla="*/ 3180868 w 399"/>
                  <a:gd name="T75" fmla="*/ 25131655 h 581"/>
                  <a:gd name="T76" fmla="*/ 3180868 w 399"/>
                  <a:gd name="T77" fmla="*/ 21540841 h 581"/>
                  <a:gd name="T78" fmla="*/ 3180868 w 399"/>
                  <a:gd name="T79" fmla="*/ 16155967 h 581"/>
                  <a:gd name="T80" fmla="*/ 3180868 w 399"/>
                  <a:gd name="T81" fmla="*/ 14360562 h 581"/>
                  <a:gd name="T82" fmla="*/ 3180868 w 399"/>
                  <a:gd name="T83" fmla="*/ 10771090 h 581"/>
                  <a:gd name="T84" fmla="*/ 3180868 w 399"/>
                  <a:gd name="T85" fmla="*/ 7180281 h 581"/>
                  <a:gd name="T86" fmla="*/ 3180868 w 399"/>
                  <a:gd name="T87" fmla="*/ 5384876 h 581"/>
                  <a:gd name="T88" fmla="*/ 3180868 w 399"/>
                  <a:gd name="T89" fmla="*/ 5384876 h 581"/>
                  <a:gd name="T90" fmla="*/ 3180868 w 399"/>
                  <a:gd name="T91" fmla="*/ 5384876 h 581"/>
                  <a:gd name="T92" fmla="*/ 3180868 w 399"/>
                  <a:gd name="T93" fmla="*/ 0 h 581"/>
                  <a:gd name="T94" fmla="*/ 3180868 w 399"/>
                  <a:gd name="T95" fmla="*/ 5384876 h 581"/>
                  <a:gd name="T96" fmla="*/ 3180868 w 399"/>
                  <a:gd name="T97" fmla="*/ 7180281 h 581"/>
                  <a:gd name="T98" fmla="*/ 3180868 w 399"/>
                  <a:gd name="T99" fmla="*/ 12566497 h 581"/>
                  <a:gd name="T100" fmla="*/ 3180868 w 399"/>
                  <a:gd name="T101" fmla="*/ 14360562 h 581"/>
                  <a:gd name="T102" fmla="*/ 3180868 w 399"/>
                  <a:gd name="T103" fmla="*/ 16155967 h 581"/>
                  <a:gd name="T104" fmla="*/ 3180868 w 399"/>
                  <a:gd name="T105" fmla="*/ 17951371 h 581"/>
                  <a:gd name="T106" fmla="*/ 3180868 w 399"/>
                  <a:gd name="T107" fmla="*/ 19746776 h 581"/>
                  <a:gd name="T108" fmla="*/ 3180868 w 399"/>
                  <a:gd name="T109" fmla="*/ 23336251 h 581"/>
                  <a:gd name="T110" fmla="*/ 3180868 w 399"/>
                  <a:gd name="T111" fmla="*/ 26927059 h 581"/>
                  <a:gd name="T112" fmla="*/ 3180868 w 399"/>
                  <a:gd name="T113" fmla="*/ 28722464 h 5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9"/>
                  <a:gd name="T172" fmla="*/ 0 h 581"/>
                  <a:gd name="T173" fmla="*/ 399 w 399"/>
                  <a:gd name="T174" fmla="*/ 581 h 5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9" h="581">
                    <a:moveTo>
                      <a:pt x="237" y="290"/>
                    </a:moveTo>
                    <a:lnTo>
                      <a:pt x="237" y="301"/>
                    </a:lnTo>
                    <a:lnTo>
                      <a:pt x="249" y="301"/>
                    </a:lnTo>
                    <a:lnTo>
                      <a:pt x="249" y="311"/>
                    </a:lnTo>
                    <a:lnTo>
                      <a:pt x="261" y="311"/>
                    </a:lnTo>
                    <a:lnTo>
                      <a:pt x="261" y="321"/>
                    </a:lnTo>
                    <a:lnTo>
                      <a:pt x="274" y="321"/>
                    </a:lnTo>
                    <a:lnTo>
                      <a:pt x="274" y="330"/>
                    </a:lnTo>
                    <a:lnTo>
                      <a:pt x="287" y="330"/>
                    </a:lnTo>
                    <a:lnTo>
                      <a:pt x="287" y="342"/>
                    </a:lnTo>
                    <a:lnTo>
                      <a:pt x="299" y="342"/>
                    </a:lnTo>
                    <a:lnTo>
                      <a:pt x="299" y="351"/>
                    </a:lnTo>
                    <a:lnTo>
                      <a:pt x="299" y="361"/>
                    </a:lnTo>
                    <a:lnTo>
                      <a:pt x="312" y="361"/>
                    </a:lnTo>
                    <a:lnTo>
                      <a:pt x="312" y="37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26" y="390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37" y="411"/>
                    </a:lnTo>
                    <a:lnTo>
                      <a:pt x="326" y="411"/>
                    </a:lnTo>
                    <a:lnTo>
                      <a:pt x="337" y="411"/>
                    </a:lnTo>
                    <a:lnTo>
                      <a:pt x="337" y="421"/>
                    </a:lnTo>
                    <a:lnTo>
                      <a:pt x="337" y="430"/>
                    </a:lnTo>
                    <a:lnTo>
                      <a:pt x="337" y="441"/>
                    </a:lnTo>
                    <a:lnTo>
                      <a:pt x="350" y="441"/>
                    </a:lnTo>
                    <a:lnTo>
                      <a:pt x="350" y="450"/>
                    </a:lnTo>
                    <a:lnTo>
                      <a:pt x="350" y="461"/>
                    </a:lnTo>
                    <a:lnTo>
                      <a:pt x="350" y="471"/>
                    </a:lnTo>
                    <a:lnTo>
                      <a:pt x="362" y="471"/>
                    </a:lnTo>
                    <a:lnTo>
                      <a:pt x="362" y="481"/>
                    </a:lnTo>
                    <a:lnTo>
                      <a:pt x="374" y="481"/>
                    </a:lnTo>
                    <a:lnTo>
                      <a:pt x="374" y="492"/>
                    </a:lnTo>
                    <a:lnTo>
                      <a:pt x="374" y="501"/>
                    </a:lnTo>
                    <a:lnTo>
                      <a:pt x="374" y="512"/>
                    </a:lnTo>
                    <a:lnTo>
                      <a:pt x="388" y="512"/>
                    </a:lnTo>
                    <a:lnTo>
                      <a:pt x="388" y="521"/>
                    </a:lnTo>
                    <a:lnTo>
                      <a:pt x="399" y="521"/>
                    </a:lnTo>
                    <a:lnTo>
                      <a:pt x="399" y="531"/>
                    </a:lnTo>
                    <a:lnTo>
                      <a:pt x="388" y="531"/>
                    </a:lnTo>
                    <a:lnTo>
                      <a:pt x="374" y="531"/>
                    </a:lnTo>
                    <a:lnTo>
                      <a:pt x="374" y="541"/>
                    </a:lnTo>
                    <a:lnTo>
                      <a:pt x="362" y="541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50" y="561"/>
                    </a:lnTo>
                    <a:lnTo>
                      <a:pt x="337" y="561"/>
                    </a:lnTo>
                    <a:lnTo>
                      <a:pt x="326" y="561"/>
                    </a:lnTo>
                    <a:lnTo>
                      <a:pt x="326" y="571"/>
                    </a:lnTo>
                    <a:lnTo>
                      <a:pt x="312" y="571"/>
                    </a:lnTo>
                    <a:lnTo>
                      <a:pt x="312" y="561"/>
                    </a:lnTo>
                    <a:lnTo>
                      <a:pt x="299" y="561"/>
                    </a:lnTo>
                    <a:lnTo>
                      <a:pt x="299" y="571"/>
                    </a:lnTo>
                    <a:lnTo>
                      <a:pt x="287" y="571"/>
                    </a:lnTo>
                    <a:lnTo>
                      <a:pt x="287" y="581"/>
                    </a:lnTo>
                    <a:lnTo>
                      <a:pt x="274" y="581"/>
                    </a:lnTo>
                    <a:lnTo>
                      <a:pt x="274" y="571"/>
                    </a:lnTo>
                    <a:lnTo>
                      <a:pt x="261" y="571"/>
                    </a:lnTo>
                    <a:lnTo>
                      <a:pt x="261" y="561"/>
                    </a:lnTo>
                    <a:lnTo>
                      <a:pt x="249" y="561"/>
                    </a:lnTo>
                    <a:lnTo>
                      <a:pt x="249" y="552"/>
                    </a:lnTo>
                    <a:lnTo>
                      <a:pt x="249" y="541"/>
                    </a:lnTo>
                    <a:lnTo>
                      <a:pt x="249" y="531"/>
                    </a:lnTo>
                    <a:lnTo>
                      <a:pt x="261" y="531"/>
                    </a:lnTo>
                    <a:lnTo>
                      <a:pt x="249" y="531"/>
                    </a:lnTo>
                    <a:lnTo>
                      <a:pt x="237" y="531"/>
                    </a:lnTo>
                    <a:lnTo>
                      <a:pt x="237" y="541"/>
                    </a:lnTo>
                    <a:lnTo>
                      <a:pt x="225" y="541"/>
                    </a:lnTo>
                    <a:lnTo>
                      <a:pt x="212" y="541"/>
                    </a:lnTo>
                    <a:lnTo>
                      <a:pt x="199" y="541"/>
                    </a:lnTo>
                    <a:lnTo>
                      <a:pt x="187" y="541"/>
                    </a:lnTo>
                    <a:lnTo>
                      <a:pt x="187" y="531"/>
                    </a:lnTo>
                    <a:lnTo>
                      <a:pt x="187" y="521"/>
                    </a:lnTo>
                    <a:lnTo>
                      <a:pt x="187" y="512"/>
                    </a:lnTo>
                    <a:lnTo>
                      <a:pt x="174" y="512"/>
                    </a:lnTo>
                    <a:lnTo>
                      <a:pt x="174" y="521"/>
                    </a:lnTo>
                    <a:lnTo>
                      <a:pt x="174" y="512"/>
                    </a:lnTo>
                    <a:lnTo>
                      <a:pt x="162" y="512"/>
                    </a:lnTo>
                    <a:lnTo>
                      <a:pt x="162" y="521"/>
                    </a:lnTo>
                    <a:lnTo>
                      <a:pt x="162" y="512"/>
                    </a:lnTo>
                    <a:lnTo>
                      <a:pt x="149" y="512"/>
                    </a:lnTo>
                    <a:lnTo>
                      <a:pt x="149" y="521"/>
                    </a:lnTo>
                    <a:lnTo>
                      <a:pt x="136" y="521"/>
                    </a:lnTo>
                    <a:lnTo>
                      <a:pt x="136" y="531"/>
                    </a:lnTo>
                    <a:lnTo>
                      <a:pt x="136" y="541"/>
                    </a:lnTo>
                    <a:lnTo>
                      <a:pt x="125" y="541"/>
                    </a:lnTo>
                    <a:lnTo>
                      <a:pt x="125" y="552"/>
                    </a:lnTo>
                    <a:lnTo>
                      <a:pt x="125" y="561"/>
                    </a:lnTo>
                    <a:lnTo>
                      <a:pt x="112" y="561"/>
                    </a:lnTo>
                    <a:lnTo>
                      <a:pt x="100" y="561"/>
                    </a:lnTo>
                    <a:lnTo>
                      <a:pt x="100" y="552"/>
                    </a:lnTo>
                    <a:lnTo>
                      <a:pt x="100" y="541"/>
                    </a:lnTo>
                    <a:lnTo>
                      <a:pt x="87" y="541"/>
                    </a:lnTo>
                    <a:lnTo>
                      <a:pt x="87" y="531"/>
                    </a:lnTo>
                    <a:lnTo>
                      <a:pt x="87" y="521"/>
                    </a:lnTo>
                    <a:lnTo>
                      <a:pt x="73" y="521"/>
                    </a:lnTo>
                    <a:lnTo>
                      <a:pt x="62" y="521"/>
                    </a:lnTo>
                    <a:lnTo>
                      <a:pt x="62" y="512"/>
                    </a:lnTo>
                    <a:lnTo>
                      <a:pt x="49" y="512"/>
                    </a:lnTo>
                    <a:lnTo>
                      <a:pt x="35" y="512"/>
                    </a:lnTo>
                    <a:lnTo>
                      <a:pt x="35" y="501"/>
                    </a:lnTo>
                    <a:lnTo>
                      <a:pt x="35" y="512"/>
                    </a:lnTo>
                    <a:lnTo>
                      <a:pt x="24" y="512"/>
                    </a:lnTo>
                    <a:lnTo>
                      <a:pt x="24" y="501"/>
                    </a:lnTo>
                    <a:lnTo>
                      <a:pt x="35" y="501"/>
                    </a:lnTo>
                    <a:lnTo>
                      <a:pt x="35" y="492"/>
                    </a:lnTo>
                    <a:lnTo>
                      <a:pt x="49" y="492"/>
                    </a:lnTo>
                    <a:lnTo>
                      <a:pt x="35" y="492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49" y="471"/>
                    </a:lnTo>
                    <a:lnTo>
                      <a:pt x="35" y="471"/>
                    </a:lnTo>
                    <a:lnTo>
                      <a:pt x="35" y="461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35" y="441"/>
                    </a:lnTo>
                    <a:lnTo>
                      <a:pt x="35" y="430"/>
                    </a:lnTo>
                    <a:lnTo>
                      <a:pt x="35" y="421"/>
                    </a:lnTo>
                    <a:lnTo>
                      <a:pt x="49" y="421"/>
                    </a:lnTo>
                    <a:lnTo>
                      <a:pt x="49" y="411"/>
                    </a:lnTo>
                    <a:lnTo>
                      <a:pt x="62" y="411"/>
                    </a:lnTo>
                    <a:lnTo>
                      <a:pt x="62" y="401"/>
                    </a:lnTo>
                    <a:lnTo>
                      <a:pt x="73" y="401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3" y="390"/>
                    </a:lnTo>
                    <a:lnTo>
                      <a:pt x="62" y="381"/>
                    </a:lnTo>
                    <a:lnTo>
                      <a:pt x="62" y="390"/>
                    </a:lnTo>
                    <a:lnTo>
                      <a:pt x="62" y="381"/>
                    </a:lnTo>
                    <a:lnTo>
                      <a:pt x="49" y="381"/>
                    </a:lnTo>
                    <a:lnTo>
                      <a:pt x="35" y="381"/>
                    </a:lnTo>
                    <a:lnTo>
                      <a:pt x="35" y="371"/>
                    </a:lnTo>
                    <a:lnTo>
                      <a:pt x="24" y="371"/>
                    </a:lnTo>
                    <a:lnTo>
                      <a:pt x="24" y="361"/>
                    </a:lnTo>
                    <a:lnTo>
                      <a:pt x="24" y="351"/>
                    </a:lnTo>
                    <a:lnTo>
                      <a:pt x="11" y="351"/>
                    </a:lnTo>
                    <a:lnTo>
                      <a:pt x="11" y="361"/>
                    </a:lnTo>
                    <a:lnTo>
                      <a:pt x="11" y="351"/>
                    </a:lnTo>
                    <a:lnTo>
                      <a:pt x="11" y="342"/>
                    </a:lnTo>
                    <a:lnTo>
                      <a:pt x="0" y="342"/>
                    </a:lnTo>
                    <a:lnTo>
                      <a:pt x="11" y="342"/>
                    </a:lnTo>
                    <a:lnTo>
                      <a:pt x="11" y="330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11" y="321"/>
                    </a:lnTo>
                    <a:lnTo>
                      <a:pt x="11" y="311"/>
                    </a:lnTo>
                    <a:lnTo>
                      <a:pt x="24" y="311"/>
                    </a:lnTo>
                    <a:lnTo>
                      <a:pt x="24" y="301"/>
                    </a:lnTo>
                    <a:lnTo>
                      <a:pt x="35" y="301"/>
                    </a:lnTo>
                    <a:lnTo>
                      <a:pt x="35" y="311"/>
                    </a:lnTo>
                    <a:lnTo>
                      <a:pt x="35" y="301"/>
                    </a:lnTo>
                    <a:lnTo>
                      <a:pt x="49" y="301"/>
                    </a:lnTo>
                    <a:lnTo>
                      <a:pt x="49" y="290"/>
                    </a:lnTo>
                    <a:lnTo>
                      <a:pt x="35" y="290"/>
                    </a:lnTo>
                    <a:lnTo>
                      <a:pt x="35" y="282"/>
                    </a:lnTo>
                    <a:lnTo>
                      <a:pt x="49" y="282"/>
                    </a:lnTo>
                    <a:lnTo>
                      <a:pt x="49" y="271"/>
                    </a:lnTo>
                    <a:lnTo>
                      <a:pt x="62" y="271"/>
                    </a:lnTo>
                    <a:lnTo>
                      <a:pt x="62" y="261"/>
                    </a:lnTo>
                    <a:lnTo>
                      <a:pt x="49" y="261"/>
                    </a:lnTo>
                    <a:lnTo>
                      <a:pt x="49" y="27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35" y="251"/>
                    </a:lnTo>
                    <a:lnTo>
                      <a:pt x="24" y="251"/>
                    </a:lnTo>
                    <a:lnTo>
                      <a:pt x="24" y="261"/>
                    </a:lnTo>
                    <a:lnTo>
                      <a:pt x="35" y="261"/>
                    </a:lnTo>
                    <a:lnTo>
                      <a:pt x="24" y="261"/>
                    </a:lnTo>
                    <a:lnTo>
                      <a:pt x="24" y="251"/>
                    </a:lnTo>
                    <a:lnTo>
                      <a:pt x="11" y="251"/>
                    </a:lnTo>
                    <a:lnTo>
                      <a:pt x="11" y="261"/>
                    </a:lnTo>
                    <a:lnTo>
                      <a:pt x="11" y="251"/>
                    </a:lnTo>
                    <a:lnTo>
                      <a:pt x="11" y="240"/>
                    </a:lnTo>
                    <a:lnTo>
                      <a:pt x="24" y="240"/>
                    </a:lnTo>
                    <a:lnTo>
                      <a:pt x="24" y="230"/>
                    </a:lnTo>
                    <a:lnTo>
                      <a:pt x="24" y="220"/>
                    </a:lnTo>
                    <a:lnTo>
                      <a:pt x="11" y="220"/>
                    </a:lnTo>
                    <a:lnTo>
                      <a:pt x="11" y="211"/>
                    </a:lnTo>
                    <a:lnTo>
                      <a:pt x="11" y="200"/>
                    </a:lnTo>
                    <a:lnTo>
                      <a:pt x="11" y="191"/>
                    </a:lnTo>
                    <a:lnTo>
                      <a:pt x="11" y="180"/>
                    </a:lnTo>
                    <a:lnTo>
                      <a:pt x="11" y="171"/>
                    </a:lnTo>
                    <a:lnTo>
                      <a:pt x="24" y="171"/>
                    </a:lnTo>
                    <a:lnTo>
                      <a:pt x="35" y="171"/>
                    </a:lnTo>
                    <a:lnTo>
                      <a:pt x="35" y="160"/>
                    </a:lnTo>
                    <a:lnTo>
                      <a:pt x="35" y="151"/>
                    </a:lnTo>
                    <a:lnTo>
                      <a:pt x="35" y="141"/>
                    </a:lnTo>
                    <a:lnTo>
                      <a:pt x="24" y="141"/>
                    </a:lnTo>
                    <a:lnTo>
                      <a:pt x="24" y="131"/>
                    </a:lnTo>
                    <a:lnTo>
                      <a:pt x="24" y="120"/>
                    </a:lnTo>
                    <a:lnTo>
                      <a:pt x="24" y="111"/>
                    </a:lnTo>
                    <a:lnTo>
                      <a:pt x="11" y="111"/>
                    </a:lnTo>
                    <a:lnTo>
                      <a:pt x="11" y="100"/>
                    </a:lnTo>
                    <a:lnTo>
                      <a:pt x="24" y="100"/>
                    </a:lnTo>
                    <a:lnTo>
                      <a:pt x="24" y="91"/>
                    </a:lnTo>
                    <a:lnTo>
                      <a:pt x="35" y="91"/>
                    </a:lnTo>
                    <a:lnTo>
                      <a:pt x="35" y="80"/>
                    </a:lnTo>
                    <a:lnTo>
                      <a:pt x="49" y="80"/>
                    </a:lnTo>
                    <a:lnTo>
                      <a:pt x="49" y="71"/>
                    </a:lnTo>
                    <a:lnTo>
                      <a:pt x="49" y="60"/>
                    </a:lnTo>
                    <a:lnTo>
                      <a:pt x="62" y="60"/>
                    </a:lnTo>
                    <a:lnTo>
                      <a:pt x="73" y="60"/>
                    </a:lnTo>
                    <a:lnTo>
                      <a:pt x="73" y="71"/>
                    </a:lnTo>
                    <a:lnTo>
                      <a:pt x="87" y="71"/>
                    </a:lnTo>
                    <a:lnTo>
                      <a:pt x="100" y="71"/>
                    </a:lnTo>
                    <a:lnTo>
                      <a:pt x="100" y="60"/>
                    </a:lnTo>
                    <a:lnTo>
                      <a:pt x="112" y="60"/>
                    </a:lnTo>
                    <a:lnTo>
                      <a:pt x="112" y="51"/>
                    </a:lnTo>
                    <a:lnTo>
                      <a:pt x="125" y="51"/>
                    </a:lnTo>
                    <a:lnTo>
                      <a:pt x="125" y="41"/>
                    </a:lnTo>
                    <a:lnTo>
                      <a:pt x="125" y="30"/>
                    </a:lnTo>
                    <a:lnTo>
                      <a:pt x="125" y="20"/>
                    </a:lnTo>
                    <a:lnTo>
                      <a:pt x="136" y="20"/>
                    </a:lnTo>
                    <a:lnTo>
                      <a:pt x="136" y="10"/>
                    </a:lnTo>
                    <a:lnTo>
                      <a:pt x="149" y="1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74" y="10"/>
                    </a:lnTo>
                    <a:lnTo>
                      <a:pt x="187" y="10"/>
                    </a:lnTo>
                    <a:lnTo>
                      <a:pt x="187" y="20"/>
                    </a:lnTo>
                    <a:lnTo>
                      <a:pt x="187" y="30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7" y="60"/>
                    </a:lnTo>
                    <a:lnTo>
                      <a:pt x="187" y="71"/>
                    </a:lnTo>
                    <a:lnTo>
                      <a:pt x="187" y="80"/>
                    </a:lnTo>
                    <a:lnTo>
                      <a:pt x="174" y="80"/>
                    </a:lnTo>
                    <a:lnTo>
                      <a:pt x="174" y="91"/>
                    </a:lnTo>
                    <a:lnTo>
                      <a:pt x="174" y="100"/>
                    </a:lnTo>
                    <a:lnTo>
                      <a:pt x="174" y="111"/>
                    </a:lnTo>
                    <a:lnTo>
                      <a:pt x="174" y="120"/>
                    </a:lnTo>
                    <a:lnTo>
                      <a:pt x="187" y="120"/>
                    </a:lnTo>
                    <a:lnTo>
                      <a:pt x="187" y="131"/>
                    </a:lnTo>
                    <a:lnTo>
                      <a:pt x="187" y="120"/>
                    </a:lnTo>
                    <a:lnTo>
                      <a:pt x="199" y="120"/>
                    </a:lnTo>
                    <a:lnTo>
                      <a:pt x="199" y="131"/>
                    </a:lnTo>
                    <a:lnTo>
                      <a:pt x="212" y="131"/>
                    </a:lnTo>
                    <a:lnTo>
                      <a:pt x="212" y="141"/>
                    </a:lnTo>
                    <a:lnTo>
                      <a:pt x="225" y="151"/>
                    </a:lnTo>
                    <a:lnTo>
                      <a:pt x="212" y="151"/>
                    </a:lnTo>
                    <a:lnTo>
                      <a:pt x="212" y="160"/>
                    </a:lnTo>
                    <a:lnTo>
                      <a:pt x="199" y="160"/>
                    </a:lnTo>
                    <a:lnTo>
                      <a:pt x="212" y="160"/>
                    </a:lnTo>
                    <a:lnTo>
                      <a:pt x="212" y="171"/>
                    </a:lnTo>
                    <a:lnTo>
                      <a:pt x="199" y="171"/>
                    </a:lnTo>
                    <a:lnTo>
                      <a:pt x="199" y="180"/>
                    </a:lnTo>
                    <a:lnTo>
                      <a:pt x="187" y="180"/>
                    </a:lnTo>
                    <a:lnTo>
                      <a:pt x="187" y="191"/>
                    </a:lnTo>
                    <a:lnTo>
                      <a:pt x="187" y="200"/>
                    </a:lnTo>
                    <a:lnTo>
                      <a:pt x="174" y="200"/>
                    </a:lnTo>
                    <a:lnTo>
                      <a:pt x="187" y="200"/>
                    </a:lnTo>
                    <a:lnTo>
                      <a:pt x="187" y="211"/>
                    </a:lnTo>
                    <a:lnTo>
                      <a:pt x="174" y="211"/>
                    </a:lnTo>
                    <a:lnTo>
                      <a:pt x="174" y="220"/>
                    </a:lnTo>
                    <a:lnTo>
                      <a:pt x="174" y="230"/>
                    </a:lnTo>
                    <a:lnTo>
                      <a:pt x="174" y="240"/>
                    </a:lnTo>
                    <a:lnTo>
                      <a:pt x="187" y="240"/>
                    </a:lnTo>
                    <a:lnTo>
                      <a:pt x="187" y="251"/>
                    </a:lnTo>
                    <a:lnTo>
                      <a:pt x="187" y="261"/>
                    </a:lnTo>
                    <a:lnTo>
                      <a:pt x="199" y="261"/>
                    </a:lnTo>
                    <a:lnTo>
                      <a:pt x="199" y="271"/>
                    </a:lnTo>
                    <a:lnTo>
                      <a:pt x="212" y="271"/>
                    </a:lnTo>
                    <a:lnTo>
                      <a:pt x="225" y="271"/>
                    </a:lnTo>
                    <a:lnTo>
                      <a:pt x="225" y="282"/>
                    </a:lnTo>
                    <a:lnTo>
                      <a:pt x="237" y="282"/>
                    </a:lnTo>
                    <a:lnTo>
                      <a:pt x="237" y="29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8" name="Freeform 16">
                <a:extLst>
                  <a:ext uri="{FF2B5EF4-FFF2-40B4-BE49-F238E27FC236}">
                    <a16:creationId xmlns:a16="http://schemas.microsoft.com/office/drawing/2014/main" id="{BED42E48-767A-4FD1-17C1-305A07DBA428}"/>
                  </a:ext>
                </a:extLst>
              </p:cNvPr>
              <p:cNvSpPr/>
              <p:nvPr/>
            </p:nvSpPr>
            <p:spPr bwMode="auto">
              <a:xfrm>
                <a:off x="3415829" y="4119941"/>
                <a:ext cx="965200" cy="1157288"/>
              </a:xfrm>
              <a:custGeom>
                <a:avLst/>
                <a:gdLst>
                  <a:gd name="T0" fmla="*/ 6361062 w 833"/>
                  <a:gd name="T1" fmla="*/ 43093558 h 795"/>
                  <a:gd name="T2" fmla="*/ 4771426 w 833"/>
                  <a:gd name="T3" fmla="*/ 41296765 h 795"/>
                  <a:gd name="T4" fmla="*/ 3180531 w 833"/>
                  <a:gd name="T5" fmla="*/ 39501312 h 795"/>
                  <a:gd name="T6" fmla="*/ 3180531 w 833"/>
                  <a:gd name="T7" fmla="*/ 37705859 h 795"/>
                  <a:gd name="T8" fmla="*/ 3180531 w 833"/>
                  <a:gd name="T9" fmla="*/ 35910407 h 795"/>
                  <a:gd name="T10" fmla="*/ 3180531 w 833"/>
                  <a:gd name="T11" fmla="*/ 30524048 h 795"/>
                  <a:gd name="T12" fmla="*/ 3180531 w 833"/>
                  <a:gd name="T13" fmla="*/ 26933142 h 795"/>
                  <a:gd name="T14" fmla="*/ 3180531 w 833"/>
                  <a:gd name="T15" fmla="*/ 25137690 h 795"/>
                  <a:gd name="T16" fmla="*/ 3180531 w 833"/>
                  <a:gd name="T17" fmla="*/ 17955873 h 795"/>
                  <a:gd name="T18" fmla="*/ 3180531 w 833"/>
                  <a:gd name="T19" fmla="*/ 16160420 h 795"/>
                  <a:gd name="T20" fmla="*/ 3180531 w 833"/>
                  <a:gd name="T21" fmla="*/ 19751326 h 795"/>
                  <a:gd name="T22" fmla="*/ 3180531 w 833"/>
                  <a:gd name="T23" fmla="*/ 16160420 h 795"/>
                  <a:gd name="T24" fmla="*/ 3180531 w 833"/>
                  <a:gd name="T25" fmla="*/ 12568175 h 795"/>
                  <a:gd name="T26" fmla="*/ 3180531 w 833"/>
                  <a:gd name="T27" fmla="*/ 5386360 h 795"/>
                  <a:gd name="T28" fmla="*/ 3180531 w 833"/>
                  <a:gd name="T29" fmla="*/ 5386360 h 795"/>
                  <a:gd name="T30" fmla="*/ 3180531 w 833"/>
                  <a:gd name="T31" fmla="*/ 5386360 h 795"/>
                  <a:gd name="T32" fmla="*/ 3180531 w 833"/>
                  <a:gd name="T33" fmla="*/ 5386360 h 795"/>
                  <a:gd name="T34" fmla="*/ 4771426 w 833"/>
                  <a:gd name="T35" fmla="*/ 5386360 h 795"/>
                  <a:gd name="T36" fmla="*/ 6361062 w 833"/>
                  <a:gd name="T37" fmla="*/ 5386360 h 795"/>
                  <a:gd name="T38" fmla="*/ 6361062 w 833"/>
                  <a:gd name="T39" fmla="*/ 5386360 h 795"/>
                  <a:gd name="T40" fmla="*/ 6361062 w 833"/>
                  <a:gd name="T41" fmla="*/ 5386360 h 795"/>
                  <a:gd name="T42" fmla="*/ 6361062 w 833"/>
                  <a:gd name="T43" fmla="*/ 5386360 h 795"/>
                  <a:gd name="T44" fmla="*/ 6361062 w 833"/>
                  <a:gd name="T45" fmla="*/ 5386360 h 795"/>
                  <a:gd name="T46" fmla="*/ 6361062 w 833"/>
                  <a:gd name="T47" fmla="*/ 10772719 h 795"/>
                  <a:gd name="T48" fmla="*/ 7951957 w 833"/>
                  <a:gd name="T49" fmla="*/ 16160420 h 795"/>
                  <a:gd name="T50" fmla="*/ 7951957 w 833"/>
                  <a:gd name="T51" fmla="*/ 17955873 h 795"/>
                  <a:gd name="T52" fmla="*/ 7951957 w 833"/>
                  <a:gd name="T53" fmla="*/ 19751326 h 795"/>
                  <a:gd name="T54" fmla="*/ 7951957 w 833"/>
                  <a:gd name="T55" fmla="*/ 26933142 h 795"/>
                  <a:gd name="T56" fmla="*/ 9541591 w 833"/>
                  <a:gd name="T57" fmla="*/ 30524048 h 795"/>
                  <a:gd name="T58" fmla="*/ 9541591 w 833"/>
                  <a:gd name="T59" fmla="*/ 30524048 h 795"/>
                  <a:gd name="T60" fmla="*/ 11132489 w 833"/>
                  <a:gd name="T61" fmla="*/ 30524048 h 795"/>
                  <a:gd name="T62" fmla="*/ 12722123 w 833"/>
                  <a:gd name="T63" fmla="*/ 32319501 h 795"/>
                  <a:gd name="T64" fmla="*/ 14313019 w 833"/>
                  <a:gd name="T65" fmla="*/ 34114954 h 795"/>
                  <a:gd name="T66" fmla="*/ 15902653 w 833"/>
                  <a:gd name="T67" fmla="*/ 34114954 h 795"/>
                  <a:gd name="T68" fmla="*/ 15902653 w 833"/>
                  <a:gd name="T69" fmla="*/ 39501312 h 795"/>
                  <a:gd name="T70" fmla="*/ 14313019 w 833"/>
                  <a:gd name="T71" fmla="*/ 43093558 h 795"/>
                  <a:gd name="T72" fmla="*/ 12722123 w 833"/>
                  <a:gd name="T73" fmla="*/ 48479927 h 795"/>
                  <a:gd name="T74" fmla="*/ 12722123 w 833"/>
                  <a:gd name="T75" fmla="*/ 50275379 h 795"/>
                  <a:gd name="T76" fmla="*/ 12722123 w 833"/>
                  <a:gd name="T77" fmla="*/ 53866285 h 795"/>
                  <a:gd name="T78" fmla="*/ 12722123 w 833"/>
                  <a:gd name="T79" fmla="*/ 59252643 h 795"/>
                  <a:gd name="T80" fmla="*/ 12722123 w 833"/>
                  <a:gd name="T81" fmla="*/ 61048096 h 795"/>
                  <a:gd name="T82" fmla="*/ 12722123 w 833"/>
                  <a:gd name="T83" fmla="*/ 66434455 h 795"/>
                  <a:gd name="T84" fmla="*/ 12722123 w 833"/>
                  <a:gd name="T85" fmla="*/ 75413059 h 795"/>
                  <a:gd name="T86" fmla="*/ 11132489 w 833"/>
                  <a:gd name="T87" fmla="*/ 77208511 h 795"/>
                  <a:gd name="T88" fmla="*/ 11132489 w 833"/>
                  <a:gd name="T89" fmla="*/ 71822153 h 795"/>
                  <a:gd name="T90" fmla="*/ 11132489 w 833"/>
                  <a:gd name="T91" fmla="*/ 68229907 h 795"/>
                  <a:gd name="T92" fmla="*/ 9541591 w 833"/>
                  <a:gd name="T93" fmla="*/ 68229907 h 795"/>
                  <a:gd name="T94" fmla="*/ 9541591 w 833"/>
                  <a:gd name="T95" fmla="*/ 70025360 h 795"/>
                  <a:gd name="T96" fmla="*/ 9541591 w 833"/>
                  <a:gd name="T97" fmla="*/ 68229907 h 795"/>
                  <a:gd name="T98" fmla="*/ 7951957 w 833"/>
                  <a:gd name="T99" fmla="*/ 66434455 h 795"/>
                  <a:gd name="T100" fmla="*/ 7951957 w 833"/>
                  <a:gd name="T101" fmla="*/ 64639002 h 795"/>
                  <a:gd name="T102" fmla="*/ 7951957 w 833"/>
                  <a:gd name="T103" fmla="*/ 66434455 h 795"/>
                  <a:gd name="T104" fmla="*/ 7951957 w 833"/>
                  <a:gd name="T105" fmla="*/ 66434455 h 795"/>
                  <a:gd name="T106" fmla="*/ 6361062 w 833"/>
                  <a:gd name="T107" fmla="*/ 66434455 h 795"/>
                  <a:gd name="T108" fmla="*/ 6361062 w 833"/>
                  <a:gd name="T109" fmla="*/ 59252643 h 795"/>
                  <a:gd name="T110" fmla="*/ 6361062 w 833"/>
                  <a:gd name="T111" fmla="*/ 57457191 h 795"/>
                  <a:gd name="T112" fmla="*/ 7951957 w 833"/>
                  <a:gd name="T113" fmla="*/ 53866285 h 795"/>
                  <a:gd name="T114" fmla="*/ 7951957 w 833"/>
                  <a:gd name="T115" fmla="*/ 48479927 h 7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3"/>
                  <a:gd name="T175" fmla="*/ 0 h 795"/>
                  <a:gd name="T176" fmla="*/ 833 w 833"/>
                  <a:gd name="T177" fmla="*/ 795 h 7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3" h="795">
                    <a:moveTo>
                      <a:pt x="403" y="462"/>
                    </a:moveTo>
                    <a:lnTo>
                      <a:pt x="391" y="462"/>
                    </a:lnTo>
                    <a:lnTo>
                      <a:pt x="379" y="462"/>
                    </a:lnTo>
                    <a:lnTo>
                      <a:pt x="365" y="462"/>
                    </a:lnTo>
                    <a:lnTo>
                      <a:pt x="365" y="453"/>
                    </a:lnTo>
                    <a:lnTo>
                      <a:pt x="365" y="442"/>
                    </a:lnTo>
                    <a:lnTo>
                      <a:pt x="354" y="442"/>
                    </a:lnTo>
                    <a:lnTo>
                      <a:pt x="340" y="442"/>
                    </a:lnTo>
                    <a:lnTo>
                      <a:pt x="327" y="433"/>
                    </a:lnTo>
                    <a:lnTo>
                      <a:pt x="315" y="433"/>
                    </a:lnTo>
                    <a:lnTo>
                      <a:pt x="302" y="433"/>
                    </a:lnTo>
                    <a:lnTo>
                      <a:pt x="302" y="422"/>
                    </a:lnTo>
                    <a:lnTo>
                      <a:pt x="290" y="422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64" y="413"/>
                    </a:lnTo>
                    <a:lnTo>
                      <a:pt x="253" y="413"/>
                    </a:lnTo>
                    <a:lnTo>
                      <a:pt x="253" y="402"/>
                    </a:lnTo>
                    <a:lnTo>
                      <a:pt x="239" y="402"/>
                    </a:lnTo>
                    <a:lnTo>
                      <a:pt x="228" y="402"/>
                    </a:lnTo>
                    <a:lnTo>
                      <a:pt x="228" y="413"/>
                    </a:lnTo>
                    <a:lnTo>
                      <a:pt x="214" y="413"/>
                    </a:lnTo>
                    <a:lnTo>
                      <a:pt x="201" y="413"/>
                    </a:lnTo>
                    <a:lnTo>
                      <a:pt x="189" y="413"/>
                    </a:lnTo>
                    <a:lnTo>
                      <a:pt x="176" y="413"/>
                    </a:lnTo>
                    <a:lnTo>
                      <a:pt x="176" y="402"/>
                    </a:lnTo>
                    <a:lnTo>
                      <a:pt x="165" y="402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51" y="382"/>
                    </a:lnTo>
                    <a:lnTo>
                      <a:pt x="138" y="382"/>
                    </a:lnTo>
                    <a:lnTo>
                      <a:pt x="138" y="373"/>
                    </a:lnTo>
                    <a:lnTo>
                      <a:pt x="138" y="362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42"/>
                    </a:lnTo>
                    <a:lnTo>
                      <a:pt x="113" y="342"/>
                    </a:lnTo>
                    <a:lnTo>
                      <a:pt x="113" y="332"/>
                    </a:lnTo>
                    <a:lnTo>
                      <a:pt x="113" y="322"/>
                    </a:lnTo>
                    <a:lnTo>
                      <a:pt x="101" y="322"/>
                    </a:lnTo>
                    <a:lnTo>
                      <a:pt x="101" y="311"/>
                    </a:lnTo>
                    <a:lnTo>
                      <a:pt x="113" y="311"/>
                    </a:lnTo>
                    <a:lnTo>
                      <a:pt x="101" y="311"/>
                    </a:lnTo>
                    <a:lnTo>
                      <a:pt x="101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2"/>
                    </a:lnTo>
                    <a:lnTo>
                      <a:pt x="75" y="282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64" y="262"/>
                    </a:lnTo>
                    <a:lnTo>
                      <a:pt x="64" y="271"/>
                    </a:lnTo>
                    <a:lnTo>
                      <a:pt x="50" y="271"/>
                    </a:lnTo>
                    <a:lnTo>
                      <a:pt x="50" y="262"/>
                    </a:lnTo>
                    <a:lnTo>
                      <a:pt x="50" y="251"/>
                    </a:lnTo>
                    <a:lnTo>
                      <a:pt x="37" y="251"/>
                    </a:lnTo>
                    <a:lnTo>
                      <a:pt x="37" y="242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1"/>
                    </a:lnTo>
                    <a:lnTo>
                      <a:pt x="12" y="221"/>
                    </a:lnTo>
                    <a:lnTo>
                      <a:pt x="12" y="211"/>
                    </a:lnTo>
                    <a:lnTo>
                      <a:pt x="12" y="202"/>
                    </a:lnTo>
                    <a:lnTo>
                      <a:pt x="12" y="192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25" y="171"/>
                    </a:lnTo>
                    <a:lnTo>
                      <a:pt x="37" y="171"/>
                    </a:lnTo>
                    <a:lnTo>
                      <a:pt x="50" y="171"/>
                    </a:lnTo>
                    <a:lnTo>
                      <a:pt x="64" y="171"/>
                    </a:lnTo>
                    <a:lnTo>
                      <a:pt x="64" y="182"/>
                    </a:lnTo>
                    <a:lnTo>
                      <a:pt x="64" y="192"/>
                    </a:lnTo>
                    <a:lnTo>
                      <a:pt x="75" y="202"/>
                    </a:lnTo>
                    <a:lnTo>
                      <a:pt x="75" y="211"/>
                    </a:lnTo>
                    <a:lnTo>
                      <a:pt x="88" y="211"/>
                    </a:lnTo>
                    <a:lnTo>
                      <a:pt x="88" y="221"/>
                    </a:lnTo>
                    <a:lnTo>
                      <a:pt x="101" y="221"/>
                    </a:lnTo>
                    <a:lnTo>
                      <a:pt x="101" y="211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13" y="192"/>
                    </a:lnTo>
                    <a:lnTo>
                      <a:pt x="126" y="192"/>
                    </a:lnTo>
                    <a:lnTo>
                      <a:pt x="126" y="182"/>
                    </a:lnTo>
                    <a:lnTo>
                      <a:pt x="138" y="171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26" y="131"/>
                    </a:lnTo>
                    <a:lnTo>
                      <a:pt x="126" y="121"/>
                    </a:lnTo>
                    <a:lnTo>
                      <a:pt x="113" y="121"/>
                    </a:lnTo>
                    <a:lnTo>
                      <a:pt x="113" y="111"/>
                    </a:lnTo>
                    <a:lnTo>
                      <a:pt x="101" y="111"/>
                    </a:lnTo>
                    <a:lnTo>
                      <a:pt x="101" y="100"/>
                    </a:lnTo>
                    <a:lnTo>
                      <a:pt x="101" y="91"/>
                    </a:lnTo>
                    <a:lnTo>
                      <a:pt x="88" y="91"/>
                    </a:lnTo>
                    <a:lnTo>
                      <a:pt x="88" y="80"/>
                    </a:lnTo>
                    <a:lnTo>
                      <a:pt x="88" y="71"/>
                    </a:lnTo>
                    <a:lnTo>
                      <a:pt x="101" y="71"/>
                    </a:lnTo>
                    <a:lnTo>
                      <a:pt x="101" y="60"/>
                    </a:lnTo>
                    <a:lnTo>
                      <a:pt x="113" y="60"/>
                    </a:lnTo>
                    <a:lnTo>
                      <a:pt x="126" y="60"/>
                    </a:lnTo>
                    <a:lnTo>
                      <a:pt x="126" y="51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38" y="31"/>
                    </a:lnTo>
                    <a:lnTo>
                      <a:pt x="151" y="31"/>
                    </a:lnTo>
                    <a:lnTo>
                      <a:pt x="151" y="20"/>
                    </a:lnTo>
                    <a:lnTo>
                      <a:pt x="165" y="20"/>
                    </a:lnTo>
                    <a:lnTo>
                      <a:pt x="176" y="20"/>
                    </a:lnTo>
                    <a:lnTo>
                      <a:pt x="189" y="20"/>
                    </a:lnTo>
                    <a:lnTo>
                      <a:pt x="189" y="11"/>
                    </a:lnTo>
                    <a:lnTo>
                      <a:pt x="189" y="20"/>
                    </a:lnTo>
                    <a:lnTo>
                      <a:pt x="201" y="20"/>
                    </a:lnTo>
                    <a:lnTo>
                      <a:pt x="201" y="11"/>
                    </a:lnTo>
                    <a:lnTo>
                      <a:pt x="214" y="11"/>
                    </a:lnTo>
                    <a:lnTo>
                      <a:pt x="228" y="11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39" y="1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39" y="20"/>
                    </a:lnTo>
                    <a:lnTo>
                      <a:pt x="239" y="3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53" y="31"/>
                    </a:lnTo>
                    <a:lnTo>
                      <a:pt x="264" y="31"/>
                    </a:lnTo>
                    <a:lnTo>
                      <a:pt x="278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27" y="51"/>
                    </a:lnTo>
                    <a:lnTo>
                      <a:pt x="340" y="51"/>
                    </a:lnTo>
                    <a:lnTo>
                      <a:pt x="340" y="40"/>
                    </a:lnTo>
                    <a:lnTo>
                      <a:pt x="327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65" y="31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91" y="20"/>
                    </a:lnTo>
                    <a:lnTo>
                      <a:pt x="403" y="20"/>
                    </a:lnTo>
                    <a:lnTo>
                      <a:pt x="403" y="31"/>
                    </a:lnTo>
                    <a:lnTo>
                      <a:pt x="403" y="40"/>
                    </a:lnTo>
                    <a:lnTo>
                      <a:pt x="391" y="40"/>
                    </a:lnTo>
                    <a:lnTo>
                      <a:pt x="391" y="51"/>
                    </a:lnTo>
                    <a:lnTo>
                      <a:pt x="391" y="60"/>
                    </a:lnTo>
                    <a:lnTo>
                      <a:pt x="391" y="71"/>
                    </a:lnTo>
                    <a:lnTo>
                      <a:pt x="379" y="71"/>
                    </a:lnTo>
                    <a:lnTo>
                      <a:pt x="379" y="80"/>
                    </a:lnTo>
                    <a:lnTo>
                      <a:pt x="379" y="91"/>
                    </a:lnTo>
                    <a:lnTo>
                      <a:pt x="365" y="91"/>
                    </a:lnTo>
                    <a:lnTo>
                      <a:pt x="365" y="100"/>
                    </a:lnTo>
                    <a:lnTo>
                      <a:pt x="365" y="111"/>
                    </a:lnTo>
                    <a:lnTo>
                      <a:pt x="379" y="121"/>
                    </a:lnTo>
                    <a:lnTo>
                      <a:pt x="379" y="131"/>
                    </a:lnTo>
                    <a:lnTo>
                      <a:pt x="379" y="142"/>
                    </a:lnTo>
                    <a:lnTo>
                      <a:pt x="391" y="142"/>
                    </a:lnTo>
                    <a:lnTo>
                      <a:pt x="391" y="151"/>
                    </a:lnTo>
                    <a:lnTo>
                      <a:pt x="391" y="162"/>
                    </a:lnTo>
                    <a:lnTo>
                      <a:pt x="403" y="162"/>
                    </a:lnTo>
                    <a:lnTo>
                      <a:pt x="416" y="162"/>
                    </a:lnTo>
                    <a:lnTo>
                      <a:pt x="428" y="162"/>
                    </a:lnTo>
                    <a:lnTo>
                      <a:pt x="442" y="162"/>
                    </a:lnTo>
                    <a:lnTo>
                      <a:pt x="442" y="171"/>
                    </a:lnTo>
                    <a:lnTo>
                      <a:pt x="442" y="182"/>
                    </a:lnTo>
                    <a:lnTo>
                      <a:pt x="428" y="182"/>
                    </a:lnTo>
                    <a:lnTo>
                      <a:pt x="442" y="182"/>
                    </a:lnTo>
                    <a:lnTo>
                      <a:pt x="428" y="192"/>
                    </a:lnTo>
                    <a:lnTo>
                      <a:pt x="442" y="192"/>
                    </a:lnTo>
                    <a:lnTo>
                      <a:pt x="442" y="202"/>
                    </a:lnTo>
                    <a:lnTo>
                      <a:pt x="442" y="192"/>
                    </a:lnTo>
                    <a:lnTo>
                      <a:pt x="455" y="192"/>
                    </a:lnTo>
                    <a:lnTo>
                      <a:pt x="455" y="202"/>
                    </a:lnTo>
                    <a:lnTo>
                      <a:pt x="467" y="202"/>
                    </a:lnTo>
                    <a:lnTo>
                      <a:pt x="480" y="202"/>
                    </a:lnTo>
                    <a:lnTo>
                      <a:pt x="467" y="202"/>
                    </a:lnTo>
                    <a:lnTo>
                      <a:pt x="467" y="211"/>
                    </a:lnTo>
                    <a:lnTo>
                      <a:pt x="467" y="221"/>
                    </a:lnTo>
                    <a:lnTo>
                      <a:pt x="455" y="221"/>
                    </a:lnTo>
                    <a:lnTo>
                      <a:pt x="442" y="231"/>
                    </a:lnTo>
                    <a:lnTo>
                      <a:pt x="442" y="242"/>
                    </a:lnTo>
                    <a:lnTo>
                      <a:pt x="455" y="242"/>
                    </a:lnTo>
                    <a:lnTo>
                      <a:pt x="455" y="251"/>
                    </a:lnTo>
                    <a:lnTo>
                      <a:pt x="467" y="251"/>
                    </a:lnTo>
                    <a:lnTo>
                      <a:pt x="467" y="262"/>
                    </a:lnTo>
                    <a:lnTo>
                      <a:pt x="467" y="271"/>
                    </a:lnTo>
                    <a:lnTo>
                      <a:pt x="467" y="282"/>
                    </a:lnTo>
                    <a:lnTo>
                      <a:pt x="480" y="282"/>
                    </a:lnTo>
                    <a:lnTo>
                      <a:pt x="492" y="282"/>
                    </a:lnTo>
                    <a:lnTo>
                      <a:pt x="504" y="282"/>
                    </a:lnTo>
                    <a:lnTo>
                      <a:pt x="504" y="292"/>
                    </a:lnTo>
                    <a:lnTo>
                      <a:pt x="518" y="292"/>
                    </a:lnTo>
                    <a:lnTo>
                      <a:pt x="518" y="302"/>
                    </a:lnTo>
                    <a:lnTo>
                      <a:pt x="529" y="302"/>
                    </a:lnTo>
                    <a:lnTo>
                      <a:pt x="529" y="311"/>
                    </a:lnTo>
                    <a:lnTo>
                      <a:pt x="529" y="302"/>
                    </a:lnTo>
                    <a:lnTo>
                      <a:pt x="543" y="302"/>
                    </a:lnTo>
                    <a:lnTo>
                      <a:pt x="554" y="302"/>
                    </a:lnTo>
                    <a:lnTo>
                      <a:pt x="568" y="302"/>
                    </a:lnTo>
                    <a:lnTo>
                      <a:pt x="568" y="311"/>
                    </a:lnTo>
                    <a:lnTo>
                      <a:pt x="581" y="311"/>
                    </a:lnTo>
                    <a:lnTo>
                      <a:pt x="581" y="302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93" y="322"/>
                    </a:lnTo>
                    <a:lnTo>
                      <a:pt x="593" y="311"/>
                    </a:lnTo>
                    <a:lnTo>
                      <a:pt x="605" y="311"/>
                    </a:lnTo>
                    <a:lnTo>
                      <a:pt x="605" y="322"/>
                    </a:lnTo>
                    <a:lnTo>
                      <a:pt x="619" y="322"/>
                    </a:lnTo>
                    <a:lnTo>
                      <a:pt x="619" y="332"/>
                    </a:lnTo>
                    <a:lnTo>
                      <a:pt x="631" y="332"/>
                    </a:lnTo>
                    <a:lnTo>
                      <a:pt x="644" y="332"/>
                    </a:lnTo>
                    <a:lnTo>
                      <a:pt x="644" y="342"/>
                    </a:lnTo>
                    <a:lnTo>
                      <a:pt x="656" y="342"/>
                    </a:lnTo>
                    <a:lnTo>
                      <a:pt x="669" y="342"/>
                    </a:lnTo>
                    <a:lnTo>
                      <a:pt x="682" y="342"/>
                    </a:lnTo>
                    <a:lnTo>
                      <a:pt x="694" y="342"/>
                    </a:lnTo>
                    <a:lnTo>
                      <a:pt x="707" y="342"/>
                    </a:lnTo>
                    <a:lnTo>
                      <a:pt x="707" y="353"/>
                    </a:lnTo>
                    <a:lnTo>
                      <a:pt x="718" y="353"/>
                    </a:lnTo>
                    <a:lnTo>
                      <a:pt x="732" y="353"/>
                    </a:lnTo>
                    <a:lnTo>
                      <a:pt x="732" y="362"/>
                    </a:lnTo>
                    <a:lnTo>
                      <a:pt x="745" y="353"/>
                    </a:lnTo>
                    <a:lnTo>
                      <a:pt x="745" y="362"/>
                    </a:lnTo>
                    <a:lnTo>
                      <a:pt x="757" y="353"/>
                    </a:lnTo>
                    <a:lnTo>
                      <a:pt x="770" y="353"/>
                    </a:lnTo>
                    <a:lnTo>
                      <a:pt x="782" y="353"/>
                    </a:lnTo>
                    <a:lnTo>
                      <a:pt x="782" y="362"/>
                    </a:lnTo>
                    <a:lnTo>
                      <a:pt x="795" y="362"/>
                    </a:lnTo>
                    <a:lnTo>
                      <a:pt x="795" y="353"/>
                    </a:lnTo>
                    <a:lnTo>
                      <a:pt x="808" y="353"/>
                    </a:lnTo>
                    <a:lnTo>
                      <a:pt x="819" y="353"/>
                    </a:lnTo>
                    <a:lnTo>
                      <a:pt x="819" y="362"/>
                    </a:lnTo>
                    <a:lnTo>
                      <a:pt x="819" y="373"/>
                    </a:lnTo>
                    <a:lnTo>
                      <a:pt x="819" y="382"/>
                    </a:lnTo>
                    <a:lnTo>
                      <a:pt x="819" y="393"/>
                    </a:lnTo>
                    <a:lnTo>
                      <a:pt x="833" y="393"/>
                    </a:lnTo>
                    <a:lnTo>
                      <a:pt x="819" y="393"/>
                    </a:lnTo>
                    <a:lnTo>
                      <a:pt x="819" y="402"/>
                    </a:lnTo>
                    <a:lnTo>
                      <a:pt x="808" y="402"/>
                    </a:lnTo>
                    <a:lnTo>
                      <a:pt x="808" y="413"/>
                    </a:lnTo>
                    <a:lnTo>
                      <a:pt x="808" y="422"/>
                    </a:lnTo>
                    <a:lnTo>
                      <a:pt x="795" y="422"/>
                    </a:lnTo>
                    <a:lnTo>
                      <a:pt x="795" y="433"/>
                    </a:lnTo>
                    <a:lnTo>
                      <a:pt x="782" y="433"/>
                    </a:lnTo>
                    <a:lnTo>
                      <a:pt x="782" y="442"/>
                    </a:lnTo>
                    <a:lnTo>
                      <a:pt x="782" y="453"/>
                    </a:lnTo>
                    <a:lnTo>
                      <a:pt x="770" y="453"/>
                    </a:lnTo>
                    <a:lnTo>
                      <a:pt x="757" y="453"/>
                    </a:lnTo>
                    <a:lnTo>
                      <a:pt x="757" y="462"/>
                    </a:lnTo>
                    <a:lnTo>
                      <a:pt x="745" y="462"/>
                    </a:lnTo>
                    <a:lnTo>
                      <a:pt x="745" y="473"/>
                    </a:lnTo>
                    <a:lnTo>
                      <a:pt x="745" y="482"/>
                    </a:lnTo>
                    <a:lnTo>
                      <a:pt x="745" y="493"/>
                    </a:lnTo>
                    <a:lnTo>
                      <a:pt x="732" y="493"/>
                    </a:lnTo>
                    <a:lnTo>
                      <a:pt x="718" y="493"/>
                    </a:lnTo>
                    <a:lnTo>
                      <a:pt x="718" y="482"/>
                    </a:lnTo>
                    <a:lnTo>
                      <a:pt x="707" y="482"/>
                    </a:lnTo>
                    <a:lnTo>
                      <a:pt x="707" y="493"/>
                    </a:lnTo>
                    <a:lnTo>
                      <a:pt x="718" y="493"/>
                    </a:lnTo>
                    <a:lnTo>
                      <a:pt x="718" y="503"/>
                    </a:lnTo>
                    <a:lnTo>
                      <a:pt x="718" y="513"/>
                    </a:lnTo>
                    <a:lnTo>
                      <a:pt x="718" y="522"/>
                    </a:lnTo>
                    <a:lnTo>
                      <a:pt x="707" y="522"/>
                    </a:lnTo>
                    <a:lnTo>
                      <a:pt x="707" y="533"/>
                    </a:lnTo>
                    <a:lnTo>
                      <a:pt x="718" y="533"/>
                    </a:lnTo>
                    <a:lnTo>
                      <a:pt x="732" y="533"/>
                    </a:lnTo>
                    <a:lnTo>
                      <a:pt x="732" y="543"/>
                    </a:lnTo>
                    <a:lnTo>
                      <a:pt x="718" y="543"/>
                    </a:lnTo>
                    <a:lnTo>
                      <a:pt x="718" y="553"/>
                    </a:lnTo>
                    <a:lnTo>
                      <a:pt x="707" y="553"/>
                    </a:lnTo>
                    <a:lnTo>
                      <a:pt x="707" y="564"/>
                    </a:lnTo>
                    <a:lnTo>
                      <a:pt x="707" y="574"/>
                    </a:lnTo>
                    <a:lnTo>
                      <a:pt x="694" y="574"/>
                    </a:lnTo>
                    <a:lnTo>
                      <a:pt x="694" y="584"/>
                    </a:lnTo>
                    <a:lnTo>
                      <a:pt x="694" y="593"/>
                    </a:lnTo>
                    <a:lnTo>
                      <a:pt x="682" y="593"/>
                    </a:lnTo>
                    <a:lnTo>
                      <a:pt x="682" y="604"/>
                    </a:lnTo>
                    <a:lnTo>
                      <a:pt x="682" y="61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53"/>
                    </a:lnTo>
                    <a:lnTo>
                      <a:pt x="669" y="653"/>
                    </a:lnTo>
                    <a:lnTo>
                      <a:pt x="669" y="664"/>
                    </a:lnTo>
                    <a:lnTo>
                      <a:pt x="682" y="664"/>
                    </a:lnTo>
                    <a:lnTo>
                      <a:pt x="682" y="674"/>
                    </a:lnTo>
                    <a:lnTo>
                      <a:pt x="682" y="684"/>
                    </a:lnTo>
                    <a:lnTo>
                      <a:pt x="682" y="693"/>
                    </a:lnTo>
                    <a:lnTo>
                      <a:pt x="682" y="704"/>
                    </a:lnTo>
                    <a:lnTo>
                      <a:pt x="682" y="714"/>
                    </a:lnTo>
                    <a:lnTo>
                      <a:pt x="682" y="724"/>
                    </a:lnTo>
                    <a:lnTo>
                      <a:pt x="682" y="733"/>
                    </a:lnTo>
                    <a:lnTo>
                      <a:pt x="682" y="745"/>
                    </a:lnTo>
                    <a:lnTo>
                      <a:pt x="682" y="754"/>
                    </a:lnTo>
                    <a:lnTo>
                      <a:pt x="682" y="764"/>
                    </a:lnTo>
                    <a:lnTo>
                      <a:pt x="669" y="764"/>
                    </a:lnTo>
                    <a:lnTo>
                      <a:pt x="669" y="775"/>
                    </a:lnTo>
                    <a:lnTo>
                      <a:pt x="669" y="784"/>
                    </a:lnTo>
                    <a:lnTo>
                      <a:pt x="656" y="784"/>
                    </a:lnTo>
                    <a:lnTo>
                      <a:pt x="656" y="795"/>
                    </a:lnTo>
                    <a:lnTo>
                      <a:pt x="644" y="795"/>
                    </a:lnTo>
                    <a:lnTo>
                      <a:pt x="644" y="784"/>
                    </a:lnTo>
                    <a:lnTo>
                      <a:pt x="631" y="784"/>
                    </a:lnTo>
                    <a:lnTo>
                      <a:pt x="631" y="775"/>
                    </a:lnTo>
                    <a:lnTo>
                      <a:pt x="644" y="775"/>
                    </a:lnTo>
                    <a:lnTo>
                      <a:pt x="644" y="764"/>
                    </a:lnTo>
                    <a:lnTo>
                      <a:pt x="631" y="754"/>
                    </a:lnTo>
                    <a:lnTo>
                      <a:pt x="631" y="745"/>
                    </a:lnTo>
                    <a:lnTo>
                      <a:pt x="644" y="745"/>
                    </a:lnTo>
                    <a:lnTo>
                      <a:pt x="631" y="745"/>
                    </a:lnTo>
                    <a:lnTo>
                      <a:pt x="631" y="733"/>
                    </a:lnTo>
                    <a:lnTo>
                      <a:pt x="644" y="733"/>
                    </a:lnTo>
                    <a:lnTo>
                      <a:pt x="644" y="724"/>
                    </a:lnTo>
                    <a:lnTo>
                      <a:pt x="631" y="724"/>
                    </a:lnTo>
                    <a:lnTo>
                      <a:pt x="631" y="714"/>
                    </a:lnTo>
                    <a:lnTo>
                      <a:pt x="631" y="724"/>
                    </a:lnTo>
                    <a:lnTo>
                      <a:pt x="619" y="724"/>
                    </a:lnTo>
                    <a:lnTo>
                      <a:pt x="619" y="714"/>
                    </a:lnTo>
                    <a:lnTo>
                      <a:pt x="619" y="724"/>
                    </a:lnTo>
                    <a:lnTo>
                      <a:pt x="605" y="724"/>
                    </a:lnTo>
                    <a:lnTo>
                      <a:pt x="593" y="724"/>
                    </a:lnTo>
                    <a:lnTo>
                      <a:pt x="593" y="714"/>
                    </a:lnTo>
                    <a:lnTo>
                      <a:pt x="581" y="714"/>
                    </a:lnTo>
                    <a:lnTo>
                      <a:pt x="581" y="704"/>
                    </a:lnTo>
                    <a:lnTo>
                      <a:pt x="568" y="704"/>
                    </a:lnTo>
                    <a:lnTo>
                      <a:pt x="554" y="704"/>
                    </a:lnTo>
                    <a:lnTo>
                      <a:pt x="568" y="704"/>
                    </a:lnTo>
                    <a:lnTo>
                      <a:pt x="568" y="714"/>
                    </a:lnTo>
                    <a:lnTo>
                      <a:pt x="554" y="714"/>
                    </a:lnTo>
                    <a:lnTo>
                      <a:pt x="554" y="724"/>
                    </a:lnTo>
                    <a:lnTo>
                      <a:pt x="554" y="714"/>
                    </a:lnTo>
                    <a:lnTo>
                      <a:pt x="543" y="714"/>
                    </a:lnTo>
                    <a:lnTo>
                      <a:pt x="543" y="724"/>
                    </a:lnTo>
                    <a:lnTo>
                      <a:pt x="543" y="733"/>
                    </a:lnTo>
                    <a:lnTo>
                      <a:pt x="529" y="733"/>
                    </a:lnTo>
                    <a:lnTo>
                      <a:pt x="529" y="724"/>
                    </a:lnTo>
                    <a:lnTo>
                      <a:pt x="518" y="724"/>
                    </a:lnTo>
                    <a:lnTo>
                      <a:pt x="504" y="724"/>
                    </a:lnTo>
                    <a:lnTo>
                      <a:pt x="504" y="714"/>
                    </a:lnTo>
                    <a:lnTo>
                      <a:pt x="492" y="714"/>
                    </a:lnTo>
                    <a:lnTo>
                      <a:pt x="492" y="724"/>
                    </a:lnTo>
                    <a:lnTo>
                      <a:pt x="492" y="714"/>
                    </a:lnTo>
                    <a:lnTo>
                      <a:pt x="480" y="714"/>
                    </a:lnTo>
                    <a:lnTo>
                      <a:pt x="492" y="714"/>
                    </a:lnTo>
                    <a:lnTo>
                      <a:pt x="492" y="704"/>
                    </a:lnTo>
                    <a:lnTo>
                      <a:pt x="504" y="704"/>
                    </a:lnTo>
                    <a:lnTo>
                      <a:pt x="504" y="693"/>
                    </a:lnTo>
                    <a:lnTo>
                      <a:pt x="504" y="684"/>
                    </a:lnTo>
                    <a:lnTo>
                      <a:pt x="492" y="684"/>
                    </a:lnTo>
                    <a:lnTo>
                      <a:pt x="480" y="684"/>
                    </a:lnTo>
                    <a:lnTo>
                      <a:pt x="480" y="674"/>
                    </a:lnTo>
                    <a:lnTo>
                      <a:pt x="480" y="664"/>
                    </a:lnTo>
                    <a:lnTo>
                      <a:pt x="467" y="664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67" y="644"/>
                    </a:lnTo>
                    <a:lnTo>
                      <a:pt x="455" y="644"/>
                    </a:lnTo>
                    <a:lnTo>
                      <a:pt x="455" y="633"/>
                    </a:lnTo>
                    <a:lnTo>
                      <a:pt x="455" y="644"/>
                    </a:lnTo>
                    <a:lnTo>
                      <a:pt x="442" y="644"/>
                    </a:lnTo>
                    <a:lnTo>
                      <a:pt x="442" y="653"/>
                    </a:lnTo>
                    <a:lnTo>
                      <a:pt x="442" y="664"/>
                    </a:lnTo>
                    <a:lnTo>
                      <a:pt x="442" y="674"/>
                    </a:lnTo>
                    <a:lnTo>
                      <a:pt x="442" y="684"/>
                    </a:lnTo>
                    <a:lnTo>
                      <a:pt x="428" y="684"/>
                    </a:lnTo>
                    <a:lnTo>
                      <a:pt x="428" y="674"/>
                    </a:lnTo>
                    <a:lnTo>
                      <a:pt x="416" y="674"/>
                    </a:lnTo>
                    <a:lnTo>
                      <a:pt x="416" y="664"/>
                    </a:lnTo>
                    <a:lnTo>
                      <a:pt x="428" y="664"/>
                    </a:lnTo>
                    <a:lnTo>
                      <a:pt x="416" y="664"/>
                    </a:lnTo>
                    <a:lnTo>
                      <a:pt x="403" y="664"/>
                    </a:lnTo>
                    <a:lnTo>
                      <a:pt x="391" y="674"/>
                    </a:lnTo>
                    <a:lnTo>
                      <a:pt x="391" y="664"/>
                    </a:lnTo>
                    <a:lnTo>
                      <a:pt x="391" y="674"/>
                    </a:lnTo>
                    <a:lnTo>
                      <a:pt x="379" y="674"/>
                    </a:lnTo>
                    <a:lnTo>
                      <a:pt x="365" y="674"/>
                    </a:lnTo>
                    <a:lnTo>
                      <a:pt x="354" y="674"/>
                    </a:lnTo>
                    <a:lnTo>
                      <a:pt x="354" y="664"/>
                    </a:lnTo>
                    <a:lnTo>
                      <a:pt x="340" y="664"/>
                    </a:lnTo>
                    <a:lnTo>
                      <a:pt x="340" y="653"/>
                    </a:lnTo>
                    <a:lnTo>
                      <a:pt x="340" y="644"/>
                    </a:lnTo>
                    <a:lnTo>
                      <a:pt x="354" y="644"/>
                    </a:lnTo>
                    <a:lnTo>
                      <a:pt x="340" y="644"/>
                    </a:lnTo>
                    <a:lnTo>
                      <a:pt x="340" y="633"/>
                    </a:lnTo>
                    <a:lnTo>
                      <a:pt x="354" y="633"/>
                    </a:lnTo>
                    <a:lnTo>
                      <a:pt x="340" y="633"/>
                    </a:lnTo>
                    <a:lnTo>
                      <a:pt x="340" y="624"/>
                    </a:lnTo>
                    <a:lnTo>
                      <a:pt x="340" y="613"/>
                    </a:lnTo>
                    <a:lnTo>
                      <a:pt x="354" y="613"/>
                    </a:lnTo>
                    <a:lnTo>
                      <a:pt x="354" y="604"/>
                    </a:lnTo>
                    <a:lnTo>
                      <a:pt x="365" y="604"/>
                    </a:lnTo>
                    <a:lnTo>
                      <a:pt x="379" y="593"/>
                    </a:lnTo>
                    <a:lnTo>
                      <a:pt x="379" y="604"/>
                    </a:lnTo>
                    <a:lnTo>
                      <a:pt x="379" y="593"/>
                    </a:lnTo>
                    <a:lnTo>
                      <a:pt x="391" y="593"/>
                    </a:lnTo>
                    <a:lnTo>
                      <a:pt x="391" y="584"/>
                    </a:lnTo>
                    <a:lnTo>
                      <a:pt x="403" y="58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16" y="564"/>
                    </a:lnTo>
                    <a:lnTo>
                      <a:pt x="428" y="564"/>
                    </a:lnTo>
                    <a:lnTo>
                      <a:pt x="428" y="553"/>
                    </a:lnTo>
                    <a:lnTo>
                      <a:pt x="442" y="543"/>
                    </a:lnTo>
                    <a:lnTo>
                      <a:pt x="442" y="533"/>
                    </a:lnTo>
                    <a:lnTo>
                      <a:pt x="442" y="522"/>
                    </a:lnTo>
                    <a:lnTo>
                      <a:pt x="442" y="513"/>
                    </a:lnTo>
                    <a:lnTo>
                      <a:pt x="442" y="503"/>
                    </a:lnTo>
                    <a:lnTo>
                      <a:pt x="428" y="503"/>
                    </a:lnTo>
                    <a:lnTo>
                      <a:pt x="428" y="493"/>
                    </a:lnTo>
                    <a:lnTo>
                      <a:pt x="428" y="482"/>
                    </a:lnTo>
                    <a:lnTo>
                      <a:pt x="416" y="482"/>
                    </a:lnTo>
                    <a:lnTo>
                      <a:pt x="416" y="473"/>
                    </a:lnTo>
                    <a:lnTo>
                      <a:pt x="403" y="473"/>
                    </a:lnTo>
                    <a:lnTo>
                      <a:pt x="403" y="46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9" name="Freeform 17">
                <a:extLst>
                  <a:ext uri="{FF2B5EF4-FFF2-40B4-BE49-F238E27FC236}">
                    <a16:creationId xmlns:a16="http://schemas.microsoft.com/office/drawing/2014/main" id="{5E9AF067-DB43-F7B1-D75D-E003582B721E}"/>
                  </a:ext>
                </a:extLst>
              </p:cNvPr>
              <p:cNvSpPr/>
              <p:nvPr/>
            </p:nvSpPr>
            <p:spPr bwMode="auto">
              <a:xfrm>
                <a:off x="2934817" y="4324730"/>
                <a:ext cx="409575" cy="581025"/>
              </a:xfrm>
              <a:custGeom>
                <a:avLst/>
                <a:gdLst>
                  <a:gd name="T0" fmla="*/ 6375901 w 355"/>
                  <a:gd name="T1" fmla="*/ 16121864 h 400"/>
                  <a:gd name="T2" fmla="*/ 6375901 w 355"/>
                  <a:gd name="T3" fmla="*/ 17914073 h 400"/>
                  <a:gd name="T4" fmla="*/ 6375901 w 355"/>
                  <a:gd name="T5" fmla="*/ 17914073 h 400"/>
                  <a:gd name="T6" fmla="*/ 6375901 w 355"/>
                  <a:gd name="T7" fmla="*/ 21497154 h 400"/>
                  <a:gd name="T8" fmla="*/ 4781925 w 355"/>
                  <a:gd name="T9" fmla="*/ 21497154 h 400"/>
                  <a:gd name="T10" fmla="*/ 4781925 w 355"/>
                  <a:gd name="T11" fmla="*/ 23288031 h 400"/>
                  <a:gd name="T12" fmla="*/ 4781925 w 355"/>
                  <a:gd name="T13" fmla="*/ 25078903 h 400"/>
                  <a:gd name="T14" fmla="*/ 4781925 w 355"/>
                  <a:gd name="T15" fmla="*/ 25078903 h 400"/>
                  <a:gd name="T16" fmla="*/ 3187951 w 355"/>
                  <a:gd name="T17" fmla="*/ 25078903 h 400"/>
                  <a:gd name="T18" fmla="*/ 3187951 w 355"/>
                  <a:gd name="T19" fmla="*/ 28661984 h 400"/>
                  <a:gd name="T20" fmla="*/ 3187951 w 355"/>
                  <a:gd name="T21" fmla="*/ 30454193 h 400"/>
                  <a:gd name="T22" fmla="*/ 3187951 w 355"/>
                  <a:gd name="T23" fmla="*/ 34035937 h 400"/>
                  <a:gd name="T24" fmla="*/ 3187951 w 355"/>
                  <a:gd name="T25" fmla="*/ 37619018 h 400"/>
                  <a:gd name="T26" fmla="*/ 3187951 w 355"/>
                  <a:gd name="T27" fmla="*/ 37619018 h 400"/>
                  <a:gd name="T28" fmla="*/ 3187951 w 355"/>
                  <a:gd name="T29" fmla="*/ 37619018 h 400"/>
                  <a:gd name="T30" fmla="*/ 3187951 w 355"/>
                  <a:gd name="T31" fmla="*/ 37619018 h 400"/>
                  <a:gd name="T32" fmla="*/ 3187951 w 355"/>
                  <a:gd name="T33" fmla="*/ 37619018 h 400"/>
                  <a:gd name="T34" fmla="*/ 3187951 w 355"/>
                  <a:gd name="T35" fmla="*/ 34035937 h 400"/>
                  <a:gd name="T36" fmla="*/ 3187951 w 355"/>
                  <a:gd name="T37" fmla="*/ 34035937 h 400"/>
                  <a:gd name="T38" fmla="*/ 3187951 w 355"/>
                  <a:gd name="T39" fmla="*/ 32245065 h 400"/>
                  <a:gd name="T40" fmla="*/ 3187951 w 355"/>
                  <a:gd name="T41" fmla="*/ 28661984 h 400"/>
                  <a:gd name="T42" fmla="*/ 3187951 w 355"/>
                  <a:gd name="T43" fmla="*/ 26871112 h 400"/>
                  <a:gd name="T44" fmla="*/ 3187951 w 355"/>
                  <a:gd name="T45" fmla="*/ 25078903 h 400"/>
                  <a:gd name="T46" fmla="*/ 3187951 w 355"/>
                  <a:gd name="T47" fmla="*/ 25078903 h 400"/>
                  <a:gd name="T48" fmla="*/ 3187951 w 355"/>
                  <a:gd name="T49" fmla="*/ 25078903 h 400"/>
                  <a:gd name="T50" fmla="*/ 3187951 w 355"/>
                  <a:gd name="T51" fmla="*/ 25078903 h 400"/>
                  <a:gd name="T52" fmla="*/ 3187951 w 355"/>
                  <a:gd name="T53" fmla="*/ 25078903 h 400"/>
                  <a:gd name="T54" fmla="*/ 3187951 w 355"/>
                  <a:gd name="T55" fmla="*/ 23288031 h 400"/>
                  <a:gd name="T56" fmla="*/ 3187951 w 355"/>
                  <a:gd name="T57" fmla="*/ 21497154 h 400"/>
                  <a:gd name="T58" fmla="*/ 3187951 w 355"/>
                  <a:gd name="T59" fmla="*/ 19704945 h 400"/>
                  <a:gd name="T60" fmla="*/ 3187951 w 355"/>
                  <a:gd name="T61" fmla="*/ 16121864 h 400"/>
                  <a:gd name="T62" fmla="*/ 3187951 w 355"/>
                  <a:gd name="T63" fmla="*/ 14330992 h 400"/>
                  <a:gd name="T64" fmla="*/ 3187951 w 355"/>
                  <a:gd name="T65" fmla="*/ 12540120 h 400"/>
                  <a:gd name="T66" fmla="*/ 3187951 w 355"/>
                  <a:gd name="T67" fmla="*/ 10747908 h 400"/>
                  <a:gd name="T68" fmla="*/ 3187951 w 355"/>
                  <a:gd name="T69" fmla="*/ 8957036 h 400"/>
                  <a:gd name="T70" fmla="*/ 3187951 w 355"/>
                  <a:gd name="T71" fmla="*/ 5373954 h 400"/>
                  <a:gd name="T72" fmla="*/ 3187951 w 355"/>
                  <a:gd name="T73" fmla="*/ 5373954 h 400"/>
                  <a:gd name="T74" fmla="*/ 3187951 w 355"/>
                  <a:gd name="T75" fmla="*/ 5373954 h 400"/>
                  <a:gd name="T76" fmla="*/ 3187951 w 355"/>
                  <a:gd name="T77" fmla="*/ 0 h 400"/>
                  <a:gd name="T78" fmla="*/ 3187951 w 355"/>
                  <a:gd name="T79" fmla="*/ 5373954 h 400"/>
                  <a:gd name="T80" fmla="*/ 3187951 w 355"/>
                  <a:gd name="T81" fmla="*/ 5373954 h 400"/>
                  <a:gd name="T82" fmla="*/ 4781925 w 355"/>
                  <a:gd name="T83" fmla="*/ 5373954 h 400"/>
                  <a:gd name="T84" fmla="*/ 4781925 w 355"/>
                  <a:gd name="T85" fmla="*/ 0 h 400"/>
                  <a:gd name="T86" fmla="*/ 4781925 w 355"/>
                  <a:gd name="T87" fmla="*/ 5373954 h 400"/>
                  <a:gd name="T88" fmla="*/ 6375901 w 355"/>
                  <a:gd name="T89" fmla="*/ 5373954 h 400"/>
                  <a:gd name="T90" fmla="*/ 6375901 w 355"/>
                  <a:gd name="T91" fmla="*/ 5373954 h 400"/>
                  <a:gd name="T92" fmla="*/ 6375901 w 355"/>
                  <a:gd name="T93" fmla="*/ 5373954 h 400"/>
                  <a:gd name="T94" fmla="*/ 4781925 w 355"/>
                  <a:gd name="T95" fmla="*/ 5373954 h 400"/>
                  <a:gd name="T96" fmla="*/ 4781925 w 355"/>
                  <a:gd name="T97" fmla="*/ 7166165 h 400"/>
                  <a:gd name="T98" fmla="*/ 6375901 w 355"/>
                  <a:gd name="T99" fmla="*/ 10747908 h 400"/>
                  <a:gd name="T100" fmla="*/ 6375901 w 355"/>
                  <a:gd name="T101" fmla="*/ 12540120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5"/>
                  <a:gd name="T154" fmla="*/ 0 h 400"/>
                  <a:gd name="T155" fmla="*/ 355 w 355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5" h="400">
                    <a:moveTo>
                      <a:pt x="341" y="140"/>
                    </a:moveTo>
                    <a:lnTo>
                      <a:pt x="355" y="140"/>
                    </a:lnTo>
                    <a:lnTo>
                      <a:pt x="355" y="150"/>
                    </a:lnTo>
                    <a:lnTo>
                      <a:pt x="355" y="160"/>
                    </a:lnTo>
                    <a:lnTo>
                      <a:pt x="341" y="160"/>
                    </a:lnTo>
                    <a:lnTo>
                      <a:pt x="341" y="169"/>
                    </a:lnTo>
                    <a:lnTo>
                      <a:pt x="341" y="181"/>
                    </a:lnTo>
                    <a:lnTo>
                      <a:pt x="355" y="181"/>
                    </a:lnTo>
                    <a:lnTo>
                      <a:pt x="355" y="190"/>
                    </a:lnTo>
                    <a:lnTo>
                      <a:pt x="355" y="200"/>
                    </a:lnTo>
                    <a:lnTo>
                      <a:pt x="341" y="200"/>
                    </a:lnTo>
                    <a:lnTo>
                      <a:pt x="341" y="190"/>
                    </a:lnTo>
                    <a:lnTo>
                      <a:pt x="328" y="190"/>
                    </a:lnTo>
                    <a:lnTo>
                      <a:pt x="328" y="200"/>
                    </a:lnTo>
                    <a:lnTo>
                      <a:pt x="328" y="211"/>
                    </a:lnTo>
                    <a:lnTo>
                      <a:pt x="328" y="220"/>
                    </a:lnTo>
                    <a:lnTo>
                      <a:pt x="316" y="220"/>
                    </a:lnTo>
                    <a:lnTo>
                      <a:pt x="303" y="220"/>
                    </a:lnTo>
                    <a:lnTo>
                      <a:pt x="303" y="231"/>
                    </a:lnTo>
                    <a:lnTo>
                      <a:pt x="303" y="220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78" y="231"/>
                    </a:lnTo>
                    <a:lnTo>
                      <a:pt x="278" y="240"/>
                    </a:lnTo>
                    <a:lnTo>
                      <a:pt x="265" y="240"/>
                    </a:lnTo>
                    <a:lnTo>
                      <a:pt x="265" y="251"/>
                    </a:lnTo>
                    <a:lnTo>
                      <a:pt x="278" y="251"/>
                    </a:lnTo>
                    <a:lnTo>
                      <a:pt x="265" y="251"/>
                    </a:lnTo>
                    <a:lnTo>
                      <a:pt x="265" y="260"/>
                    </a:lnTo>
                    <a:lnTo>
                      <a:pt x="253" y="260"/>
                    </a:lnTo>
                    <a:lnTo>
                      <a:pt x="253" y="251"/>
                    </a:lnTo>
                    <a:lnTo>
                      <a:pt x="240" y="251"/>
                    </a:lnTo>
                    <a:lnTo>
                      <a:pt x="226" y="251"/>
                    </a:lnTo>
                    <a:lnTo>
                      <a:pt x="215" y="260"/>
                    </a:lnTo>
                    <a:lnTo>
                      <a:pt x="215" y="271"/>
                    </a:lnTo>
                    <a:lnTo>
                      <a:pt x="215" y="281"/>
                    </a:lnTo>
                    <a:lnTo>
                      <a:pt x="226" y="281"/>
                    </a:lnTo>
                    <a:lnTo>
                      <a:pt x="226" y="291"/>
                    </a:lnTo>
                    <a:lnTo>
                      <a:pt x="240" y="291"/>
                    </a:lnTo>
                    <a:lnTo>
                      <a:pt x="240" y="300"/>
                    </a:lnTo>
                    <a:lnTo>
                      <a:pt x="240" y="311"/>
                    </a:lnTo>
                    <a:lnTo>
                      <a:pt x="240" y="320"/>
                    </a:lnTo>
                    <a:lnTo>
                      <a:pt x="240" y="331"/>
                    </a:lnTo>
                    <a:lnTo>
                      <a:pt x="240" y="340"/>
                    </a:lnTo>
                    <a:lnTo>
                      <a:pt x="240" y="351"/>
                    </a:lnTo>
                    <a:lnTo>
                      <a:pt x="240" y="360"/>
                    </a:lnTo>
                    <a:lnTo>
                      <a:pt x="240" y="371"/>
                    </a:lnTo>
                    <a:lnTo>
                      <a:pt x="240" y="381"/>
                    </a:lnTo>
                    <a:lnTo>
                      <a:pt x="240" y="391"/>
                    </a:lnTo>
                    <a:lnTo>
                      <a:pt x="226" y="391"/>
                    </a:lnTo>
                    <a:lnTo>
                      <a:pt x="215" y="391"/>
                    </a:lnTo>
                    <a:lnTo>
                      <a:pt x="201" y="391"/>
                    </a:lnTo>
                    <a:lnTo>
                      <a:pt x="190" y="391"/>
                    </a:lnTo>
                    <a:lnTo>
                      <a:pt x="177" y="391"/>
                    </a:lnTo>
                    <a:lnTo>
                      <a:pt x="177" y="400"/>
                    </a:lnTo>
                    <a:lnTo>
                      <a:pt x="177" y="391"/>
                    </a:lnTo>
                    <a:lnTo>
                      <a:pt x="163" y="391"/>
                    </a:lnTo>
                    <a:lnTo>
                      <a:pt x="163" y="381"/>
                    </a:lnTo>
                    <a:lnTo>
                      <a:pt x="152" y="391"/>
                    </a:lnTo>
                    <a:lnTo>
                      <a:pt x="152" y="381"/>
                    </a:lnTo>
                    <a:lnTo>
                      <a:pt x="138" y="381"/>
                    </a:lnTo>
                    <a:lnTo>
                      <a:pt x="127" y="381"/>
                    </a:lnTo>
                    <a:lnTo>
                      <a:pt x="138" y="381"/>
                    </a:lnTo>
                    <a:lnTo>
                      <a:pt x="138" y="371"/>
                    </a:lnTo>
                    <a:lnTo>
                      <a:pt x="127" y="371"/>
                    </a:lnTo>
                    <a:lnTo>
                      <a:pt x="127" y="381"/>
                    </a:lnTo>
                    <a:lnTo>
                      <a:pt x="113" y="381"/>
                    </a:lnTo>
                    <a:lnTo>
                      <a:pt x="113" y="371"/>
                    </a:lnTo>
                    <a:lnTo>
                      <a:pt x="100" y="371"/>
                    </a:lnTo>
                    <a:lnTo>
                      <a:pt x="100" y="360"/>
                    </a:lnTo>
                    <a:lnTo>
                      <a:pt x="88" y="360"/>
                    </a:lnTo>
                    <a:lnTo>
                      <a:pt x="75" y="360"/>
                    </a:lnTo>
                    <a:lnTo>
                      <a:pt x="75" y="351"/>
                    </a:lnTo>
                    <a:lnTo>
                      <a:pt x="64" y="351"/>
                    </a:lnTo>
                    <a:lnTo>
                      <a:pt x="64" y="340"/>
                    </a:lnTo>
                    <a:lnTo>
                      <a:pt x="75" y="340"/>
                    </a:lnTo>
                    <a:lnTo>
                      <a:pt x="64" y="340"/>
                    </a:lnTo>
                    <a:lnTo>
                      <a:pt x="64" y="331"/>
                    </a:lnTo>
                    <a:lnTo>
                      <a:pt x="75" y="331"/>
                    </a:lnTo>
                    <a:lnTo>
                      <a:pt x="75" y="320"/>
                    </a:lnTo>
                    <a:lnTo>
                      <a:pt x="75" y="311"/>
                    </a:lnTo>
                    <a:lnTo>
                      <a:pt x="75" y="300"/>
                    </a:lnTo>
                    <a:lnTo>
                      <a:pt x="75" y="291"/>
                    </a:lnTo>
                    <a:lnTo>
                      <a:pt x="75" y="281"/>
                    </a:lnTo>
                    <a:lnTo>
                      <a:pt x="88" y="281"/>
                    </a:lnTo>
                    <a:lnTo>
                      <a:pt x="88" y="271"/>
                    </a:lnTo>
                    <a:lnTo>
                      <a:pt x="75" y="271"/>
                    </a:lnTo>
                    <a:lnTo>
                      <a:pt x="75" y="260"/>
                    </a:lnTo>
                    <a:lnTo>
                      <a:pt x="75" y="251"/>
                    </a:lnTo>
                    <a:lnTo>
                      <a:pt x="75" y="260"/>
                    </a:lnTo>
                    <a:lnTo>
                      <a:pt x="64" y="260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37" y="271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12" y="271"/>
                    </a:lnTo>
                    <a:lnTo>
                      <a:pt x="12" y="260"/>
                    </a:lnTo>
                    <a:lnTo>
                      <a:pt x="0" y="260"/>
                    </a:lnTo>
                    <a:lnTo>
                      <a:pt x="12" y="260"/>
                    </a:lnTo>
                    <a:lnTo>
                      <a:pt x="12" y="251"/>
                    </a:lnTo>
                    <a:lnTo>
                      <a:pt x="25" y="251"/>
                    </a:lnTo>
                    <a:lnTo>
                      <a:pt x="25" y="240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25" y="211"/>
                    </a:lnTo>
                    <a:lnTo>
                      <a:pt x="25" y="200"/>
                    </a:lnTo>
                    <a:lnTo>
                      <a:pt x="37" y="200"/>
                    </a:lnTo>
                    <a:lnTo>
                      <a:pt x="50" y="200"/>
                    </a:lnTo>
                    <a:lnTo>
                      <a:pt x="50" y="190"/>
                    </a:lnTo>
                    <a:lnTo>
                      <a:pt x="50" y="181"/>
                    </a:lnTo>
                    <a:lnTo>
                      <a:pt x="50" y="169"/>
                    </a:lnTo>
                    <a:lnTo>
                      <a:pt x="50" y="160"/>
                    </a:lnTo>
                    <a:lnTo>
                      <a:pt x="64" y="160"/>
                    </a:lnTo>
                    <a:lnTo>
                      <a:pt x="75" y="150"/>
                    </a:lnTo>
                    <a:lnTo>
                      <a:pt x="64" y="140"/>
                    </a:lnTo>
                    <a:lnTo>
                      <a:pt x="64" y="129"/>
                    </a:lnTo>
                    <a:lnTo>
                      <a:pt x="64" y="120"/>
                    </a:lnTo>
                    <a:lnTo>
                      <a:pt x="75" y="120"/>
                    </a:lnTo>
                    <a:lnTo>
                      <a:pt x="75" y="129"/>
                    </a:lnTo>
                    <a:lnTo>
                      <a:pt x="88" y="129"/>
                    </a:lnTo>
                    <a:lnTo>
                      <a:pt x="88" y="120"/>
                    </a:lnTo>
                    <a:lnTo>
                      <a:pt x="100" y="120"/>
                    </a:lnTo>
                    <a:lnTo>
                      <a:pt x="100" y="110"/>
                    </a:lnTo>
                    <a:lnTo>
                      <a:pt x="100" y="100"/>
                    </a:lnTo>
                    <a:lnTo>
                      <a:pt x="113" y="100"/>
                    </a:lnTo>
                    <a:lnTo>
                      <a:pt x="113" y="90"/>
                    </a:lnTo>
                    <a:lnTo>
                      <a:pt x="127" y="90"/>
                    </a:lnTo>
                    <a:lnTo>
                      <a:pt x="138" y="90"/>
                    </a:lnTo>
                    <a:lnTo>
                      <a:pt x="138" y="81"/>
                    </a:lnTo>
                    <a:lnTo>
                      <a:pt x="138" y="69"/>
                    </a:lnTo>
                    <a:lnTo>
                      <a:pt x="152" y="69"/>
                    </a:lnTo>
                    <a:lnTo>
                      <a:pt x="152" y="81"/>
                    </a:lnTo>
                    <a:lnTo>
                      <a:pt x="163" y="81"/>
                    </a:lnTo>
                    <a:lnTo>
                      <a:pt x="163" y="69"/>
                    </a:lnTo>
                    <a:lnTo>
                      <a:pt x="163" y="60"/>
                    </a:lnTo>
                    <a:lnTo>
                      <a:pt x="163" y="50"/>
                    </a:lnTo>
                    <a:lnTo>
                      <a:pt x="177" y="50"/>
                    </a:lnTo>
                    <a:lnTo>
                      <a:pt x="177" y="40"/>
                    </a:lnTo>
                    <a:lnTo>
                      <a:pt x="177" y="29"/>
                    </a:lnTo>
                    <a:lnTo>
                      <a:pt x="177" y="20"/>
                    </a:lnTo>
                    <a:lnTo>
                      <a:pt x="163" y="10"/>
                    </a:lnTo>
                    <a:lnTo>
                      <a:pt x="177" y="10"/>
                    </a:lnTo>
                    <a:lnTo>
                      <a:pt x="177" y="0"/>
                    </a:lnTo>
                    <a:lnTo>
                      <a:pt x="177" y="10"/>
                    </a:lnTo>
                    <a:lnTo>
                      <a:pt x="190" y="10"/>
                    </a:lnTo>
                    <a:lnTo>
                      <a:pt x="201" y="1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10"/>
                    </a:lnTo>
                    <a:lnTo>
                      <a:pt x="253" y="10"/>
                    </a:lnTo>
                    <a:lnTo>
                      <a:pt x="253" y="20"/>
                    </a:lnTo>
                    <a:lnTo>
                      <a:pt x="253" y="10"/>
                    </a:lnTo>
                    <a:lnTo>
                      <a:pt x="265" y="10"/>
                    </a:lnTo>
                    <a:lnTo>
                      <a:pt x="265" y="0"/>
                    </a:lnTo>
                    <a:lnTo>
                      <a:pt x="278" y="0"/>
                    </a:lnTo>
                    <a:lnTo>
                      <a:pt x="278" y="10"/>
                    </a:lnTo>
                    <a:lnTo>
                      <a:pt x="278" y="0"/>
                    </a:lnTo>
                    <a:lnTo>
                      <a:pt x="291" y="0"/>
                    </a:lnTo>
                    <a:lnTo>
                      <a:pt x="291" y="10"/>
                    </a:lnTo>
                    <a:lnTo>
                      <a:pt x="303" y="10"/>
                    </a:lnTo>
                    <a:lnTo>
                      <a:pt x="316" y="10"/>
                    </a:lnTo>
                    <a:lnTo>
                      <a:pt x="316" y="20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41" y="29"/>
                    </a:lnTo>
                    <a:lnTo>
                      <a:pt x="341" y="40"/>
                    </a:lnTo>
                    <a:lnTo>
                      <a:pt x="328" y="40"/>
                    </a:lnTo>
                    <a:lnTo>
                      <a:pt x="328" y="50"/>
                    </a:lnTo>
                    <a:lnTo>
                      <a:pt x="328" y="60"/>
                    </a:lnTo>
                    <a:lnTo>
                      <a:pt x="316" y="60"/>
                    </a:lnTo>
                    <a:lnTo>
                      <a:pt x="316" y="50"/>
                    </a:lnTo>
                    <a:lnTo>
                      <a:pt x="316" y="60"/>
                    </a:lnTo>
                    <a:lnTo>
                      <a:pt x="303" y="60"/>
                    </a:lnTo>
                    <a:lnTo>
                      <a:pt x="291" y="60"/>
                    </a:lnTo>
                    <a:lnTo>
                      <a:pt x="291" y="69"/>
                    </a:lnTo>
                    <a:lnTo>
                      <a:pt x="291" y="81"/>
                    </a:lnTo>
                    <a:lnTo>
                      <a:pt x="303" y="81"/>
                    </a:lnTo>
                    <a:lnTo>
                      <a:pt x="303" y="90"/>
                    </a:lnTo>
                    <a:lnTo>
                      <a:pt x="316" y="90"/>
                    </a:lnTo>
                    <a:lnTo>
                      <a:pt x="328" y="90"/>
                    </a:lnTo>
                    <a:lnTo>
                      <a:pt x="328" y="100"/>
                    </a:lnTo>
                    <a:lnTo>
                      <a:pt x="328" y="11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41" y="129"/>
                    </a:lnTo>
                    <a:lnTo>
                      <a:pt x="341" y="140"/>
                    </a:lnTo>
                    <a:close/>
                  </a:path>
                </a:pathLst>
              </a:custGeom>
              <a:solidFill>
                <a:srgbClr val="2C778C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C723DF79-29E0-4757-518E-A0EF2601C0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7942" y="3335717"/>
                <a:ext cx="746125" cy="587375"/>
              </a:xfrm>
              <a:custGeom>
                <a:avLst/>
                <a:gdLst>
                  <a:gd name="T0" fmla="*/ 1156842 w 756"/>
                  <a:gd name="T1" fmla="*/ 1305379 h 474"/>
                  <a:gd name="T2" fmla="*/ 1156842 w 756"/>
                  <a:gd name="T3" fmla="*/ 1305379 h 474"/>
                  <a:gd name="T4" fmla="*/ 1156842 w 756"/>
                  <a:gd name="T5" fmla="*/ 1305379 h 474"/>
                  <a:gd name="T6" fmla="*/ 1156842 w 756"/>
                  <a:gd name="T7" fmla="*/ 1305379 h 474"/>
                  <a:gd name="T8" fmla="*/ 1156842 w 756"/>
                  <a:gd name="T9" fmla="*/ 1305379 h 474"/>
                  <a:gd name="T10" fmla="*/ 0 w 756"/>
                  <a:gd name="T11" fmla="*/ 1305379 h 474"/>
                  <a:gd name="T12" fmla="*/ 1156842 w 756"/>
                  <a:gd name="T13" fmla="*/ 1305379 h 474"/>
                  <a:gd name="T14" fmla="*/ 1156842 w 756"/>
                  <a:gd name="T15" fmla="*/ 1305379 h 474"/>
                  <a:gd name="T16" fmla="*/ 1156842 w 756"/>
                  <a:gd name="T17" fmla="*/ 1305379 h 474"/>
                  <a:gd name="T18" fmla="*/ 1156842 w 756"/>
                  <a:gd name="T19" fmla="*/ 1305379 h 474"/>
                  <a:gd name="T20" fmla="*/ 1156842 w 756"/>
                  <a:gd name="T21" fmla="*/ 1305379 h 474"/>
                  <a:gd name="T22" fmla="*/ 1156842 w 756"/>
                  <a:gd name="T23" fmla="*/ 1305379 h 474"/>
                  <a:gd name="T24" fmla="*/ 1156842 w 756"/>
                  <a:gd name="T25" fmla="*/ 1305379 h 474"/>
                  <a:gd name="T26" fmla="*/ 1156842 w 756"/>
                  <a:gd name="T27" fmla="*/ 1305379 h 474"/>
                  <a:gd name="T28" fmla="*/ 1156842 w 756"/>
                  <a:gd name="T29" fmla="*/ 1305379 h 474"/>
                  <a:gd name="T30" fmla="*/ 1156842 w 756"/>
                  <a:gd name="T31" fmla="*/ 1305379 h 474"/>
                  <a:gd name="T32" fmla="*/ 1156842 w 756"/>
                  <a:gd name="T33" fmla="*/ 1305379 h 474"/>
                  <a:gd name="T34" fmla="*/ 1156842 w 756"/>
                  <a:gd name="T35" fmla="*/ 1305379 h 474"/>
                  <a:gd name="T36" fmla="*/ 1156842 w 756"/>
                  <a:gd name="T37" fmla="*/ 0 h 474"/>
                  <a:gd name="T38" fmla="*/ 1156842 w 756"/>
                  <a:gd name="T39" fmla="*/ 1305379 h 474"/>
                  <a:gd name="T40" fmla="*/ 1156842 w 756"/>
                  <a:gd name="T41" fmla="*/ 1305379 h 474"/>
                  <a:gd name="T42" fmla="*/ 1156842 w 756"/>
                  <a:gd name="T43" fmla="*/ 1305379 h 474"/>
                  <a:gd name="T44" fmla="*/ 1156842 w 756"/>
                  <a:gd name="T45" fmla="*/ 1305379 h 474"/>
                  <a:gd name="T46" fmla="*/ 1156842 w 756"/>
                  <a:gd name="T47" fmla="*/ 1305379 h 474"/>
                  <a:gd name="T48" fmla="*/ 1156842 w 756"/>
                  <a:gd name="T49" fmla="*/ 1305379 h 474"/>
                  <a:gd name="T50" fmla="*/ 1156842 w 756"/>
                  <a:gd name="T51" fmla="*/ 1305379 h 474"/>
                  <a:gd name="T52" fmla="*/ 1156842 w 756"/>
                  <a:gd name="T53" fmla="*/ 1305379 h 474"/>
                  <a:gd name="T54" fmla="*/ 1156842 w 756"/>
                  <a:gd name="T55" fmla="*/ 1305379 h 474"/>
                  <a:gd name="T56" fmla="*/ 1156842 w 756"/>
                  <a:gd name="T57" fmla="*/ 1305379 h 474"/>
                  <a:gd name="T58" fmla="*/ 1156842 w 756"/>
                  <a:gd name="T59" fmla="*/ 1305379 h 474"/>
                  <a:gd name="T60" fmla="*/ 1156842 w 756"/>
                  <a:gd name="T61" fmla="*/ 1305379 h 474"/>
                  <a:gd name="T62" fmla="*/ 1156842 w 756"/>
                  <a:gd name="T63" fmla="*/ 1305379 h 474"/>
                  <a:gd name="T64" fmla="*/ 1156842 w 756"/>
                  <a:gd name="T65" fmla="*/ 1305379 h 474"/>
                  <a:gd name="T66" fmla="*/ 1156842 w 756"/>
                  <a:gd name="T67" fmla="*/ 1305379 h 474"/>
                  <a:gd name="T68" fmla="*/ 1156842 w 756"/>
                  <a:gd name="T69" fmla="*/ 1305379 h 474"/>
                  <a:gd name="T70" fmla="*/ 1156842 w 756"/>
                  <a:gd name="T71" fmla="*/ 1305379 h 474"/>
                  <a:gd name="T72" fmla="*/ 1156842 w 756"/>
                  <a:gd name="T73" fmla="*/ 1305379 h 474"/>
                  <a:gd name="T74" fmla="*/ 1156842 w 756"/>
                  <a:gd name="T75" fmla="*/ 1305379 h 474"/>
                  <a:gd name="T76" fmla="*/ 1156842 w 756"/>
                  <a:gd name="T77" fmla="*/ 1305379 h 474"/>
                  <a:gd name="T78" fmla="*/ 1156842 w 756"/>
                  <a:gd name="T79" fmla="*/ 1305379 h 474"/>
                  <a:gd name="T80" fmla="*/ 1156842 w 756"/>
                  <a:gd name="T81" fmla="*/ 1305379 h 474"/>
                  <a:gd name="T82" fmla="*/ 1156842 w 756"/>
                  <a:gd name="T83" fmla="*/ 1305379 h 474"/>
                  <a:gd name="T84" fmla="*/ 1156842 w 756"/>
                  <a:gd name="T85" fmla="*/ 1305379 h 474"/>
                  <a:gd name="T86" fmla="*/ 1156842 w 756"/>
                  <a:gd name="T87" fmla="*/ 1305379 h 474"/>
                  <a:gd name="T88" fmla="*/ 1156842 w 756"/>
                  <a:gd name="T89" fmla="*/ 1305379 h 474"/>
                  <a:gd name="T90" fmla="*/ 1156842 w 756"/>
                  <a:gd name="T91" fmla="*/ 1305379 h 474"/>
                  <a:gd name="T92" fmla="*/ 1156842 w 756"/>
                  <a:gd name="T93" fmla="*/ 1305379 h 474"/>
                  <a:gd name="T94" fmla="*/ 1156842 w 756"/>
                  <a:gd name="T95" fmla="*/ 1305379 h 474"/>
                  <a:gd name="T96" fmla="*/ 1156842 w 756"/>
                  <a:gd name="T97" fmla="*/ 1305379 h 474"/>
                  <a:gd name="T98" fmla="*/ 1156842 w 756"/>
                  <a:gd name="T99" fmla="*/ 1305379 h 474"/>
                  <a:gd name="T100" fmla="*/ 1156842 w 756"/>
                  <a:gd name="T101" fmla="*/ 1305379 h 474"/>
                  <a:gd name="T102" fmla="*/ 1156842 w 756"/>
                  <a:gd name="T103" fmla="*/ 1305379 h 474"/>
                  <a:gd name="T104" fmla="*/ 1156842 w 756"/>
                  <a:gd name="T105" fmla="*/ 1305379 h 474"/>
                  <a:gd name="T106" fmla="*/ 1156842 w 756"/>
                  <a:gd name="T107" fmla="*/ 1305379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56"/>
                  <a:gd name="T163" fmla="*/ 0 h 474"/>
                  <a:gd name="T164" fmla="*/ 756 w 75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56" h="474">
                    <a:moveTo>
                      <a:pt x="119" y="202"/>
                    </a:moveTo>
                    <a:lnTo>
                      <a:pt x="134" y="202"/>
                    </a:lnTo>
                    <a:lnTo>
                      <a:pt x="134" y="214"/>
                    </a:lnTo>
                    <a:lnTo>
                      <a:pt x="134" y="225"/>
                    </a:lnTo>
                    <a:lnTo>
                      <a:pt x="148" y="225"/>
                    </a:lnTo>
                    <a:lnTo>
                      <a:pt x="148" y="214"/>
                    </a:lnTo>
                    <a:lnTo>
                      <a:pt x="148" y="202"/>
                    </a:lnTo>
                    <a:lnTo>
                      <a:pt x="164" y="202"/>
                    </a:lnTo>
                    <a:lnTo>
                      <a:pt x="148" y="202"/>
                    </a:lnTo>
                    <a:lnTo>
                      <a:pt x="148" y="191"/>
                    </a:lnTo>
                    <a:lnTo>
                      <a:pt x="148" y="178"/>
                    </a:lnTo>
                    <a:lnTo>
                      <a:pt x="134" y="178"/>
                    </a:lnTo>
                    <a:lnTo>
                      <a:pt x="119" y="178"/>
                    </a:lnTo>
                    <a:lnTo>
                      <a:pt x="119" y="167"/>
                    </a:lnTo>
                    <a:lnTo>
                      <a:pt x="103" y="167"/>
                    </a:lnTo>
                    <a:lnTo>
                      <a:pt x="90" y="167"/>
                    </a:lnTo>
                    <a:lnTo>
                      <a:pt x="90" y="154"/>
                    </a:lnTo>
                    <a:lnTo>
                      <a:pt x="74" y="154"/>
                    </a:lnTo>
                    <a:lnTo>
                      <a:pt x="74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29" y="131"/>
                    </a:lnTo>
                    <a:lnTo>
                      <a:pt x="29" y="120"/>
                    </a:lnTo>
                    <a:lnTo>
                      <a:pt x="29" y="107"/>
                    </a:lnTo>
                    <a:lnTo>
                      <a:pt x="29" y="96"/>
                    </a:lnTo>
                    <a:lnTo>
                      <a:pt x="16" y="96"/>
                    </a:lnTo>
                    <a:lnTo>
                      <a:pt x="16" y="83"/>
                    </a:lnTo>
                    <a:lnTo>
                      <a:pt x="16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29" y="36"/>
                    </a:lnTo>
                    <a:lnTo>
                      <a:pt x="45" y="36"/>
                    </a:lnTo>
                    <a:lnTo>
                      <a:pt x="45" y="25"/>
                    </a:lnTo>
                    <a:lnTo>
                      <a:pt x="45" y="36"/>
                    </a:lnTo>
                    <a:lnTo>
                      <a:pt x="58" y="36"/>
                    </a:lnTo>
                    <a:lnTo>
                      <a:pt x="58" y="49"/>
                    </a:lnTo>
                    <a:lnTo>
                      <a:pt x="74" y="49"/>
                    </a:lnTo>
                    <a:lnTo>
                      <a:pt x="90" y="49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19" y="49"/>
                    </a:lnTo>
                    <a:lnTo>
                      <a:pt x="134" y="49"/>
                    </a:lnTo>
                    <a:lnTo>
                      <a:pt x="134" y="36"/>
                    </a:lnTo>
                    <a:lnTo>
                      <a:pt x="134" y="49"/>
                    </a:lnTo>
                    <a:lnTo>
                      <a:pt x="148" y="49"/>
                    </a:lnTo>
                    <a:lnTo>
                      <a:pt x="164" y="49"/>
                    </a:lnTo>
                    <a:lnTo>
                      <a:pt x="177" y="49"/>
                    </a:lnTo>
                    <a:lnTo>
                      <a:pt x="177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208" y="36"/>
                    </a:lnTo>
                    <a:lnTo>
                      <a:pt x="208" y="49"/>
                    </a:lnTo>
                    <a:lnTo>
                      <a:pt x="222" y="49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22" y="49"/>
                    </a:lnTo>
                    <a:lnTo>
                      <a:pt x="238" y="49"/>
                    </a:lnTo>
                    <a:lnTo>
                      <a:pt x="238" y="36"/>
                    </a:lnTo>
                    <a:lnTo>
                      <a:pt x="238" y="25"/>
                    </a:lnTo>
                    <a:lnTo>
                      <a:pt x="251" y="25"/>
                    </a:lnTo>
                    <a:lnTo>
                      <a:pt x="267" y="25"/>
                    </a:lnTo>
                    <a:lnTo>
                      <a:pt x="267" y="36"/>
                    </a:lnTo>
                    <a:lnTo>
                      <a:pt x="267" y="49"/>
                    </a:lnTo>
                    <a:lnTo>
                      <a:pt x="267" y="60"/>
                    </a:lnTo>
                    <a:lnTo>
                      <a:pt x="283" y="60"/>
                    </a:lnTo>
                    <a:lnTo>
                      <a:pt x="283" y="72"/>
                    </a:lnTo>
                    <a:lnTo>
                      <a:pt x="283" y="83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107"/>
                    </a:lnTo>
                    <a:lnTo>
                      <a:pt x="296" y="107"/>
                    </a:lnTo>
                    <a:lnTo>
                      <a:pt x="296" y="96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72"/>
                    </a:lnTo>
                    <a:lnTo>
                      <a:pt x="325" y="72"/>
                    </a:lnTo>
                    <a:lnTo>
                      <a:pt x="312" y="72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12" y="49"/>
                    </a:lnTo>
                    <a:lnTo>
                      <a:pt x="312" y="36"/>
                    </a:lnTo>
                    <a:lnTo>
                      <a:pt x="325" y="36"/>
                    </a:lnTo>
                    <a:lnTo>
                      <a:pt x="325" y="25"/>
                    </a:lnTo>
                    <a:lnTo>
                      <a:pt x="325" y="13"/>
                    </a:lnTo>
                    <a:lnTo>
                      <a:pt x="312" y="13"/>
                    </a:lnTo>
                    <a:lnTo>
                      <a:pt x="325" y="13"/>
                    </a:lnTo>
                    <a:lnTo>
                      <a:pt x="325" y="0"/>
                    </a:lnTo>
                    <a:lnTo>
                      <a:pt x="341" y="0"/>
                    </a:lnTo>
                    <a:lnTo>
                      <a:pt x="357" y="0"/>
                    </a:lnTo>
                    <a:lnTo>
                      <a:pt x="357" y="13"/>
                    </a:lnTo>
                    <a:lnTo>
                      <a:pt x="370" y="13"/>
                    </a:lnTo>
                    <a:lnTo>
                      <a:pt x="370" y="25"/>
                    </a:lnTo>
                    <a:lnTo>
                      <a:pt x="357" y="25"/>
                    </a:lnTo>
                    <a:lnTo>
                      <a:pt x="357" y="36"/>
                    </a:lnTo>
                    <a:lnTo>
                      <a:pt x="370" y="36"/>
                    </a:lnTo>
                    <a:lnTo>
                      <a:pt x="357" y="36"/>
                    </a:lnTo>
                    <a:lnTo>
                      <a:pt x="357" y="49"/>
                    </a:lnTo>
                    <a:lnTo>
                      <a:pt x="357" y="60"/>
                    </a:lnTo>
                    <a:lnTo>
                      <a:pt x="357" y="72"/>
                    </a:lnTo>
                    <a:lnTo>
                      <a:pt x="357" y="83"/>
                    </a:lnTo>
                    <a:lnTo>
                      <a:pt x="370" y="83"/>
                    </a:lnTo>
                    <a:lnTo>
                      <a:pt x="370" y="96"/>
                    </a:lnTo>
                    <a:lnTo>
                      <a:pt x="370" y="107"/>
                    </a:lnTo>
                    <a:lnTo>
                      <a:pt x="370" y="120"/>
                    </a:lnTo>
                    <a:lnTo>
                      <a:pt x="370" y="131"/>
                    </a:lnTo>
                    <a:lnTo>
                      <a:pt x="386" y="131"/>
                    </a:lnTo>
                    <a:lnTo>
                      <a:pt x="386" y="143"/>
                    </a:lnTo>
                    <a:lnTo>
                      <a:pt x="386" y="154"/>
                    </a:lnTo>
                    <a:lnTo>
                      <a:pt x="401" y="154"/>
                    </a:lnTo>
                    <a:lnTo>
                      <a:pt x="401" y="167"/>
                    </a:lnTo>
                    <a:lnTo>
                      <a:pt x="401" y="178"/>
                    </a:lnTo>
                    <a:lnTo>
                      <a:pt x="415" y="191"/>
                    </a:lnTo>
                    <a:lnTo>
                      <a:pt x="431" y="191"/>
                    </a:lnTo>
                    <a:lnTo>
                      <a:pt x="431" y="202"/>
                    </a:lnTo>
                    <a:lnTo>
                      <a:pt x="431" y="214"/>
                    </a:lnTo>
                    <a:lnTo>
                      <a:pt x="444" y="214"/>
                    </a:lnTo>
                    <a:lnTo>
                      <a:pt x="444" y="225"/>
                    </a:lnTo>
                    <a:lnTo>
                      <a:pt x="444" y="238"/>
                    </a:lnTo>
                    <a:lnTo>
                      <a:pt x="460" y="238"/>
                    </a:lnTo>
                    <a:lnTo>
                      <a:pt x="475" y="238"/>
                    </a:lnTo>
                    <a:lnTo>
                      <a:pt x="489" y="225"/>
                    </a:lnTo>
                    <a:lnTo>
                      <a:pt x="505" y="225"/>
                    </a:lnTo>
                    <a:lnTo>
                      <a:pt x="505" y="214"/>
                    </a:lnTo>
                    <a:lnTo>
                      <a:pt x="518" y="214"/>
                    </a:lnTo>
                    <a:lnTo>
                      <a:pt x="534" y="214"/>
                    </a:lnTo>
                    <a:lnTo>
                      <a:pt x="549" y="214"/>
                    </a:lnTo>
                    <a:lnTo>
                      <a:pt x="549" y="202"/>
                    </a:lnTo>
                    <a:lnTo>
                      <a:pt x="563" y="202"/>
                    </a:lnTo>
                    <a:lnTo>
                      <a:pt x="563" y="191"/>
                    </a:lnTo>
                    <a:lnTo>
                      <a:pt x="563" y="178"/>
                    </a:lnTo>
                    <a:lnTo>
                      <a:pt x="579" y="178"/>
                    </a:lnTo>
                    <a:lnTo>
                      <a:pt x="579" y="167"/>
                    </a:lnTo>
                    <a:lnTo>
                      <a:pt x="579" y="154"/>
                    </a:lnTo>
                    <a:lnTo>
                      <a:pt x="579" y="143"/>
                    </a:lnTo>
                    <a:lnTo>
                      <a:pt x="592" y="143"/>
                    </a:lnTo>
                    <a:lnTo>
                      <a:pt x="592" y="131"/>
                    </a:lnTo>
                    <a:lnTo>
                      <a:pt x="608" y="131"/>
                    </a:lnTo>
                    <a:lnTo>
                      <a:pt x="624" y="131"/>
                    </a:lnTo>
                    <a:lnTo>
                      <a:pt x="637" y="131"/>
                    </a:lnTo>
                    <a:lnTo>
                      <a:pt x="637" y="120"/>
                    </a:lnTo>
                    <a:lnTo>
                      <a:pt x="653" y="120"/>
                    </a:lnTo>
                    <a:lnTo>
                      <a:pt x="653" y="107"/>
                    </a:lnTo>
                    <a:lnTo>
                      <a:pt x="653" y="96"/>
                    </a:lnTo>
                    <a:lnTo>
                      <a:pt x="666" y="96"/>
                    </a:lnTo>
                    <a:lnTo>
                      <a:pt x="666" y="83"/>
                    </a:lnTo>
                    <a:lnTo>
                      <a:pt x="666" y="72"/>
                    </a:lnTo>
                    <a:lnTo>
                      <a:pt x="682" y="72"/>
                    </a:lnTo>
                    <a:lnTo>
                      <a:pt x="682" y="60"/>
                    </a:lnTo>
                    <a:lnTo>
                      <a:pt x="682" y="72"/>
                    </a:lnTo>
                    <a:lnTo>
                      <a:pt x="698" y="72"/>
                    </a:lnTo>
                    <a:lnTo>
                      <a:pt x="711" y="72"/>
                    </a:lnTo>
                    <a:lnTo>
                      <a:pt x="711" y="60"/>
                    </a:lnTo>
                    <a:lnTo>
                      <a:pt x="727" y="60"/>
                    </a:lnTo>
                    <a:lnTo>
                      <a:pt x="742" y="72"/>
                    </a:lnTo>
                    <a:lnTo>
                      <a:pt x="756" y="72"/>
                    </a:lnTo>
                    <a:lnTo>
                      <a:pt x="756" y="83"/>
                    </a:lnTo>
                    <a:lnTo>
                      <a:pt x="756" y="96"/>
                    </a:lnTo>
                    <a:lnTo>
                      <a:pt x="742" y="96"/>
                    </a:lnTo>
                    <a:lnTo>
                      <a:pt x="742" y="107"/>
                    </a:lnTo>
                    <a:lnTo>
                      <a:pt x="727" y="107"/>
                    </a:lnTo>
                    <a:lnTo>
                      <a:pt x="727" y="120"/>
                    </a:lnTo>
                    <a:lnTo>
                      <a:pt x="727" y="131"/>
                    </a:lnTo>
                    <a:lnTo>
                      <a:pt x="711" y="131"/>
                    </a:lnTo>
                    <a:lnTo>
                      <a:pt x="711" y="143"/>
                    </a:lnTo>
                    <a:lnTo>
                      <a:pt x="727" y="143"/>
                    </a:lnTo>
                    <a:lnTo>
                      <a:pt x="727" y="154"/>
                    </a:lnTo>
                    <a:lnTo>
                      <a:pt x="711" y="154"/>
                    </a:lnTo>
                    <a:lnTo>
                      <a:pt x="711" y="167"/>
                    </a:lnTo>
                    <a:lnTo>
                      <a:pt x="727" y="167"/>
                    </a:lnTo>
                    <a:lnTo>
                      <a:pt x="727" y="178"/>
                    </a:lnTo>
                    <a:lnTo>
                      <a:pt x="727" y="191"/>
                    </a:lnTo>
                    <a:lnTo>
                      <a:pt x="727" y="202"/>
                    </a:lnTo>
                    <a:lnTo>
                      <a:pt x="742" y="202"/>
                    </a:lnTo>
                    <a:lnTo>
                      <a:pt x="742" y="214"/>
                    </a:lnTo>
                    <a:lnTo>
                      <a:pt x="727" y="214"/>
                    </a:lnTo>
                    <a:lnTo>
                      <a:pt x="727" y="225"/>
                    </a:lnTo>
                    <a:lnTo>
                      <a:pt x="711" y="225"/>
                    </a:lnTo>
                    <a:lnTo>
                      <a:pt x="711" y="238"/>
                    </a:lnTo>
                    <a:lnTo>
                      <a:pt x="698" y="249"/>
                    </a:lnTo>
                    <a:lnTo>
                      <a:pt x="698" y="261"/>
                    </a:lnTo>
                    <a:lnTo>
                      <a:pt x="698" y="274"/>
                    </a:lnTo>
                    <a:lnTo>
                      <a:pt x="682" y="274"/>
                    </a:lnTo>
                    <a:lnTo>
                      <a:pt x="682" y="285"/>
                    </a:lnTo>
                    <a:lnTo>
                      <a:pt x="682" y="298"/>
                    </a:lnTo>
                    <a:lnTo>
                      <a:pt x="666" y="298"/>
                    </a:lnTo>
                    <a:lnTo>
                      <a:pt x="666" y="309"/>
                    </a:lnTo>
                    <a:lnTo>
                      <a:pt x="653" y="309"/>
                    </a:lnTo>
                    <a:lnTo>
                      <a:pt x="637" y="309"/>
                    </a:lnTo>
                    <a:lnTo>
                      <a:pt x="637" y="321"/>
                    </a:lnTo>
                    <a:lnTo>
                      <a:pt x="624" y="321"/>
                    </a:lnTo>
                    <a:lnTo>
                      <a:pt x="624" y="332"/>
                    </a:lnTo>
                    <a:lnTo>
                      <a:pt x="608" y="332"/>
                    </a:lnTo>
                    <a:lnTo>
                      <a:pt x="608" y="321"/>
                    </a:lnTo>
                    <a:lnTo>
                      <a:pt x="608" y="332"/>
                    </a:lnTo>
                    <a:lnTo>
                      <a:pt x="592" y="332"/>
                    </a:lnTo>
                    <a:lnTo>
                      <a:pt x="579" y="332"/>
                    </a:lnTo>
                    <a:lnTo>
                      <a:pt x="563" y="321"/>
                    </a:lnTo>
                    <a:lnTo>
                      <a:pt x="549" y="321"/>
                    </a:lnTo>
                    <a:lnTo>
                      <a:pt x="549" y="332"/>
                    </a:lnTo>
                    <a:lnTo>
                      <a:pt x="549" y="345"/>
                    </a:lnTo>
                    <a:lnTo>
                      <a:pt x="534" y="332"/>
                    </a:lnTo>
                    <a:lnTo>
                      <a:pt x="518" y="332"/>
                    </a:lnTo>
                    <a:lnTo>
                      <a:pt x="518" y="345"/>
                    </a:lnTo>
                    <a:lnTo>
                      <a:pt x="505" y="356"/>
                    </a:lnTo>
                    <a:lnTo>
                      <a:pt x="489" y="356"/>
                    </a:lnTo>
                    <a:lnTo>
                      <a:pt x="489" y="368"/>
                    </a:lnTo>
                    <a:lnTo>
                      <a:pt x="505" y="368"/>
                    </a:lnTo>
                    <a:lnTo>
                      <a:pt x="489" y="368"/>
                    </a:lnTo>
                    <a:lnTo>
                      <a:pt x="489" y="356"/>
                    </a:lnTo>
                    <a:lnTo>
                      <a:pt x="475" y="356"/>
                    </a:lnTo>
                    <a:lnTo>
                      <a:pt x="460" y="356"/>
                    </a:lnTo>
                    <a:lnTo>
                      <a:pt x="460" y="368"/>
                    </a:lnTo>
                    <a:lnTo>
                      <a:pt x="444" y="368"/>
                    </a:lnTo>
                    <a:lnTo>
                      <a:pt x="444" y="380"/>
                    </a:lnTo>
                    <a:lnTo>
                      <a:pt x="431" y="380"/>
                    </a:lnTo>
                    <a:lnTo>
                      <a:pt x="431" y="392"/>
                    </a:lnTo>
                    <a:lnTo>
                      <a:pt x="431" y="403"/>
                    </a:lnTo>
                    <a:lnTo>
                      <a:pt x="431" y="416"/>
                    </a:lnTo>
                    <a:lnTo>
                      <a:pt x="415" y="416"/>
                    </a:lnTo>
                    <a:lnTo>
                      <a:pt x="401" y="416"/>
                    </a:lnTo>
                    <a:lnTo>
                      <a:pt x="401" y="427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70" y="439"/>
                    </a:lnTo>
                    <a:lnTo>
                      <a:pt x="370" y="450"/>
                    </a:lnTo>
                    <a:lnTo>
                      <a:pt x="370" y="463"/>
                    </a:lnTo>
                    <a:lnTo>
                      <a:pt x="357" y="463"/>
                    </a:lnTo>
                    <a:lnTo>
                      <a:pt x="357" y="474"/>
                    </a:lnTo>
                    <a:lnTo>
                      <a:pt x="357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12" y="463"/>
                    </a:lnTo>
                    <a:lnTo>
                      <a:pt x="312" y="450"/>
                    </a:lnTo>
                    <a:lnTo>
                      <a:pt x="296" y="450"/>
                    </a:lnTo>
                    <a:lnTo>
                      <a:pt x="283" y="450"/>
                    </a:lnTo>
                    <a:lnTo>
                      <a:pt x="267" y="450"/>
                    </a:lnTo>
                    <a:lnTo>
                      <a:pt x="267" y="439"/>
                    </a:lnTo>
                    <a:lnTo>
                      <a:pt x="267" y="427"/>
                    </a:lnTo>
                    <a:lnTo>
                      <a:pt x="251" y="427"/>
                    </a:lnTo>
                    <a:lnTo>
                      <a:pt x="238" y="427"/>
                    </a:lnTo>
                    <a:lnTo>
                      <a:pt x="238" y="439"/>
                    </a:lnTo>
                    <a:lnTo>
                      <a:pt x="222" y="439"/>
                    </a:lnTo>
                    <a:lnTo>
                      <a:pt x="222" y="450"/>
                    </a:lnTo>
                    <a:lnTo>
                      <a:pt x="208" y="450"/>
                    </a:lnTo>
                    <a:lnTo>
                      <a:pt x="193" y="450"/>
                    </a:lnTo>
                    <a:lnTo>
                      <a:pt x="177" y="450"/>
                    </a:lnTo>
                    <a:lnTo>
                      <a:pt x="177" y="463"/>
                    </a:lnTo>
                    <a:lnTo>
                      <a:pt x="164" y="463"/>
                    </a:lnTo>
                    <a:lnTo>
                      <a:pt x="164" y="474"/>
                    </a:lnTo>
                    <a:lnTo>
                      <a:pt x="148" y="474"/>
                    </a:lnTo>
                    <a:lnTo>
                      <a:pt x="148" y="463"/>
                    </a:lnTo>
                    <a:lnTo>
                      <a:pt x="134" y="463"/>
                    </a:lnTo>
                    <a:lnTo>
                      <a:pt x="134" y="450"/>
                    </a:lnTo>
                    <a:lnTo>
                      <a:pt x="119" y="450"/>
                    </a:lnTo>
                    <a:lnTo>
                      <a:pt x="119" y="439"/>
                    </a:lnTo>
                    <a:lnTo>
                      <a:pt x="119" y="427"/>
                    </a:lnTo>
                    <a:lnTo>
                      <a:pt x="103" y="427"/>
                    </a:lnTo>
                    <a:lnTo>
                      <a:pt x="103" y="416"/>
                    </a:lnTo>
                    <a:lnTo>
                      <a:pt x="103" y="403"/>
                    </a:lnTo>
                    <a:lnTo>
                      <a:pt x="103" y="392"/>
                    </a:lnTo>
                    <a:lnTo>
                      <a:pt x="119" y="392"/>
                    </a:lnTo>
                    <a:lnTo>
                      <a:pt x="119" y="380"/>
                    </a:lnTo>
                    <a:lnTo>
                      <a:pt x="119" y="368"/>
                    </a:lnTo>
                    <a:lnTo>
                      <a:pt x="134" y="368"/>
                    </a:lnTo>
                    <a:lnTo>
                      <a:pt x="134" y="356"/>
                    </a:lnTo>
                    <a:lnTo>
                      <a:pt x="119" y="356"/>
                    </a:lnTo>
                    <a:lnTo>
                      <a:pt x="119" y="345"/>
                    </a:lnTo>
                    <a:lnTo>
                      <a:pt x="119" y="332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298"/>
                    </a:lnTo>
                    <a:lnTo>
                      <a:pt x="90" y="298"/>
                    </a:lnTo>
                    <a:lnTo>
                      <a:pt x="90" y="309"/>
                    </a:lnTo>
                    <a:lnTo>
                      <a:pt x="74" y="309"/>
                    </a:lnTo>
                    <a:lnTo>
                      <a:pt x="74" y="298"/>
                    </a:lnTo>
                    <a:lnTo>
                      <a:pt x="74" y="285"/>
                    </a:lnTo>
                    <a:lnTo>
                      <a:pt x="90" y="285"/>
                    </a:lnTo>
                    <a:lnTo>
                      <a:pt x="90" y="274"/>
                    </a:lnTo>
                    <a:lnTo>
                      <a:pt x="90" y="261"/>
                    </a:lnTo>
                    <a:lnTo>
                      <a:pt x="103" y="261"/>
                    </a:lnTo>
                    <a:lnTo>
                      <a:pt x="103" y="249"/>
                    </a:lnTo>
                    <a:lnTo>
                      <a:pt x="90" y="249"/>
                    </a:lnTo>
                    <a:lnTo>
                      <a:pt x="103" y="249"/>
                    </a:lnTo>
                    <a:lnTo>
                      <a:pt x="103" y="238"/>
                    </a:lnTo>
                    <a:lnTo>
                      <a:pt x="103" y="225"/>
                    </a:lnTo>
                    <a:lnTo>
                      <a:pt x="119" y="225"/>
                    </a:lnTo>
                    <a:lnTo>
                      <a:pt x="119" y="214"/>
                    </a:lnTo>
                    <a:lnTo>
                      <a:pt x="119" y="202"/>
                    </a:lnTo>
                    <a:close/>
                    <a:moveTo>
                      <a:pt x="148" y="309"/>
                    </a:moveTo>
                    <a:lnTo>
                      <a:pt x="134" y="309"/>
                    </a:lnTo>
                    <a:lnTo>
                      <a:pt x="119" y="309"/>
                    </a:lnTo>
                    <a:lnTo>
                      <a:pt x="119" y="321"/>
                    </a:lnTo>
                    <a:lnTo>
                      <a:pt x="134" y="321"/>
                    </a:lnTo>
                    <a:lnTo>
                      <a:pt x="134" y="309"/>
                    </a:lnTo>
                    <a:lnTo>
                      <a:pt x="148" y="309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1" name="Freeform 19">
                <a:extLst>
                  <a:ext uri="{FF2B5EF4-FFF2-40B4-BE49-F238E27FC236}">
                    <a16:creationId xmlns:a16="http://schemas.microsoft.com/office/drawing/2014/main" id="{95C2CFD7-952C-911D-FB33-EBB6473F1839}"/>
                  </a:ext>
                </a:extLst>
              </p:cNvPr>
              <p:cNvSpPr/>
              <p:nvPr/>
            </p:nvSpPr>
            <p:spPr bwMode="auto">
              <a:xfrm>
                <a:off x="2784004" y="4583491"/>
                <a:ext cx="457200" cy="679450"/>
              </a:xfrm>
              <a:custGeom>
                <a:avLst/>
                <a:gdLst>
                  <a:gd name="T0" fmla="*/ 4787384 w 394"/>
                  <a:gd name="T1" fmla="*/ 28784673 h 465"/>
                  <a:gd name="T2" fmla="*/ 4787384 w 394"/>
                  <a:gd name="T3" fmla="*/ 30583882 h 465"/>
                  <a:gd name="T4" fmla="*/ 6382758 w 394"/>
                  <a:gd name="T5" fmla="*/ 30583882 h 465"/>
                  <a:gd name="T6" fmla="*/ 6382758 w 394"/>
                  <a:gd name="T7" fmla="*/ 30583882 h 465"/>
                  <a:gd name="T8" fmla="*/ 6382758 w 394"/>
                  <a:gd name="T9" fmla="*/ 30583882 h 465"/>
                  <a:gd name="T10" fmla="*/ 6382758 w 394"/>
                  <a:gd name="T11" fmla="*/ 32383092 h 465"/>
                  <a:gd name="T12" fmla="*/ 6382758 w 394"/>
                  <a:gd name="T13" fmla="*/ 34182301 h 465"/>
                  <a:gd name="T14" fmla="*/ 7979395 w 394"/>
                  <a:gd name="T15" fmla="*/ 34182301 h 465"/>
                  <a:gd name="T16" fmla="*/ 7979395 w 394"/>
                  <a:gd name="T17" fmla="*/ 39578586 h 465"/>
                  <a:gd name="T18" fmla="*/ 6382758 w 394"/>
                  <a:gd name="T19" fmla="*/ 39578586 h 465"/>
                  <a:gd name="T20" fmla="*/ 6382758 w 394"/>
                  <a:gd name="T21" fmla="*/ 43177005 h 465"/>
                  <a:gd name="T22" fmla="*/ 6382758 w 394"/>
                  <a:gd name="T23" fmla="*/ 44976224 h 465"/>
                  <a:gd name="T24" fmla="*/ 4787384 w 394"/>
                  <a:gd name="T25" fmla="*/ 44976224 h 465"/>
                  <a:gd name="T26" fmla="*/ 4787384 w 394"/>
                  <a:gd name="T27" fmla="*/ 43177005 h 465"/>
                  <a:gd name="T28" fmla="*/ 3192011 w 394"/>
                  <a:gd name="T29" fmla="*/ 43177005 h 465"/>
                  <a:gd name="T30" fmla="*/ 3192011 w 394"/>
                  <a:gd name="T31" fmla="*/ 39578586 h 465"/>
                  <a:gd name="T32" fmla="*/ 3192011 w 394"/>
                  <a:gd name="T33" fmla="*/ 39578586 h 465"/>
                  <a:gd name="T34" fmla="*/ 3192011 w 394"/>
                  <a:gd name="T35" fmla="*/ 37779377 h 465"/>
                  <a:gd name="T36" fmla="*/ 3192011 w 394"/>
                  <a:gd name="T37" fmla="*/ 35981510 h 465"/>
                  <a:gd name="T38" fmla="*/ 3192011 w 394"/>
                  <a:gd name="T39" fmla="*/ 34182301 h 465"/>
                  <a:gd name="T40" fmla="*/ 3192011 w 394"/>
                  <a:gd name="T41" fmla="*/ 32383092 h 465"/>
                  <a:gd name="T42" fmla="*/ 3192011 w 394"/>
                  <a:gd name="T43" fmla="*/ 30583882 h 465"/>
                  <a:gd name="T44" fmla="*/ 3192011 w 394"/>
                  <a:gd name="T45" fmla="*/ 30583882 h 465"/>
                  <a:gd name="T46" fmla="*/ 3192011 w 394"/>
                  <a:gd name="T47" fmla="*/ 26985464 h 465"/>
                  <a:gd name="T48" fmla="*/ 3192011 w 394"/>
                  <a:gd name="T49" fmla="*/ 25186255 h 465"/>
                  <a:gd name="T50" fmla="*/ 3192011 w 394"/>
                  <a:gd name="T51" fmla="*/ 23387046 h 465"/>
                  <a:gd name="T52" fmla="*/ 3192011 w 394"/>
                  <a:gd name="T53" fmla="*/ 21589173 h 465"/>
                  <a:gd name="T54" fmla="*/ 3192011 w 394"/>
                  <a:gd name="T55" fmla="*/ 19789964 h 465"/>
                  <a:gd name="T56" fmla="*/ 3192011 w 394"/>
                  <a:gd name="T57" fmla="*/ 17990755 h 465"/>
                  <a:gd name="T58" fmla="*/ 0 w 394"/>
                  <a:gd name="T59" fmla="*/ 17990755 h 465"/>
                  <a:gd name="T60" fmla="*/ 3192011 w 394"/>
                  <a:gd name="T61" fmla="*/ 16191546 h 465"/>
                  <a:gd name="T62" fmla="*/ 3192011 w 394"/>
                  <a:gd name="T63" fmla="*/ 16191546 h 465"/>
                  <a:gd name="T64" fmla="*/ 3192011 w 394"/>
                  <a:gd name="T65" fmla="*/ 16191546 h 465"/>
                  <a:gd name="T66" fmla="*/ 3192011 w 394"/>
                  <a:gd name="T67" fmla="*/ 14392337 h 465"/>
                  <a:gd name="T68" fmla="*/ 3192011 w 394"/>
                  <a:gd name="T69" fmla="*/ 10793916 h 465"/>
                  <a:gd name="T70" fmla="*/ 3192011 w 394"/>
                  <a:gd name="T71" fmla="*/ 5397629 h 465"/>
                  <a:gd name="T72" fmla="*/ 3192011 w 394"/>
                  <a:gd name="T73" fmla="*/ 5397629 h 465"/>
                  <a:gd name="T74" fmla="*/ 3192011 w 394"/>
                  <a:gd name="T75" fmla="*/ 5397629 h 465"/>
                  <a:gd name="T76" fmla="*/ 3192011 w 394"/>
                  <a:gd name="T77" fmla="*/ 5397629 h 465"/>
                  <a:gd name="T78" fmla="*/ 3192011 w 394"/>
                  <a:gd name="T79" fmla="*/ 5397629 h 465"/>
                  <a:gd name="T80" fmla="*/ 3192011 w 394"/>
                  <a:gd name="T81" fmla="*/ 5397629 h 465"/>
                  <a:gd name="T82" fmla="*/ 3192011 w 394"/>
                  <a:gd name="T83" fmla="*/ 0 h 465"/>
                  <a:gd name="T84" fmla="*/ 3192011 w 394"/>
                  <a:gd name="T85" fmla="*/ 5397629 h 465"/>
                  <a:gd name="T86" fmla="*/ 3192011 w 394"/>
                  <a:gd name="T87" fmla="*/ 5397629 h 465"/>
                  <a:gd name="T88" fmla="*/ 3192011 w 394"/>
                  <a:gd name="T89" fmla="*/ 5397629 h 465"/>
                  <a:gd name="T90" fmla="*/ 3192011 w 394"/>
                  <a:gd name="T91" fmla="*/ 5397629 h 465"/>
                  <a:gd name="T92" fmla="*/ 3192011 w 394"/>
                  <a:gd name="T93" fmla="*/ 8994707 h 465"/>
                  <a:gd name="T94" fmla="*/ 3192011 w 394"/>
                  <a:gd name="T95" fmla="*/ 8994707 h 465"/>
                  <a:gd name="T96" fmla="*/ 3192011 w 394"/>
                  <a:gd name="T97" fmla="*/ 8994707 h 465"/>
                  <a:gd name="T98" fmla="*/ 3192011 w 394"/>
                  <a:gd name="T99" fmla="*/ 5397629 h 465"/>
                  <a:gd name="T100" fmla="*/ 3192011 w 394"/>
                  <a:gd name="T101" fmla="*/ 10793916 h 465"/>
                  <a:gd name="T102" fmla="*/ 3192011 w 394"/>
                  <a:gd name="T103" fmla="*/ 14392337 h 465"/>
                  <a:gd name="T104" fmla="*/ 3192011 w 394"/>
                  <a:gd name="T105" fmla="*/ 16191546 h 465"/>
                  <a:gd name="T106" fmla="*/ 3192011 w 394"/>
                  <a:gd name="T107" fmla="*/ 17990755 h 465"/>
                  <a:gd name="T108" fmla="*/ 3192011 w 394"/>
                  <a:gd name="T109" fmla="*/ 17990755 h 465"/>
                  <a:gd name="T110" fmla="*/ 3192011 w 394"/>
                  <a:gd name="T111" fmla="*/ 17990755 h 465"/>
                  <a:gd name="T112" fmla="*/ 4787384 w 394"/>
                  <a:gd name="T113" fmla="*/ 19789964 h 465"/>
                  <a:gd name="T114" fmla="*/ 4787384 w 394"/>
                  <a:gd name="T115" fmla="*/ 19789964 h 465"/>
                  <a:gd name="T116" fmla="*/ 4787384 w 394"/>
                  <a:gd name="T117" fmla="*/ 23387046 h 465"/>
                  <a:gd name="T118" fmla="*/ 4787384 w 394"/>
                  <a:gd name="T119" fmla="*/ 25186255 h 4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4"/>
                  <a:gd name="T181" fmla="*/ 0 h 465"/>
                  <a:gd name="T182" fmla="*/ 394 w 394"/>
                  <a:gd name="T183" fmla="*/ 465 h 4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4" h="465">
                    <a:moveTo>
                      <a:pt x="292" y="272"/>
                    </a:moveTo>
                    <a:lnTo>
                      <a:pt x="306" y="272"/>
                    </a:lnTo>
                    <a:lnTo>
                      <a:pt x="306" y="284"/>
                    </a:lnTo>
                    <a:lnTo>
                      <a:pt x="292" y="284"/>
                    </a:lnTo>
                    <a:lnTo>
                      <a:pt x="292" y="293"/>
                    </a:lnTo>
                    <a:lnTo>
                      <a:pt x="306" y="293"/>
                    </a:lnTo>
                    <a:lnTo>
                      <a:pt x="306" y="303"/>
                    </a:lnTo>
                    <a:lnTo>
                      <a:pt x="306" y="313"/>
                    </a:lnTo>
                    <a:lnTo>
                      <a:pt x="306" y="303"/>
                    </a:lnTo>
                    <a:lnTo>
                      <a:pt x="318" y="303"/>
                    </a:lnTo>
                    <a:lnTo>
                      <a:pt x="318" y="313"/>
                    </a:lnTo>
                    <a:lnTo>
                      <a:pt x="318" y="303"/>
                    </a:lnTo>
                    <a:lnTo>
                      <a:pt x="330" y="303"/>
                    </a:lnTo>
                    <a:lnTo>
                      <a:pt x="344" y="303"/>
                    </a:lnTo>
                    <a:lnTo>
                      <a:pt x="344" y="293"/>
                    </a:lnTo>
                    <a:lnTo>
                      <a:pt x="344" y="303"/>
                    </a:lnTo>
                    <a:lnTo>
                      <a:pt x="355" y="303"/>
                    </a:lnTo>
                    <a:lnTo>
                      <a:pt x="355" y="313"/>
                    </a:lnTo>
                    <a:lnTo>
                      <a:pt x="369" y="313"/>
                    </a:lnTo>
                    <a:lnTo>
                      <a:pt x="355" y="313"/>
                    </a:lnTo>
                    <a:lnTo>
                      <a:pt x="355" y="324"/>
                    </a:lnTo>
                    <a:lnTo>
                      <a:pt x="355" y="333"/>
                    </a:lnTo>
                    <a:lnTo>
                      <a:pt x="369" y="333"/>
                    </a:lnTo>
                    <a:lnTo>
                      <a:pt x="382" y="333"/>
                    </a:lnTo>
                    <a:lnTo>
                      <a:pt x="382" y="324"/>
                    </a:lnTo>
                    <a:lnTo>
                      <a:pt x="382" y="333"/>
                    </a:lnTo>
                    <a:lnTo>
                      <a:pt x="369" y="333"/>
                    </a:lnTo>
                    <a:lnTo>
                      <a:pt x="369" y="343"/>
                    </a:lnTo>
                    <a:lnTo>
                      <a:pt x="382" y="343"/>
                    </a:lnTo>
                    <a:lnTo>
                      <a:pt x="369" y="354"/>
                    </a:lnTo>
                    <a:lnTo>
                      <a:pt x="382" y="354"/>
                    </a:lnTo>
                    <a:lnTo>
                      <a:pt x="394" y="354"/>
                    </a:lnTo>
                    <a:lnTo>
                      <a:pt x="394" y="364"/>
                    </a:lnTo>
                    <a:lnTo>
                      <a:pt x="394" y="373"/>
                    </a:lnTo>
                    <a:lnTo>
                      <a:pt x="394" y="384"/>
                    </a:lnTo>
                    <a:lnTo>
                      <a:pt x="394" y="394"/>
                    </a:lnTo>
                    <a:lnTo>
                      <a:pt x="382" y="394"/>
                    </a:lnTo>
                    <a:lnTo>
                      <a:pt x="369" y="394"/>
                    </a:lnTo>
                    <a:lnTo>
                      <a:pt x="369" y="404"/>
                    </a:lnTo>
                    <a:lnTo>
                      <a:pt x="355" y="404"/>
                    </a:lnTo>
                    <a:lnTo>
                      <a:pt x="344" y="404"/>
                    </a:lnTo>
                    <a:lnTo>
                      <a:pt x="344" y="413"/>
                    </a:lnTo>
                    <a:lnTo>
                      <a:pt x="330" y="413"/>
                    </a:lnTo>
                    <a:lnTo>
                      <a:pt x="330" y="425"/>
                    </a:lnTo>
                    <a:lnTo>
                      <a:pt x="330" y="434"/>
                    </a:lnTo>
                    <a:lnTo>
                      <a:pt x="318" y="434"/>
                    </a:lnTo>
                    <a:lnTo>
                      <a:pt x="318" y="444"/>
                    </a:lnTo>
                    <a:lnTo>
                      <a:pt x="318" y="455"/>
                    </a:lnTo>
                    <a:lnTo>
                      <a:pt x="306" y="455"/>
                    </a:lnTo>
                    <a:lnTo>
                      <a:pt x="306" y="465"/>
                    </a:lnTo>
                    <a:lnTo>
                      <a:pt x="306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80" y="444"/>
                    </a:lnTo>
                    <a:lnTo>
                      <a:pt x="280" y="434"/>
                    </a:lnTo>
                    <a:lnTo>
                      <a:pt x="267" y="434"/>
                    </a:lnTo>
                    <a:lnTo>
                      <a:pt x="267" y="425"/>
                    </a:lnTo>
                    <a:lnTo>
                      <a:pt x="255" y="425"/>
                    </a:lnTo>
                    <a:lnTo>
                      <a:pt x="267" y="425"/>
                    </a:lnTo>
                    <a:lnTo>
                      <a:pt x="267" y="413"/>
                    </a:lnTo>
                    <a:lnTo>
                      <a:pt x="255" y="413"/>
                    </a:lnTo>
                    <a:lnTo>
                      <a:pt x="255" y="404"/>
                    </a:lnTo>
                    <a:lnTo>
                      <a:pt x="242" y="404"/>
                    </a:lnTo>
                    <a:lnTo>
                      <a:pt x="242" y="413"/>
                    </a:lnTo>
                    <a:lnTo>
                      <a:pt x="242" y="404"/>
                    </a:lnTo>
                    <a:lnTo>
                      <a:pt x="229" y="404"/>
                    </a:lnTo>
                    <a:lnTo>
                      <a:pt x="229" y="39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17" y="373"/>
                    </a:lnTo>
                    <a:lnTo>
                      <a:pt x="204" y="373"/>
                    </a:lnTo>
                    <a:lnTo>
                      <a:pt x="204" y="364"/>
                    </a:lnTo>
                    <a:lnTo>
                      <a:pt x="192" y="364"/>
                    </a:lnTo>
                    <a:lnTo>
                      <a:pt x="192" y="354"/>
                    </a:lnTo>
                    <a:lnTo>
                      <a:pt x="179" y="354"/>
                    </a:lnTo>
                    <a:lnTo>
                      <a:pt x="165" y="354"/>
                    </a:lnTo>
                    <a:lnTo>
                      <a:pt x="165" y="343"/>
                    </a:lnTo>
                    <a:lnTo>
                      <a:pt x="153" y="343"/>
                    </a:lnTo>
                    <a:lnTo>
                      <a:pt x="153" y="333"/>
                    </a:lnTo>
                    <a:lnTo>
                      <a:pt x="140" y="333"/>
                    </a:lnTo>
                    <a:lnTo>
                      <a:pt x="128" y="333"/>
                    </a:lnTo>
                    <a:lnTo>
                      <a:pt x="128" y="324"/>
                    </a:lnTo>
                    <a:lnTo>
                      <a:pt x="115" y="324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02" y="303"/>
                    </a:lnTo>
                    <a:lnTo>
                      <a:pt x="102" y="293"/>
                    </a:lnTo>
                    <a:lnTo>
                      <a:pt x="102" y="284"/>
                    </a:lnTo>
                    <a:lnTo>
                      <a:pt x="90" y="284"/>
                    </a:lnTo>
                    <a:lnTo>
                      <a:pt x="90" y="272"/>
                    </a:lnTo>
                    <a:lnTo>
                      <a:pt x="77" y="272"/>
                    </a:lnTo>
                    <a:lnTo>
                      <a:pt x="77" y="263"/>
                    </a:lnTo>
                    <a:lnTo>
                      <a:pt x="63" y="263"/>
                    </a:lnTo>
                    <a:lnTo>
                      <a:pt x="63" y="253"/>
                    </a:lnTo>
                    <a:lnTo>
                      <a:pt x="63" y="243"/>
                    </a:lnTo>
                    <a:lnTo>
                      <a:pt x="51" y="232"/>
                    </a:lnTo>
                    <a:lnTo>
                      <a:pt x="51" y="221"/>
                    </a:lnTo>
                    <a:lnTo>
                      <a:pt x="39" y="232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27" y="232"/>
                    </a:lnTo>
                    <a:lnTo>
                      <a:pt x="27" y="221"/>
                    </a:lnTo>
                    <a:lnTo>
                      <a:pt x="27" y="212"/>
                    </a:lnTo>
                    <a:lnTo>
                      <a:pt x="27" y="201"/>
                    </a:lnTo>
                    <a:lnTo>
                      <a:pt x="27" y="192"/>
                    </a:lnTo>
                    <a:lnTo>
                      <a:pt x="27" y="181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14" y="181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61"/>
                    </a:lnTo>
                    <a:lnTo>
                      <a:pt x="14" y="161"/>
                    </a:lnTo>
                    <a:lnTo>
                      <a:pt x="27" y="161"/>
                    </a:lnTo>
                    <a:lnTo>
                      <a:pt x="14" y="161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27" y="161"/>
                    </a:lnTo>
                    <a:lnTo>
                      <a:pt x="27" y="172"/>
                    </a:lnTo>
                    <a:lnTo>
                      <a:pt x="39" y="172"/>
                    </a:lnTo>
                    <a:lnTo>
                      <a:pt x="39" y="161"/>
                    </a:lnTo>
                    <a:lnTo>
                      <a:pt x="27" y="161"/>
                    </a:lnTo>
                    <a:lnTo>
                      <a:pt x="39" y="161"/>
                    </a:lnTo>
                    <a:lnTo>
                      <a:pt x="39" y="152"/>
                    </a:lnTo>
                    <a:lnTo>
                      <a:pt x="39" y="141"/>
                    </a:lnTo>
                    <a:lnTo>
                      <a:pt x="39" y="131"/>
                    </a:lnTo>
                    <a:lnTo>
                      <a:pt x="51" y="131"/>
                    </a:lnTo>
                    <a:lnTo>
                      <a:pt x="51" y="121"/>
                    </a:lnTo>
                    <a:lnTo>
                      <a:pt x="51" y="111"/>
                    </a:lnTo>
                    <a:lnTo>
                      <a:pt x="51" y="101"/>
                    </a:lnTo>
                    <a:lnTo>
                      <a:pt x="51" y="91"/>
                    </a:lnTo>
                    <a:lnTo>
                      <a:pt x="51" y="80"/>
                    </a:lnTo>
                    <a:lnTo>
                      <a:pt x="39" y="80"/>
                    </a:lnTo>
                    <a:lnTo>
                      <a:pt x="39" y="71"/>
                    </a:lnTo>
                    <a:lnTo>
                      <a:pt x="39" y="60"/>
                    </a:lnTo>
                    <a:lnTo>
                      <a:pt x="51" y="60"/>
                    </a:lnTo>
                    <a:lnTo>
                      <a:pt x="51" y="51"/>
                    </a:lnTo>
                    <a:lnTo>
                      <a:pt x="51" y="40"/>
                    </a:lnTo>
                    <a:lnTo>
                      <a:pt x="63" y="40"/>
                    </a:lnTo>
                    <a:lnTo>
                      <a:pt x="77" y="40"/>
                    </a:lnTo>
                    <a:lnTo>
                      <a:pt x="77" y="31"/>
                    </a:lnTo>
                    <a:lnTo>
                      <a:pt x="90" y="31"/>
                    </a:lnTo>
                    <a:lnTo>
                      <a:pt x="90" y="20"/>
                    </a:lnTo>
                    <a:lnTo>
                      <a:pt x="102" y="20"/>
                    </a:lnTo>
                    <a:lnTo>
                      <a:pt x="102" y="9"/>
                    </a:lnTo>
                    <a:lnTo>
                      <a:pt x="115" y="9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40" y="20"/>
                    </a:lnTo>
                    <a:lnTo>
                      <a:pt x="140" y="9"/>
                    </a:lnTo>
                    <a:lnTo>
                      <a:pt x="153" y="9"/>
                    </a:lnTo>
                    <a:lnTo>
                      <a:pt x="153" y="20"/>
                    </a:lnTo>
                    <a:lnTo>
                      <a:pt x="165" y="20"/>
                    </a:lnTo>
                    <a:lnTo>
                      <a:pt x="165" y="9"/>
                    </a:lnTo>
                    <a:lnTo>
                      <a:pt x="179" y="9"/>
                    </a:lnTo>
                    <a:lnTo>
                      <a:pt x="179" y="0"/>
                    </a:lnTo>
                    <a:lnTo>
                      <a:pt x="179" y="9"/>
                    </a:lnTo>
                    <a:lnTo>
                      <a:pt x="179" y="20"/>
                    </a:lnTo>
                    <a:lnTo>
                      <a:pt x="165" y="20"/>
                    </a:lnTo>
                    <a:lnTo>
                      <a:pt x="153" y="20"/>
                    </a:lnTo>
                    <a:lnTo>
                      <a:pt x="153" y="31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53" y="51"/>
                    </a:lnTo>
                    <a:lnTo>
                      <a:pt x="165" y="51"/>
                    </a:lnTo>
                    <a:lnTo>
                      <a:pt x="153" y="51"/>
                    </a:lnTo>
                    <a:lnTo>
                      <a:pt x="153" y="60"/>
                    </a:lnTo>
                    <a:lnTo>
                      <a:pt x="153" y="71"/>
                    </a:lnTo>
                    <a:lnTo>
                      <a:pt x="140" y="71"/>
                    </a:lnTo>
                    <a:lnTo>
                      <a:pt x="140" y="80"/>
                    </a:lnTo>
                    <a:lnTo>
                      <a:pt x="128" y="80"/>
                    </a:lnTo>
                    <a:lnTo>
                      <a:pt x="140" y="80"/>
                    </a:lnTo>
                    <a:lnTo>
                      <a:pt x="140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65" y="91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92" y="80"/>
                    </a:lnTo>
                    <a:lnTo>
                      <a:pt x="204" y="80"/>
                    </a:lnTo>
                    <a:lnTo>
                      <a:pt x="204" y="71"/>
                    </a:lnTo>
                    <a:lnTo>
                      <a:pt x="204" y="80"/>
                    </a:lnTo>
                    <a:lnTo>
                      <a:pt x="204" y="91"/>
                    </a:lnTo>
                    <a:lnTo>
                      <a:pt x="217" y="91"/>
                    </a:lnTo>
                    <a:lnTo>
                      <a:pt x="217" y="101"/>
                    </a:lnTo>
                    <a:lnTo>
                      <a:pt x="204" y="101"/>
                    </a:lnTo>
                    <a:lnTo>
                      <a:pt x="204" y="111"/>
                    </a:lnTo>
                    <a:lnTo>
                      <a:pt x="204" y="121"/>
                    </a:lnTo>
                    <a:lnTo>
                      <a:pt x="204" y="131"/>
                    </a:lnTo>
                    <a:lnTo>
                      <a:pt x="204" y="141"/>
                    </a:lnTo>
                    <a:lnTo>
                      <a:pt x="204" y="152"/>
                    </a:lnTo>
                    <a:lnTo>
                      <a:pt x="192" y="152"/>
                    </a:lnTo>
                    <a:lnTo>
                      <a:pt x="192" y="161"/>
                    </a:lnTo>
                    <a:lnTo>
                      <a:pt x="204" y="161"/>
                    </a:lnTo>
                    <a:lnTo>
                      <a:pt x="192" y="161"/>
                    </a:lnTo>
                    <a:lnTo>
                      <a:pt x="192" y="172"/>
                    </a:lnTo>
                    <a:lnTo>
                      <a:pt x="204" y="172"/>
                    </a:lnTo>
                    <a:lnTo>
                      <a:pt x="204" y="181"/>
                    </a:lnTo>
                    <a:lnTo>
                      <a:pt x="217" y="181"/>
                    </a:lnTo>
                    <a:lnTo>
                      <a:pt x="229" y="181"/>
                    </a:lnTo>
                    <a:lnTo>
                      <a:pt x="229" y="192"/>
                    </a:lnTo>
                    <a:lnTo>
                      <a:pt x="242" y="192"/>
                    </a:lnTo>
                    <a:lnTo>
                      <a:pt x="242" y="201"/>
                    </a:lnTo>
                    <a:lnTo>
                      <a:pt x="255" y="201"/>
                    </a:lnTo>
                    <a:lnTo>
                      <a:pt x="255" y="192"/>
                    </a:lnTo>
                    <a:lnTo>
                      <a:pt x="267" y="192"/>
                    </a:lnTo>
                    <a:lnTo>
                      <a:pt x="267" y="201"/>
                    </a:lnTo>
                    <a:lnTo>
                      <a:pt x="255" y="201"/>
                    </a:lnTo>
                    <a:lnTo>
                      <a:pt x="267" y="201"/>
                    </a:lnTo>
                    <a:lnTo>
                      <a:pt x="280" y="201"/>
                    </a:lnTo>
                    <a:lnTo>
                      <a:pt x="280" y="212"/>
                    </a:lnTo>
                    <a:lnTo>
                      <a:pt x="292" y="201"/>
                    </a:lnTo>
                    <a:lnTo>
                      <a:pt x="292" y="212"/>
                    </a:lnTo>
                    <a:lnTo>
                      <a:pt x="306" y="212"/>
                    </a:lnTo>
                    <a:lnTo>
                      <a:pt x="306" y="221"/>
                    </a:lnTo>
                    <a:lnTo>
                      <a:pt x="306" y="232"/>
                    </a:lnTo>
                    <a:lnTo>
                      <a:pt x="292" y="232"/>
                    </a:lnTo>
                    <a:lnTo>
                      <a:pt x="292" y="243"/>
                    </a:lnTo>
                    <a:lnTo>
                      <a:pt x="306" y="243"/>
                    </a:lnTo>
                    <a:lnTo>
                      <a:pt x="306" y="253"/>
                    </a:lnTo>
                    <a:lnTo>
                      <a:pt x="292" y="253"/>
                    </a:lnTo>
                    <a:lnTo>
                      <a:pt x="292" y="263"/>
                    </a:lnTo>
                    <a:lnTo>
                      <a:pt x="292" y="27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2" name="Freeform 20">
                <a:extLst>
                  <a:ext uri="{FF2B5EF4-FFF2-40B4-BE49-F238E27FC236}">
                    <a16:creationId xmlns:a16="http://schemas.microsoft.com/office/drawing/2014/main" id="{6F9AFD69-C25E-70AC-5B1B-FC900F01640B}"/>
                  </a:ext>
                </a:extLst>
              </p:cNvPr>
              <p:cNvSpPr/>
              <p:nvPr/>
            </p:nvSpPr>
            <p:spPr bwMode="auto">
              <a:xfrm>
                <a:off x="2745905" y="3965954"/>
                <a:ext cx="839787" cy="546100"/>
              </a:xfrm>
              <a:custGeom>
                <a:avLst/>
                <a:gdLst>
                  <a:gd name="T0" fmla="*/ 3162152 w 726"/>
                  <a:gd name="T1" fmla="*/ 5404105 h 375"/>
                  <a:gd name="T2" fmla="*/ 4742599 w 726"/>
                  <a:gd name="T3" fmla="*/ 5404105 h 375"/>
                  <a:gd name="T4" fmla="*/ 4742599 w 726"/>
                  <a:gd name="T5" fmla="*/ 5404105 h 375"/>
                  <a:gd name="T6" fmla="*/ 6324304 w 726"/>
                  <a:gd name="T7" fmla="*/ 0 h 375"/>
                  <a:gd name="T8" fmla="*/ 6324304 w 726"/>
                  <a:gd name="T9" fmla="*/ 5404105 h 375"/>
                  <a:gd name="T10" fmla="*/ 6324304 w 726"/>
                  <a:gd name="T11" fmla="*/ 5404105 h 375"/>
                  <a:gd name="T12" fmla="*/ 7904751 w 726"/>
                  <a:gd name="T13" fmla="*/ 5404105 h 375"/>
                  <a:gd name="T14" fmla="*/ 7904751 w 726"/>
                  <a:gd name="T15" fmla="*/ 5404105 h 375"/>
                  <a:gd name="T16" fmla="*/ 9486455 w 726"/>
                  <a:gd name="T17" fmla="*/ 5404105 h 375"/>
                  <a:gd name="T18" fmla="*/ 9486455 w 726"/>
                  <a:gd name="T19" fmla="*/ 5404105 h 375"/>
                  <a:gd name="T20" fmla="*/ 9486455 w 726"/>
                  <a:gd name="T21" fmla="*/ 9007289 h 375"/>
                  <a:gd name="T22" fmla="*/ 9486455 w 726"/>
                  <a:gd name="T23" fmla="*/ 5404105 h 375"/>
                  <a:gd name="T24" fmla="*/ 9486455 w 726"/>
                  <a:gd name="T25" fmla="*/ 5404105 h 375"/>
                  <a:gd name="T26" fmla="*/ 11066904 w 726"/>
                  <a:gd name="T27" fmla="*/ 5404105 h 375"/>
                  <a:gd name="T28" fmla="*/ 12648608 w 726"/>
                  <a:gd name="T29" fmla="*/ 5404105 h 375"/>
                  <a:gd name="T30" fmla="*/ 12648608 w 726"/>
                  <a:gd name="T31" fmla="*/ 9007289 h 375"/>
                  <a:gd name="T32" fmla="*/ 12648608 w 726"/>
                  <a:gd name="T33" fmla="*/ 14412737 h 375"/>
                  <a:gd name="T34" fmla="*/ 12648608 w 726"/>
                  <a:gd name="T35" fmla="*/ 16213657 h 375"/>
                  <a:gd name="T36" fmla="*/ 12648608 w 726"/>
                  <a:gd name="T37" fmla="*/ 19816840 h 375"/>
                  <a:gd name="T38" fmla="*/ 12648608 w 726"/>
                  <a:gd name="T39" fmla="*/ 23420028 h 375"/>
                  <a:gd name="T40" fmla="*/ 12648608 w 726"/>
                  <a:gd name="T41" fmla="*/ 27023211 h 375"/>
                  <a:gd name="T42" fmla="*/ 12648608 w 726"/>
                  <a:gd name="T43" fmla="*/ 30626394 h 375"/>
                  <a:gd name="T44" fmla="*/ 12648608 w 726"/>
                  <a:gd name="T45" fmla="*/ 32427315 h 375"/>
                  <a:gd name="T46" fmla="*/ 9486455 w 726"/>
                  <a:gd name="T47" fmla="*/ 28824132 h 375"/>
                  <a:gd name="T48" fmla="*/ 9486455 w 726"/>
                  <a:gd name="T49" fmla="*/ 30626394 h 375"/>
                  <a:gd name="T50" fmla="*/ 9486455 w 726"/>
                  <a:gd name="T51" fmla="*/ 32427315 h 375"/>
                  <a:gd name="T52" fmla="*/ 9486455 w 726"/>
                  <a:gd name="T53" fmla="*/ 30626394 h 375"/>
                  <a:gd name="T54" fmla="*/ 7904751 w 726"/>
                  <a:gd name="T55" fmla="*/ 28824132 h 375"/>
                  <a:gd name="T56" fmla="*/ 7904751 w 726"/>
                  <a:gd name="T57" fmla="*/ 27023211 h 375"/>
                  <a:gd name="T58" fmla="*/ 7904751 w 726"/>
                  <a:gd name="T59" fmla="*/ 27023211 h 375"/>
                  <a:gd name="T60" fmla="*/ 6324304 w 726"/>
                  <a:gd name="T61" fmla="*/ 27023211 h 375"/>
                  <a:gd name="T62" fmla="*/ 6324304 w 726"/>
                  <a:gd name="T63" fmla="*/ 27023211 h 375"/>
                  <a:gd name="T64" fmla="*/ 6324304 w 726"/>
                  <a:gd name="T65" fmla="*/ 27023211 h 375"/>
                  <a:gd name="T66" fmla="*/ 4742599 w 726"/>
                  <a:gd name="T67" fmla="*/ 30626394 h 375"/>
                  <a:gd name="T68" fmla="*/ 4742599 w 726"/>
                  <a:gd name="T69" fmla="*/ 32427315 h 375"/>
                  <a:gd name="T70" fmla="*/ 3162152 w 726"/>
                  <a:gd name="T71" fmla="*/ 34229577 h 375"/>
                  <a:gd name="T72" fmla="*/ 3162152 w 726"/>
                  <a:gd name="T73" fmla="*/ 37832760 h 375"/>
                  <a:gd name="T74" fmla="*/ 3162152 w 726"/>
                  <a:gd name="T75" fmla="*/ 32427315 h 375"/>
                  <a:gd name="T76" fmla="*/ 3162152 w 726"/>
                  <a:gd name="T77" fmla="*/ 28824132 h 375"/>
                  <a:gd name="T78" fmla="*/ 3162152 w 726"/>
                  <a:gd name="T79" fmla="*/ 27023211 h 375"/>
                  <a:gd name="T80" fmla="*/ 3162152 w 726"/>
                  <a:gd name="T81" fmla="*/ 27023211 h 375"/>
                  <a:gd name="T82" fmla="*/ 3162152 w 726"/>
                  <a:gd name="T83" fmla="*/ 25220949 h 375"/>
                  <a:gd name="T84" fmla="*/ 3162152 w 726"/>
                  <a:gd name="T85" fmla="*/ 19816840 h 375"/>
                  <a:gd name="T86" fmla="*/ 3162152 w 726"/>
                  <a:gd name="T87" fmla="*/ 18015920 h 375"/>
                  <a:gd name="T88" fmla="*/ 3162152 w 726"/>
                  <a:gd name="T89" fmla="*/ 18015920 h 375"/>
                  <a:gd name="T90" fmla="*/ 3162152 w 726"/>
                  <a:gd name="T91" fmla="*/ 14412737 h 375"/>
                  <a:gd name="T92" fmla="*/ 3162152 w 726"/>
                  <a:gd name="T93" fmla="*/ 12610474 h 375"/>
                  <a:gd name="T94" fmla="*/ 3162152 w 726"/>
                  <a:gd name="T95" fmla="*/ 9007289 h 375"/>
                  <a:gd name="T96" fmla="*/ 3162152 w 726"/>
                  <a:gd name="T97" fmla="*/ 5404105 h 375"/>
                  <a:gd name="T98" fmla="*/ 3162152 w 726"/>
                  <a:gd name="T99" fmla="*/ 7206368 h 375"/>
                  <a:gd name="T100" fmla="*/ 3162152 w 726"/>
                  <a:gd name="T101" fmla="*/ 5404105 h 375"/>
                  <a:gd name="T102" fmla="*/ 3162152 w 726"/>
                  <a:gd name="T103" fmla="*/ 5404105 h 375"/>
                  <a:gd name="T104" fmla="*/ 3162152 w 726"/>
                  <a:gd name="T105" fmla="*/ 5404105 h 375"/>
                  <a:gd name="T106" fmla="*/ 3162152 w 726"/>
                  <a:gd name="T107" fmla="*/ 5404105 h 3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6"/>
                  <a:gd name="T163" fmla="*/ 0 h 375"/>
                  <a:gd name="T164" fmla="*/ 726 w 726"/>
                  <a:gd name="T165" fmla="*/ 375 h 37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6" h="375">
                    <a:moveTo>
                      <a:pt x="225" y="11"/>
                    </a:moveTo>
                    <a:lnTo>
                      <a:pt x="225" y="20"/>
                    </a:lnTo>
                    <a:lnTo>
                      <a:pt x="237" y="20"/>
                    </a:lnTo>
                    <a:lnTo>
                      <a:pt x="250" y="20"/>
                    </a:lnTo>
                    <a:lnTo>
                      <a:pt x="237" y="20"/>
                    </a:lnTo>
                    <a:lnTo>
                      <a:pt x="237" y="31"/>
                    </a:lnTo>
                    <a:lnTo>
                      <a:pt x="237" y="40"/>
                    </a:lnTo>
                    <a:lnTo>
                      <a:pt x="250" y="40"/>
                    </a:lnTo>
                    <a:lnTo>
                      <a:pt x="262" y="40"/>
                    </a:lnTo>
                    <a:lnTo>
                      <a:pt x="262" y="31"/>
                    </a:lnTo>
                    <a:lnTo>
                      <a:pt x="275" y="31"/>
                    </a:lnTo>
                    <a:lnTo>
                      <a:pt x="275" y="40"/>
                    </a:lnTo>
                    <a:lnTo>
                      <a:pt x="275" y="31"/>
                    </a:lnTo>
                    <a:lnTo>
                      <a:pt x="288" y="31"/>
                    </a:lnTo>
                    <a:lnTo>
                      <a:pt x="299" y="3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312" y="11"/>
                    </a:lnTo>
                    <a:lnTo>
                      <a:pt x="324" y="1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1" y="0"/>
                    </a:lnTo>
                    <a:lnTo>
                      <a:pt x="351" y="11"/>
                    </a:lnTo>
                    <a:lnTo>
                      <a:pt x="351" y="20"/>
                    </a:lnTo>
                    <a:lnTo>
                      <a:pt x="351" y="11"/>
                    </a:lnTo>
                    <a:lnTo>
                      <a:pt x="362" y="11"/>
                    </a:lnTo>
                    <a:lnTo>
                      <a:pt x="362" y="20"/>
                    </a:lnTo>
                    <a:lnTo>
                      <a:pt x="375" y="20"/>
                    </a:lnTo>
                    <a:lnTo>
                      <a:pt x="375" y="11"/>
                    </a:lnTo>
                    <a:lnTo>
                      <a:pt x="387" y="11"/>
                    </a:lnTo>
                    <a:lnTo>
                      <a:pt x="387" y="20"/>
                    </a:lnTo>
                    <a:lnTo>
                      <a:pt x="387" y="31"/>
                    </a:lnTo>
                    <a:lnTo>
                      <a:pt x="400" y="31"/>
                    </a:lnTo>
                    <a:lnTo>
                      <a:pt x="413" y="31"/>
                    </a:lnTo>
                    <a:lnTo>
                      <a:pt x="413" y="40"/>
                    </a:lnTo>
                    <a:lnTo>
                      <a:pt x="424" y="40"/>
                    </a:lnTo>
                    <a:lnTo>
                      <a:pt x="437" y="40"/>
                    </a:lnTo>
                    <a:lnTo>
                      <a:pt x="437" y="51"/>
                    </a:lnTo>
                    <a:lnTo>
                      <a:pt x="437" y="40"/>
                    </a:lnTo>
                    <a:lnTo>
                      <a:pt x="451" y="51"/>
                    </a:lnTo>
                    <a:lnTo>
                      <a:pt x="451" y="40"/>
                    </a:lnTo>
                    <a:lnTo>
                      <a:pt x="451" y="51"/>
                    </a:lnTo>
                    <a:lnTo>
                      <a:pt x="462" y="51"/>
                    </a:lnTo>
                    <a:lnTo>
                      <a:pt x="476" y="51"/>
                    </a:lnTo>
                    <a:lnTo>
                      <a:pt x="476" y="61"/>
                    </a:lnTo>
                    <a:lnTo>
                      <a:pt x="487" y="61"/>
                    </a:lnTo>
                    <a:lnTo>
                      <a:pt x="487" y="72"/>
                    </a:lnTo>
                    <a:lnTo>
                      <a:pt x="501" y="72"/>
                    </a:lnTo>
                    <a:lnTo>
                      <a:pt x="513" y="72"/>
                    </a:lnTo>
                    <a:lnTo>
                      <a:pt x="525" y="72"/>
                    </a:lnTo>
                    <a:lnTo>
                      <a:pt x="525" y="61"/>
                    </a:lnTo>
                    <a:lnTo>
                      <a:pt x="525" y="72"/>
                    </a:lnTo>
                    <a:lnTo>
                      <a:pt x="538" y="72"/>
                    </a:lnTo>
                    <a:lnTo>
                      <a:pt x="538" y="61"/>
                    </a:lnTo>
                    <a:lnTo>
                      <a:pt x="549" y="61"/>
                    </a:lnTo>
                    <a:lnTo>
                      <a:pt x="563" y="61"/>
                    </a:lnTo>
                    <a:lnTo>
                      <a:pt x="576" y="61"/>
                    </a:lnTo>
                    <a:lnTo>
                      <a:pt x="576" y="72"/>
                    </a:lnTo>
                    <a:lnTo>
                      <a:pt x="587" y="72"/>
                    </a:lnTo>
                    <a:lnTo>
                      <a:pt x="587" y="81"/>
                    </a:lnTo>
                    <a:lnTo>
                      <a:pt x="587" y="91"/>
                    </a:lnTo>
                    <a:lnTo>
                      <a:pt x="601" y="91"/>
                    </a:lnTo>
                    <a:lnTo>
                      <a:pt x="601" y="101"/>
                    </a:lnTo>
                    <a:lnTo>
                      <a:pt x="601" y="91"/>
                    </a:lnTo>
                    <a:lnTo>
                      <a:pt x="612" y="91"/>
                    </a:lnTo>
                    <a:lnTo>
                      <a:pt x="612" y="81"/>
                    </a:lnTo>
                    <a:lnTo>
                      <a:pt x="612" y="72"/>
                    </a:lnTo>
                    <a:lnTo>
                      <a:pt x="612" y="61"/>
                    </a:lnTo>
                    <a:lnTo>
                      <a:pt x="612" y="51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25" y="31"/>
                    </a:lnTo>
                    <a:lnTo>
                      <a:pt x="612" y="31"/>
                    </a:lnTo>
                    <a:lnTo>
                      <a:pt x="625" y="31"/>
                    </a:lnTo>
                    <a:lnTo>
                      <a:pt x="625" y="20"/>
                    </a:lnTo>
                    <a:lnTo>
                      <a:pt x="625" y="11"/>
                    </a:lnTo>
                    <a:lnTo>
                      <a:pt x="638" y="11"/>
                    </a:lnTo>
                    <a:lnTo>
                      <a:pt x="638" y="20"/>
                    </a:lnTo>
                    <a:lnTo>
                      <a:pt x="650" y="20"/>
                    </a:lnTo>
                    <a:lnTo>
                      <a:pt x="650" y="31"/>
                    </a:lnTo>
                    <a:lnTo>
                      <a:pt x="663" y="31"/>
                    </a:lnTo>
                    <a:lnTo>
                      <a:pt x="676" y="31"/>
                    </a:lnTo>
                    <a:lnTo>
                      <a:pt x="676" y="40"/>
                    </a:lnTo>
                    <a:lnTo>
                      <a:pt x="676" y="51"/>
                    </a:lnTo>
                    <a:lnTo>
                      <a:pt x="676" y="61"/>
                    </a:lnTo>
                    <a:lnTo>
                      <a:pt x="676" y="72"/>
                    </a:lnTo>
                    <a:lnTo>
                      <a:pt x="688" y="72"/>
                    </a:lnTo>
                    <a:lnTo>
                      <a:pt x="701" y="72"/>
                    </a:lnTo>
                    <a:lnTo>
                      <a:pt x="701" y="81"/>
                    </a:lnTo>
                    <a:lnTo>
                      <a:pt x="701" y="91"/>
                    </a:lnTo>
                    <a:lnTo>
                      <a:pt x="701" y="101"/>
                    </a:lnTo>
                    <a:lnTo>
                      <a:pt x="701" y="11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13" y="132"/>
                    </a:lnTo>
                    <a:lnTo>
                      <a:pt x="713" y="142"/>
                    </a:lnTo>
                    <a:lnTo>
                      <a:pt x="701" y="142"/>
                    </a:lnTo>
                    <a:lnTo>
                      <a:pt x="701" y="152"/>
                    </a:lnTo>
                    <a:lnTo>
                      <a:pt x="701" y="161"/>
                    </a:lnTo>
                    <a:lnTo>
                      <a:pt x="688" y="161"/>
                    </a:lnTo>
                    <a:lnTo>
                      <a:pt x="676" y="161"/>
                    </a:lnTo>
                    <a:lnTo>
                      <a:pt x="676" y="173"/>
                    </a:lnTo>
                    <a:lnTo>
                      <a:pt x="663" y="173"/>
                    </a:lnTo>
                    <a:lnTo>
                      <a:pt x="663" y="182"/>
                    </a:lnTo>
                    <a:lnTo>
                      <a:pt x="663" y="193"/>
                    </a:lnTo>
                    <a:lnTo>
                      <a:pt x="676" y="193"/>
                    </a:lnTo>
                    <a:lnTo>
                      <a:pt x="676" y="203"/>
                    </a:lnTo>
                    <a:lnTo>
                      <a:pt x="676" y="214"/>
                    </a:lnTo>
                    <a:lnTo>
                      <a:pt x="688" y="214"/>
                    </a:lnTo>
                    <a:lnTo>
                      <a:pt x="688" y="223"/>
                    </a:lnTo>
                    <a:lnTo>
                      <a:pt x="701" y="223"/>
                    </a:lnTo>
                    <a:lnTo>
                      <a:pt x="701" y="233"/>
                    </a:lnTo>
                    <a:lnTo>
                      <a:pt x="701" y="244"/>
                    </a:lnTo>
                    <a:lnTo>
                      <a:pt x="701" y="254"/>
                    </a:lnTo>
                    <a:lnTo>
                      <a:pt x="713" y="25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26" y="274"/>
                    </a:lnTo>
                    <a:lnTo>
                      <a:pt x="713" y="274"/>
                    </a:lnTo>
                    <a:lnTo>
                      <a:pt x="701" y="285"/>
                    </a:lnTo>
                    <a:lnTo>
                      <a:pt x="701" y="294"/>
                    </a:lnTo>
                    <a:lnTo>
                      <a:pt x="688" y="294"/>
                    </a:lnTo>
                    <a:lnTo>
                      <a:pt x="676" y="294"/>
                    </a:lnTo>
                    <a:lnTo>
                      <a:pt x="676" y="305"/>
                    </a:lnTo>
                    <a:lnTo>
                      <a:pt x="676" y="314"/>
                    </a:lnTo>
                    <a:lnTo>
                      <a:pt x="676" y="326"/>
                    </a:lnTo>
                    <a:lnTo>
                      <a:pt x="663" y="326"/>
                    </a:lnTo>
                    <a:lnTo>
                      <a:pt x="663" y="314"/>
                    </a:lnTo>
                    <a:lnTo>
                      <a:pt x="650" y="314"/>
                    </a:lnTo>
                    <a:lnTo>
                      <a:pt x="650" y="305"/>
                    </a:lnTo>
                    <a:lnTo>
                      <a:pt x="638" y="294"/>
                    </a:lnTo>
                    <a:lnTo>
                      <a:pt x="638" y="285"/>
                    </a:lnTo>
                    <a:lnTo>
                      <a:pt x="638" y="274"/>
                    </a:lnTo>
                    <a:lnTo>
                      <a:pt x="625" y="274"/>
                    </a:lnTo>
                    <a:lnTo>
                      <a:pt x="612" y="274"/>
                    </a:lnTo>
                    <a:lnTo>
                      <a:pt x="601" y="274"/>
                    </a:lnTo>
                    <a:lnTo>
                      <a:pt x="601" y="285"/>
                    </a:lnTo>
                    <a:lnTo>
                      <a:pt x="587" y="285"/>
                    </a:lnTo>
                    <a:lnTo>
                      <a:pt x="587" y="294"/>
                    </a:lnTo>
                    <a:lnTo>
                      <a:pt x="576" y="294"/>
                    </a:lnTo>
                    <a:lnTo>
                      <a:pt x="576" y="305"/>
                    </a:lnTo>
                    <a:lnTo>
                      <a:pt x="576" y="294"/>
                    </a:lnTo>
                    <a:lnTo>
                      <a:pt x="563" y="294"/>
                    </a:lnTo>
                    <a:lnTo>
                      <a:pt x="563" y="305"/>
                    </a:lnTo>
                    <a:lnTo>
                      <a:pt x="549" y="305"/>
                    </a:lnTo>
                    <a:lnTo>
                      <a:pt x="549" y="314"/>
                    </a:lnTo>
                    <a:lnTo>
                      <a:pt x="549" y="305"/>
                    </a:lnTo>
                    <a:lnTo>
                      <a:pt x="538" y="305"/>
                    </a:lnTo>
                    <a:lnTo>
                      <a:pt x="549" y="305"/>
                    </a:lnTo>
                    <a:lnTo>
                      <a:pt x="538" y="314"/>
                    </a:lnTo>
                    <a:lnTo>
                      <a:pt x="538" y="305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13" y="294"/>
                    </a:lnTo>
                    <a:lnTo>
                      <a:pt x="501" y="294"/>
                    </a:lnTo>
                    <a:lnTo>
                      <a:pt x="501" y="285"/>
                    </a:lnTo>
                    <a:lnTo>
                      <a:pt x="501" y="274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76" y="265"/>
                    </a:lnTo>
                    <a:lnTo>
                      <a:pt x="476" y="254"/>
                    </a:lnTo>
                    <a:lnTo>
                      <a:pt x="462" y="254"/>
                    </a:lnTo>
                    <a:lnTo>
                      <a:pt x="451" y="254"/>
                    </a:lnTo>
                    <a:lnTo>
                      <a:pt x="451" y="244"/>
                    </a:lnTo>
                    <a:lnTo>
                      <a:pt x="437" y="244"/>
                    </a:lnTo>
                    <a:lnTo>
                      <a:pt x="437" y="254"/>
                    </a:lnTo>
                    <a:lnTo>
                      <a:pt x="437" y="244"/>
                    </a:lnTo>
                    <a:lnTo>
                      <a:pt x="424" y="244"/>
                    </a:lnTo>
                    <a:lnTo>
                      <a:pt x="424" y="254"/>
                    </a:lnTo>
                    <a:lnTo>
                      <a:pt x="413" y="254"/>
                    </a:lnTo>
                    <a:lnTo>
                      <a:pt x="413" y="265"/>
                    </a:lnTo>
                    <a:lnTo>
                      <a:pt x="413" y="254"/>
                    </a:lnTo>
                    <a:lnTo>
                      <a:pt x="400" y="254"/>
                    </a:lnTo>
                    <a:lnTo>
                      <a:pt x="400" y="265"/>
                    </a:lnTo>
                    <a:lnTo>
                      <a:pt x="387" y="265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62" y="254"/>
                    </a:lnTo>
                    <a:lnTo>
                      <a:pt x="351" y="254"/>
                    </a:lnTo>
                    <a:lnTo>
                      <a:pt x="337" y="254"/>
                    </a:lnTo>
                    <a:lnTo>
                      <a:pt x="337" y="244"/>
                    </a:lnTo>
                    <a:lnTo>
                      <a:pt x="337" y="254"/>
                    </a:lnTo>
                    <a:lnTo>
                      <a:pt x="324" y="254"/>
                    </a:lnTo>
                    <a:lnTo>
                      <a:pt x="337" y="265"/>
                    </a:lnTo>
                    <a:lnTo>
                      <a:pt x="337" y="274"/>
                    </a:lnTo>
                    <a:lnTo>
                      <a:pt x="337" y="285"/>
                    </a:lnTo>
                    <a:lnTo>
                      <a:pt x="337" y="294"/>
                    </a:lnTo>
                    <a:lnTo>
                      <a:pt x="324" y="294"/>
                    </a:lnTo>
                    <a:lnTo>
                      <a:pt x="324" y="305"/>
                    </a:lnTo>
                    <a:lnTo>
                      <a:pt x="324" y="314"/>
                    </a:lnTo>
                    <a:lnTo>
                      <a:pt x="324" y="326"/>
                    </a:lnTo>
                    <a:lnTo>
                      <a:pt x="312" y="326"/>
                    </a:lnTo>
                    <a:lnTo>
                      <a:pt x="312" y="314"/>
                    </a:lnTo>
                    <a:lnTo>
                      <a:pt x="299" y="314"/>
                    </a:lnTo>
                    <a:lnTo>
                      <a:pt x="299" y="326"/>
                    </a:lnTo>
                    <a:lnTo>
                      <a:pt x="299" y="335"/>
                    </a:lnTo>
                    <a:lnTo>
                      <a:pt x="288" y="335"/>
                    </a:lnTo>
                    <a:lnTo>
                      <a:pt x="275" y="335"/>
                    </a:lnTo>
                    <a:lnTo>
                      <a:pt x="275" y="345"/>
                    </a:lnTo>
                    <a:lnTo>
                      <a:pt x="262" y="345"/>
                    </a:lnTo>
                    <a:lnTo>
                      <a:pt x="262" y="355"/>
                    </a:lnTo>
                    <a:lnTo>
                      <a:pt x="262" y="366"/>
                    </a:lnTo>
                    <a:lnTo>
                      <a:pt x="250" y="366"/>
                    </a:lnTo>
                    <a:lnTo>
                      <a:pt x="250" y="375"/>
                    </a:lnTo>
                    <a:lnTo>
                      <a:pt x="237" y="375"/>
                    </a:lnTo>
                    <a:lnTo>
                      <a:pt x="237" y="366"/>
                    </a:lnTo>
                    <a:lnTo>
                      <a:pt x="225" y="366"/>
                    </a:lnTo>
                    <a:lnTo>
                      <a:pt x="225" y="355"/>
                    </a:lnTo>
                    <a:lnTo>
                      <a:pt x="225" y="345"/>
                    </a:lnTo>
                    <a:lnTo>
                      <a:pt x="225" y="335"/>
                    </a:lnTo>
                    <a:lnTo>
                      <a:pt x="225" y="326"/>
                    </a:lnTo>
                    <a:lnTo>
                      <a:pt x="225" y="314"/>
                    </a:lnTo>
                    <a:lnTo>
                      <a:pt x="212" y="314"/>
                    </a:lnTo>
                    <a:lnTo>
                      <a:pt x="212" y="305"/>
                    </a:lnTo>
                    <a:lnTo>
                      <a:pt x="212" y="294"/>
                    </a:lnTo>
                    <a:lnTo>
                      <a:pt x="199" y="294"/>
                    </a:lnTo>
                    <a:lnTo>
                      <a:pt x="199" y="285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199" y="265"/>
                    </a:lnTo>
                    <a:lnTo>
                      <a:pt x="199" y="254"/>
                    </a:lnTo>
                    <a:lnTo>
                      <a:pt x="187" y="254"/>
                    </a:lnTo>
                    <a:lnTo>
                      <a:pt x="174" y="254"/>
                    </a:lnTo>
                    <a:lnTo>
                      <a:pt x="174" y="265"/>
                    </a:lnTo>
                    <a:lnTo>
                      <a:pt x="174" y="254"/>
                    </a:lnTo>
                    <a:lnTo>
                      <a:pt x="162" y="25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37" y="244"/>
                    </a:lnTo>
                    <a:lnTo>
                      <a:pt x="125" y="244"/>
                    </a:lnTo>
                    <a:lnTo>
                      <a:pt x="112" y="244"/>
                    </a:lnTo>
                    <a:lnTo>
                      <a:pt x="112" y="233"/>
                    </a:lnTo>
                    <a:lnTo>
                      <a:pt x="112" y="223"/>
                    </a:lnTo>
                    <a:lnTo>
                      <a:pt x="98" y="223"/>
                    </a:lnTo>
                    <a:lnTo>
                      <a:pt x="98" y="214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74" y="203"/>
                    </a:lnTo>
                    <a:lnTo>
                      <a:pt x="74" y="193"/>
                    </a:lnTo>
                    <a:lnTo>
                      <a:pt x="74" y="182"/>
                    </a:lnTo>
                    <a:lnTo>
                      <a:pt x="87" y="182"/>
                    </a:lnTo>
                    <a:lnTo>
                      <a:pt x="74" y="182"/>
                    </a:lnTo>
                    <a:lnTo>
                      <a:pt x="87" y="173"/>
                    </a:lnTo>
                    <a:lnTo>
                      <a:pt x="74" y="173"/>
                    </a:lnTo>
                    <a:lnTo>
                      <a:pt x="74" y="161"/>
                    </a:lnTo>
                    <a:lnTo>
                      <a:pt x="74" y="173"/>
                    </a:lnTo>
                    <a:lnTo>
                      <a:pt x="62" y="173"/>
                    </a:lnTo>
                    <a:lnTo>
                      <a:pt x="49" y="173"/>
                    </a:lnTo>
                    <a:lnTo>
                      <a:pt x="49" y="161"/>
                    </a:lnTo>
                    <a:lnTo>
                      <a:pt x="36" y="161"/>
                    </a:lnTo>
                    <a:lnTo>
                      <a:pt x="36" y="152"/>
                    </a:lnTo>
                    <a:lnTo>
                      <a:pt x="36" y="142"/>
                    </a:lnTo>
                    <a:lnTo>
                      <a:pt x="25" y="142"/>
                    </a:lnTo>
                    <a:lnTo>
                      <a:pt x="36" y="142"/>
                    </a:lnTo>
                    <a:lnTo>
                      <a:pt x="36" y="132"/>
                    </a:lnTo>
                    <a:lnTo>
                      <a:pt x="25" y="132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11" y="112"/>
                    </a:lnTo>
                    <a:lnTo>
                      <a:pt x="25" y="112"/>
                    </a:lnTo>
                    <a:lnTo>
                      <a:pt x="11" y="112"/>
                    </a:lnTo>
                    <a:lnTo>
                      <a:pt x="11" y="101"/>
                    </a:lnTo>
                    <a:lnTo>
                      <a:pt x="11" y="91"/>
                    </a:lnTo>
                    <a:lnTo>
                      <a:pt x="11" y="81"/>
                    </a:lnTo>
                    <a:lnTo>
                      <a:pt x="0" y="81"/>
                    </a:lnTo>
                    <a:lnTo>
                      <a:pt x="11" y="81"/>
                    </a:lnTo>
                    <a:lnTo>
                      <a:pt x="25" y="81"/>
                    </a:lnTo>
                    <a:lnTo>
                      <a:pt x="36" y="81"/>
                    </a:lnTo>
                    <a:lnTo>
                      <a:pt x="36" y="72"/>
                    </a:lnTo>
                    <a:lnTo>
                      <a:pt x="36" y="81"/>
                    </a:lnTo>
                    <a:lnTo>
                      <a:pt x="49" y="81"/>
                    </a:lnTo>
                    <a:lnTo>
                      <a:pt x="49" y="91"/>
                    </a:lnTo>
                    <a:lnTo>
                      <a:pt x="62" y="91"/>
                    </a:lnTo>
                    <a:lnTo>
                      <a:pt x="74" y="91"/>
                    </a:lnTo>
                    <a:lnTo>
                      <a:pt x="74" y="81"/>
                    </a:lnTo>
                    <a:lnTo>
                      <a:pt x="62" y="81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62" y="61"/>
                    </a:lnTo>
                    <a:lnTo>
                      <a:pt x="62" y="51"/>
                    </a:lnTo>
                    <a:lnTo>
                      <a:pt x="74" y="51"/>
                    </a:lnTo>
                    <a:lnTo>
                      <a:pt x="87" y="51"/>
                    </a:lnTo>
                    <a:lnTo>
                      <a:pt x="98" y="51"/>
                    </a:lnTo>
                    <a:lnTo>
                      <a:pt x="98" y="40"/>
                    </a:lnTo>
                    <a:lnTo>
                      <a:pt x="112" y="40"/>
                    </a:lnTo>
                    <a:lnTo>
                      <a:pt x="112" y="31"/>
                    </a:lnTo>
                    <a:lnTo>
                      <a:pt x="125" y="31"/>
                    </a:lnTo>
                    <a:lnTo>
                      <a:pt x="137" y="31"/>
                    </a:lnTo>
                    <a:lnTo>
                      <a:pt x="137" y="40"/>
                    </a:lnTo>
                    <a:lnTo>
                      <a:pt x="150" y="40"/>
                    </a:lnTo>
                    <a:lnTo>
                      <a:pt x="162" y="40"/>
                    </a:lnTo>
                    <a:lnTo>
                      <a:pt x="162" y="31"/>
                    </a:lnTo>
                    <a:lnTo>
                      <a:pt x="174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212" y="31"/>
                    </a:lnTo>
                    <a:lnTo>
                      <a:pt x="212" y="20"/>
                    </a:lnTo>
                    <a:lnTo>
                      <a:pt x="225" y="20"/>
                    </a:lnTo>
                    <a:lnTo>
                      <a:pt x="225" y="1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3" name="Freeform 21">
                <a:extLst>
                  <a:ext uri="{FF2B5EF4-FFF2-40B4-BE49-F238E27FC236}">
                    <a16:creationId xmlns:a16="http://schemas.microsoft.com/office/drawing/2014/main" id="{50605B00-0B81-9B85-AB91-64D4AE503890}"/>
                  </a:ext>
                </a:extLst>
              </p:cNvPr>
              <p:cNvSpPr/>
              <p:nvPr/>
            </p:nvSpPr>
            <p:spPr bwMode="auto">
              <a:xfrm>
                <a:off x="1898179" y="2956305"/>
                <a:ext cx="742950" cy="560387"/>
              </a:xfrm>
              <a:custGeom>
                <a:avLst/>
                <a:gdLst>
                  <a:gd name="T0" fmla="*/ 6340959 w 642"/>
                  <a:gd name="T1" fmla="*/ 25054859 h 385"/>
                  <a:gd name="T2" fmla="*/ 6340959 w 642"/>
                  <a:gd name="T3" fmla="*/ 28633933 h 385"/>
                  <a:gd name="T4" fmla="*/ 6340959 w 642"/>
                  <a:gd name="T5" fmla="*/ 30424137 h 385"/>
                  <a:gd name="T6" fmla="*/ 4755089 w 642"/>
                  <a:gd name="T7" fmla="*/ 32214342 h 385"/>
                  <a:gd name="T8" fmla="*/ 4755089 w 642"/>
                  <a:gd name="T9" fmla="*/ 34003211 h 385"/>
                  <a:gd name="T10" fmla="*/ 3170479 w 642"/>
                  <a:gd name="T11" fmla="*/ 37582284 h 385"/>
                  <a:gd name="T12" fmla="*/ 3170479 w 642"/>
                  <a:gd name="T13" fmla="*/ 34003211 h 385"/>
                  <a:gd name="T14" fmla="*/ 3170479 w 642"/>
                  <a:gd name="T15" fmla="*/ 30424137 h 385"/>
                  <a:gd name="T16" fmla="*/ 3170479 w 642"/>
                  <a:gd name="T17" fmla="*/ 28633933 h 385"/>
                  <a:gd name="T18" fmla="*/ 3170479 w 642"/>
                  <a:gd name="T19" fmla="*/ 26845064 h 385"/>
                  <a:gd name="T20" fmla="*/ 3170479 w 642"/>
                  <a:gd name="T21" fmla="*/ 23265991 h 385"/>
                  <a:gd name="T22" fmla="*/ 3170479 w 642"/>
                  <a:gd name="T23" fmla="*/ 21475781 h 385"/>
                  <a:gd name="T24" fmla="*/ 3170479 w 642"/>
                  <a:gd name="T25" fmla="*/ 17896708 h 385"/>
                  <a:gd name="T26" fmla="*/ 3170479 w 642"/>
                  <a:gd name="T27" fmla="*/ 16106503 h 385"/>
                  <a:gd name="T28" fmla="*/ 3170479 w 642"/>
                  <a:gd name="T29" fmla="*/ 12527430 h 385"/>
                  <a:gd name="T30" fmla="*/ 3170479 w 642"/>
                  <a:gd name="T31" fmla="*/ 5369279 h 385"/>
                  <a:gd name="T32" fmla="*/ 3170479 w 642"/>
                  <a:gd name="T33" fmla="*/ 5369279 h 385"/>
                  <a:gd name="T34" fmla="*/ 3170479 w 642"/>
                  <a:gd name="T35" fmla="*/ 5369279 h 385"/>
                  <a:gd name="T36" fmla="*/ 3170479 w 642"/>
                  <a:gd name="T37" fmla="*/ 5369279 h 385"/>
                  <a:gd name="T38" fmla="*/ 3170479 w 642"/>
                  <a:gd name="T39" fmla="*/ 5369279 h 385"/>
                  <a:gd name="T40" fmla="*/ 3170479 w 642"/>
                  <a:gd name="T41" fmla="*/ 5369279 h 385"/>
                  <a:gd name="T42" fmla="*/ 3170479 w 642"/>
                  <a:gd name="T43" fmla="*/ 7158149 h 385"/>
                  <a:gd name="T44" fmla="*/ 3170479 w 642"/>
                  <a:gd name="T45" fmla="*/ 10738558 h 385"/>
                  <a:gd name="T46" fmla="*/ 3170479 w 642"/>
                  <a:gd name="T47" fmla="*/ 14317634 h 385"/>
                  <a:gd name="T48" fmla="*/ 3170479 w 642"/>
                  <a:gd name="T49" fmla="*/ 10738558 h 385"/>
                  <a:gd name="T50" fmla="*/ 3170479 w 642"/>
                  <a:gd name="T51" fmla="*/ 8948354 h 385"/>
                  <a:gd name="T52" fmla="*/ 3170479 w 642"/>
                  <a:gd name="T53" fmla="*/ 12527430 h 385"/>
                  <a:gd name="T54" fmla="*/ 4755089 w 642"/>
                  <a:gd name="T55" fmla="*/ 10738558 h 385"/>
                  <a:gd name="T56" fmla="*/ 4755089 w 642"/>
                  <a:gd name="T57" fmla="*/ 14317634 h 385"/>
                  <a:gd name="T58" fmla="*/ 6340959 w 642"/>
                  <a:gd name="T59" fmla="*/ 16106503 h 385"/>
                  <a:gd name="T60" fmla="*/ 6340959 w 642"/>
                  <a:gd name="T61" fmla="*/ 14317634 h 385"/>
                  <a:gd name="T62" fmla="*/ 7925568 w 642"/>
                  <a:gd name="T63" fmla="*/ 12527430 h 385"/>
                  <a:gd name="T64" fmla="*/ 7925568 w 642"/>
                  <a:gd name="T65" fmla="*/ 10738558 h 385"/>
                  <a:gd name="T66" fmla="*/ 7925568 w 642"/>
                  <a:gd name="T67" fmla="*/ 5369279 h 385"/>
                  <a:gd name="T68" fmla="*/ 6340959 w 642"/>
                  <a:gd name="T69" fmla="*/ 5369279 h 385"/>
                  <a:gd name="T70" fmla="*/ 7925568 w 642"/>
                  <a:gd name="T71" fmla="*/ 5369279 h 385"/>
                  <a:gd name="T72" fmla="*/ 7925568 w 642"/>
                  <a:gd name="T73" fmla="*/ 5369279 h 385"/>
                  <a:gd name="T74" fmla="*/ 7925568 w 642"/>
                  <a:gd name="T75" fmla="*/ 5369279 h 385"/>
                  <a:gd name="T76" fmla="*/ 7925568 w 642"/>
                  <a:gd name="T77" fmla="*/ 7158149 h 385"/>
                  <a:gd name="T78" fmla="*/ 9511437 w 642"/>
                  <a:gd name="T79" fmla="*/ 12527430 h 385"/>
                  <a:gd name="T80" fmla="*/ 9511437 w 642"/>
                  <a:gd name="T81" fmla="*/ 12527430 h 385"/>
                  <a:gd name="T82" fmla="*/ 9511437 w 642"/>
                  <a:gd name="T83" fmla="*/ 16106503 h 385"/>
                  <a:gd name="T84" fmla="*/ 9511437 w 642"/>
                  <a:gd name="T85" fmla="*/ 16106503 h 385"/>
                  <a:gd name="T86" fmla="*/ 9511437 w 642"/>
                  <a:gd name="T87" fmla="*/ 17896708 h 385"/>
                  <a:gd name="T88" fmla="*/ 9511437 w 642"/>
                  <a:gd name="T89" fmla="*/ 19685576 h 385"/>
                  <a:gd name="T90" fmla="*/ 9511437 w 642"/>
                  <a:gd name="T91" fmla="*/ 19685576 h 385"/>
                  <a:gd name="T92" fmla="*/ 11096049 w 642"/>
                  <a:gd name="T93" fmla="*/ 19685576 h 385"/>
                  <a:gd name="T94" fmla="*/ 11096049 w 642"/>
                  <a:gd name="T95" fmla="*/ 25054859 h 385"/>
                  <a:gd name="T96" fmla="*/ 11096049 w 642"/>
                  <a:gd name="T97" fmla="*/ 26845064 h 385"/>
                  <a:gd name="T98" fmla="*/ 9511437 w 642"/>
                  <a:gd name="T99" fmla="*/ 26845064 h 385"/>
                  <a:gd name="T100" fmla="*/ 9511437 w 642"/>
                  <a:gd name="T101" fmla="*/ 30424137 h 385"/>
                  <a:gd name="T102" fmla="*/ 9511437 w 642"/>
                  <a:gd name="T103" fmla="*/ 26845064 h 385"/>
                  <a:gd name="T104" fmla="*/ 9511437 w 642"/>
                  <a:gd name="T105" fmla="*/ 25054859 h 385"/>
                  <a:gd name="T106" fmla="*/ 7925568 w 642"/>
                  <a:gd name="T107" fmla="*/ 19685576 h 385"/>
                  <a:gd name="T108" fmla="*/ 7925568 w 642"/>
                  <a:gd name="T109" fmla="*/ 21475781 h 385"/>
                  <a:gd name="T110" fmla="*/ 7925568 w 642"/>
                  <a:gd name="T111" fmla="*/ 19685576 h 3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2"/>
                  <a:gd name="T169" fmla="*/ 0 h 385"/>
                  <a:gd name="T170" fmla="*/ 642 w 642"/>
                  <a:gd name="T171" fmla="*/ 385 h 3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2" h="385">
                    <a:moveTo>
                      <a:pt x="415" y="222"/>
                    </a:moveTo>
                    <a:lnTo>
                      <a:pt x="415" y="233"/>
                    </a:lnTo>
                    <a:lnTo>
                      <a:pt x="404" y="233"/>
                    </a:lnTo>
                    <a:lnTo>
                      <a:pt x="404" y="242"/>
                    </a:lnTo>
                    <a:lnTo>
                      <a:pt x="390" y="242"/>
                    </a:lnTo>
                    <a:lnTo>
                      <a:pt x="390" y="253"/>
                    </a:lnTo>
                    <a:lnTo>
                      <a:pt x="379" y="253"/>
                    </a:lnTo>
                    <a:lnTo>
                      <a:pt x="366" y="262"/>
                    </a:lnTo>
                    <a:lnTo>
                      <a:pt x="366" y="273"/>
                    </a:lnTo>
                    <a:lnTo>
                      <a:pt x="366" y="284"/>
                    </a:lnTo>
                    <a:lnTo>
                      <a:pt x="353" y="284"/>
                    </a:lnTo>
                    <a:lnTo>
                      <a:pt x="353" y="293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41" y="314"/>
                    </a:lnTo>
                    <a:lnTo>
                      <a:pt x="353" y="314"/>
                    </a:lnTo>
                    <a:lnTo>
                      <a:pt x="341" y="324"/>
                    </a:lnTo>
                    <a:lnTo>
                      <a:pt x="328" y="324"/>
                    </a:lnTo>
                    <a:lnTo>
                      <a:pt x="328" y="333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03" y="333"/>
                    </a:lnTo>
                    <a:lnTo>
                      <a:pt x="289" y="333"/>
                    </a:lnTo>
                    <a:lnTo>
                      <a:pt x="289" y="344"/>
                    </a:lnTo>
                    <a:lnTo>
                      <a:pt x="278" y="344"/>
                    </a:lnTo>
                    <a:lnTo>
                      <a:pt x="265" y="344"/>
                    </a:lnTo>
                    <a:lnTo>
                      <a:pt x="265" y="354"/>
                    </a:lnTo>
                    <a:lnTo>
                      <a:pt x="265" y="364"/>
                    </a:lnTo>
                    <a:lnTo>
                      <a:pt x="252" y="364"/>
                    </a:lnTo>
                    <a:lnTo>
                      <a:pt x="265" y="364"/>
                    </a:lnTo>
                    <a:lnTo>
                      <a:pt x="265" y="374"/>
                    </a:lnTo>
                    <a:lnTo>
                      <a:pt x="252" y="374"/>
                    </a:lnTo>
                    <a:lnTo>
                      <a:pt x="252" y="385"/>
                    </a:lnTo>
                    <a:lnTo>
                      <a:pt x="240" y="385"/>
                    </a:lnTo>
                    <a:lnTo>
                      <a:pt x="240" y="374"/>
                    </a:lnTo>
                    <a:lnTo>
                      <a:pt x="240" y="364"/>
                    </a:lnTo>
                    <a:lnTo>
                      <a:pt x="227" y="364"/>
                    </a:lnTo>
                    <a:lnTo>
                      <a:pt x="227" y="354"/>
                    </a:lnTo>
                    <a:lnTo>
                      <a:pt x="215" y="354"/>
                    </a:lnTo>
                    <a:lnTo>
                      <a:pt x="215" y="344"/>
                    </a:lnTo>
                    <a:lnTo>
                      <a:pt x="227" y="344"/>
                    </a:lnTo>
                    <a:lnTo>
                      <a:pt x="227" y="333"/>
                    </a:lnTo>
                    <a:lnTo>
                      <a:pt x="215" y="333"/>
                    </a:lnTo>
                    <a:lnTo>
                      <a:pt x="227" y="333"/>
                    </a:lnTo>
                    <a:lnTo>
                      <a:pt x="227" y="324"/>
                    </a:lnTo>
                    <a:lnTo>
                      <a:pt x="215" y="324"/>
                    </a:lnTo>
                    <a:lnTo>
                      <a:pt x="215" y="314"/>
                    </a:lnTo>
                    <a:lnTo>
                      <a:pt x="215" y="304"/>
                    </a:lnTo>
                    <a:lnTo>
                      <a:pt x="202" y="304"/>
                    </a:lnTo>
                    <a:lnTo>
                      <a:pt x="188" y="304"/>
                    </a:lnTo>
                    <a:lnTo>
                      <a:pt x="188" y="293"/>
                    </a:lnTo>
                    <a:lnTo>
                      <a:pt x="177" y="293"/>
                    </a:lnTo>
                    <a:lnTo>
                      <a:pt x="177" y="284"/>
                    </a:lnTo>
                    <a:lnTo>
                      <a:pt x="188" y="284"/>
                    </a:lnTo>
                    <a:lnTo>
                      <a:pt x="188" y="273"/>
                    </a:lnTo>
                    <a:lnTo>
                      <a:pt x="177" y="273"/>
                    </a:lnTo>
                    <a:lnTo>
                      <a:pt x="177" y="262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64" y="242"/>
                    </a:lnTo>
                    <a:lnTo>
                      <a:pt x="152" y="242"/>
                    </a:lnTo>
                    <a:lnTo>
                      <a:pt x="152" y="233"/>
                    </a:lnTo>
                    <a:lnTo>
                      <a:pt x="139" y="233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26" y="213"/>
                    </a:lnTo>
                    <a:lnTo>
                      <a:pt x="114" y="213"/>
                    </a:lnTo>
                    <a:lnTo>
                      <a:pt x="114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1"/>
                    </a:lnTo>
                    <a:lnTo>
                      <a:pt x="76" y="181"/>
                    </a:lnTo>
                    <a:lnTo>
                      <a:pt x="76" y="172"/>
                    </a:lnTo>
                    <a:lnTo>
                      <a:pt x="63" y="162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63" y="152"/>
                    </a:lnTo>
                    <a:lnTo>
                      <a:pt x="63" y="141"/>
                    </a:lnTo>
                    <a:lnTo>
                      <a:pt x="51" y="141"/>
                    </a:lnTo>
                    <a:lnTo>
                      <a:pt x="51" y="132"/>
                    </a:lnTo>
                    <a:lnTo>
                      <a:pt x="38" y="132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25" y="112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25" y="71"/>
                    </a:lnTo>
                    <a:lnTo>
                      <a:pt x="13" y="71"/>
                    </a:lnTo>
                    <a:lnTo>
                      <a:pt x="13" y="61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13" y="40"/>
                    </a:lnTo>
                    <a:lnTo>
                      <a:pt x="25" y="30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51" y="9"/>
                    </a:lnTo>
                    <a:lnTo>
                      <a:pt x="63" y="9"/>
                    </a:lnTo>
                    <a:lnTo>
                      <a:pt x="63" y="21"/>
                    </a:lnTo>
                    <a:lnTo>
                      <a:pt x="76" y="21"/>
                    </a:lnTo>
                    <a:lnTo>
                      <a:pt x="87" y="21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87" y="40"/>
                    </a:lnTo>
                    <a:lnTo>
                      <a:pt x="87" y="50"/>
                    </a:lnTo>
                    <a:lnTo>
                      <a:pt x="101" y="50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87" y="71"/>
                    </a:lnTo>
                    <a:lnTo>
                      <a:pt x="101" y="71"/>
                    </a:lnTo>
                    <a:lnTo>
                      <a:pt x="87" y="71"/>
                    </a:lnTo>
                    <a:lnTo>
                      <a:pt x="87" y="80"/>
                    </a:lnTo>
                    <a:lnTo>
                      <a:pt x="76" y="80"/>
                    </a:lnTo>
                    <a:lnTo>
                      <a:pt x="76" y="91"/>
                    </a:lnTo>
                    <a:lnTo>
                      <a:pt x="87" y="91"/>
                    </a:lnTo>
                    <a:lnTo>
                      <a:pt x="87" y="80"/>
                    </a:lnTo>
                    <a:lnTo>
                      <a:pt x="87" y="91"/>
                    </a:lnTo>
                    <a:lnTo>
                      <a:pt x="101" y="91"/>
                    </a:lnTo>
                    <a:lnTo>
                      <a:pt x="114" y="91"/>
                    </a:lnTo>
                    <a:lnTo>
                      <a:pt x="114" y="101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39" y="112"/>
                    </a:lnTo>
                    <a:lnTo>
                      <a:pt x="139" y="121"/>
                    </a:lnTo>
                    <a:lnTo>
                      <a:pt x="152" y="121"/>
                    </a:lnTo>
                    <a:lnTo>
                      <a:pt x="152" y="132"/>
                    </a:lnTo>
                    <a:lnTo>
                      <a:pt x="152" y="14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2"/>
                    </a:lnTo>
                    <a:lnTo>
                      <a:pt x="177" y="121"/>
                    </a:lnTo>
                    <a:lnTo>
                      <a:pt x="188" y="121"/>
                    </a:lnTo>
                    <a:lnTo>
                      <a:pt x="188" y="112"/>
                    </a:lnTo>
                    <a:lnTo>
                      <a:pt x="188" y="101"/>
                    </a:lnTo>
                    <a:lnTo>
                      <a:pt x="202" y="101"/>
                    </a:lnTo>
                    <a:lnTo>
                      <a:pt x="202" y="91"/>
                    </a:lnTo>
                    <a:lnTo>
                      <a:pt x="215" y="91"/>
                    </a:lnTo>
                    <a:lnTo>
                      <a:pt x="215" y="101"/>
                    </a:lnTo>
                    <a:lnTo>
                      <a:pt x="215" y="91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27" y="91"/>
                    </a:lnTo>
                    <a:lnTo>
                      <a:pt x="240" y="91"/>
                    </a:lnTo>
                    <a:lnTo>
                      <a:pt x="240" y="101"/>
                    </a:lnTo>
                    <a:lnTo>
                      <a:pt x="240" y="112"/>
                    </a:lnTo>
                    <a:lnTo>
                      <a:pt x="240" y="121"/>
                    </a:lnTo>
                    <a:lnTo>
                      <a:pt x="252" y="121"/>
                    </a:lnTo>
                    <a:lnTo>
                      <a:pt x="265" y="121"/>
                    </a:lnTo>
                    <a:lnTo>
                      <a:pt x="278" y="121"/>
                    </a:lnTo>
                    <a:lnTo>
                      <a:pt x="289" y="121"/>
                    </a:lnTo>
                    <a:lnTo>
                      <a:pt x="289" y="112"/>
                    </a:lnTo>
                    <a:lnTo>
                      <a:pt x="303" y="112"/>
                    </a:lnTo>
                    <a:lnTo>
                      <a:pt x="314" y="112"/>
                    </a:lnTo>
                    <a:lnTo>
                      <a:pt x="303" y="112"/>
                    </a:lnTo>
                    <a:lnTo>
                      <a:pt x="303" y="121"/>
                    </a:lnTo>
                    <a:lnTo>
                      <a:pt x="303" y="132"/>
                    </a:lnTo>
                    <a:lnTo>
                      <a:pt x="303" y="141"/>
                    </a:lnTo>
                    <a:lnTo>
                      <a:pt x="314" y="141"/>
                    </a:lnTo>
                    <a:lnTo>
                      <a:pt x="314" y="152"/>
                    </a:lnTo>
                    <a:lnTo>
                      <a:pt x="328" y="152"/>
                    </a:lnTo>
                    <a:lnTo>
                      <a:pt x="328" y="162"/>
                    </a:lnTo>
                    <a:lnTo>
                      <a:pt x="341" y="162"/>
                    </a:lnTo>
                    <a:lnTo>
                      <a:pt x="341" y="152"/>
                    </a:lnTo>
                    <a:lnTo>
                      <a:pt x="353" y="152"/>
                    </a:lnTo>
                    <a:lnTo>
                      <a:pt x="353" y="141"/>
                    </a:lnTo>
                    <a:lnTo>
                      <a:pt x="366" y="141"/>
                    </a:lnTo>
                    <a:lnTo>
                      <a:pt x="366" y="152"/>
                    </a:lnTo>
                    <a:lnTo>
                      <a:pt x="379" y="152"/>
                    </a:lnTo>
                    <a:lnTo>
                      <a:pt x="379" y="141"/>
                    </a:lnTo>
                    <a:lnTo>
                      <a:pt x="390" y="141"/>
                    </a:lnTo>
                    <a:lnTo>
                      <a:pt x="404" y="141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2"/>
                    </a:lnTo>
                    <a:lnTo>
                      <a:pt x="442" y="112"/>
                    </a:lnTo>
                    <a:lnTo>
                      <a:pt x="454" y="112"/>
                    </a:lnTo>
                    <a:lnTo>
                      <a:pt x="454" y="101"/>
                    </a:lnTo>
                    <a:lnTo>
                      <a:pt x="442" y="101"/>
                    </a:lnTo>
                    <a:lnTo>
                      <a:pt x="442" y="91"/>
                    </a:lnTo>
                    <a:lnTo>
                      <a:pt x="429" y="91"/>
                    </a:lnTo>
                    <a:lnTo>
                      <a:pt x="429" y="80"/>
                    </a:lnTo>
                    <a:lnTo>
                      <a:pt x="429" y="71"/>
                    </a:lnTo>
                    <a:lnTo>
                      <a:pt x="429" y="61"/>
                    </a:lnTo>
                    <a:lnTo>
                      <a:pt x="415" y="61"/>
                    </a:lnTo>
                    <a:lnTo>
                      <a:pt x="415" y="50"/>
                    </a:lnTo>
                    <a:lnTo>
                      <a:pt x="404" y="50"/>
                    </a:lnTo>
                    <a:lnTo>
                      <a:pt x="404" y="40"/>
                    </a:lnTo>
                    <a:lnTo>
                      <a:pt x="404" y="30"/>
                    </a:lnTo>
                    <a:lnTo>
                      <a:pt x="404" y="21"/>
                    </a:lnTo>
                    <a:lnTo>
                      <a:pt x="390" y="21"/>
                    </a:lnTo>
                    <a:lnTo>
                      <a:pt x="390" y="9"/>
                    </a:lnTo>
                    <a:lnTo>
                      <a:pt x="404" y="9"/>
                    </a:lnTo>
                    <a:lnTo>
                      <a:pt x="404" y="21"/>
                    </a:lnTo>
                    <a:lnTo>
                      <a:pt x="415" y="9"/>
                    </a:lnTo>
                    <a:lnTo>
                      <a:pt x="429" y="9"/>
                    </a:lnTo>
                    <a:lnTo>
                      <a:pt x="442" y="9"/>
                    </a:lnTo>
                    <a:lnTo>
                      <a:pt x="442" y="0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54" y="21"/>
                    </a:lnTo>
                    <a:lnTo>
                      <a:pt x="454" y="30"/>
                    </a:lnTo>
                    <a:lnTo>
                      <a:pt x="454" y="40"/>
                    </a:lnTo>
                    <a:lnTo>
                      <a:pt x="467" y="40"/>
                    </a:lnTo>
                    <a:lnTo>
                      <a:pt x="478" y="40"/>
                    </a:lnTo>
                    <a:lnTo>
                      <a:pt x="478" y="50"/>
                    </a:lnTo>
                    <a:lnTo>
                      <a:pt x="478" y="61"/>
                    </a:lnTo>
                    <a:lnTo>
                      <a:pt x="467" y="61"/>
                    </a:lnTo>
                    <a:lnTo>
                      <a:pt x="478" y="61"/>
                    </a:lnTo>
                    <a:lnTo>
                      <a:pt x="478" y="71"/>
                    </a:lnTo>
                    <a:lnTo>
                      <a:pt x="467" y="71"/>
                    </a:lnTo>
                    <a:lnTo>
                      <a:pt x="478" y="71"/>
                    </a:lnTo>
                    <a:lnTo>
                      <a:pt x="478" y="80"/>
                    </a:lnTo>
                    <a:lnTo>
                      <a:pt x="478" y="91"/>
                    </a:lnTo>
                    <a:lnTo>
                      <a:pt x="478" y="101"/>
                    </a:lnTo>
                    <a:lnTo>
                      <a:pt x="491" y="101"/>
                    </a:lnTo>
                    <a:lnTo>
                      <a:pt x="491" y="112"/>
                    </a:lnTo>
                    <a:lnTo>
                      <a:pt x="505" y="112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41"/>
                    </a:lnTo>
                    <a:lnTo>
                      <a:pt x="491" y="141"/>
                    </a:lnTo>
                    <a:lnTo>
                      <a:pt x="505" y="141"/>
                    </a:lnTo>
                    <a:lnTo>
                      <a:pt x="516" y="141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81"/>
                    </a:lnTo>
                    <a:lnTo>
                      <a:pt x="530" y="181"/>
                    </a:lnTo>
                    <a:lnTo>
                      <a:pt x="530" y="192"/>
                    </a:lnTo>
                    <a:lnTo>
                      <a:pt x="541" y="192"/>
                    </a:lnTo>
                    <a:lnTo>
                      <a:pt x="530" y="192"/>
                    </a:lnTo>
                    <a:lnTo>
                      <a:pt x="530" y="202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55" y="213"/>
                    </a:lnTo>
                    <a:lnTo>
                      <a:pt x="568" y="213"/>
                    </a:lnTo>
                    <a:lnTo>
                      <a:pt x="568" y="202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92" y="213"/>
                    </a:lnTo>
                    <a:lnTo>
                      <a:pt x="604" y="213"/>
                    </a:lnTo>
                    <a:lnTo>
                      <a:pt x="617" y="213"/>
                    </a:lnTo>
                    <a:lnTo>
                      <a:pt x="617" y="222"/>
                    </a:lnTo>
                    <a:lnTo>
                      <a:pt x="630" y="222"/>
                    </a:lnTo>
                    <a:lnTo>
                      <a:pt x="630" y="233"/>
                    </a:lnTo>
                    <a:lnTo>
                      <a:pt x="642" y="233"/>
                    </a:lnTo>
                    <a:lnTo>
                      <a:pt x="642" y="242"/>
                    </a:lnTo>
                    <a:lnTo>
                      <a:pt x="642" y="253"/>
                    </a:lnTo>
                    <a:lnTo>
                      <a:pt x="642" y="262"/>
                    </a:lnTo>
                    <a:lnTo>
                      <a:pt x="642" y="273"/>
                    </a:lnTo>
                    <a:lnTo>
                      <a:pt x="630" y="273"/>
                    </a:lnTo>
                    <a:lnTo>
                      <a:pt x="630" y="284"/>
                    </a:lnTo>
                    <a:lnTo>
                      <a:pt x="630" y="273"/>
                    </a:lnTo>
                    <a:lnTo>
                      <a:pt x="617" y="273"/>
                    </a:lnTo>
                    <a:lnTo>
                      <a:pt x="617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592" y="284"/>
                    </a:lnTo>
                    <a:lnTo>
                      <a:pt x="592" y="293"/>
                    </a:lnTo>
                    <a:lnTo>
                      <a:pt x="579" y="293"/>
                    </a:lnTo>
                    <a:lnTo>
                      <a:pt x="568" y="293"/>
                    </a:lnTo>
                    <a:lnTo>
                      <a:pt x="555" y="293"/>
                    </a:lnTo>
                    <a:lnTo>
                      <a:pt x="555" y="304"/>
                    </a:lnTo>
                    <a:lnTo>
                      <a:pt x="541" y="304"/>
                    </a:lnTo>
                    <a:lnTo>
                      <a:pt x="541" y="293"/>
                    </a:lnTo>
                    <a:lnTo>
                      <a:pt x="530" y="293"/>
                    </a:lnTo>
                    <a:lnTo>
                      <a:pt x="530" y="284"/>
                    </a:lnTo>
                    <a:lnTo>
                      <a:pt x="516" y="284"/>
                    </a:lnTo>
                    <a:lnTo>
                      <a:pt x="516" y="273"/>
                    </a:lnTo>
                    <a:lnTo>
                      <a:pt x="516" y="262"/>
                    </a:lnTo>
                    <a:lnTo>
                      <a:pt x="505" y="262"/>
                    </a:lnTo>
                    <a:lnTo>
                      <a:pt x="516" y="262"/>
                    </a:lnTo>
                    <a:lnTo>
                      <a:pt x="505" y="253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33"/>
                    </a:lnTo>
                    <a:lnTo>
                      <a:pt x="478" y="233"/>
                    </a:lnTo>
                    <a:lnTo>
                      <a:pt x="478" y="222"/>
                    </a:lnTo>
                    <a:lnTo>
                      <a:pt x="478" y="213"/>
                    </a:lnTo>
                    <a:lnTo>
                      <a:pt x="467" y="213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42" y="222"/>
                    </a:lnTo>
                    <a:lnTo>
                      <a:pt x="442" y="213"/>
                    </a:lnTo>
                    <a:lnTo>
                      <a:pt x="429" y="213"/>
                    </a:lnTo>
                    <a:lnTo>
                      <a:pt x="429" y="222"/>
                    </a:lnTo>
                    <a:lnTo>
                      <a:pt x="429" y="213"/>
                    </a:lnTo>
                    <a:lnTo>
                      <a:pt x="415" y="213"/>
                    </a:lnTo>
                    <a:lnTo>
                      <a:pt x="415" y="22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5A2C6DCB-28AB-9012-0467-3F45B15E29FA}"/>
                  </a:ext>
                </a:extLst>
              </p:cNvPr>
              <p:cNvSpPr/>
              <p:nvPr/>
            </p:nvSpPr>
            <p:spPr bwMode="auto">
              <a:xfrm>
                <a:off x="1631480" y="2578479"/>
                <a:ext cx="409575" cy="450850"/>
              </a:xfrm>
              <a:custGeom>
                <a:avLst/>
                <a:gdLst>
                  <a:gd name="T0" fmla="*/ 3171754 w 354"/>
                  <a:gd name="T1" fmla="*/ 26985482 h 310"/>
                  <a:gd name="T2" fmla="*/ 3171754 w 354"/>
                  <a:gd name="T3" fmla="*/ 26985482 h 310"/>
                  <a:gd name="T4" fmla="*/ 3171754 w 354"/>
                  <a:gd name="T5" fmla="*/ 23387062 h 310"/>
                  <a:gd name="T6" fmla="*/ 3171754 w 354"/>
                  <a:gd name="T7" fmla="*/ 21587846 h 310"/>
                  <a:gd name="T8" fmla="*/ 3171754 w 354"/>
                  <a:gd name="T9" fmla="*/ 19789977 h 310"/>
                  <a:gd name="T10" fmla="*/ 3171754 w 354"/>
                  <a:gd name="T11" fmla="*/ 19789977 h 310"/>
                  <a:gd name="T12" fmla="*/ 3171754 w 354"/>
                  <a:gd name="T13" fmla="*/ 17990767 h 310"/>
                  <a:gd name="T14" fmla="*/ 3171754 w 354"/>
                  <a:gd name="T15" fmla="*/ 17990767 h 310"/>
                  <a:gd name="T16" fmla="*/ 3171754 w 354"/>
                  <a:gd name="T17" fmla="*/ 16191557 h 310"/>
                  <a:gd name="T18" fmla="*/ 3171754 w 354"/>
                  <a:gd name="T19" fmla="*/ 14392346 h 310"/>
                  <a:gd name="T20" fmla="*/ 3171754 w 354"/>
                  <a:gd name="T21" fmla="*/ 8994713 h 310"/>
                  <a:gd name="T22" fmla="*/ 3171754 w 354"/>
                  <a:gd name="T23" fmla="*/ 7195502 h 310"/>
                  <a:gd name="T24" fmla="*/ 3171754 w 354"/>
                  <a:gd name="T25" fmla="*/ 5397632 h 310"/>
                  <a:gd name="T26" fmla="*/ 3171754 w 354"/>
                  <a:gd name="T27" fmla="*/ 5397632 h 310"/>
                  <a:gd name="T28" fmla="*/ 3171754 w 354"/>
                  <a:gd name="T29" fmla="*/ 5397632 h 310"/>
                  <a:gd name="T30" fmla="*/ 3171754 w 354"/>
                  <a:gd name="T31" fmla="*/ 5397632 h 310"/>
                  <a:gd name="T32" fmla="*/ 3171754 w 354"/>
                  <a:gd name="T33" fmla="*/ 5397632 h 310"/>
                  <a:gd name="T34" fmla="*/ 3171754 w 354"/>
                  <a:gd name="T35" fmla="*/ 5397632 h 310"/>
                  <a:gd name="T36" fmla="*/ 3171754 w 354"/>
                  <a:gd name="T37" fmla="*/ 5397632 h 310"/>
                  <a:gd name="T38" fmla="*/ 3171754 w 354"/>
                  <a:gd name="T39" fmla="*/ 5397632 h 310"/>
                  <a:gd name="T40" fmla="*/ 3171754 w 354"/>
                  <a:gd name="T41" fmla="*/ 5397632 h 310"/>
                  <a:gd name="T42" fmla="*/ 3171754 w 354"/>
                  <a:gd name="T43" fmla="*/ 5397632 h 310"/>
                  <a:gd name="T44" fmla="*/ 3171754 w 354"/>
                  <a:gd name="T45" fmla="*/ 7195502 h 310"/>
                  <a:gd name="T46" fmla="*/ 4758261 w 354"/>
                  <a:gd name="T47" fmla="*/ 7195502 h 310"/>
                  <a:gd name="T48" fmla="*/ 4758261 w 354"/>
                  <a:gd name="T49" fmla="*/ 10793923 h 310"/>
                  <a:gd name="T50" fmla="*/ 4758261 w 354"/>
                  <a:gd name="T51" fmla="*/ 10793923 h 310"/>
                  <a:gd name="T52" fmla="*/ 4758261 w 354"/>
                  <a:gd name="T53" fmla="*/ 8994713 h 310"/>
                  <a:gd name="T54" fmla="*/ 6344769 w 354"/>
                  <a:gd name="T55" fmla="*/ 10793923 h 310"/>
                  <a:gd name="T56" fmla="*/ 4758261 w 354"/>
                  <a:gd name="T57" fmla="*/ 10793923 h 310"/>
                  <a:gd name="T58" fmla="*/ 6344769 w 354"/>
                  <a:gd name="T59" fmla="*/ 10793923 h 310"/>
                  <a:gd name="T60" fmla="*/ 6344769 w 354"/>
                  <a:gd name="T61" fmla="*/ 10793923 h 310"/>
                  <a:gd name="T62" fmla="*/ 4758261 w 354"/>
                  <a:gd name="T63" fmla="*/ 12593136 h 310"/>
                  <a:gd name="T64" fmla="*/ 4758261 w 354"/>
                  <a:gd name="T65" fmla="*/ 14392346 h 310"/>
                  <a:gd name="T66" fmla="*/ 4758261 w 354"/>
                  <a:gd name="T67" fmla="*/ 14392346 h 310"/>
                  <a:gd name="T68" fmla="*/ 4758261 w 354"/>
                  <a:gd name="T69" fmla="*/ 16191557 h 310"/>
                  <a:gd name="T70" fmla="*/ 4758261 w 354"/>
                  <a:gd name="T71" fmla="*/ 16191557 h 310"/>
                  <a:gd name="T72" fmla="*/ 4758261 w 354"/>
                  <a:gd name="T73" fmla="*/ 17990767 h 310"/>
                  <a:gd name="T74" fmla="*/ 4758261 w 354"/>
                  <a:gd name="T75" fmla="*/ 17990767 h 310"/>
                  <a:gd name="T76" fmla="*/ 4758261 w 354"/>
                  <a:gd name="T77" fmla="*/ 19789977 h 310"/>
                  <a:gd name="T78" fmla="*/ 6344769 w 354"/>
                  <a:gd name="T79" fmla="*/ 21587846 h 310"/>
                  <a:gd name="T80" fmla="*/ 6344769 w 354"/>
                  <a:gd name="T81" fmla="*/ 21587846 h 310"/>
                  <a:gd name="T82" fmla="*/ 6344769 w 354"/>
                  <a:gd name="T83" fmla="*/ 23387062 h 310"/>
                  <a:gd name="T84" fmla="*/ 6344769 w 354"/>
                  <a:gd name="T85" fmla="*/ 25186272 h 310"/>
                  <a:gd name="T86" fmla="*/ 4758261 w 354"/>
                  <a:gd name="T87" fmla="*/ 26985482 h 310"/>
                  <a:gd name="T88" fmla="*/ 4758261 w 354"/>
                  <a:gd name="T89" fmla="*/ 28784693 h 310"/>
                  <a:gd name="T90" fmla="*/ 4758261 w 354"/>
                  <a:gd name="T91" fmla="*/ 26985482 h 310"/>
                  <a:gd name="T92" fmla="*/ 4758261 w 354"/>
                  <a:gd name="T93" fmla="*/ 26985482 h 310"/>
                  <a:gd name="T94" fmla="*/ 3171754 w 354"/>
                  <a:gd name="T95" fmla="*/ 30583903 h 310"/>
                  <a:gd name="T96" fmla="*/ 3171754 w 354"/>
                  <a:gd name="T97" fmla="*/ 30583903 h 310"/>
                  <a:gd name="T98" fmla="*/ 3171754 w 354"/>
                  <a:gd name="T99" fmla="*/ 28784693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"/>
                  <a:gd name="T151" fmla="*/ 0 h 310"/>
                  <a:gd name="T152" fmla="*/ 354 w 354"/>
                  <a:gd name="T153" fmla="*/ 310 h 3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" h="310">
                    <a:moveTo>
                      <a:pt x="203" y="281"/>
                    </a:moveTo>
                    <a:lnTo>
                      <a:pt x="190" y="281"/>
                    </a:lnTo>
                    <a:lnTo>
                      <a:pt x="190" y="269"/>
                    </a:lnTo>
                    <a:lnTo>
                      <a:pt x="178" y="269"/>
                    </a:lnTo>
                    <a:lnTo>
                      <a:pt x="178" y="261"/>
                    </a:lnTo>
                    <a:lnTo>
                      <a:pt x="164" y="261"/>
                    </a:lnTo>
                    <a:lnTo>
                      <a:pt x="164" y="250"/>
                    </a:lnTo>
                    <a:lnTo>
                      <a:pt x="164" y="240"/>
                    </a:lnTo>
                    <a:lnTo>
                      <a:pt x="153" y="240"/>
                    </a:lnTo>
                    <a:lnTo>
                      <a:pt x="153" y="230"/>
                    </a:lnTo>
                    <a:lnTo>
                      <a:pt x="139" y="230"/>
                    </a:lnTo>
                    <a:lnTo>
                      <a:pt x="139" y="221"/>
                    </a:lnTo>
                    <a:lnTo>
                      <a:pt x="126" y="221"/>
                    </a:lnTo>
                    <a:lnTo>
                      <a:pt x="126" y="210"/>
                    </a:lnTo>
                    <a:lnTo>
                      <a:pt x="115" y="210"/>
                    </a:lnTo>
                    <a:lnTo>
                      <a:pt x="102" y="210"/>
                    </a:lnTo>
                    <a:lnTo>
                      <a:pt x="102" y="201"/>
                    </a:lnTo>
                    <a:lnTo>
                      <a:pt x="90" y="201"/>
                    </a:lnTo>
                    <a:lnTo>
                      <a:pt x="76" y="201"/>
                    </a:lnTo>
                    <a:lnTo>
                      <a:pt x="76" y="190"/>
                    </a:lnTo>
                    <a:lnTo>
                      <a:pt x="63" y="190"/>
                    </a:lnTo>
                    <a:lnTo>
                      <a:pt x="51" y="190"/>
                    </a:lnTo>
                    <a:lnTo>
                      <a:pt x="51" y="181"/>
                    </a:lnTo>
                    <a:lnTo>
                      <a:pt x="38" y="181"/>
                    </a:lnTo>
                    <a:lnTo>
                      <a:pt x="25" y="181"/>
                    </a:lnTo>
                    <a:lnTo>
                      <a:pt x="25" y="170"/>
                    </a:lnTo>
                    <a:lnTo>
                      <a:pt x="14" y="170"/>
                    </a:lnTo>
                    <a:lnTo>
                      <a:pt x="0" y="170"/>
                    </a:lnTo>
                    <a:lnTo>
                      <a:pt x="25" y="141"/>
                    </a:lnTo>
                    <a:lnTo>
                      <a:pt x="38" y="141"/>
                    </a:lnTo>
                    <a:lnTo>
                      <a:pt x="63" y="101"/>
                    </a:lnTo>
                    <a:lnTo>
                      <a:pt x="63" y="91"/>
                    </a:lnTo>
                    <a:lnTo>
                      <a:pt x="76" y="91"/>
                    </a:lnTo>
                    <a:lnTo>
                      <a:pt x="76" y="80"/>
                    </a:lnTo>
                    <a:lnTo>
                      <a:pt x="90" y="80"/>
                    </a:lnTo>
                    <a:lnTo>
                      <a:pt x="102" y="80"/>
                    </a:lnTo>
                    <a:lnTo>
                      <a:pt x="115" y="80"/>
                    </a:lnTo>
                    <a:lnTo>
                      <a:pt x="126" y="80"/>
                    </a:lnTo>
                    <a:lnTo>
                      <a:pt x="126" y="70"/>
                    </a:lnTo>
                    <a:lnTo>
                      <a:pt x="139" y="70"/>
                    </a:lnTo>
                    <a:lnTo>
                      <a:pt x="139" y="60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3" y="40"/>
                    </a:lnTo>
                    <a:lnTo>
                      <a:pt x="153" y="31"/>
                    </a:lnTo>
                    <a:lnTo>
                      <a:pt x="153" y="20"/>
                    </a:lnTo>
                    <a:lnTo>
                      <a:pt x="164" y="20"/>
                    </a:lnTo>
                    <a:lnTo>
                      <a:pt x="164" y="1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178" y="10"/>
                    </a:lnTo>
                    <a:lnTo>
                      <a:pt x="178" y="20"/>
                    </a:lnTo>
                    <a:lnTo>
                      <a:pt x="190" y="20"/>
                    </a:lnTo>
                    <a:lnTo>
                      <a:pt x="190" y="31"/>
                    </a:lnTo>
                    <a:lnTo>
                      <a:pt x="203" y="31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0"/>
                    </a:lnTo>
                    <a:lnTo>
                      <a:pt x="227" y="70"/>
                    </a:lnTo>
                    <a:lnTo>
                      <a:pt x="227" y="60"/>
                    </a:lnTo>
                    <a:lnTo>
                      <a:pt x="241" y="60"/>
                    </a:lnTo>
                    <a:lnTo>
                      <a:pt x="241" y="70"/>
                    </a:lnTo>
                    <a:lnTo>
                      <a:pt x="241" y="80"/>
                    </a:lnTo>
                    <a:lnTo>
                      <a:pt x="252" y="80"/>
                    </a:lnTo>
                    <a:lnTo>
                      <a:pt x="266" y="80"/>
                    </a:lnTo>
                    <a:lnTo>
                      <a:pt x="280" y="80"/>
                    </a:lnTo>
                    <a:lnTo>
                      <a:pt x="280" y="91"/>
                    </a:lnTo>
                    <a:lnTo>
                      <a:pt x="291" y="91"/>
                    </a:lnTo>
                    <a:lnTo>
                      <a:pt x="291" y="101"/>
                    </a:lnTo>
                    <a:lnTo>
                      <a:pt x="291" y="91"/>
                    </a:lnTo>
                    <a:lnTo>
                      <a:pt x="305" y="91"/>
                    </a:lnTo>
                    <a:lnTo>
                      <a:pt x="305" y="101"/>
                    </a:lnTo>
                    <a:lnTo>
                      <a:pt x="316" y="101"/>
                    </a:lnTo>
                    <a:lnTo>
                      <a:pt x="305" y="101"/>
                    </a:lnTo>
                    <a:lnTo>
                      <a:pt x="305" y="91"/>
                    </a:lnTo>
                    <a:lnTo>
                      <a:pt x="316" y="9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29" y="110"/>
                    </a:lnTo>
                    <a:lnTo>
                      <a:pt x="329" y="101"/>
                    </a:lnTo>
                    <a:lnTo>
                      <a:pt x="342" y="101"/>
                    </a:lnTo>
                    <a:lnTo>
                      <a:pt x="342" y="110"/>
                    </a:lnTo>
                    <a:lnTo>
                      <a:pt x="329" y="110"/>
                    </a:lnTo>
                    <a:lnTo>
                      <a:pt x="329" y="121"/>
                    </a:lnTo>
                    <a:lnTo>
                      <a:pt x="316" y="121"/>
                    </a:lnTo>
                    <a:lnTo>
                      <a:pt x="316" y="130"/>
                    </a:lnTo>
                    <a:lnTo>
                      <a:pt x="329" y="130"/>
                    </a:lnTo>
                    <a:lnTo>
                      <a:pt x="329" y="141"/>
                    </a:lnTo>
                    <a:lnTo>
                      <a:pt x="316" y="141"/>
                    </a:lnTo>
                    <a:lnTo>
                      <a:pt x="316" y="151"/>
                    </a:lnTo>
                    <a:lnTo>
                      <a:pt x="316" y="141"/>
                    </a:lnTo>
                    <a:lnTo>
                      <a:pt x="305" y="141"/>
                    </a:lnTo>
                    <a:lnTo>
                      <a:pt x="305" y="151"/>
                    </a:lnTo>
                    <a:lnTo>
                      <a:pt x="291" y="151"/>
                    </a:lnTo>
                    <a:lnTo>
                      <a:pt x="291" y="161"/>
                    </a:lnTo>
                    <a:lnTo>
                      <a:pt x="280" y="161"/>
                    </a:lnTo>
                    <a:lnTo>
                      <a:pt x="280" y="170"/>
                    </a:lnTo>
                    <a:lnTo>
                      <a:pt x="291" y="170"/>
                    </a:lnTo>
                    <a:lnTo>
                      <a:pt x="291" y="181"/>
                    </a:lnTo>
                    <a:lnTo>
                      <a:pt x="280" y="181"/>
                    </a:lnTo>
                    <a:lnTo>
                      <a:pt x="291" y="181"/>
                    </a:lnTo>
                    <a:lnTo>
                      <a:pt x="291" y="190"/>
                    </a:lnTo>
                    <a:lnTo>
                      <a:pt x="291" y="201"/>
                    </a:lnTo>
                    <a:lnTo>
                      <a:pt x="291" y="190"/>
                    </a:lnTo>
                    <a:lnTo>
                      <a:pt x="305" y="190"/>
                    </a:lnTo>
                    <a:lnTo>
                      <a:pt x="305" y="201"/>
                    </a:lnTo>
                    <a:lnTo>
                      <a:pt x="305" y="210"/>
                    </a:lnTo>
                    <a:lnTo>
                      <a:pt x="316" y="210"/>
                    </a:lnTo>
                    <a:lnTo>
                      <a:pt x="316" y="221"/>
                    </a:lnTo>
                    <a:lnTo>
                      <a:pt x="329" y="221"/>
                    </a:lnTo>
                    <a:lnTo>
                      <a:pt x="342" y="221"/>
                    </a:lnTo>
                    <a:lnTo>
                      <a:pt x="342" y="230"/>
                    </a:lnTo>
                    <a:lnTo>
                      <a:pt x="342" y="221"/>
                    </a:lnTo>
                    <a:lnTo>
                      <a:pt x="354" y="230"/>
                    </a:lnTo>
                    <a:lnTo>
                      <a:pt x="354" y="221"/>
                    </a:lnTo>
                    <a:lnTo>
                      <a:pt x="354" y="230"/>
                    </a:lnTo>
                    <a:lnTo>
                      <a:pt x="354" y="240"/>
                    </a:lnTo>
                    <a:lnTo>
                      <a:pt x="342" y="240"/>
                    </a:lnTo>
                    <a:lnTo>
                      <a:pt x="342" y="250"/>
                    </a:lnTo>
                    <a:lnTo>
                      <a:pt x="329" y="250"/>
                    </a:lnTo>
                    <a:lnTo>
                      <a:pt x="329" y="261"/>
                    </a:lnTo>
                    <a:lnTo>
                      <a:pt x="316" y="261"/>
                    </a:lnTo>
                    <a:lnTo>
                      <a:pt x="316" y="269"/>
                    </a:lnTo>
                    <a:lnTo>
                      <a:pt x="316" y="281"/>
                    </a:lnTo>
                    <a:lnTo>
                      <a:pt x="305" y="281"/>
                    </a:lnTo>
                    <a:lnTo>
                      <a:pt x="291" y="281"/>
                    </a:lnTo>
                    <a:lnTo>
                      <a:pt x="291" y="269"/>
                    </a:lnTo>
                    <a:lnTo>
                      <a:pt x="280" y="269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52" y="290"/>
                    </a:lnTo>
                    <a:lnTo>
                      <a:pt x="241" y="300"/>
                    </a:lnTo>
                    <a:lnTo>
                      <a:pt x="241" y="310"/>
                    </a:lnTo>
                    <a:lnTo>
                      <a:pt x="227" y="310"/>
                    </a:lnTo>
                    <a:lnTo>
                      <a:pt x="227" y="300"/>
                    </a:lnTo>
                    <a:lnTo>
                      <a:pt x="216" y="300"/>
                    </a:lnTo>
                    <a:lnTo>
                      <a:pt x="216" y="290"/>
                    </a:lnTo>
                    <a:lnTo>
                      <a:pt x="203" y="290"/>
                    </a:lnTo>
                    <a:lnTo>
                      <a:pt x="203" y="28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1840590A-5A56-21EB-0E8C-FAE205485C5F}"/>
                  </a:ext>
                </a:extLst>
              </p:cNvPr>
              <p:cNvSpPr/>
              <p:nvPr/>
            </p:nvSpPr>
            <p:spPr bwMode="auto">
              <a:xfrm>
                <a:off x="2395066" y="3865942"/>
                <a:ext cx="622300" cy="828675"/>
              </a:xfrm>
              <a:custGeom>
                <a:avLst/>
                <a:gdLst>
                  <a:gd name="T0" fmla="*/ 3158339 w 540"/>
                  <a:gd name="T1" fmla="*/ 30508687 h 570"/>
                  <a:gd name="T2" fmla="*/ 3158339 w 540"/>
                  <a:gd name="T3" fmla="*/ 26919825 h 570"/>
                  <a:gd name="T4" fmla="*/ 3158339 w 540"/>
                  <a:gd name="T5" fmla="*/ 26919825 h 570"/>
                  <a:gd name="T6" fmla="*/ 3158339 w 540"/>
                  <a:gd name="T7" fmla="*/ 26919825 h 570"/>
                  <a:gd name="T8" fmla="*/ 3158339 w 540"/>
                  <a:gd name="T9" fmla="*/ 23330963 h 570"/>
                  <a:gd name="T10" fmla="*/ 3158339 w 540"/>
                  <a:gd name="T11" fmla="*/ 19740756 h 570"/>
                  <a:gd name="T12" fmla="*/ 3158339 w 540"/>
                  <a:gd name="T13" fmla="*/ 17946995 h 570"/>
                  <a:gd name="T14" fmla="*/ 3158339 w 540"/>
                  <a:gd name="T15" fmla="*/ 16151894 h 570"/>
                  <a:gd name="T16" fmla="*/ 3158339 w 540"/>
                  <a:gd name="T17" fmla="*/ 14356793 h 570"/>
                  <a:gd name="T18" fmla="*/ 3158339 w 540"/>
                  <a:gd name="T19" fmla="*/ 10767928 h 570"/>
                  <a:gd name="T20" fmla="*/ 0 w 540"/>
                  <a:gd name="T21" fmla="*/ 5383964 h 570"/>
                  <a:gd name="T22" fmla="*/ 3158339 w 540"/>
                  <a:gd name="T23" fmla="*/ 5383964 h 570"/>
                  <a:gd name="T24" fmla="*/ 3158339 w 540"/>
                  <a:gd name="T25" fmla="*/ 5383964 h 570"/>
                  <a:gd name="T26" fmla="*/ 3158339 w 540"/>
                  <a:gd name="T27" fmla="*/ 5383964 h 570"/>
                  <a:gd name="T28" fmla="*/ 3158339 w 540"/>
                  <a:gd name="T29" fmla="*/ 5383964 h 570"/>
                  <a:gd name="T30" fmla="*/ 3158339 w 540"/>
                  <a:gd name="T31" fmla="*/ 5383964 h 570"/>
                  <a:gd name="T32" fmla="*/ 3158339 w 540"/>
                  <a:gd name="T33" fmla="*/ 5383964 h 570"/>
                  <a:gd name="T34" fmla="*/ 3158339 w 540"/>
                  <a:gd name="T35" fmla="*/ 7179066 h 570"/>
                  <a:gd name="T36" fmla="*/ 3158339 w 540"/>
                  <a:gd name="T37" fmla="*/ 7179066 h 570"/>
                  <a:gd name="T38" fmla="*/ 3158339 w 540"/>
                  <a:gd name="T39" fmla="*/ 5383964 h 570"/>
                  <a:gd name="T40" fmla="*/ 3158339 w 540"/>
                  <a:gd name="T41" fmla="*/ 5383964 h 570"/>
                  <a:gd name="T42" fmla="*/ 3158339 w 540"/>
                  <a:gd name="T43" fmla="*/ 5383964 h 570"/>
                  <a:gd name="T44" fmla="*/ 3158339 w 540"/>
                  <a:gd name="T45" fmla="*/ 0 h 570"/>
                  <a:gd name="T46" fmla="*/ 3158339 w 540"/>
                  <a:gd name="T47" fmla="*/ 5383964 h 570"/>
                  <a:gd name="T48" fmla="*/ 3158339 w 540"/>
                  <a:gd name="T49" fmla="*/ 5383964 h 570"/>
                  <a:gd name="T50" fmla="*/ 4737508 w 540"/>
                  <a:gd name="T51" fmla="*/ 7179066 h 570"/>
                  <a:gd name="T52" fmla="*/ 4737508 w 540"/>
                  <a:gd name="T53" fmla="*/ 10767928 h 570"/>
                  <a:gd name="T54" fmla="*/ 4737508 w 540"/>
                  <a:gd name="T55" fmla="*/ 12563032 h 570"/>
                  <a:gd name="T56" fmla="*/ 4737508 w 540"/>
                  <a:gd name="T57" fmla="*/ 14356793 h 570"/>
                  <a:gd name="T58" fmla="*/ 4737508 w 540"/>
                  <a:gd name="T59" fmla="*/ 16151894 h 570"/>
                  <a:gd name="T60" fmla="*/ 4737508 w 540"/>
                  <a:gd name="T61" fmla="*/ 17946995 h 570"/>
                  <a:gd name="T62" fmla="*/ 4737508 w 540"/>
                  <a:gd name="T63" fmla="*/ 19740756 h 570"/>
                  <a:gd name="T64" fmla="*/ 6316679 w 540"/>
                  <a:gd name="T65" fmla="*/ 21535857 h 570"/>
                  <a:gd name="T66" fmla="*/ 6316679 w 540"/>
                  <a:gd name="T67" fmla="*/ 23330963 h 570"/>
                  <a:gd name="T68" fmla="*/ 6316679 w 540"/>
                  <a:gd name="T69" fmla="*/ 25124724 h 570"/>
                  <a:gd name="T70" fmla="*/ 6316679 w 540"/>
                  <a:gd name="T71" fmla="*/ 26919825 h 570"/>
                  <a:gd name="T72" fmla="*/ 7894592 w 540"/>
                  <a:gd name="T73" fmla="*/ 28713586 h 570"/>
                  <a:gd name="T74" fmla="*/ 7894592 w 540"/>
                  <a:gd name="T75" fmla="*/ 30508687 h 570"/>
                  <a:gd name="T76" fmla="*/ 7894592 w 540"/>
                  <a:gd name="T77" fmla="*/ 30508687 h 570"/>
                  <a:gd name="T78" fmla="*/ 7894592 w 540"/>
                  <a:gd name="T79" fmla="*/ 32303788 h 570"/>
                  <a:gd name="T80" fmla="*/ 7894592 w 540"/>
                  <a:gd name="T81" fmla="*/ 34097549 h 570"/>
                  <a:gd name="T82" fmla="*/ 9473761 w 540"/>
                  <a:gd name="T83" fmla="*/ 37687751 h 570"/>
                  <a:gd name="T84" fmla="*/ 9473761 w 540"/>
                  <a:gd name="T85" fmla="*/ 41276613 h 570"/>
                  <a:gd name="T86" fmla="*/ 9473761 w 540"/>
                  <a:gd name="T87" fmla="*/ 44865485 h 570"/>
                  <a:gd name="T88" fmla="*/ 7894592 w 540"/>
                  <a:gd name="T89" fmla="*/ 50249448 h 570"/>
                  <a:gd name="T90" fmla="*/ 7894592 w 540"/>
                  <a:gd name="T91" fmla="*/ 50249448 h 570"/>
                  <a:gd name="T92" fmla="*/ 7894592 w 540"/>
                  <a:gd name="T93" fmla="*/ 50249448 h 570"/>
                  <a:gd name="T94" fmla="*/ 7894592 w 540"/>
                  <a:gd name="T95" fmla="*/ 52044549 h 570"/>
                  <a:gd name="T96" fmla="*/ 6316679 w 540"/>
                  <a:gd name="T97" fmla="*/ 53839650 h 570"/>
                  <a:gd name="T98" fmla="*/ 6316679 w 540"/>
                  <a:gd name="T99" fmla="*/ 52044549 h 570"/>
                  <a:gd name="T100" fmla="*/ 4737508 w 540"/>
                  <a:gd name="T101" fmla="*/ 50249448 h 570"/>
                  <a:gd name="T102" fmla="*/ 4737508 w 540"/>
                  <a:gd name="T103" fmla="*/ 44865485 h 570"/>
                  <a:gd name="T104" fmla="*/ 4737508 w 540"/>
                  <a:gd name="T105" fmla="*/ 44865485 h 570"/>
                  <a:gd name="T106" fmla="*/ 4737508 w 540"/>
                  <a:gd name="T107" fmla="*/ 43071714 h 570"/>
                  <a:gd name="T108" fmla="*/ 3158339 w 540"/>
                  <a:gd name="T109" fmla="*/ 39481512 h 570"/>
                  <a:gd name="T110" fmla="*/ 3158339 w 540"/>
                  <a:gd name="T111" fmla="*/ 39481512 h 570"/>
                  <a:gd name="T112" fmla="*/ 3158339 w 540"/>
                  <a:gd name="T113" fmla="*/ 35892650 h 570"/>
                  <a:gd name="T114" fmla="*/ 3158339 w 540"/>
                  <a:gd name="T115" fmla="*/ 34097549 h 5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0"/>
                  <a:gd name="T175" fmla="*/ 0 h 570"/>
                  <a:gd name="T176" fmla="*/ 540 w 540"/>
                  <a:gd name="T177" fmla="*/ 570 h 5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0" h="570">
                    <a:moveTo>
                      <a:pt x="188" y="356"/>
                    </a:moveTo>
                    <a:lnTo>
                      <a:pt x="188" y="346"/>
                    </a:lnTo>
                    <a:lnTo>
                      <a:pt x="188" y="337"/>
                    </a:lnTo>
                    <a:lnTo>
                      <a:pt x="175" y="337"/>
                    </a:lnTo>
                    <a:lnTo>
                      <a:pt x="175" y="326"/>
                    </a:lnTo>
                    <a:lnTo>
                      <a:pt x="175" y="316"/>
                    </a:lnTo>
                    <a:lnTo>
                      <a:pt x="175" y="305"/>
                    </a:lnTo>
                    <a:lnTo>
                      <a:pt x="175" y="295"/>
                    </a:lnTo>
                    <a:lnTo>
                      <a:pt x="175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95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74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63" y="274"/>
                    </a:lnTo>
                    <a:lnTo>
                      <a:pt x="163" y="265"/>
                    </a:lnTo>
                    <a:lnTo>
                      <a:pt x="151" y="265"/>
                    </a:lnTo>
                    <a:lnTo>
                      <a:pt x="151" y="254"/>
                    </a:lnTo>
                    <a:lnTo>
                      <a:pt x="139" y="254"/>
                    </a:lnTo>
                    <a:lnTo>
                      <a:pt x="139" y="244"/>
                    </a:lnTo>
                    <a:lnTo>
                      <a:pt x="139" y="233"/>
                    </a:lnTo>
                    <a:lnTo>
                      <a:pt x="126" y="233"/>
                    </a:lnTo>
                    <a:lnTo>
                      <a:pt x="126" y="224"/>
                    </a:lnTo>
                    <a:lnTo>
                      <a:pt x="112" y="224"/>
                    </a:lnTo>
                    <a:lnTo>
                      <a:pt x="112" y="214"/>
                    </a:lnTo>
                    <a:lnTo>
                      <a:pt x="101" y="214"/>
                    </a:lnTo>
                    <a:lnTo>
                      <a:pt x="87" y="214"/>
                    </a:lnTo>
                    <a:lnTo>
                      <a:pt x="87" y="204"/>
                    </a:lnTo>
                    <a:lnTo>
                      <a:pt x="76" y="204"/>
                    </a:lnTo>
                    <a:lnTo>
                      <a:pt x="62" y="204"/>
                    </a:lnTo>
                    <a:lnTo>
                      <a:pt x="62" y="193"/>
                    </a:lnTo>
                    <a:lnTo>
                      <a:pt x="50" y="193"/>
                    </a:lnTo>
                    <a:lnTo>
                      <a:pt x="50" y="184"/>
                    </a:lnTo>
                    <a:lnTo>
                      <a:pt x="50" y="173"/>
                    </a:lnTo>
                    <a:lnTo>
                      <a:pt x="62" y="173"/>
                    </a:lnTo>
                    <a:lnTo>
                      <a:pt x="62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62" y="153"/>
                    </a:lnTo>
                    <a:lnTo>
                      <a:pt x="50" y="153"/>
                    </a:lnTo>
                    <a:lnTo>
                      <a:pt x="50" y="143"/>
                    </a:lnTo>
                    <a:lnTo>
                      <a:pt x="50" y="132"/>
                    </a:lnTo>
                    <a:lnTo>
                      <a:pt x="50" y="123"/>
                    </a:lnTo>
                    <a:lnTo>
                      <a:pt x="38" y="123"/>
                    </a:lnTo>
                    <a:lnTo>
                      <a:pt x="38" y="112"/>
                    </a:lnTo>
                    <a:lnTo>
                      <a:pt x="38" y="102"/>
                    </a:lnTo>
                    <a:lnTo>
                      <a:pt x="25" y="102"/>
                    </a:lnTo>
                    <a:lnTo>
                      <a:pt x="25" y="91"/>
                    </a:lnTo>
                    <a:lnTo>
                      <a:pt x="13" y="91"/>
                    </a:lnTo>
                    <a:lnTo>
                      <a:pt x="13" y="8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25" y="61"/>
                    </a:lnTo>
                    <a:lnTo>
                      <a:pt x="25" y="51"/>
                    </a:lnTo>
                    <a:lnTo>
                      <a:pt x="25" y="40"/>
                    </a:lnTo>
                    <a:lnTo>
                      <a:pt x="13" y="40"/>
                    </a:lnTo>
                    <a:lnTo>
                      <a:pt x="13" y="31"/>
                    </a:lnTo>
                    <a:lnTo>
                      <a:pt x="25" y="31"/>
                    </a:lnTo>
                    <a:lnTo>
                      <a:pt x="25" y="20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50" y="11"/>
                    </a:lnTo>
                    <a:lnTo>
                      <a:pt x="62" y="11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38" y="31"/>
                    </a:lnTo>
                    <a:lnTo>
                      <a:pt x="38" y="40"/>
                    </a:lnTo>
                    <a:lnTo>
                      <a:pt x="25" y="40"/>
                    </a:lnTo>
                    <a:lnTo>
                      <a:pt x="25" y="51"/>
                    </a:lnTo>
                    <a:lnTo>
                      <a:pt x="38" y="51"/>
                    </a:lnTo>
                    <a:lnTo>
                      <a:pt x="50" y="51"/>
                    </a:lnTo>
                    <a:lnTo>
                      <a:pt x="50" y="61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2"/>
                    </a:lnTo>
                    <a:lnTo>
                      <a:pt x="62" y="91"/>
                    </a:lnTo>
                    <a:lnTo>
                      <a:pt x="76" y="91"/>
                    </a:lnTo>
                    <a:lnTo>
                      <a:pt x="76" y="82"/>
                    </a:lnTo>
                    <a:lnTo>
                      <a:pt x="87" y="82"/>
                    </a:lnTo>
                    <a:lnTo>
                      <a:pt x="87" y="91"/>
                    </a:lnTo>
                    <a:lnTo>
                      <a:pt x="87" y="82"/>
                    </a:lnTo>
                    <a:lnTo>
                      <a:pt x="101" y="82"/>
                    </a:lnTo>
                    <a:lnTo>
                      <a:pt x="112" y="82"/>
                    </a:lnTo>
                    <a:lnTo>
                      <a:pt x="101" y="82"/>
                    </a:lnTo>
                    <a:lnTo>
                      <a:pt x="101" y="72"/>
                    </a:lnTo>
                    <a:lnTo>
                      <a:pt x="112" y="72"/>
                    </a:lnTo>
                    <a:lnTo>
                      <a:pt x="112" y="61"/>
                    </a:lnTo>
                    <a:lnTo>
                      <a:pt x="126" y="61"/>
                    </a:lnTo>
                    <a:lnTo>
                      <a:pt x="126" y="51"/>
                    </a:lnTo>
                    <a:lnTo>
                      <a:pt x="139" y="51"/>
                    </a:lnTo>
                    <a:lnTo>
                      <a:pt x="151" y="51"/>
                    </a:lnTo>
                    <a:lnTo>
                      <a:pt x="151" y="40"/>
                    </a:lnTo>
                    <a:lnTo>
                      <a:pt x="163" y="40"/>
                    </a:lnTo>
                    <a:lnTo>
                      <a:pt x="151" y="40"/>
                    </a:lnTo>
                    <a:lnTo>
                      <a:pt x="151" y="31"/>
                    </a:lnTo>
                    <a:lnTo>
                      <a:pt x="163" y="31"/>
                    </a:lnTo>
                    <a:lnTo>
                      <a:pt x="163" y="20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88" y="11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13" y="0"/>
                    </a:lnTo>
                    <a:lnTo>
                      <a:pt x="226" y="0"/>
                    </a:lnTo>
                    <a:lnTo>
                      <a:pt x="226" y="11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31"/>
                    </a:lnTo>
                    <a:lnTo>
                      <a:pt x="251" y="31"/>
                    </a:lnTo>
                    <a:lnTo>
                      <a:pt x="251" y="40"/>
                    </a:lnTo>
                    <a:lnTo>
                      <a:pt x="264" y="40"/>
                    </a:lnTo>
                    <a:lnTo>
                      <a:pt x="264" y="51"/>
                    </a:lnTo>
                    <a:lnTo>
                      <a:pt x="264" y="61"/>
                    </a:lnTo>
                    <a:lnTo>
                      <a:pt x="276" y="61"/>
                    </a:lnTo>
                    <a:lnTo>
                      <a:pt x="276" y="72"/>
                    </a:lnTo>
                    <a:lnTo>
                      <a:pt x="276" y="82"/>
                    </a:lnTo>
                    <a:lnTo>
                      <a:pt x="276" y="91"/>
                    </a:lnTo>
                    <a:lnTo>
                      <a:pt x="289" y="91"/>
                    </a:lnTo>
                    <a:lnTo>
                      <a:pt x="276" y="91"/>
                    </a:lnTo>
                    <a:lnTo>
                      <a:pt x="276" y="102"/>
                    </a:lnTo>
                    <a:lnTo>
                      <a:pt x="289" y="102"/>
                    </a:lnTo>
                    <a:lnTo>
                      <a:pt x="289" y="112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302" y="132"/>
                    </a:lnTo>
                    <a:lnTo>
                      <a:pt x="289" y="132"/>
                    </a:lnTo>
                    <a:lnTo>
                      <a:pt x="289" y="143"/>
                    </a:lnTo>
                    <a:lnTo>
                      <a:pt x="289" y="132"/>
                    </a:lnTo>
                    <a:lnTo>
                      <a:pt x="302" y="132"/>
                    </a:lnTo>
                    <a:lnTo>
                      <a:pt x="302" y="143"/>
                    </a:lnTo>
                    <a:lnTo>
                      <a:pt x="314" y="143"/>
                    </a:lnTo>
                    <a:lnTo>
                      <a:pt x="314" y="153"/>
                    </a:lnTo>
                    <a:lnTo>
                      <a:pt x="302" y="153"/>
                    </a:lnTo>
                    <a:lnTo>
                      <a:pt x="314" y="153"/>
                    </a:lnTo>
                    <a:lnTo>
                      <a:pt x="314" y="163"/>
                    </a:lnTo>
                    <a:lnTo>
                      <a:pt x="314" y="173"/>
                    </a:lnTo>
                    <a:lnTo>
                      <a:pt x="314" y="184"/>
                    </a:lnTo>
                    <a:lnTo>
                      <a:pt x="327" y="184"/>
                    </a:lnTo>
                    <a:lnTo>
                      <a:pt x="314" y="184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27" y="204"/>
                    </a:lnTo>
                    <a:lnTo>
                      <a:pt x="339" y="204"/>
                    </a:lnTo>
                    <a:lnTo>
                      <a:pt x="339" y="214"/>
                    </a:lnTo>
                    <a:lnTo>
                      <a:pt x="327" y="214"/>
                    </a:lnTo>
                    <a:lnTo>
                      <a:pt x="339" y="214"/>
                    </a:lnTo>
                    <a:lnTo>
                      <a:pt x="339" y="224"/>
                    </a:lnTo>
                    <a:lnTo>
                      <a:pt x="339" y="233"/>
                    </a:lnTo>
                    <a:lnTo>
                      <a:pt x="352" y="233"/>
                    </a:lnTo>
                    <a:lnTo>
                      <a:pt x="352" y="244"/>
                    </a:lnTo>
                    <a:lnTo>
                      <a:pt x="365" y="244"/>
                    </a:lnTo>
                    <a:lnTo>
                      <a:pt x="377" y="244"/>
                    </a:lnTo>
                    <a:lnTo>
                      <a:pt x="377" y="233"/>
                    </a:lnTo>
                    <a:lnTo>
                      <a:pt x="377" y="244"/>
                    </a:lnTo>
                    <a:lnTo>
                      <a:pt x="389" y="244"/>
                    </a:lnTo>
                    <a:lnTo>
                      <a:pt x="377" y="254"/>
                    </a:lnTo>
                    <a:lnTo>
                      <a:pt x="389" y="254"/>
                    </a:lnTo>
                    <a:lnTo>
                      <a:pt x="377" y="254"/>
                    </a:lnTo>
                    <a:lnTo>
                      <a:pt x="377" y="265"/>
                    </a:lnTo>
                    <a:lnTo>
                      <a:pt x="377" y="27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401" y="284"/>
                    </a:lnTo>
                    <a:lnTo>
                      <a:pt x="401" y="295"/>
                    </a:lnTo>
                    <a:lnTo>
                      <a:pt x="414" y="295"/>
                    </a:lnTo>
                    <a:lnTo>
                      <a:pt x="414" y="305"/>
                    </a:lnTo>
                    <a:lnTo>
                      <a:pt x="414" y="316"/>
                    </a:lnTo>
                    <a:lnTo>
                      <a:pt x="428" y="316"/>
                    </a:lnTo>
                    <a:lnTo>
                      <a:pt x="439" y="31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66" y="326"/>
                    </a:lnTo>
                    <a:lnTo>
                      <a:pt x="478" y="326"/>
                    </a:lnTo>
                    <a:lnTo>
                      <a:pt x="478" y="337"/>
                    </a:lnTo>
                    <a:lnTo>
                      <a:pt x="478" y="326"/>
                    </a:lnTo>
                    <a:lnTo>
                      <a:pt x="490" y="326"/>
                    </a:lnTo>
                    <a:lnTo>
                      <a:pt x="502" y="326"/>
                    </a:lnTo>
                    <a:lnTo>
                      <a:pt x="502" y="337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02" y="356"/>
                    </a:lnTo>
                    <a:lnTo>
                      <a:pt x="502" y="366"/>
                    </a:lnTo>
                    <a:lnTo>
                      <a:pt x="515" y="366"/>
                    </a:lnTo>
                    <a:lnTo>
                      <a:pt x="515" y="377"/>
                    </a:lnTo>
                    <a:lnTo>
                      <a:pt x="515" y="386"/>
                    </a:lnTo>
                    <a:lnTo>
                      <a:pt x="528" y="386"/>
                    </a:lnTo>
                    <a:lnTo>
                      <a:pt x="528" y="397"/>
                    </a:lnTo>
                    <a:lnTo>
                      <a:pt x="528" y="407"/>
                    </a:lnTo>
                    <a:lnTo>
                      <a:pt x="528" y="417"/>
                    </a:lnTo>
                    <a:lnTo>
                      <a:pt x="528" y="426"/>
                    </a:lnTo>
                    <a:lnTo>
                      <a:pt x="528" y="437"/>
                    </a:lnTo>
                    <a:lnTo>
                      <a:pt x="528" y="447"/>
                    </a:lnTo>
                    <a:lnTo>
                      <a:pt x="528" y="458"/>
                    </a:lnTo>
                    <a:lnTo>
                      <a:pt x="540" y="467"/>
                    </a:lnTo>
                    <a:lnTo>
                      <a:pt x="528" y="479"/>
                    </a:lnTo>
                    <a:lnTo>
                      <a:pt x="515" y="479"/>
                    </a:lnTo>
                    <a:lnTo>
                      <a:pt x="515" y="488"/>
                    </a:lnTo>
                    <a:lnTo>
                      <a:pt x="515" y="498"/>
                    </a:lnTo>
                    <a:lnTo>
                      <a:pt x="515" y="508"/>
                    </a:lnTo>
                    <a:lnTo>
                      <a:pt x="502" y="508"/>
                    </a:lnTo>
                    <a:lnTo>
                      <a:pt x="502" y="519"/>
                    </a:lnTo>
                    <a:lnTo>
                      <a:pt x="490" y="519"/>
                    </a:lnTo>
                    <a:lnTo>
                      <a:pt x="490" y="508"/>
                    </a:lnTo>
                    <a:lnTo>
                      <a:pt x="478" y="508"/>
                    </a:lnTo>
                    <a:lnTo>
                      <a:pt x="478" y="519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53" y="508"/>
                    </a:lnTo>
                    <a:lnTo>
                      <a:pt x="439" y="508"/>
                    </a:lnTo>
                    <a:lnTo>
                      <a:pt x="439" y="519"/>
                    </a:lnTo>
                    <a:lnTo>
                      <a:pt x="428" y="519"/>
                    </a:lnTo>
                    <a:lnTo>
                      <a:pt x="428" y="530"/>
                    </a:lnTo>
                    <a:lnTo>
                      <a:pt x="414" y="530"/>
                    </a:lnTo>
                    <a:lnTo>
                      <a:pt x="414" y="539"/>
                    </a:lnTo>
                    <a:lnTo>
                      <a:pt x="401" y="539"/>
                    </a:lnTo>
                    <a:lnTo>
                      <a:pt x="389" y="539"/>
                    </a:lnTo>
                    <a:lnTo>
                      <a:pt x="389" y="549"/>
                    </a:lnTo>
                    <a:lnTo>
                      <a:pt x="389" y="559"/>
                    </a:lnTo>
                    <a:lnTo>
                      <a:pt x="377" y="559"/>
                    </a:lnTo>
                    <a:lnTo>
                      <a:pt x="377" y="570"/>
                    </a:lnTo>
                    <a:lnTo>
                      <a:pt x="365" y="570"/>
                    </a:lnTo>
                    <a:lnTo>
                      <a:pt x="365" y="559"/>
                    </a:lnTo>
                    <a:lnTo>
                      <a:pt x="352" y="549"/>
                    </a:lnTo>
                    <a:lnTo>
                      <a:pt x="352" y="539"/>
                    </a:lnTo>
                    <a:lnTo>
                      <a:pt x="339" y="539"/>
                    </a:lnTo>
                    <a:lnTo>
                      <a:pt x="339" y="530"/>
                    </a:lnTo>
                    <a:lnTo>
                      <a:pt x="327" y="530"/>
                    </a:lnTo>
                    <a:lnTo>
                      <a:pt x="327" y="519"/>
                    </a:lnTo>
                    <a:lnTo>
                      <a:pt x="314" y="519"/>
                    </a:lnTo>
                    <a:lnTo>
                      <a:pt x="314" y="508"/>
                    </a:lnTo>
                    <a:lnTo>
                      <a:pt x="314" y="498"/>
                    </a:lnTo>
                    <a:lnTo>
                      <a:pt x="314" y="488"/>
                    </a:lnTo>
                    <a:lnTo>
                      <a:pt x="314" y="479"/>
                    </a:lnTo>
                    <a:lnTo>
                      <a:pt x="302" y="479"/>
                    </a:lnTo>
                    <a:lnTo>
                      <a:pt x="302" y="467"/>
                    </a:lnTo>
                    <a:lnTo>
                      <a:pt x="289" y="467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76" y="447"/>
                    </a:lnTo>
                    <a:lnTo>
                      <a:pt x="276" y="437"/>
                    </a:lnTo>
                    <a:lnTo>
                      <a:pt x="264" y="437"/>
                    </a:lnTo>
                    <a:lnTo>
                      <a:pt x="264" y="426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51" y="407"/>
                    </a:lnTo>
                    <a:lnTo>
                      <a:pt x="240" y="407"/>
                    </a:lnTo>
                    <a:lnTo>
                      <a:pt x="251" y="407"/>
                    </a:lnTo>
                    <a:lnTo>
                      <a:pt x="251" y="397"/>
                    </a:lnTo>
                    <a:lnTo>
                      <a:pt x="251" y="386"/>
                    </a:lnTo>
                    <a:lnTo>
                      <a:pt x="240" y="386"/>
                    </a:lnTo>
                    <a:lnTo>
                      <a:pt x="240" y="377"/>
                    </a:lnTo>
                    <a:lnTo>
                      <a:pt x="226" y="377"/>
                    </a:lnTo>
                    <a:lnTo>
                      <a:pt x="213" y="366"/>
                    </a:lnTo>
                    <a:lnTo>
                      <a:pt x="201" y="366"/>
                    </a:lnTo>
                    <a:lnTo>
                      <a:pt x="188" y="366"/>
                    </a:lnTo>
                    <a:lnTo>
                      <a:pt x="188" y="3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6" name="Freeform 24">
                <a:extLst>
                  <a:ext uri="{FF2B5EF4-FFF2-40B4-BE49-F238E27FC236}">
                    <a16:creationId xmlns:a16="http://schemas.microsoft.com/office/drawing/2014/main" id="{F0246762-560B-5208-4853-23DCF1792181}"/>
                  </a:ext>
                </a:extLst>
              </p:cNvPr>
              <p:cNvSpPr/>
              <p:nvPr/>
            </p:nvSpPr>
            <p:spPr bwMode="auto">
              <a:xfrm>
                <a:off x="2395066" y="1195766"/>
                <a:ext cx="2108200" cy="2336800"/>
              </a:xfrm>
              <a:custGeom>
                <a:avLst/>
                <a:gdLst>
                  <a:gd name="T0" fmla="*/ 30137739 w 1823"/>
                  <a:gd name="T1" fmla="*/ 66365518 h 1606"/>
                  <a:gd name="T2" fmla="*/ 33309668 w 1823"/>
                  <a:gd name="T3" fmla="*/ 77127527 h 1606"/>
                  <a:gd name="T4" fmla="*/ 33309668 w 1823"/>
                  <a:gd name="T5" fmla="*/ 77127527 h 1606"/>
                  <a:gd name="T6" fmla="*/ 30137739 w 1823"/>
                  <a:gd name="T7" fmla="*/ 73540637 h 1606"/>
                  <a:gd name="T8" fmla="*/ 30137739 w 1823"/>
                  <a:gd name="T9" fmla="*/ 77127527 h 1606"/>
                  <a:gd name="T10" fmla="*/ 30137739 w 1823"/>
                  <a:gd name="T11" fmla="*/ 77127527 h 1606"/>
                  <a:gd name="T12" fmla="*/ 26964551 w 1823"/>
                  <a:gd name="T13" fmla="*/ 77127527 h 1606"/>
                  <a:gd name="T14" fmla="*/ 26964551 w 1823"/>
                  <a:gd name="T15" fmla="*/ 77127527 h 1606"/>
                  <a:gd name="T16" fmla="*/ 23792623 w 1823"/>
                  <a:gd name="T17" fmla="*/ 77127527 h 1606"/>
                  <a:gd name="T18" fmla="*/ 23792623 w 1823"/>
                  <a:gd name="T19" fmla="*/ 84302646 h 1606"/>
                  <a:gd name="T20" fmla="*/ 23792623 w 1823"/>
                  <a:gd name="T21" fmla="*/ 86096090 h 1606"/>
                  <a:gd name="T22" fmla="*/ 22206029 w 1823"/>
                  <a:gd name="T23" fmla="*/ 89684341 h 1606"/>
                  <a:gd name="T24" fmla="*/ 19034095 w 1823"/>
                  <a:gd name="T25" fmla="*/ 98652904 h 1606"/>
                  <a:gd name="T26" fmla="*/ 19034095 w 1823"/>
                  <a:gd name="T27" fmla="*/ 102239794 h 1606"/>
                  <a:gd name="T28" fmla="*/ 19034095 w 1823"/>
                  <a:gd name="T29" fmla="*/ 105826684 h 1606"/>
                  <a:gd name="T30" fmla="*/ 19034095 w 1823"/>
                  <a:gd name="T31" fmla="*/ 111208358 h 1606"/>
                  <a:gd name="T32" fmla="*/ 19034095 w 1823"/>
                  <a:gd name="T33" fmla="*/ 114795248 h 1606"/>
                  <a:gd name="T34" fmla="*/ 17447501 w 1823"/>
                  <a:gd name="T35" fmla="*/ 120176922 h 1606"/>
                  <a:gd name="T36" fmla="*/ 15862167 w 1823"/>
                  <a:gd name="T37" fmla="*/ 129145485 h 1606"/>
                  <a:gd name="T38" fmla="*/ 15862167 w 1823"/>
                  <a:gd name="T39" fmla="*/ 132732375 h 1606"/>
                  <a:gd name="T40" fmla="*/ 14275573 w 1823"/>
                  <a:gd name="T41" fmla="*/ 130938930 h 1606"/>
                  <a:gd name="T42" fmla="*/ 12688979 w 1823"/>
                  <a:gd name="T43" fmla="*/ 139907494 h 1606"/>
                  <a:gd name="T44" fmla="*/ 11103644 w 1823"/>
                  <a:gd name="T45" fmla="*/ 141700939 h 1606"/>
                  <a:gd name="T46" fmla="*/ 9517048 w 1823"/>
                  <a:gd name="T47" fmla="*/ 150669503 h 1606"/>
                  <a:gd name="T48" fmla="*/ 7930454 w 1823"/>
                  <a:gd name="T49" fmla="*/ 152462948 h 1606"/>
                  <a:gd name="T50" fmla="*/ 7930454 w 1823"/>
                  <a:gd name="T51" fmla="*/ 147081274 h 1606"/>
                  <a:gd name="T52" fmla="*/ 7930454 w 1823"/>
                  <a:gd name="T53" fmla="*/ 138112710 h 1606"/>
                  <a:gd name="T54" fmla="*/ 7930454 w 1823"/>
                  <a:gd name="T55" fmla="*/ 127350701 h 1606"/>
                  <a:gd name="T56" fmla="*/ 7930454 w 1823"/>
                  <a:gd name="T57" fmla="*/ 121970367 h 1606"/>
                  <a:gd name="T58" fmla="*/ 7930454 w 1823"/>
                  <a:gd name="T59" fmla="*/ 116588693 h 1606"/>
                  <a:gd name="T60" fmla="*/ 9517048 w 1823"/>
                  <a:gd name="T61" fmla="*/ 116588693 h 1606"/>
                  <a:gd name="T62" fmla="*/ 9517048 w 1823"/>
                  <a:gd name="T63" fmla="*/ 107620129 h 1606"/>
                  <a:gd name="T64" fmla="*/ 6345119 w 1823"/>
                  <a:gd name="T65" fmla="*/ 107620129 h 1606"/>
                  <a:gd name="T66" fmla="*/ 4758524 w 1823"/>
                  <a:gd name="T67" fmla="*/ 105826684 h 1606"/>
                  <a:gd name="T68" fmla="*/ 3171930 w 1823"/>
                  <a:gd name="T69" fmla="*/ 100446349 h 1606"/>
                  <a:gd name="T70" fmla="*/ 3171930 w 1823"/>
                  <a:gd name="T71" fmla="*/ 100446349 h 1606"/>
                  <a:gd name="T72" fmla="*/ 3171930 w 1823"/>
                  <a:gd name="T73" fmla="*/ 89684341 h 1606"/>
                  <a:gd name="T74" fmla="*/ 3171930 w 1823"/>
                  <a:gd name="T75" fmla="*/ 80715756 h 1606"/>
                  <a:gd name="T76" fmla="*/ 3171930 w 1823"/>
                  <a:gd name="T77" fmla="*/ 68160302 h 1606"/>
                  <a:gd name="T78" fmla="*/ 3171930 w 1823"/>
                  <a:gd name="T79" fmla="*/ 59191738 h 1606"/>
                  <a:gd name="T80" fmla="*/ 4758524 w 1823"/>
                  <a:gd name="T81" fmla="*/ 43048045 h 1606"/>
                  <a:gd name="T82" fmla="*/ 7930454 w 1823"/>
                  <a:gd name="T83" fmla="*/ 32286037 h 1606"/>
                  <a:gd name="T84" fmla="*/ 9517048 w 1823"/>
                  <a:gd name="T85" fmla="*/ 17937133 h 1606"/>
                  <a:gd name="T86" fmla="*/ 11103644 w 1823"/>
                  <a:gd name="T87" fmla="*/ 10762011 h 1606"/>
                  <a:gd name="T88" fmla="*/ 9517048 w 1823"/>
                  <a:gd name="T89" fmla="*/ 5381675 h 1606"/>
                  <a:gd name="T90" fmla="*/ 9517048 w 1823"/>
                  <a:gd name="T91" fmla="*/ 5381675 h 1606"/>
                  <a:gd name="T92" fmla="*/ 12688979 w 1823"/>
                  <a:gd name="T93" fmla="*/ 5381675 h 1606"/>
                  <a:gd name="T94" fmla="*/ 14275573 w 1823"/>
                  <a:gd name="T95" fmla="*/ 7175122 h 1606"/>
                  <a:gd name="T96" fmla="*/ 15862167 w 1823"/>
                  <a:gd name="T97" fmla="*/ 14348904 h 1606"/>
                  <a:gd name="T98" fmla="*/ 15862167 w 1823"/>
                  <a:gd name="T99" fmla="*/ 16143688 h 1606"/>
                  <a:gd name="T100" fmla="*/ 17447501 w 1823"/>
                  <a:gd name="T101" fmla="*/ 21524023 h 1606"/>
                  <a:gd name="T102" fmla="*/ 19034095 w 1823"/>
                  <a:gd name="T103" fmla="*/ 28699147 h 1606"/>
                  <a:gd name="T104" fmla="*/ 19034095 w 1823"/>
                  <a:gd name="T105" fmla="*/ 30492592 h 1606"/>
                  <a:gd name="T106" fmla="*/ 19034095 w 1823"/>
                  <a:gd name="T107" fmla="*/ 39461155 h 1606"/>
                  <a:gd name="T108" fmla="*/ 22206029 w 1823"/>
                  <a:gd name="T109" fmla="*/ 41254600 h 1606"/>
                  <a:gd name="T110" fmla="*/ 23792623 w 1823"/>
                  <a:gd name="T111" fmla="*/ 43048045 h 1606"/>
                  <a:gd name="T112" fmla="*/ 23792623 w 1823"/>
                  <a:gd name="T113" fmla="*/ 41254600 h 1606"/>
                  <a:gd name="T114" fmla="*/ 26964551 w 1823"/>
                  <a:gd name="T115" fmla="*/ 37667711 h 1606"/>
                  <a:gd name="T116" fmla="*/ 26964551 w 1823"/>
                  <a:gd name="T117" fmla="*/ 39461155 h 1606"/>
                  <a:gd name="T118" fmla="*/ 30137739 w 1823"/>
                  <a:gd name="T119" fmla="*/ 39461155 h 1606"/>
                  <a:gd name="T120" fmla="*/ 30137739 w 1823"/>
                  <a:gd name="T121" fmla="*/ 43048045 h 1606"/>
                  <a:gd name="T122" fmla="*/ 30137739 w 1823"/>
                  <a:gd name="T123" fmla="*/ 43048045 h 1606"/>
                  <a:gd name="T124" fmla="*/ 33309668 w 1823"/>
                  <a:gd name="T125" fmla="*/ 50223175 h 16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23"/>
                  <a:gd name="T190" fmla="*/ 0 h 1606"/>
                  <a:gd name="T191" fmla="*/ 1823 w 1823"/>
                  <a:gd name="T192" fmla="*/ 1606 h 16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23" h="1606">
                    <a:moveTo>
                      <a:pt x="1686" y="656"/>
                    </a:moveTo>
                    <a:lnTo>
                      <a:pt x="1672" y="656"/>
                    </a:lnTo>
                    <a:lnTo>
                      <a:pt x="1672" y="666"/>
                    </a:lnTo>
                    <a:lnTo>
                      <a:pt x="1660" y="677"/>
                    </a:lnTo>
                    <a:lnTo>
                      <a:pt x="1660" y="687"/>
                    </a:lnTo>
                    <a:lnTo>
                      <a:pt x="1648" y="697"/>
                    </a:lnTo>
                    <a:lnTo>
                      <a:pt x="1660" y="697"/>
                    </a:lnTo>
                    <a:lnTo>
                      <a:pt x="1660" y="708"/>
                    </a:lnTo>
                    <a:lnTo>
                      <a:pt x="1672" y="708"/>
                    </a:lnTo>
                    <a:lnTo>
                      <a:pt x="1686" y="708"/>
                    </a:lnTo>
                    <a:lnTo>
                      <a:pt x="1697" y="708"/>
                    </a:lnTo>
                    <a:lnTo>
                      <a:pt x="1711" y="708"/>
                    </a:lnTo>
                    <a:lnTo>
                      <a:pt x="1722" y="708"/>
                    </a:lnTo>
                    <a:lnTo>
                      <a:pt x="1722" y="697"/>
                    </a:lnTo>
                    <a:lnTo>
                      <a:pt x="1736" y="697"/>
                    </a:lnTo>
                    <a:lnTo>
                      <a:pt x="1749" y="697"/>
                    </a:lnTo>
                    <a:lnTo>
                      <a:pt x="1749" y="708"/>
                    </a:lnTo>
                    <a:lnTo>
                      <a:pt x="1761" y="708"/>
                    </a:lnTo>
                    <a:lnTo>
                      <a:pt x="1761" y="717"/>
                    </a:lnTo>
                    <a:lnTo>
                      <a:pt x="1773" y="717"/>
                    </a:lnTo>
                    <a:lnTo>
                      <a:pt x="1773" y="728"/>
                    </a:lnTo>
                    <a:lnTo>
                      <a:pt x="1773" y="738"/>
                    </a:lnTo>
                    <a:lnTo>
                      <a:pt x="1773" y="748"/>
                    </a:lnTo>
                    <a:lnTo>
                      <a:pt x="1787" y="748"/>
                    </a:lnTo>
                    <a:lnTo>
                      <a:pt x="1798" y="748"/>
                    </a:lnTo>
                    <a:lnTo>
                      <a:pt x="1798" y="757"/>
                    </a:lnTo>
                    <a:lnTo>
                      <a:pt x="1811" y="757"/>
                    </a:lnTo>
                    <a:lnTo>
                      <a:pt x="1811" y="768"/>
                    </a:lnTo>
                    <a:lnTo>
                      <a:pt x="1811" y="778"/>
                    </a:lnTo>
                    <a:lnTo>
                      <a:pt x="1823" y="778"/>
                    </a:lnTo>
                    <a:lnTo>
                      <a:pt x="1823" y="788"/>
                    </a:lnTo>
                    <a:lnTo>
                      <a:pt x="1823" y="797"/>
                    </a:lnTo>
                    <a:lnTo>
                      <a:pt x="1823" y="809"/>
                    </a:lnTo>
                    <a:lnTo>
                      <a:pt x="1811" y="809"/>
                    </a:lnTo>
                    <a:lnTo>
                      <a:pt x="1811" y="797"/>
                    </a:lnTo>
                    <a:lnTo>
                      <a:pt x="1798" y="797"/>
                    </a:lnTo>
                    <a:lnTo>
                      <a:pt x="1798" y="788"/>
                    </a:lnTo>
                    <a:lnTo>
                      <a:pt x="1811" y="788"/>
                    </a:lnTo>
                    <a:lnTo>
                      <a:pt x="1798" y="788"/>
                    </a:lnTo>
                    <a:lnTo>
                      <a:pt x="1787" y="788"/>
                    </a:lnTo>
                    <a:lnTo>
                      <a:pt x="1787" y="778"/>
                    </a:lnTo>
                    <a:lnTo>
                      <a:pt x="1787" y="788"/>
                    </a:lnTo>
                    <a:lnTo>
                      <a:pt x="1773" y="788"/>
                    </a:lnTo>
                    <a:lnTo>
                      <a:pt x="1773" y="797"/>
                    </a:lnTo>
                    <a:lnTo>
                      <a:pt x="1787" y="797"/>
                    </a:lnTo>
                    <a:lnTo>
                      <a:pt x="1773" y="797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49" y="778"/>
                    </a:lnTo>
                    <a:lnTo>
                      <a:pt x="1749" y="768"/>
                    </a:lnTo>
                    <a:lnTo>
                      <a:pt x="1749" y="757"/>
                    </a:lnTo>
                    <a:lnTo>
                      <a:pt x="1736" y="757"/>
                    </a:lnTo>
                    <a:lnTo>
                      <a:pt x="1736" y="768"/>
                    </a:lnTo>
                    <a:lnTo>
                      <a:pt x="1736" y="757"/>
                    </a:lnTo>
                    <a:lnTo>
                      <a:pt x="1722" y="757"/>
                    </a:lnTo>
                    <a:lnTo>
                      <a:pt x="1711" y="757"/>
                    </a:lnTo>
                    <a:lnTo>
                      <a:pt x="1711" y="768"/>
                    </a:lnTo>
                    <a:lnTo>
                      <a:pt x="1697" y="768"/>
                    </a:lnTo>
                    <a:lnTo>
                      <a:pt x="1697" y="757"/>
                    </a:lnTo>
                    <a:lnTo>
                      <a:pt x="1686" y="757"/>
                    </a:lnTo>
                    <a:lnTo>
                      <a:pt x="1686" y="768"/>
                    </a:lnTo>
                    <a:lnTo>
                      <a:pt x="1686" y="778"/>
                    </a:lnTo>
                    <a:lnTo>
                      <a:pt x="1686" y="768"/>
                    </a:lnTo>
                    <a:lnTo>
                      <a:pt x="1672" y="768"/>
                    </a:lnTo>
                    <a:lnTo>
                      <a:pt x="1672" y="757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78"/>
                    </a:lnTo>
                    <a:lnTo>
                      <a:pt x="1660" y="768"/>
                    </a:lnTo>
                    <a:lnTo>
                      <a:pt x="1648" y="768"/>
                    </a:lnTo>
                    <a:lnTo>
                      <a:pt x="1635" y="768"/>
                    </a:lnTo>
                    <a:lnTo>
                      <a:pt x="1623" y="768"/>
                    </a:lnTo>
                    <a:lnTo>
                      <a:pt x="1623" y="778"/>
                    </a:lnTo>
                    <a:lnTo>
                      <a:pt x="1610" y="778"/>
                    </a:lnTo>
                    <a:lnTo>
                      <a:pt x="1610" y="788"/>
                    </a:lnTo>
                    <a:lnTo>
                      <a:pt x="1623" y="788"/>
                    </a:lnTo>
                    <a:lnTo>
                      <a:pt x="1610" y="788"/>
                    </a:lnTo>
                    <a:lnTo>
                      <a:pt x="1610" y="797"/>
                    </a:lnTo>
                    <a:lnTo>
                      <a:pt x="1596" y="797"/>
                    </a:lnTo>
                    <a:lnTo>
                      <a:pt x="1596" y="809"/>
                    </a:lnTo>
                    <a:lnTo>
                      <a:pt x="1585" y="809"/>
                    </a:lnTo>
                    <a:lnTo>
                      <a:pt x="1585" y="797"/>
                    </a:lnTo>
                    <a:lnTo>
                      <a:pt x="1585" y="809"/>
                    </a:lnTo>
                    <a:lnTo>
                      <a:pt x="1571" y="809"/>
                    </a:lnTo>
                    <a:lnTo>
                      <a:pt x="1571" y="797"/>
                    </a:lnTo>
                    <a:lnTo>
                      <a:pt x="1571" y="809"/>
                    </a:lnTo>
                    <a:lnTo>
                      <a:pt x="1560" y="809"/>
                    </a:lnTo>
                    <a:lnTo>
                      <a:pt x="1547" y="809"/>
                    </a:lnTo>
                    <a:lnTo>
                      <a:pt x="1534" y="809"/>
                    </a:lnTo>
                    <a:lnTo>
                      <a:pt x="1523" y="809"/>
                    </a:lnTo>
                    <a:lnTo>
                      <a:pt x="1523" y="818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84" y="81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71" y="818"/>
                    </a:lnTo>
                    <a:lnTo>
                      <a:pt x="1471" y="82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46" y="828"/>
                    </a:lnTo>
                    <a:lnTo>
                      <a:pt x="1433" y="828"/>
                    </a:lnTo>
                    <a:lnTo>
                      <a:pt x="1446" y="828"/>
                    </a:lnTo>
                    <a:lnTo>
                      <a:pt x="1446" y="81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22" y="828"/>
                    </a:lnTo>
                    <a:lnTo>
                      <a:pt x="1408" y="828"/>
                    </a:lnTo>
                    <a:lnTo>
                      <a:pt x="1408" y="818"/>
                    </a:lnTo>
                    <a:lnTo>
                      <a:pt x="1408" y="828"/>
                    </a:lnTo>
                    <a:lnTo>
                      <a:pt x="1397" y="828"/>
                    </a:lnTo>
                    <a:lnTo>
                      <a:pt x="1397" y="81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70" y="828"/>
                    </a:lnTo>
                    <a:lnTo>
                      <a:pt x="1383" y="828"/>
                    </a:lnTo>
                    <a:lnTo>
                      <a:pt x="1383" y="838"/>
                    </a:lnTo>
                    <a:lnTo>
                      <a:pt x="1370" y="838"/>
                    </a:lnTo>
                    <a:lnTo>
                      <a:pt x="1370" y="828"/>
                    </a:lnTo>
                    <a:lnTo>
                      <a:pt x="1370" y="838"/>
                    </a:lnTo>
                    <a:lnTo>
                      <a:pt x="1358" y="838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45" y="858"/>
                    </a:lnTo>
                    <a:lnTo>
                      <a:pt x="1333" y="858"/>
                    </a:lnTo>
                    <a:lnTo>
                      <a:pt x="1333" y="868"/>
                    </a:lnTo>
                    <a:lnTo>
                      <a:pt x="1321" y="86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296" y="868"/>
                    </a:lnTo>
                    <a:lnTo>
                      <a:pt x="1296" y="878"/>
                    </a:lnTo>
                    <a:lnTo>
                      <a:pt x="1283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71" y="878"/>
                    </a:lnTo>
                    <a:lnTo>
                      <a:pt x="1258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58" y="900"/>
                    </a:lnTo>
                    <a:lnTo>
                      <a:pt x="1244" y="900"/>
                    </a:lnTo>
                    <a:lnTo>
                      <a:pt x="1244" y="909"/>
                    </a:lnTo>
                    <a:lnTo>
                      <a:pt x="1233" y="909"/>
                    </a:lnTo>
                    <a:lnTo>
                      <a:pt x="1220" y="909"/>
                    </a:lnTo>
                    <a:lnTo>
                      <a:pt x="1220" y="920"/>
                    </a:lnTo>
                    <a:lnTo>
                      <a:pt x="1207" y="920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182" y="929"/>
                    </a:lnTo>
                    <a:lnTo>
                      <a:pt x="1182" y="940"/>
                    </a:lnTo>
                    <a:lnTo>
                      <a:pt x="1170" y="929"/>
                    </a:lnTo>
                    <a:lnTo>
                      <a:pt x="1170" y="94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43" y="940"/>
                    </a:lnTo>
                    <a:lnTo>
                      <a:pt x="1143" y="950"/>
                    </a:lnTo>
                    <a:lnTo>
                      <a:pt x="1143" y="960"/>
                    </a:lnTo>
                    <a:lnTo>
                      <a:pt x="1143" y="969"/>
                    </a:lnTo>
                    <a:lnTo>
                      <a:pt x="1143" y="980"/>
                    </a:lnTo>
                    <a:lnTo>
                      <a:pt x="1143" y="990"/>
                    </a:lnTo>
                    <a:lnTo>
                      <a:pt x="1132" y="990"/>
                    </a:lnTo>
                    <a:lnTo>
                      <a:pt x="1132" y="1000"/>
                    </a:lnTo>
                    <a:lnTo>
                      <a:pt x="1132" y="1009"/>
                    </a:lnTo>
                    <a:lnTo>
                      <a:pt x="1132" y="1021"/>
                    </a:lnTo>
                    <a:lnTo>
                      <a:pt x="1132" y="1030"/>
                    </a:lnTo>
                    <a:lnTo>
                      <a:pt x="1119" y="1030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19" y="1050"/>
                    </a:lnTo>
                    <a:lnTo>
                      <a:pt x="1108" y="1050"/>
                    </a:lnTo>
                    <a:lnTo>
                      <a:pt x="1119" y="105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094" y="1070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69" y="1112"/>
                    </a:lnTo>
                    <a:lnTo>
                      <a:pt x="1056" y="1112"/>
                    </a:lnTo>
                    <a:lnTo>
                      <a:pt x="1069" y="1112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56" y="1132"/>
                    </a:lnTo>
                    <a:lnTo>
                      <a:pt x="1069" y="1132"/>
                    </a:lnTo>
                    <a:lnTo>
                      <a:pt x="1069" y="1141"/>
                    </a:lnTo>
                    <a:lnTo>
                      <a:pt x="1069" y="1152"/>
                    </a:lnTo>
                    <a:lnTo>
                      <a:pt x="1081" y="1152"/>
                    </a:lnTo>
                    <a:lnTo>
                      <a:pt x="1081" y="1162"/>
                    </a:lnTo>
                    <a:lnTo>
                      <a:pt x="1081" y="1173"/>
                    </a:lnTo>
                    <a:lnTo>
                      <a:pt x="1094" y="1173"/>
                    </a:lnTo>
                    <a:lnTo>
                      <a:pt x="1094" y="1182"/>
                    </a:lnTo>
                    <a:lnTo>
                      <a:pt x="1094" y="1192"/>
                    </a:lnTo>
                    <a:lnTo>
                      <a:pt x="1081" y="119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56" y="1213"/>
                    </a:lnTo>
                    <a:lnTo>
                      <a:pt x="1044" y="1213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19" y="1222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994" y="1233"/>
                    </a:lnTo>
                    <a:lnTo>
                      <a:pt x="982" y="1233"/>
                    </a:lnTo>
                    <a:lnTo>
                      <a:pt x="982" y="1242"/>
                    </a:lnTo>
                    <a:lnTo>
                      <a:pt x="969" y="1242"/>
                    </a:lnTo>
                    <a:lnTo>
                      <a:pt x="969" y="1253"/>
                    </a:lnTo>
                    <a:lnTo>
                      <a:pt x="955" y="1253"/>
                    </a:lnTo>
                    <a:lnTo>
                      <a:pt x="955" y="1262"/>
                    </a:lnTo>
                    <a:lnTo>
                      <a:pt x="944" y="1262"/>
                    </a:lnTo>
                    <a:lnTo>
                      <a:pt x="944" y="1273"/>
                    </a:lnTo>
                    <a:lnTo>
                      <a:pt x="955" y="1273"/>
                    </a:lnTo>
                    <a:lnTo>
                      <a:pt x="944" y="1273"/>
                    </a:lnTo>
                    <a:lnTo>
                      <a:pt x="944" y="1282"/>
                    </a:lnTo>
                    <a:lnTo>
                      <a:pt x="944" y="1293"/>
                    </a:lnTo>
                    <a:lnTo>
                      <a:pt x="944" y="1303"/>
                    </a:lnTo>
                    <a:lnTo>
                      <a:pt x="930" y="1303"/>
                    </a:lnTo>
                    <a:lnTo>
                      <a:pt x="918" y="1303"/>
                    </a:lnTo>
                    <a:lnTo>
                      <a:pt x="918" y="1314"/>
                    </a:lnTo>
                    <a:lnTo>
                      <a:pt x="906" y="1314"/>
                    </a:lnTo>
                    <a:lnTo>
                      <a:pt x="906" y="1323"/>
                    </a:lnTo>
                    <a:lnTo>
                      <a:pt x="918" y="1323"/>
                    </a:lnTo>
                    <a:lnTo>
                      <a:pt x="918" y="1333"/>
                    </a:lnTo>
                    <a:lnTo>
                      <a:pt x="930" y="1333"/>
                    </a:lnTo>
                    <a:lnTo>
                      <a:pt x="930" y="1345"/>
                    </a:lnTo>
                    <a:lnTo>
                      <a:pt x="944" y="1345"/>
                    </a:lnTo>
                    <a:lnTo>
                      <a:pt x="944" y="1354"/>
                    </a:lnTo>
                    <a:lnTo>
                      <a:pt x="930" y="1354"/>
                    </a:lnTo>
                    <a:lnTo>
                      <a:pt x="918" y="1354"/>
                    </a:lnTo>
                    <a:lnTo>
                      <a:pt x="906" y="1354"/>
                    </a:lnTo>
                    <a:lnTo>
                      <a:pt x="893" y="1354"/>
                    </a:lnTo>
                    <a:lnTo>
                      <a:pt x="893" y="1364"/>
                    </a:lnTo>
                    <a:lnTo>
                      <a:pt x="906" y="1364"/>
                    </a:lnTo>
                    <a:lnTo>
                      <a:pt x="906" y="1374"/>
                    </a:lnTo>
                    <a:lnTo>
                      <a:pt x="906" y="1385"/>
                    </a:lnTo>
                    <a:lnTo>
                      <a:pt x="893" y="1385"/>
                    </a:lnTo>
                    <a:lnTo>
                      <a:pt x="881" y="1385"/>
                    </a:lnTo>
                    <a:lnTo>
                      <a:pt x="868" y="1385"/>
                    </a:lnTo>
                    <a:lnTo>
                      <a:pt x="868" y="1374"/>
                    </a:lnTo>
                    <a:lnTo>
                      <a:pt x="854" y="1374"/>
                    </a:lnTo>
                    <a:lnTo>
                      <a:pt x="843" y="1374"/>
                    </a:lnTo>
                    <a:lnTo>
                      <a:pt x="829" y="1374"/>
                    </a:lnTo>
                    <a:lnTo>
                      <a:pt x="829" y="1364"/>
                    </a:lnTo>
                    <a:lnTo>
                      <a:pt x="818" y="1364"/>
                    </a:lnTo>
                    <a:lnTo>
                      <a:pt x="818" y="1354"/>
                    </a:lnTo>
                    <a:lnTo>
                      <a:pt x="805" y="1354"/>
                    </a:lnTo>
                    <a:lnTo>
                      <a:pt x="792" y="1354"/>
                    </a:lnTo>
                    <a:lnTo>
                      <a:pt x="792" y="1345"/>
                    </a:lnTo>
                    <a:lnTo>
                      <a:pt x="780" y="1345"/>
                    </a:lnTo>
                    <a:lnTo>
                      <a:pt x="767" y="1345"/>
                    </a:lnTo>
                    <a:lnTo>
                      <a:pt x="767" y="1354"/>
                    </a:lnTo>
                    <a:lnTo>
                      <a:pt x="756" y="1354"/>
                    </a:lnTo>
                    <a:lnTo>
                      <a:pt x="756" y="1364"/>
                    </a:lnTo>
                    <a:lnTo>
                      <a:pt x="742" y="1364"/>
                    </a:lnTo>
                    <a:lnTo>
                      <a:pt x="742" y="1374"/>
                    </a:lnTo>
                    <a:lnTo>
                      <a:pt x="742" y="1385"/>
                    </a:lnTo>
                    <a:lnTo>
                      <a:pt x="742" y="1394"/>
                    </a:lnTo>
                    <a:lnTo>
                      <a:pt x="742" y="1404"/>
                    </a:lnTo>
                    <a:lnTo>
                      <a:pt x="756" y="1404"/>
                    </a:lnTo>
                    <a:lnTo>
                      <a:pt x="756" y="1414"/>
                    </a:lnTo>
                    <a:lnTo>
                      <a:pt x="756" y="1425"/>
                    </a:lnTo>
                    <a:lnTo>
                      <a:pt x="767" y="1425"/>
                    </a:lnTo>
                    <a:lnTo>
                      <a:pt x="767" y="1434"/>
                    </a:lnTo>
                    <a:lnTo>
                      <a:pt x="756" y="1434"/>
                    </a:lnTo>
                    <a:lnTo>
                      <a:pt x="756" y="1445"/>
                    </a:lnTo>
                    <a:lnTo>
                      <a:pt x="742" y="1445"/>
                    </a:lnTo>
                    <a:lnTo>
                      <a:pt x="742" y="1454"/>
                    </a:lnTo>
                    <a:lnTo>
                      <a:pt x="742" y="1465"/>
                    </a:lnTo>
                    <a:lnTo>
                      <a:pt x="729" y="1465"/>
                    </a:lnTo>
                    <a:lnTo>
                      <a:pt x="729" y="1474"/>
                    </a:lnTo>
                    <a:lnTo>
                      <a:pt x="717" y="1474"/>
                    </a:lnTo>
                    <a:lnTo>
                      <a:pt x="704" y="1474"/>
                    </a:lnTo>
                    <a:lnTo>
                      <a:pt x="691" y="1474"/>
                    </a:lnTo>
                    <a:lnTo>
                      <a:pt x="691" y="1486"/>
                    </a:lnTo>
                    <a:lnTo>
                      <a:pt x="680" y="1486"/>
                    </a:lnTo>
                    <a:lnTo>
                      <a:pt x="680" y="1474"/>
                    </a:lnTo>
                    <a:lnTo>
                      <a:pt x="666" y="1474"/>
                    </a:lnTo>
                    <a:lnTo>
                      <a:pt x="655" y="1474"/>
                    </a:lnTo>
                    <a:lnTo>
                      <a:pt x="641" y="1474"/>
                    </a:lnTo>
                    <a:lnTo>
                      <a:pt x="628" y="1474"/>
                    </a:lnTo>
                    <a:lnTo>
                      <a:pt x="616" y="1474"/>
                    </a:lnTo>
                    <a:lnTo>
                      <a:pt x="616" y="1486"/>
                    </a:lnTo>
                    <a:lnTo>
                      <a:pt x="603" y="1486"/>
                    </a:lnTo>
                    <a:lnTo>
                      <a:pt x="603" y="1495"/>
                    </a:lnTo>
                    <a:lnTo>
                      <a:pt x="603" y="1505"/>
                    </a:lnTo>
                    <a:lnTo>
                      <a:pt x="591" y="1505"/>
                    </a:lnTo>
                    <a:lnTo>
                      <a:pt x="591" y="1495"/>
                    </a:lnTo>
                    <a:lnTo>
                      <a:pt x="579" y="1495"/>
                    </a:lnTo>
                    <a:lnTo>
                      <a:pt x="579" y="1505"/>
                    </a:lnTo>
                    <a:lnTo>
                      <a:pt x="565" y="1505"/>
                    </a:lnTo>
                    <a:lnTo>
                      <a:pt x="554" y="1505"/>
                    </a:lnTo>
                    <a:lnTo>
                      <a:pt x="554" y="1515"/>
                    </a:lnTo>
                    <a:lnTo>
                      <a:pt x="540" y="1515"/>
                    </a:lnTo>
                    <a:lnTo>
                      <a:pt x="540" y="1526"/>
                    </a:lnTo>
                    <a:lnTo>
                      <a:pt x="540" y="1535"/>
                    </a:lnTo>
                    <a:lnTo>
                      <a:pt x="540" y="1545"/>
                    </a:lnTo>
                    <a:lnTo>
                      <a:pt x="554" y="1545"/>
                    </a:lnTo>
                    <a:lnTo>
                      <a:pt x="554" y="1557"/>
                    </a:lnTo>
                    <a:lnTo>
                      <a:pt x="540" y="1557"/>
                    </a:lnTo>
                    <a:lnTo>
                      <a:pt x="529" y="1557"/>
                    </a:lnTo>
                    <a:lnTo>
                      <a:pt x="529" y="1545"/>
                    </a:lnTo>
                    <a:lnTo>
                      <a:pt x="516" y="1545"/>
                    </a:lnTo>
                    <a:lnTo>
                      <a:pt x="516" y="1557"/>
                    </a:lnTo>
                    <a:lnTo>
                      <a:pt x="502" y="1557"/>
                    </a:lnTo>
                    <a:lnTo>
                      <a:pt x="491" y="1557"/>
                    </a:lnTo>
                    <a:lnTo>
                      <a:pt x="491" y="1566"/>
                    </a:lnTo>
                    <a:lnTo>
                      <a:pt x="478" y="1566"/>
                    </a:lnTo>
                    <a:lnTo>
                      <a:pt x="478" y="1576"/>
                    </a:lnTo>
                    <a:lnTo>
                      <a:pt x="478" y="1586"/>
                    </a:lnTo>
                    <a:lnTo>
                      <a:pt x="466" y="1586"/>
                    </a:lnTo>
                    <a:lnTo>
                      <a:pt x="466" y="1597"/>
                    </a:lnTo>
                    <a:lnTo>
                      <a:pt x="453" y="1597"/>
                    </a:lnTo>
                    <a:lnTo>
                      <a:pt x="453" y="1606"/>
                    </a:lnTo>
                    <a:lnTo>
                      <a:pt x="440" y="1606"/>
                    </a:lnTo>
                    <a:lnTo>
                      <a:pt x="428" y="1606"/>
                    </a:lnTo>
                    <a:lnTo>
                      <a:pt x="428" y="1597"/>
                    </a:lnTo>
                    <a:lnTo>
                      <a:pt x="428" y="1586"/>
                    </a:lnTo>
                    <a:lnTo>
                      <a:pt x="428" y="1576"/>
                    </a:lnTo>
                    <a:lnTo>
                      <a:pt x="428" y="1566"/>
                    </a:lnTo>
                    <a:lnTo>
                      <a:pt x="440" y="1566"/>
                    </a:lnTo>
                    <a:lnTo>
                      <a:pt x="428" y="1566"/>
                    </a:lnTo>
                    <a:lnTo>
                      <a:pt x="428" y="1557"/>
                    </a:lnTo>
                    <a:lnTo>
                      <a:pt x="440" y="1557"/>
                    </a:lnTo>
                    <a:lnTo>
                      <a:pt x="440" y="1545"/>
                    </a:lnTo>
                    <a:lnTo>
                      <a:pt x="428" y="1545"/>
                    </a:lnTo>
                    <a:lnTo>
                      <a:pt x="428" y="1535"/>
                    </a:lnTo>
                    <a:lnTo>
                      <a:pt x="428" y="1526"/>
                    </a:lnTo>
                    <a:lnTo>
                      <a:pt x="440" y="1526"/>
                    </a:lnTo>
                    <a:lnTo>
                      <a:pt x="440" y="1515"/>
                    </a:lnTo>
                    <a:lnTo>
                      <a:pt x="440" y="1505"/>
                    </a:lnTo>
                    <a:lnTo>
                      <a:pt x="440" y="1495"/>
                    </a:lnTo>
                    <a:lnTo>
                      <a:pt x="440" y="1486"/>
                    </a:lnTo>
                    <a:lnTo>
                      <a:pt x="453" y="1486"/>
                    </a:lnTo>
                    <a:lnTo>
                      <a:pt x="466" y="1486"/>
                    </a:lnTo>
                    <a:lnTo>
                      <a:pt x="466" y="1474"/>
                    </a:lnTo>
                    <a:lnTo>
                      <a:pt x="466" y="1465"/>
                    </a:lnTo>
                    <a:lnTo>
                      <a:pt x="453" y="1465"/>
                    </a:lnTo>
                    <a:lnTo>
                      <a:pt x="440" y="1465"/>
                    </a:lnTo>
                    <a:lnTo>
                      <a:pt x="428" y="1465"/>
                    </a:lnTo>
                    <a:lnTo>
                      <a:pt x="428" y="1454"/>
                    </a:lnTo>
                    <a:lnTo>
                      <a:pt x="428" y="1445"/>
                    </a:lnTo>
                    <a:lnTo>
                      <a:pt x="415" y="1445"/>
                    </a:lnTo>
                    <a:lnTo>
                      <a:pt x="415" y="1434"/>
                    </a:lnTo>
                    <a:lnTo>
                      <a:pt x="401" y="1434"/>
                    </a:lnTo>
                    <a:lnTo>
                      <a:pt x="401" y="1425"/>
                    </a:lnTo>
                    <a:lnTo>
                      <a:pt x="401" y="1414"/>
                    </a:lnTo>
                    <a:lnTo>
                      <a:pt x="401" y="1404"/>
                    </a:lnTo>
                    <a:lnTo>
                      <a:pt x="401" y="1394"/>
                    </a:lnTo>
                    <a:lnTo>
                      <a:pt x="390" y="1394"/>
                    </a:lnTo>
                    <a:lnTo>
                      <a:pt x="390" y="1385"/>
                    </a:lnTo>
                    <a:lnTo>
                      <a:pt x="377" y="1374"/>
                    </a:lnTo>
                    <a:lnTo>
                      <a:pt x="377" y="1364"/>
                    </a:lnTo>
                    <a:lnTo>
                      <a:pt x="377" y="1354"/>
                    </a:lnTo>
                    <a:lnTo>
                      <a:pt x="377" y="1345"/>
                    </a:lnTo>
                    <a:lnTo>
                      <a:pt x="390" y="1345"/>
                    </a:lnTo>
                    <a:lnTo>
                      <a:pt x="390" y="1333"/>
                    </a:lnTo>
                    <a:lnTo>
                      <a:pt x="390" y="1323"/>
                    </a:lnTo>
                    <a:lnTo>
                      <a:pt x="401" y="1323"/>
                    </a:lnTo>
                    <a:lnTo>
                      <a:pt x="415" y="1323"/>
                    </a:lnTo>
                    <a:lnTo>
                      <a:pt x="415" y="1314"/>
                    </a:lnTo>
                    <a:lnTo>
                      <a:pt x="428" y="1314"/>
                    </a:lnTo>
                    <a:lnTo>
                      <a:pt x="415" y="1314"/>
                    </a:lnTo>
                    <a:lnTo>
                      <a:pt x="415" y="130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15" y="1273"/>
                    </a:lnTo>
                    <a:lnTo>
                      <a:pt x="415" y="1262"/>
                    </a:lnTo>
                    <a:lnTo>
                      <a:pt x="415" y="1253"/>
                    </a:lnTo>
                    <a:lnTo>
                      <a:pt x="401" y="1253"/>
                    </a:lnTo>
                    <a:lnTo>
                      <a:pt x="415" y="1253"/>
                    </a:lnTo>
                    <a:lnTo>
                      <a:pt x="428" y="1253"/>
                    </a:lnTo>
                    <a:lnTo>
                      <a:pt x="428" y="1242"/>
                    </a:lnTo>
                    <a:lnTo>
                      <a:pt x="428" y="1233"/>
                    </a:lnTo>
                    <a:lnTo>
                      <a:pt x="440" y="1233"/>
                    </a:lnTo>
                    <a:lnTo>
                      <a:pt x="440" y="1242"/>
                    </a:lnTo>
                    <a:lnTo>
                      <a:pt x="453" y="1242"/>
                    </a:lnTo>
                    <a:lnTo>
                      <a:pt x="453" y="1233"/>
                    </a:lnTo>
                    <a:lnTo>
                      <a:pt x="453" y="1242"/>
                    </a:lnTo>
                    <a:lnTo>
                      <a:pt x="466" y="1233"/>
                    </a:lnTo>
                    <a:lnTo>
                      <a:pt x="453" y="1233"/>
                    </a:lnTo>
                    <a:lnTo>
                      <a:pt x="466" y="1233"/>
                    </a:lnTo>
                    <a:lnTo>
                      <a:pt x="466" y="1222"/>
                    </a:lnTo>
                    <a:lnTo>
                      <a:pt x="478" y="1222"/>
                    </a:lnTo>
                    <a:lnTo>
                      <a:pt x="478" y="1233"/>
                    </a:lnTo>
                    <a:lnTo>
                      <a:pt x="478" y="1242"/>
                    </a:lnTo>
                    <a:lnTo>
                      <a:pt x="491" y="1242"/>
                    </a:lnTo>
                    <a:lnTo>
                      <a:pt x="502" y="1242"/>
                    </a:lnTo>
                    <a:lnTo>
                      <a:pt x="502" y="1253"/>
                    </a:lnTo>
                    <a:lnTo>
                      <a:pt x="502" y="1262"/>
                    </a:lnTo>
                    <a:lnTo>
                      <a:pt x="516" y="1262"/>
                    </a:lnTo>
                    <a:lnTo>
                      <a:pt x="516" y="1253"/>
                    </a:lnTo>
                    <a:lnTo>
                      <a:pt x="529" y="1253"/>
                    </a:lnTo>
                    <a:lnTo>
                      <a:pt x="540" y="1253"/>
                    </a:lnTo>
                    <a:lnTo>
                      <a:pt x="540" y="1242"/>
                    </a:lnTo>
                    <a:lnTo>
                      <a:pt x="529" y="1242"/>
                    </a:lnTo>
                    <a:lnTo>
                      <a:pt x="529" y="1233"/>
                    </a:lnTo>
                    <a:lnTo>
                      <a:pt x="529" y="1222"/>
                    </a:lnTo>
                    <a:lnTo>
                      <a:pt x="529" y="1213"/>
                    </a:lnTo>
                    <a:lnTo>
                      <a:pt x="529" y="1202"/>
                    </a:lnTo>
                    <a:lnTo>
                      <a:pt x="540" y="1202"/>
                    </a:lnTo>
                    <a:lnTo>
                      <a:pt x="540" y="1192"/>
                    </a:lnTo>
                    <a:lnTo>
                      <a:pt x="529" y="1192"/>
                    </a:lnTo>
                    <a:lnTo>
                      <a:pt x="529" y="1182"/>
                    </a:lnTo>
                    <a:lnTo>
                      <a:pt x="529" y="1173"/>
                    </a:lnTo>
                    <a:lnTo>
                      <a:pt x="529" y="1162"/>
                    </a:lnTo>
                    <a:lnTo>
                      <a:pt x="540" y="1162"/>
                    </a:lnTo>
                    <a:lnTo>
                      <a:pt x="540" y="1152"/>
                    </a:lnTo>
                    <a:lnTo>
                      <a:pt x="540" y="1141"/>
                    </a:lnTo>
                    <a:lnTo>
                      <a:pt x="529" y="1141"/>
                    </a:lnTo>
                    <a:lnTo>
                      <a:pt x="516" y="1141"/>
                    </a:lnTo>
                    <a:lnTo>
                      <a:pt x="516" y="1132"/>
                    </a:lnTo>
                    <a:lnTo>
                      <a:pt x="502" y="1132"/>
                    </a:lnTo>
                    <a:lnTo>
                      <a:pt x="491" y="1132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66" y="1121"/>
                    </a:lnTo>
                    <a:lnTo>
                      <a:pt x="466" y="1132"/>
                    </a:lnTo>
                    <a:lnTo>
                      <a:pt x="453" y="1132"/>
                    </a:lnTo>
                    <a:lnTo>
                      <a:pt x="440" y="1132"/>
                    </a:lnTo>
                    <a:lnTo>
                      <a:pt x="440" y="1121"/>
                    </a:lnTo>
                    <a:lnTo>
                      <a:pt x="428" y="1121"/>
                    </a:lnTo>
                    <a:lnTo>
                      <a:pt x="415" y="1121"/>
                    </a:lnTo>
                    <a:lnTo>
                      <a:pt x="401" y="1121"/>
                    </a:lnTo>
                    <a:lnTo>
                      <a:pt x="401" y="1132"/>
                    </a:lnTo>
                    <a:lnTo>
                      <a:pt x="390" y="1132"/>
                    </a:lnTo>
                    <a:lnTo>
                      <a:pt x="377" y="1132"/>
                    </a:lnTo>
                    <a:lnTo>
                      <a:pt x="365" y="1132"/>
                    </a:lnTo>
                    <a:lnTo>
                      <a:pt x="352" y="1121"/>
                    </a:lnTo>
                    <a:lnTo>
                      <a:pt x="352" y="1112"/>
                    </a:lnTo>
                    <a:lnTo>
                      <a:pt x="339" y="1112"/>
                    </a:lnTo>
                    <a:lnTo>
                      <a:pt x="339" y="1101"/>
                    </a:lnTo>
                    <a:lnTo>
                      <a:pt x="339" y="1091"/>
                    </a:lnTo>
                    <a:lnTo>
                      <a:pt x="327" y="1091"/>
                    </a:lnTo>
                    <a:lnTo>
                      <a:pt x="327" y="1101"/>
                    </a:lnTo>
                    <a:lnTo>
                      <a:pt x="314" y="1101"/>
                    </a:lnTo>
                    <a:lnTo>
                      <a:pt x="302" y="1101"/>
                    </a:lnTo>
                    <a:lnTo>
                      <a:pt x="302" y="1112"/>
                    </a:lnTo>
                    <a:lnTo>
                      <a:pt x="289" y="1112"/>
                    </a:lnTo>
                    <a:lnTo>
                      <a:pt x="289" y="1101"/>
                    </a:lnTo>
                    <a:lnTo>
                      <a:pt x="276" y="1101"/>
                    </a:lnTo>
                    <a:lnTo>
                      <a:pt x="276" y="1112"/>
                    </a:lnTo>
                    <a:lnTo>
                      <a:pt x="276" y="1101"/>
                    </a:lnTo>
                    <a:lnTo>
                      <a:pt x="264" y="1101"/>
                    </a:lnTo>
                    <a:lnTo>
                      <a:pt x="264" y="1112"/>
                    </a:lnTo>
                    <a:lnTo>
                      <a:pt x="264" y="1101"/>
                    </a:lnTo>
                    <a:lnTo>
                      <a:pt x="252" y="1101"/>
                    </a:lnTo>
                    <a:lnTo>
                      <a:pt x="252" y="1091"/>
                    </a:lnTo>
                    <a:lnTo>
                      <a:pt x="240" y="1091"/>
                    </a:lnTo>
                    <a:lnTo>
                      <a:pt x="240" y="1081"/>
                    </a:lnTo>
                    <a:lnTo>
                      <a:pt x="240" y="1070"/>
                    </a:lnTo>
                    <a:lnTo>
                      <a:pt x="240" y="1061"/>
                    </a:lnTo>
                    <a:lnTo>
                      <a:pt x="227" y="1061"/>
                    </a:lnTo>
                    <a:lnTo>
                      <a:pt x="213" y="1061"/>
                    </a:lnTo>
                    <a:lnTo>
                      <a:pt x="213" y="1050"/>
                    </a:lnTo>
                    <a:lnTo>
                      <a:pt x="202" y="1050"/>
                    </a:lnTo>
                    <a:lnTo>
                      <a:pt x="188" y="1050"/>
                    </a:lnTo>
                    <a:lnTo>
                      <a:pt x="188" y="1041"/>
                    </a:lnTo>
                    <a:lnTo>
                      <a:pt x="175" y="1041"/>
                    </a:lnTo>
                    <a:lnTo>
                      <a:pt x="163" y="1041"/>
                    </a:lnTo>
                    <a:lnTo>
                      <a:pt x="163" y="1030"/>
                    </a:lnTo>
                    <a:lnTo>
                      <a:pt x="151" y="1030"/>
                    </a:lnTo>
                    <a:lnTo>
                      <a:pt x="139" y="1030"/>
                    </a:lnTo>
                    <a:lnTo>
                      <a:pt x="139" y="1021"/>
                    </a:lnTo>
                    <a:lnTo>
                      <a:pt x="126" y="1021"/>
                    </a:lnTo>
                    <a:lnTo>
                      <a:pt x="126" y="1030"/>
                    </a:lnTo>
                    <a:lnTo>
                      <a:pt x="112" y="1030"/>
                    </a:lnTo>
                    <a:lnTo>
                      <a:pt x="101" y="1030"/>
                    </a:lnTo>
                    <a:lnTo>
                      <a:pt x="101" y="1021"/>
                    </a:lnTo>
                    <a:lnTo>
                      <a:pt x="101" y="1030"/>
                    </a:lnTo>
                    <a:lnTo>
                      <a:pt x="87" y="1030"/>
                    </a:lnTo>
                    <a:lnTo>
                      <a:pt x="87" y="1021"/>
                    </a:lnTo>
                    <a:lnTo>
                      <a:pt x="76" y="1021"/>
                    </a:lnTo>
                    <a:lnTo>
                      <a:pt x="76" y="1009"/>
                    </a:lnTo>
                    <a:lnTo>
                      <a:pt x="76" y="1000"/>
                    </a:lnTo>
                    <a:lnTo>
                      <a:pt x="62" y="1000"/>
                    </a:lnTo>
                    <a:lnTo>
                      <a:pt x="62" y="990"/>
                    </a:lnTo>
                    <a:lnTo>
                      <a:pt x="50" y="990"/>
                    </a:lnTo>
                    <a:lnTo>
                      <a:pt x="38" y="990"/>
                    </a:lnTo>
                    <a:lnTo>
                      <a:pt x="25" y="990"/>
                    </a:lnTo>
                    <a:lnTo>
                      <a:pt x="25" y="1000"/>
                    </a:lnTo>
                    <a:lnTo>
                      <a:pt x="25" y="990"/>
                    </a:lnTo>
                    <a:lnTo>
                      <a:pt x="38" y="980"/>
                    </a:lnTo>
                    <a:lnTo>
                      <a:pt x="38" y="969"/>
                    </a:lnTo>
                    <a:lnTo>
                      <a:pt x="25" y="960"/>
                    </a:lnTo>
                    <a:lnTo>
                      <a:pt x="25" y="950"/>
                    </a:lnTo>
                    <a:lnTo>
                      <a:pt x="25" y="940"/>
                    </a:lnTo>
                    <a:lnTo>
                      <a:pt x="25" y="929"/>
                    </a:lnTo>
                    <a:lnTo>
                      <a:pt x="25" y="920"/>
                    </a:lnTo>
                    <a:lnTo>
                      <a:pt x="25" y="909"/>
                    </a:lnTo>
                    <a:lnTo>
                      <a:pt x="13" y="909"/>
                    </a:lnTo>
                    <a:lnTo>
                      <a:pt x="13" y="900"/>
                    </a:lnTo>
                    <a:lnTo>
                      <a:pt x="0" y="900"/>
                    </a:lnTo>
                    <a:lnTo>
                      <a:pt x="0" y="889"/>
                    </a:lnTo>
                    <a:lnTo>
                      <a:pt x="0" y="878"/>
                    </a:lnTo>
                    <a:lnTo>
                      <a:pt x="13" y="878"/>
                    </a:lnTo>
                    <a:lnTo>
                      <a:pt x="13" y="868"/>
                    </a:lnTo>
                    <a:lnTo>
                      <a:pt x="13" y="858"/>
                    </a:lnTo>
                    <a:lnTo>
                      <a:pt x="25" y="858"/>
                    </a:lnTo>
                    <a:lnTo>
                      <a:pt x="38" y="858"/>
                    </a:lnTo>
                    <a:lnTo>
                      <a:pt x="38" y="849"/>
                    </a:lnTo>
                    <a:lnTo>
                      <a:pt x="38" y="838"/>
                    </a:lnTo>
                    <a:lnTo>
                      <a:pt x="38" y="828"/>
                    </a:lnTo>
                    <a:lnTo>
                      <a:pt x="50" y="828"/>
                    </a:lnTo>
                    <a:lnTo>
                      <a:pt x="50" y="818"/>
                    </a:lnTo>
                    <a:lnTo>
                      <a:pt x="62" y="818"/>
                    </a:lnTo>
                    <a:lnTo>
                      <a:pt x="62" y="809"/>
                    </a:lnTo>
                    <a:lnTo>
                      <a:pt x="62" y="797"/>
                    </a:lnTo>
                    <a:lnTo>
                      <a:pt x="62" y="788"/>
                    </a:lnTo>
                    <a:lnTo>
                      <a:pt x="50" y="788"/>
                    </a:lnTo>
                    <a:lnTo>
                      <a:pt x="50" y="778"/>
                    </a:lnTo>
                    <a:lnTo>
                      <a:pt x="50" y="768"/>
                    </a:lnTo>
                    <a:lnTo>
                      <a:pt x="62" y="768"/>
                    </a:lnTo>
                    <a:lnTo>
                      <a:pt x="62" y="757"/>
                    </a:lnTo>
                    <a:lnTo>
                      <a:pt x="62" y="748"/>
                    </a:lnTo>
                    <a:lnTo>
                      <a:pt x="62" y="738"/>
                    </a:lnTo>
                    <a:lnTo>
                      <a:pt x="62" y="728"/>
                    </a:lnTo>
                    <a:lnTo>
                      <a:pt x="62" y="717"/>
                    </a:lnTo>
                    <a:lnTo>
                      <a:pt x="62" y="708"/>
                    </a:lnTo>
                    <a:lnTo>
                      <a:pt x="50" y="708"/>
                    </a:lnTo>
                    <a:lnTo>
                      <a:pt x="50" y="697"/>
                    </a:lnTo>
                    <a:lnTo>
                      <a:pt x="38" y="697"/>
                    </a:lnTo>
                    <a:lnTo>
                      <a:pt x="38" y="687"/>
                    </a:lnTo>
                    <a:lnTo>
                      <a:pt x="50" y="687"/>
                    </a:lnTo>
                    <a:lnTo>
                      <a:pt x="50" y="677"/>
                    </a:lnTo>
                    <a:lnTo>
                      <a:pt x="50" y="666"/>
                    </a:lnTo>
                    <a:lnTo>
                      <a:pt x="38" y="666"/>
                    </a:lnTo>
                    <a:lnTo>
                      <a:pt x="38" y="656"/>
                    </a:lnTo>
                    <a:lnTo>
                      <a:pt x="38" y="646"/>
                    </a:lnTo>
                    <a:lnTo>
                      <a:pt x="25" y="646"/>
                    </a:lnTo>
                    <a:lnTo>
                      <a:pt x="25" y="637"/>
                    </a:lnTo>
                    <a:lnTo>
                      <a:pt x="13" y="637"/>
                    </a:lnTo>
                    <a:lnTo>
                      <a:pt x="13" y="626"/>
                    </a:lnTo>
                    <a:lnTo>
                      <a:pt x="13" y="616"/>
                    </a:lnTo>
                    <a:lnTo>
                      <a:pt x="13" y="606"/>
                    </a:lnTo>
                    <a:lnTo>
                      <a:pt x="13" y="597"/>
                    </a:lnTo>
                    <a:lnTo>
                      <a:pt x="13" y="586"/>
                    </a:lnTo>
                    <a:lnTo>
                      <a:pt x="13" y="576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151" y="505"/>
                    </a:lnTo>
                    <a:lnTo>
                      <a:pt x="276" y="465"/>
                    </a:lnTo>
                    <a:lnTo>
                      <a:pt x="302" y="454"/>
                    </a:lnTo>
                    <a:lnTo>
                      <a:pt x="314" y="444"/>
                    </a:lnTo>
                    <a:lnTo>
                      <a:pt x="327" y="444"/>
                    </a:lnTo>
                    <a:lnTo>
                      <a:pt x="352" y="424"/>
                    </a:lnTo>
                    <a:lnTo>
                      <a:pt x="352" y="414"/>
                    </a:lnTo>
                    <a:lnTo>
                      <a:pt x="365" y="414"/>
                    </a:lnTo>
                    <a:lnTo>
                      <a:pt x="377" y="404"/>
                    </a:lnTo>
                    <a:lnTo>
                      <a:pt x="390" y="404"/>
                    </a:lnTo>
                    <a:lnTo>
                      <a:pt x="401" y="384"/>
                    </a:lnTo>
                    <a:lnTo>
                      <a:pt x="415" y="384"/>
                    </a:lnTo>
                    <a:lnTo>
                      <a:pt x="428" y="374"/>
                    </a:lnTo>
                    <a:lnTo>
                      <a:pt x="440" y="364"/>
                    </a:lnTo>
                    <a:lnTo>
                      <a:pt x="440" y="353"/>
                    </a:lnTo>
                    <a:lnTo>
                      <a:pt x="453" y="344"/>
                    </a:lnTo>
                    <a:lnTo>
                      <a:pt x="466" y="333"/>
                    </a:lnTo>
                    <a:lnTo>
                      <a:pt x="466" y="324"/>
                    </a:lnTo>
                    <a:lnTo>
                      <a:pt x="478" y="324"/>
                    </a:lnTo>
                    <a:lnTo>
                      <a:pt x="478" y="313"/>
                    </a:lnTo>
                    <a:lnTo>
                      <a:pt x="491" y="313"/>
                    </a:lnTo>
                    <a:lnTo>
                      <a:pt x="491" y="303"/>
                    </a:lnTo>
                    <a:lnTo>
                      <a:pt x="502" y="303"/>
                    </a:lnTo>
                    <a:lnTo>
                      <a:pt x="502" y="292"/>
                    </a:lnTo>
                    <a:lnTo>
                      <a:pt x="516" y="283"/>
                    </a:lnTo>
                    <a:lnTo>
                      <a:pt x="516" y="273"/>
                    </a:lnTo>
                    <a:lnTo>
                      <a:pt x="516" y="28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54" y="181"/>
                    </a:lnTo>
                    <a:lnTo>
                      <a:pt x="565" y="172"/>
                    </a:lnTo>
                    <a:lnTo>
                      <a:pt x="565" y="162"/>
                    </a:lnTo>
                    <a:lnTo>
                      <a:pt x="579" y="172"/>
                    </a:lnTo>
                    <a:lnTo>
                      <a:pt x="591" y="172"/>
                    </a:lnTo>
                    <a:lnTo>
                      <a:pt x="603" y="172"/>
                    </a:lnTo>
                    <a:lnTo>
                      <a:pt x="603" y="162"/>
                    </a:lnTo>
                    <a:lnTo>
                      <a:pt x="603" y="152"/>
                    </a:lnTo>
                    <a:lnTo>
                      <a:pt x="591" y="152"/>
                    </a:lnTo>
                    <a:lnTo>
                      <a:pt x="591" y="141"/>
                    </a:lnTo>
                    <a:lnTo>
                      <a:pt x="603" y="141"/>
                    </a:lnTo>
                    <a:lnTo>
                      <a:pt x="591" y="141"/>
                    </a:lnTo>
                    <a:lnTo>
                      <a:pt x="591" y="132"/>
                    </a:lnTo>
                    <a:lnTo>
                      <a:pt x="591" y="121"/>
                    </a:lnTo>
                    <a:lnTo>
                      <a:pt x="591" y="111"/>
                    </a:lnTo>
                    <a:lnTo>
                      <a:pt x="603" y="111"/>
                    </a:lnTo>
                    <a:lnTo>
                      <a:pt x="603" y="10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79" y="80"/>
                    </a:lnTo>
                    <a:lnTo>
                      <a:pt x="579" y="71"/>
                    </a:lnTo>
                    <a:lnTo>
                      <a:pt x="565" y="71"/>
                    </a:lnTo>
                    <a:lnTo>
                      <a:pt x="565" y="61"/>
                    </a:lnTo>
                    <a:lnTo>
                      <a:pt x="554" y="61"/>
                    </a:lnTo>
                    <a:lnTo>
                      <a:pt x="554" y="51"/>
                    </a:lnTo>
                    <a:lnTo>
                      <a:pt x="540" y="51"/>
                    </a:lnTo>
                    <a:lnTo>
                      <a:pt x="540" y="40"/>
                    </a:lnTo>
                    <a:lnTo>
                      <a:pt x="529" y="40"/>
                    </a:lnTo>
                    <a:lnTo>
                      <a:pt x="529" y="31"/>
                    </a:lnTo>
                    <a:lnTo>
                      <a:pt x="516" y="31"/>
                    </a:lnTo>
                    <a:lnTo>
                      <a:pt x="516" y="21"/>
                    </a:lnTo>
                    <a:lnTo>
                      <a:pt x="516" y="9"/>
                    </a:lnTo>
                    <a:lnTo>
                      <a:pt x="529" y="9"/>
                    </a:lnTo>
                    <a:lnTo>
                      <a:pt x="540" y="9"/>
                    </a:lnTo>
                    <a:lnTo>
                      <a:pt x="540" y="21"/>
                    </a:lnTo>
                    <a:lnTo>
                      <a:pt x="554" y="21"/>
                    </a:lnTo>
                    <a:lnTo>
                      <a:pt x="565" y="21"/>
                    </a:lnTo>
                    <a:lnTo>
                      <a:pt x="579" y="21"/>
                    </a:lnTo>
                    <a:lnTo>
                      <a:pt x="591" y="21"/>
                    </a:lnTo>
                    <a:lnTo>
                      <a:pt x="591" y="9"/>
                    </a:lnTo>
                    <a:lnTo>
                      <a:pt x="603" y="9"/>
                    </a:lnTo>
                    <a:lnTo>
                      <a:pt x="603" y="0"/>
                    </a:lnTo>
                    <a:lnTo>
                      <a:pt x="616" y="0"/>
                    </a:lnTo>
                    <a:lnTo>
                      <a:pt x="628" y="0"/>
                    </a:lnTo>
                    <a:lnTo>
                      <a:pt x="641" y="9"/>
                    </a:lnTo>
                    <a:lnTo>
                      <a:pt x="655" y="9"/>
                    </a:lnTo>
                    <a:lnTo>
                      <a:pt x="655" y="21"/>
                    </a:lnTo>
                    <a:lnTo>
                      <a:pt x="666" y="21"/>
                    </a:lnTo>
                    <a:lnTo>
                      <a:pt x="666" y="31"/>
                    </a:lnTo>
                    <a:lnTo>
                      <a:pt x="680" y="31"/>
                    </a:lnTo>
                    <a:lnTo>
                      <a:pt x="691" y="31"/>
                    </a:lnTo>
                    <a:lnTo>
                      <a:pt x="691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7" y="31"/>
                    </a:lnTo>
                    <a:lnTo>
                      <a:pt x="717" y="40"/>
                    </a:lnTo>
                    <a:lnTo>
                      <a:pt x="717" y="51"/>
                    </a:lnTo>
                    <a:lnTo>
                      <a:pt x="729" y="51"/>
                    </a:lnTo>
                    <a:lnTo>
                      <a:pt x="729" y="61"/>
                    </a:lnTo>
                    <a:lnTo>
                      <a:pt x="742" y="61"/>
                    </a:lnTo>
                    <a:lnTo>
                      <a:pt x="742" y="51"/>
                    </a:lnTo>
                    <a:lnTo>
                      <a:pt x="742" y="61"/>
                    </a:lnTo>
                    <a:lnTo>
                      <a:pt x="756" y="61"/>
                    </a:lnTo>
                    <a:lnTo>
                      <a:pt x="756" y="71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80" y="80"/>
                    </a:lnTo>
                    <a:lnTo>
                      <a:pt x="792" y="80"/>
                    </a:lnTo>
                    <a:lnTo>
                      <a:pt x="792" y="91"/>
                    </a:lnTo>
                    <a:lnTo>
                      <a:pt x="792" y="101"/>
                    </a:lnTo>
                    <a:lnTo>
                      <a:pt x="805" y="101"/>
                    </a:lnTo>
                    <a:lnTo>
                      <a:pt x="805" y="111"/>
                    </a:lnTo>
                    <a:lnTo>
                      <a:pt x="805" y="121"/>
                    </a:lnTo>
                    <a:lnTo>
                      <a:pt x="792" y="121"/>
                    </a:lnTo>
                    <a:lnTo>
                      <a:pt x="805" y="121"/>
                    </a:lnTo>
                    <a:lnTo>
                      <a:pt x="805" y="132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29" y="141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18" y="162"/>
                    </a:lnTo>
                    <a:lnTo>
                      <a:pt x="829" y="162"/>
                    </a:lnTo>
                    <a:lnTo>
                      <a:pt x="818" y="172"/>
                    </a:lnTo>
                    <a:lnTo>
                      <a:pt x="829" y="172"/>
                    </a:lnTo>
                    <a:lnTo>
                      <a:pt x="829" y="181"/>
                    </a:lnTo>
                    <a:lnTo>
                      <a:pt x="843" y="181"/>
                    </a:lnTo>
                    <a:lnTo>
                      <a:pt x="843" y="172"/>
                    </a:lnTo>
                    <a:lnTo>
                      <a:pt x="843" y="181"/>
                    </a:lnTo>
                    <a:lnTo>
                      <a:pt x="854" y="181"/>
                    </a:lnTo>
                    <a:lnTo>
                      <a:pt x="868" y="181"/>
                    </a:lnTo>
                    <a:lnTo>
                      <a:pt x="881" y="181"/>
                    </a:lnTo>
                    <a:lnTo>
                      <a:pt x="881" y="172"/>
                    </a:lnTo>
                    <a:lnTo>
                      <a:pt x="881" y="181"/>
                    </a:lnTo>
                    <a:lnTo>
                      <a:pt x="881" y="192"/>
                    </a:lnTo>
                    <a:lnTo>
                      <a:pt x="893" y="192"/>
                    </a:lnTo>
                    <a:lnTo>
                      <a:pt x="893" y="202"/>
                    </a:lnTo>
                    <a:lnTo>
                      <a:pt x="906" y="202"/>
                    </a:lnTo>
                    <a:lnTo>
                      <a:pt x="906" y="212"/>
                    </a:lnTo>
                    <a:lnTo>
                      <a:pt x="918" y="212"/>
                    </a:lnTo>
                    <a:lnTo>
                      <a:pt x="918" y="221"/>
                    </a:lnTo>
                    <a:lnTo>
                      <a:pt x="930" y="221"/>
                    </a:lnTo>
                    <a:lnTo>
                      <a:pt x="944" y="221"/>
                    </a:lnTo>
                    <a:lnTo>
                      <a:pt x="944" y="212"/>
                    </a:lnTo>
                    <a:lnTo>
                      <a:pt x="944" y="221"/>
                    </a:lnTo>
                    <a:lnTo>
                      <a:pt x="955" y="221"/>
                    </a:lnTo>
                    <a:lnTo>
                      <a:pt x="969" y="221"/>
                    </a:lnTo>
                    <a:lnTo>
                      <a:pt x="982" y="221"/>
                    </a:lnTo>
                    <a:lnTo>
                      <a:pt x="982" y="232"/>
                    </a:lnTo>
                    <a:lnTo>
                      <a:pt x="994" y="232"/>
                    </a:lnTo>
                    <a:lnTo>
                      <a:pt x="982" y="232"/>
                    </a:lnTo>
                    <a:lnTo>
                      <a:pt x="982" y="242"/>
                    </a:lnTo>
                    <a:lnTo>
                      <a:pt x="994" y="242"/>
                    </a:lnTo>
                    <a:lnTo>
                      <a:pt x="994" y="252"/>
                    </a:lnTo>
                    <a:lnTo>
                      <a:pt x="982" y="252"/>
                    </a:lnTo>
                    <a:lnTo>
                      <a:pt x="994" y="252"/>
                    </a:lnTo>
                    <a:lnTo>
                      <a:pt x="994" y="263"/>
                    </a:lnTo>
                    <a:lnTo>
                      <a:pt x="1007" y="263"/>
                    </a:lnTo>
                    <a:lnTo>
                      <a:pt x="1007" y="273"/>
                    </a:lnTo>
                    <a:lnTo>
                      <a:pt x="1007" y="283"/>
                    </a:lnTo>
                    <a:lnTo>
                      <a:pt x="1019" y="283"/>
                    </a:lnTo>
                    <a:lnTo>
                      <a:pt x="1007" y="283"/>
                    </a:lnTo>
                    <a:lnTo>
                      <a:pt x="1007" y="292"/>
                    </a:lnTo>
                    <a:lnTo>
                      <a:pt x="994" y="303"/>
                    </a:lnTo>
                    <a:lnTo>
                      <a:pt x="994" y="313"/>
                    </a:lnTo>
                    <a:lnTo>
                      <a:pt x="1007" y="313"/>
                    </a:lnTo>
                    <a:lnTo>
                      <a:pt x="1019" y="313"/>
                    </a:lnTo>
                    <a:lnTo>
                      <a:pt x="1019" y="324"/>
                    </a:lnTo>
                    <a:lnTo>
                      <a:pt x="1031" y="324"/>
                    </a:lnTo>
                    <a:lnTo>
                      <a:pt x="1044" y="324"/>
                    </a:lnTo>
                    <a:lnTo>
                      <a:pt x="1044" y="333"/>
                    </a:lnTo>
                    <a:lnTo>
                      <a:pt x="1044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69" y="313"/>
                    </a:lnTo>
                    <a:lnTo>
                      <a:pt x="1069" y="324"/>
                    </a:lnTo>
                    <a:lnTo>
                      <a:pt x="1081" y="324"/>
                    </a:lnTo>
                    <a:lnTo>
                      <a:pt x="1081" y="333"/>
                    </a:lnTo>
                    <a:lnTo>
                      <a:pt x="1094" y="333"/>
                    </a:lnTo>
                    <a:lnTo>
                      <a:pt x="1094" y="344"/>
                    </a:lnTo>
                    <a:lnTo>
                      <a:pt x="1094" y="353"/>
                    </a:lnTo>
                    <a:lnTo>
                      <a:pt x="1094" y="364"/>
                    </a:lnTo>
                    <a:lnTo>
                      <a:pt x="1094" y="374"/>
                    </a:lnTo>
                    <a:lnTo>
                      <a:pt x="1108" y="374"/>
                    </a:lnTo>
                    <a:lnTo>
                      <a:pt x="1108" y="384"/>
                    </a:lnTo>
                    <a:lnTo>
                      <a:pt x="1094" y="384"/>
                    </a:lnTo>
                    <a:lnTo>
                      <a:pt x="1094" y="393"/>
                    </a:lnTo>
                    <a:lnTo>
                      <a:pt x="1081" y="393"/>
                    </a:lnTo>
                    <a:lnTo>
                      <a:pt x="1081" y="404"/>
                    </a:lnTo>
                    <a:lnTo>
                      <a:pt x="1081" y="414"/>
                    </a:lnTo>
                    <a:lnTo>
                      <a:pt x="1094" y="414"/>
                    </a:lnTo>
                    <a:lnTo>
                      <a:pt x="1094" y="424"/>
                    </a:lnTo>
                    <a:lnTo>
                      <a:pt x="1094" y="414"/>
                    </a:lnTo>
                    <a:lnTo>
                      <a:pt x="1108" y="414"/>
                    </a:lnTo>
                    <a:lnTo>
                      <a:pt x="1108" y="424"/>
                    </a:lnTo>
                    <a:lnTo>
                      <a:pt x="1119" y="424"/>
                    </a:lnTo>
                    <a:lnTo>
                      <a:pt x="1132" y="424"/>
                    </a:lnTo>
                    <a:lnTo>
                      <a:pt x="1132" y="433"/>
                    </a:lnTo>
                    <a:lnTo>
                      <a:pt x="1132" y="444"/>
                    </a:lnTo>
                    <a:lnTo>
                      <a:pt x="1143" y="444"/>
                    </a:lnTo>
                    <a:lnTo>
                      <a:pt x="1157" y="444"/>
                    </a:lnTo>
                    <a:lnTo>
                      <a:pt x="1157" y="433"/>
                    </a:lnTo>
                    <a:lnTo>
                      <a:pt x="1170" y="433"/>
                    </a:lnTo>
                    <a:lnTo>
                      <a:pt x="1182" y="433"/>
                    </a:lnTo>
                    <a:lnTo>
                      <a:pt x="1182" y="444"/>
                    </a:lnTo>
                    <a:lnTo>
                      <a:pt x="1182" y="433"/>
                    </a:lnTo>
                    <a:lnTo>
                      <a:pt x="1195" y="433"/>
                    </a:lnTo>
                    <a:lnTo>
                      <a:pt x="1195" y="444"/>
                    </a:lnTo>
                    <a:lnTo>
                      <a:pt x="1195" y="433"/>
                    </a:lnTo>
                    <a:lnTo>
                      <a:pt x="1207" y="433"/>
                    </a:lnTo>
                    <a:lnTo>
                      <a:pt x="1207" y="424"/>
                    </a:lnTo>
                    <a:lnTo>
                      <a:pt x="1220" y="433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44" y="444"/>
                    </a:lnTo>
                    <a:lnTo>
                      <a:pt x="1258" y="444"/>
                    </a:lnTo>
                    <a:lnTo>
                      <a:pt x="1258" y="433"/>
                    </a:lnTo>
                    <a:lnTo>
                      <a:pt x="1258" y="444"/>
                    </a:lnTo>
                    <a:lnTo>
                      <a:pt x="1271" y="444"/>
                    </a:lnTo>
                    <a:lnTo>
                      <a:pt x="1258" y="444"/>
                    </a:lnTo>
                    <a:lnTo>
                      <a:pt x="1258" y="454"/>
                    </a:lnTo>
                    <a:lnTo>
                      <a:pt x="1271" y="45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96" y="444"/>
                    </a:lnTo>
                    <a:lnTo>
                      <a:pt x="1307" y="444"/>
                    </a:lnTo>
                    <a:lnTo>
                      <a:pt x="1321" y="444"/>
                    </a:lnTo>
                    <a:lnTo>
                      <a:pt x="1321" y="433"/>
                    </a:lnTo>
                    <a:lnTo>
                      <a:pt x="1333" y="433"/>
                    </a:lnTo>
                    <a:lnTo>
                      <a:pt x="1333" y="424"/>
                    </a:lnTo>
                    <a:lnTo>
                      <a:pt x="1345" y="424"/>
                    </a:lnTo>
                    <a:lnTo>
                      <a:pt x="1345" y="433"/>
                    </a:lnTo>
                    <a:lnTo>
                      <a:pt x="1358" y="433"/>
                    </a:lnTo>
                    <a:lnTo>
                      <a:pt x="1358" y="424"/>
                    </a:lnTo>
                    <a:lnTo>
                      <a:pt x="1370" y="424"/>
                    </a:lnTo>
                    <a:lnTo>
                      <a:pt x="1370" y="433"/>
                    </a:lnTo>
                    <a:lnTo>
                      <a:pt x="1370" y="424"/>
                    </a:lnTo>
                    <a:lnTo>
                      <a:pt x="1370" y="414"/>
                    </a:lnTo>
                    <a:lnTo>
                      <a:pt x="1370" y="424"/>
                    </a:lnTo>
                    <a:lnTo>
                      <a:pt x="1383" y="424"/>
                    </a:lnTo>
                    <a:lnTo>
                      <a:pt x="1383" y="414"/>
                    </a:lnTo>
                    <a:lnTo>
                      <a:pt x="1383" y="404"/>
                    </a:lnTo>
                    <a:lnTo>
                      <a:pt x="1397" y="393"/>
                    </a:lnTo>
                    <a:lnTo>
                      <a:pt x="1397" y="404"/>
                    </a:lnTo>
                    <a:lnTo>
                      <a:pt x="1397" y="393"/>
                    </a:lnTo>
                    <a:lnTo>
                      <a:pt x="1408" y="393"/>
                    </a:lnTo>
                    <a:lnTo>
                      <a:pt x="1408" y="384"/>
                    </a:lnTo>
                    <a:lnTo>
                      <a:pt x="1422" y="384"/>
                    </a:lnTo>
                    <a:lnTo>
                      <a:pt x="1422" y="393"/>
                    </a:lnTo>
                    <a:lnTo>
                      <a:pt x="1422" y="404"/>
                    </a:lnTo>
                    <a:lnTo>
                      <a:pt x="1408" y="404"/>
                    </a:lnTo>
                    <a:lnTo>
                      <a:pt x="1422" y="404"/>
                    </a:lnTo>
                    <a:lnTo>
                      <a:pt x="1433" y="404"/>
                    </a:lnTo>
                    <a:lnTo>
                      <a:pt x="1433" y="393"/>
                    </a:lnTo>
                    <a:lnTo>
                      <a:pt x="1433" y="404"/>
                    </a:lnTo>
                    <a:lnTo>
                      <a:pt x="1446" y="404"/>
                    </a:lnTo>
                    <a:lnTo>
                      <a:pt x="1459" y="404"/>
                    </a:lnTo>
                    <a:lnTo>
                      <a:pt x="1459" y="414"/>
                    </a:lnTo>
                    <a:lnTo>
                      <a:pt x="1459" y="424"/>
                    </a:lnTo>
                    <a:lnTo>
                      <a:pt x="1471" y="424"/>
                    </a:lnTo>
                    <a:lnTo>
                      <a:pt x="1471" y="414"/>
                    </a:lnTo>
                    <a:lnTo>
                      <a:pt x="1484" y="414"/>
                    </a:lnTo>
                    <a:lnTo>
                      <a:pt x="1484" y="424"/>
                    </a:lnTo>
                    <a:lnTo>
                      <a:pt x="1498" y="424"/>
                    </a:lnTo>
                    <a:lnTo>
                      <a:pt x="1498" y="433"/>
                    </a:lnTo>
                    <a:lnTo>
                      <a:pt x="1509" y="433"/>
                    </a:lnTo>
                    <a:lnTo>
                      <a:pt x="1509" y="424"/>
                    </a:lnTo>
                    <a:lnTo>
                      <a:pt x="1523" y="424"/>
                    </a:lnTo>
                    <a:lnTo>
                      <a:pt x="1534" y="424"/>
                    </a:lnTo>
                    <a:lnTo>
                      <a:pt x="1534" y="433"/>
                    </a:lnTo>
                    <a:lnTo>
                      <a:pt x="1547" y="433"/>
                    </a:lnTo>
                    <a:lnTo>
                      <a:pt x="1547" y="424"/>
                    </a:lnTo>
                    <a:lnTo>
                      <a:pt x="1560" y="424"/>
                    </a:lnTo>
                    <a:lnTo>
                      <a:pt x="1547" y="424"/>
                    </a:lnTo>
                    <a:lnTo>
                      <a:pt x="1547" y="414"/>
                    </a:lnTo>
                    <a:lnTo>
                      <a:pt x="1560" y="414"/>
                    </a:lnTo>
                    <a:lnTo>
                      <a:pt x="1571" y="414"/>
                    </a:lnTo>
                    <a:lnTo>
                      <a:pt x="1585" y="414"/>
                    </a:lnTo>
                    <a:lnTo>
                      <a:pt x="1585" y="404"/>
                    </a:lnTo>
                    <a:lnTo>
                      <a:pt x="1596" y="404"/>
                    </a:lnTo>
                    <a:lnTo>
                      <a:pt x="1610" y="404"/>
                    </a:lnTo>
                    <a:lnTo>
                      <a:pt x="1623" y="404"/>
                    </a:lnTo>
                    <a:lnTo>
                      <a:pt x="1623" y="414"/>
                    </a:lnTo>
                    <a:lnTo>
                      <a:pt x="1635" y="414"/>
                    </a:lnTo>
                    <a:lnTo>
                      <a:pt x="1635" y="424"/>
                    </a:lnTo>
                    <a:lnTo>
                      <a:pt x="1648" y="424"/>
                    </a:lnTo>
                    <a:lnTo>
                      <a:pt x="1660" y="424"/>
                    </a:lnTo>
                    <a:lnTo>
                      <a:pt x="1660" y="433"/>
                    </a:lnTo>
                    <a:lnTo>
                      <a:pt x="1672" y="433"/>
                    </a:lnTo>
                    <a:lnTo>
                      <a:pt x="1672" y="444"/>
                    </a:lnTo>
                    <a:lnTo>
                      <a:pt x="1672" y="454"/>
                    </a:lnTo>
                    <a:lnTo>
                      <a:pt x="1686" y="454"/>
                    </a:lnTo>
                    <a:lnTo>
                      <a:pt x="1686" y="444"/>
                    </a:lnTo>
                    <a:lnTo>
                      <a:pt x="1672" y="444"/>
                    </a:lnTo>
                    <a:lnTo>
                      <a:pt x="1686" y="444"/>
                    </a:lnTo>
                    <a:lnTo>
                      <a:pt x="1697" y="444"/>
                    </a:lnTo>
                    <a:lnTo>
                      <a:pt x="1697" y="454"/>
                    </a:lnTo>
                    <a:lnTo>
                      <a:pt x="1697" y="444"/>
                    </a:lnTo>
                    <a:lnTo>
                      <a:pt x="1711" y="444"/>
                    </a:lnTo>
                    <a:lnTo>
                      <a:pt x="1711" y="454"/>
                    </a:lnTo>
                    <a:lnTo>
                      <a:pt x="1722" y="465"/>
                    </a:lnTo>
                    <a:lnTo>
                      <a:pt x="1722" y="454"/>
                    </a:lnTo>
                    <a:lnTo>
                      <a:pt x="1736" y="454"/>
                    </a:lnTo>
                    <a:lnTo>
                      <a:pt x="1749" y="454"/>
                    </a:lnTo>
                    <a:lnTo>
                      <a:pt x="1749" y="465"/>
                    </a:lnTo>
                    <a:lnTo>
                      <a:pt x="1736" y="465"/>
                    </a:lnTo>
                    <a:lnTo>
                      <a:pt x="1736" y="475"/>
                    </a:lnTo>
                    <a:lnTo>
                      <a:pt x="1749" y="475"/>
                    </a:lnTo>
                    <a:lnTo>
                      <a:pt x="1749" y="465"/>
                    </a:lnTo>
                    <a:lnTo>
                      <a:pt x="1761" y="465"/>
                    </a:lnTo>
                    <a:lnTo>
                      <a:pt x="1761" y="475"/>
                    </a:lnTo>
                    <a:lnTo>
                      <a:pt x="1761" y="485"/>
                    </a:lnTo>
                    <a:lnTo>
                      <a:pt x="1773" y="485"/>
                    </a:lnTo>
                    <a:lnTo>
                      <a:pt x="1787" y="485"/>
                    </a:lnTo>
                    <a:lnTo>
                      <a:pt x="1787" y="496"/>
                    </a:lnTo>
                    <a:lnTo>
                      <a:pt x="1773" y="496"/>
                    </a:lnTo>
                    <a:lnTo>
                      <a:pt x="1787" y="496"/>
                    </a:lnTo>
                    <a:lnTo>
                      <a:pt x="1798" y="496"/>
                    </a:lnTo>
                    <a:lnTo>
                      <a:pt x="1798" y="485"/>
                    </a:lnTo>
                    <a:lnTo>
                      <a:pt x="1798" y="496"/>
                    </a:lnTo>
                    <a:lnTo>
                      <a:pt x="1798" y="505"/>
                    </a:lnTo>
                    <a:lnTo>
                      <a:pt x="1811" y="505"/>
                    </a:lnTo>
                    <a:lnTo>
                      <a:pt x="1773" y="545"/>
                    </a:lnTo>
                    <a:lnTo>
                      <a:pt x="1697" y="637"/>
                    </a:lnTo>
                    <a:lnTo>
                      <a:pt x="1697" y="646"/>
                    </a:lnTo>
                    <a:lnTo>
                      <a:pt x="1686" y="646"/>
                    </a:lnTo>
                    <a:lnTo>
                      <a:pt x="1686" y="6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7900675A-E2A4-2C59-4689-3B23E920C7A8}"/>
                  </a:ext>
                </a:extLst>
              </p:cNvPr>
              <p:cNvSpPr/>
              <p:nvPr/>
            </p:nvSpPr>
            <p:spPr bwMode="auto">
              <a:xfrm>
                <a:off x="3841279" y="3772279"/>
                <a:ext cx="931862" cy="944562"/>
              </a:xfrm>
              <a:custGeom>
                <a:avLst/>
                <a:gdLst>
                  <a:gd name="T0" fmla="*/ 7933796 w 804"/>
                  <a:gd name="T1" fmla="*/ 57312305 h 650"/>
                  <a:gd name="T2" fmla="*/ 7933796 w 804"/>
                  <a:gd name="T3" fmla="*/ 57312305 h 650"/>
                  <a:gd name="T4" fmla="*/ 6346533 w 804"/>
                  <a:gd name="T5" fmla="*/ 57312305 h 650"/>
                  <a:gd name="T6" fmla="*/ 6346533 w 804"/>
                  <a:gd name="T7" fmla="*/ 57312305 h 650"/>
                  <a:gd name="T8" fmla="*/ 4760529 w 804"/>
                  <a:gd name="T9" fmla="*/ 55521547 h 650"/>
                  <a:gd name="T10" fmla="*/ 4760529 w 804"/>
                  <a:gd name="T11" fmla="*/ 55521547 h 650"/>
                  <a:gd name="T12" fmla="*/ 3173267 w 804"/>
                  <a:gd name="T13" fmla="*/ 51940032 h 650"/>
                  <a:gd name="T14" fmla="*/ 3173267 w 804"/>
                  <a:gd name="T15" fmla="*/ 51940032 h 650"/>
                  <a:gd name="T16" fmla="*/ 3173267 w 804"/>
                  <a:gd name="T17" fmla="*/ 51940032 h 650"/>
                  <a:gd name="T18" fmla="*/ 3173267 w 804"/>
                  <a:gd name="T19" fmla="*/ 50149274 h 650"/>
                  <a:gd name="T20" fmla="*/ 3173267 w 804"/>
                  <a:gd name="T21" fmla="*/ 51940032 h 650"/>
                  <a:gd name="T22" fmla="*/ 3173267 w 804"/>
                  <a:gd name="T23" fmla="*/ 50149274 h 650"/>
                  <a:gd name="T24" fmla="*/ 3173267 w 804"/>
                  <a:gd name="T25" fmla="*/ 50149274 h 650"/>
                  <a:gd name="T26" fmla="*/ 3173267 w 804"/>
                  <a:gd name="T27" fmla="*/ 44775661 h 650"/>
                  <a:gd name="T28" fmla="*/ 3173267 w 804"/>
                  <a:gd name="T29" fmla="*/ 42984893 h 650"/>
                  <a:gd name="T30" fmla="*/ 3173267 w 804"/>
                  <a:gd name="T31" fmla="*/ 41194135 h 650"/>
                  <a:gd name="T32" fmla="*/ 3173267 w 804"/>
                  <a:gd name="T33" fmla="*/ 41194135 h 650"/>
                  <a:gd name="T34" fmla="*/ 3173267 w 804"/>
                  <a:gd name="T35" fmla="*/ 39402039 h 650"/>
                  <a:gd name="T36" fmla="*/ 3173267 w 804"/>
                  <a:gd name="T37" fmla="*/ 37611281 h 650"/>
                  <a:gd name="T38" fmla="*/ 3173267 w 804"/>
                  <a:gd name="T39" fmla="*/ 37611281 h 650"/>
                  <a:gd name="T40" fmla="*/ 3173267 w 804"/>
                  <a:gd name="T41" fmla="*/ 34029765 h 650"/>
                  <a:gd name="T42" fmla="*/ 0 w 804"/>
                  <a:gd name="T43" fmla="*/ 30446911 h 650"/>
                  <a:gd name="T44" fmla="*/ 3173267 w 804"/>
                  <a:gd name="T45" fmla="*/ 28656153 h 650"/>
                  <a:gd name="T46" fmla="*/ 3173267 w 804"/>
                  <a:gd name="T47" fmla="*/ 26865395 h 650"/>
                  <a:gd name="T48" fmla="*/ 3173267 w 804"/>
                  <a:gd name="T49" fmla="*/ 23283879 h 650"/>
                  <a:gd name="T50" fmla="*/ 3173267 w 804"/>
                  <a:gd name="T51" fmla="*/ 21491777 h 650"/>
                  <a:gd name="T52" fmla="*/ 3173267 w 804"/>
                  <a:gd name="T53" fmla="*/ 17910261 h 650"/>
                  <a:gd name="T54" fmla="*/ 3173267 w 804"/>
                  <a:gd name="T55" fmla="*/ 17910261 h 650"/>
                  <a:gd name="T56" fmla="*/ 3173267 w 804"/>
                  <a:gd name="T57" fmla="*/ 17910261 h 650"/>
                  <a:gd name="T58" fmla="*/ 3173267 w 804"/>
                  <a:gd name="T59" fmla="*/ 17910261 h 650"/>
                  <a:gd name="T60" fmla="*/ 3173267 w 804"/>
                  <a:gd name="T61" fmla="*/ 17910261 h 650"/>
                  <a:gd name="T62" fmla="*/ 3173267 w 804"/>
                  <a:gd name="T63" fmla="*/ 16119503 h 650"/>
                  <a:gd name="T64" fmla="*/ 4760529 w 804"/>
                  <a:gd name="T65" fmla="*/ 14328746 h 650"/>
                  <a:gd name="T66" fmla="*/ 4760529 w 804"/>
                  <a:gd name="T67" fmla="*/ 10745889 h 650"/>
                  <a:gd name="T68" fmla="*/ 6346533 w 804"/>
                  <a:gd name="T69" fmla="*/ 8955131 h 650"/>
                  <a:gd name="T70" fmla="*/ 6346533 w 804"/>
                  <a:gd name="T71" fmla="*/ 5373614 h 650"/>
                  <a:gd name="T72" fmla="*/ 6346533 w 804"/>
                  <a:gd name="T73" fmla="*/ 5373614 h 650"/>
                  <a:gd name="T74" fmla="*/ 6346533 w 804"/>
                  <a:gd name="T75" fmla="*/ 5373614 h 650"/>
                  <a:gd name="T76" fmla="*/ 6346533 w 804"/>
                  <a:gd name="T77" fmla="*/ 7164373 h 650"/>
                  <a:gd name="T78" fmla="*/ 6346533 w 804"/>
                  <a:gd name="T79" fmla="*/ 17910261 h 650"/>
                  <a:gd name="T80" fmla="*/ 7933796 w 804"/>
                  <a:gd name="T81" fmla="*/ 19701019 h 650"/>
                  <a:gd name="T82" fmla="*/ 7933796 w 804"/>
                  <a:gd name="T83" fmla="*/ 21491777 h 650"/>
                  <a:gd name="T84" fmla="*/ 7933796 w 804"/>
                  <a:gd name="T85" fmla="*/ 21491777 h 650"/>
                  <a:gd name="T86" fmla="*/ 9519799 w 804"/>
                  <a:gd name="T87" fmla="*/ 17910261 h 650"/>
                  <a:gd name="T88" fmla="*/ 9519799 w 804"/>
                  <a:gd name="T89" fmla="*/ 17910261 h 650"/>
                  <a:gd name="T90" fmla="*/ 9519799 w 804"/>
                  <a:gd name="T91" fmla="*/ 17910261 h 650"/>
                  <a:gd name="T92" fmla="*/ 9519799 w 804"/>
                  <a:gd name="T93" fmla="*/ 17910261 h 650"/>
                  <a:gd name="T94" fmla="*/ 11107064 w 804"/>
                  <a:gd name="T95" fmla="*/ 17910261 h 650"/>
                  <a:gd name="T96" fmla="*/ 11107064 w 804"/>
                  <a:gd name="T97" fmla="*/ 21491777 h 650"/>
                  <a:gd name="T98" fmla="*/ 12693067 w 804"/>
                  <a:gd name="T99" fmla="*/ 34029765 h 650"/>
                  <a:gd name="T100" fmla="*/ 14280329 w 804"/>
                  <a:gd name="T101" fmla="*/ 44775661 h 650"/>
                  <a:gd name="T102" fmla="*/ 14280329 w 804"/>
                  <a:gd name="T103" fmla="*/ 46566419 h 650"/>
                  <a:gd name="T104" fmla="*/ 14280329 w 804"/>
                  <a:gd name="T105" fmla="*/ 48357177 h 650"/>
                  <a:gd name="T106" fmla="*/ 14280329 w 804"/>
                  <a:gd name="T107" fmla="*/ 50149274 h 650"/>
                  <a:gd name="T108" fmla="*/ 14280329 w 804"/>
                  <a:gd name="T109" fmla="*/ 50149274 h 650"/>
                  <a:gd name="T110" fmla="*/ 14280329 w 804"/>
                  <a:gd name="T111" fmla="*/ 51940032 h 650"/>
                  <a:gd name="T112" fmla="*/ 14280329 w 804"/>
                  <a:gd name="T113" fmla="*/ 51940032 h 650"/>
                  <a:gd name="T114" fmla="*/ 12693067 w 804"/>
                  <a:gd name="T115" fmla="*/ 57312305 h 6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4"/>
                  <a:gd name="T175" fmla="*/ 0 h 650"/>
                  <a:gd name="T176" fmla="*/ 804 w 804"/>
                  <a:gd name="T177" fmla="*/ 650 h 6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4" h="650">
                    <a:moveTo>
                      <a:pt x="591" y="650"/>
                    </a:moveTo>
                    <a:lnTo>
                      <a:pt x="509" y="620"/>
                    </a:lnTo>
                    <a:lnTo>
                      <a:pt x="497" y="620"/>
                    </a:lnTo>
                    <a:lnTo>
                      <a:pt x="425" y="600"/>
                    </a:lnTo>
                    <a:lnTo>
                      <a:pt x="425" y="591"/>
                    </a:lnTo>
                    <a:lnTo>
                      <a:pt x="415" y="591"/>
                    </a:lnTo>
                    <a:lnTo>
                      <a:pt x="402" y="591"/>
                    </a:lnTo>
                    <a:lnTo>
                      <a:pt x="402" y="600"/>
                    </a:lnTo>
                    <a:lnTo>
                      <a:pt x="389" y="600"/>
                    </a:lnTo>
                    <a:lnTo>
                      <a:pt x="389" y="591"/>
                    </a:lnTo>
                    <a:lnTo>
                      <a:pt x="379" y="591"/>
                    </a:lnTo>
                    <a:lnTo>
                      <a:pt x="366" y="591"/>
                    </a:lnTo>
                    <a:lnTo>
                      <a:pt x="356" y="600"/>
                    </a:lnTo>
                    <a:lnTo>
                      <a:pt x="356" y="591"/>
                    </a:lnTo>
                    <a:lnTo>
                      <a:pt x="343" y="600"/>
                    </a:lnTo>
                    <a:lnTo>
                      <a:pt x="343" y="591"/>
                    </a:lnTo>
                    <a:lnTo>
                      <a:pt x="331" y="591"/>
                    </a:lnTo>
                    <a:lnTo>
                      <a:pt x="320" y="591"/>
                    </a:lnTo>
                    <a:lnTo>
                      <a:pt x="320" y="580"/>
                    </a:lnTo>
                    <a:lnTo>
                      <a:pt x="307" y="580"/>
                    </a:lnTo>
                    <a:lnTo>
                      <a:pt x="297" y="580"/>
                    </a:lnTo>
                    <a:lnTo>
                      <a:pt x="284" y="580"/>
                    </a:lnTo>
                    <a:lnTo>
                      <a:pt x="272" y="580"/>
                    </a:lnTo>
                    <a:lnTo>
                      <a:pt x="261" y="580"/>
                    </a:lnTo>
                    <a:lnTo>
                      <a:pt x="261" y="569"/>
                    </a:lnTo>
                    <a:lnTo>
                      <a:pt x="248" y="569"/>
                    </a:lnTo>
                    <a:lnTo>
                      <a:pt x="238" y="569"/>
                    </a:lnTo>
                    <a:lnTo>
                      <a:pt x="238" y="560"/>
                    </a:lnTo>
                    <a:lnTo>
                      <a:pt x="225" y="560"/>
                    </a:lnTo>
                    <a:lnTo>
                      <a:pt x="225" y="549"/>
                    </a:lnTo>
                    <a:lnTo>
                      <a:pt x="213" y="549"/>
                    </a:lnTo>
                    <a:lnTo>
                      <a:pt x="213" y="560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02" y="540"/>
                    </a:lnTo>
                    <a:lnTo>
                      <a:pt x="202" y="549"/>
                    </a:lnTo>
                    <a:lnTo>
                      <a:pt x="189" y="549"/>
                    </a:lnTo>
                    <a:lnTo>
                      <a:pt x="189" y="540"/>
                    </a:lnTo>
                    <a:lnTo>
                      <a:pt x="177" y="540"/>
                    </a:lnTo>
                    <a:lnTo>
                      <a:pt x="166" y="540"/>
                    </a:lnTo>
                    <a:lnTo>
                      <a:pt x="154" y="540"/>
                    </a:lnTo>
                    <a:lnTo>
                      <a:pt x="154" y="549"/>
                    </a:lnTo>
                    <a:lnTo>
                      <a:pt x="154" y="540"/>
                    </a:lnTo>
                    <a:lnTo>
                      <a:pt x="143" y="540"/>
                    </a:lnTo>
                    <a:lnTo>
                      <a:pt x="143" y="529"/>
                    </a:lnTo>
                    <a:lnTo>
                      <a:pt x="130" y="529"/>
                    </a:lnTo>
                    <a:lnTo>
                      <a:pt x="130" y="520"/>
                    </a:lnTo>
                    <a:lnTo>
                      <a:pt x="118" y="520"/>
                    </a:lnTo>
                    <a:lnTo>
                      <a:pt x="107" y="520"/>
                    </a:lnTo>
                    <a:lnTo>
                      <a:pt x="95" y="520"/>
                    </a:lnTo>
                    <a:lnTo>
                      <a:pt x="95" y="509"/>
                    </a:lnTo>
                    <a:lnTo>
                      <a:pt x="95" y="500"/>
                    </a:lnTo>
                    <a:lnTo>
                      <a:pt x="95" y="490"/>
                    </a:lnTo>
                    <a:lnTo>
                      <a:pt x="83" y="490"/>
                    </a:lnTo>
                    <a:lnTo>
                      <a:pt x="83" y="480"/>
                    </a:lnTo>
                    <a:lnTo>
                      <a:pt x="71" y="480"/>
                    </a:lnTo>
                    <a:lnTo>
                      <a:pt x="71" y="469"/>
                    </a:lnTo>
                    <a:lnTo>
                      <a:pt x="83" y="460"/>
                    </a:lnTo>
                    <a:lnTo>
                      <a:pt x="95" y="460"/>
                    </a:lnTo>
                    <a:lnTo>
                      <a:pt x="95" y="449"/>
                    </a:lnTo>
                    <a:lnTo>
                      <a:pt x="95" y="440"/>
                    </a:lnTo>
                    <a:lnTo>
                      <a:pt x="107" y="440"/>
                    </a:lnTo>
                    <a:lnTo>
                      <a:pt x="95" y="440"/>
                    </a:lnTo>
                    <a:lnTo>
                      <a:pt x="83" y="440"/>
                    </a:lnTo>
                    <a:lnTo>
                      <a:pt x="83" y="430"/>
                    </a:lnTo>
                    <a:lnTo>
                      <a:pt x="71" y="430"/>
                    </a:lnTo>
                    <a:lnTo>
                      <a:pt x="71" y="440"/>
                    </a:lnTo>
                    <a:lnTo>
                      <a:pt x="71" y="430"/>
                    </a:lnTo>
                    <a:lnTo>
                      <a:pt x="59" y="430"/>
                    </a:lnTo>
                    <a:lnTo>
                      <a:pt x="71" y="420"/>
                    </a:lnTo>
                    <a:lnTo>
                      <a:pt x="59" y="420"/>
                    </a:lnTo>
                    <a:lnTo>
                      <a:pt x="71" y="420"/>
                    </a:lnTo>
                    <a:lnTo>
                      <a:pt x="71" y="409"/>
                    </a:lnTo>
                    <a:lnTo>
                      <a:pt x="71" y="400"/>
                    </a:lnTo>
                    <a:lnTo>
                      <a:pt x="59" y="400"/>
                    </a:lnTo>
                    <a:lnTo>
                      <a:pt x="48" y="400"/>
                    </a:lnTo>
                    <a:lnTo>
                      <a:pt x="36" y="400"/>
                    </a:lnTo>
                    <a:lnTo>
                      <a:pt x="24" y="400"/>
                    </a:lnTo>
                    <a:lnTo>
                      <a:pt x="24" y="390"/>
                    </a:lnTo>
                    <a:lnTo>
                      <a:pt x="24" y="380"/>
                    </a:lnTo>
                    <a:lnTo>
                      <a:pt x="12" y="380"/>
                    </a:lnTo>
                    <a:lnTo>
                      <a:pt x="12" y="370"/>
                    </a:lnTo>
                    <a:lnTo>
                      <a:pt x="12" y="359"/>
                    </a:lnTo>
                    <a:lnTo>
                      <a:pt x="0" y="349"/>
                    </a:lnTo>
                    <a:lnTo>
                      <a:pt x="0" y="339"/>
                    </a:lnTo>
                    <a:lnTo>
                      <a:pt x="0" y="330"/>
                    </a:lnTo>
                    <a:lnTo>
                      <a:pt x="12" y="330"/>
                    </a:lnTo>
                    <a:lnTo>
                      <a:pt x="12" y="319"/>
                    </a:lnTo>
                    <a:lnTo>
                      <a:pt x="12" y="310"/>
                    </a:lnTo>
                    <a:lnTo>
                      <a:pt x="24" y="310"/>
                    </a:lnTo>
                    <a:lnTo>
                      <a:pt x="24" y="299"/>
                    </a:lnTo>
                    <a:lnTo>
                      <a:pt x="24" y="290"/>
                    </a:lnTo>
                    <a:lnTo>
                      <a:pt x="24" y="279"/>
                    </a:lnTo>
                    <a:lnTo>
                      <a:pt x="36" y="279"/>
                    </a:lnTo>
                    <a:lnTo>
                      <a:pt x="36" y="270"/>
                    </a:lnTo>
                    <a:lnTo>
                      <a:pt x="36" y="259"/>
                    </a:lnTo>
                    <a:lnTo>
                      <a:pt x="48" y="259"/>
                    </a:lnTo>
                    <a:lnTo>
                      <a:pt x="48" y="250"/>
                    </a:lnTo>
                    <a:lnTo>
                      <a:pt x="48" y="239"/>
                    </a:lnTo>
                    <a:lnTo>
                      <a:pt x="48" y="230"/>
                    </a:lnTo>
                    <a:lnTo>
                      <a:pt x="59" y="230"/>
                    </a:lnTo>
                    <a:lnTo>
                      <a:pt x="59" y="220"/>
                    </a:lnTo>
                    <a:lnTo>
                      <a:pt x="48" y="220"/>
                    </a:lnTo>
                    <a:lnTo>
                      <a:pt x="48" y="210"/>
                    </a:lnTo>
                    <a:lnTo>
                      <a:pt x="48" y="199"/>
                    </a:lnTo>
                    <a:lnTo>
                      <a:pt x="59" y="199"/>
                    </a:lnTo>
                    <a:lnTo>
                      <a:pt x="71" y="199"/>
                    </a:lnTo>
                    <a:lnTo>
                      <a:pt x="83" y="199"/>
                    </a:lnTo>
                    <a:lnTo>
                      <a:pt x="95" y="199"/>
                    </a:lnTo>
                    <a:lnTo>
                      <a:pt x="95" y="190"/>
                    </a:lnTo>
                    <a:lnTo>
                      <a:pt x="107" y="190"/>
                    </a:lnTo>
                    <a:lnTo>
                      <a:pt x="107" y="199"/>
                    </a:lnTo>
                    <a:lnTo>
                      <a:pt x="118" y="199"/>
                    </a:lnTo>
                    <a:lnTo>
                      <a:pt x="130" y="199"/>
                    </a:lnTo>
                    <a:lnTo>
                      <a:pt x="143" y="199"/>
                    </a:lnTo>
                    <a:lnTo>
                      <a:pt x="154" y="199"/>
                    </a:lnTo>
                    <a:lnTo>
                      <a:pt x="166" y="199"/>
                    </a:lnTo>
                    <a:lnTo>
                      <a:pt x="177" y="199"/>
                    </a:lnTo>
                    <a:lnTo>
                      <a:pt x="189" y="199"/>
                    </a:lnTo>
                    <a:lnTo>
                      <a:pt x="202" y="199"/>
                    </a:lnTo>
                    <a:lnTo>
                      <a:pt x="213" y="199"/>
                    </a:lnTo>
                    <a:lnTo>
                      <a:pt x="225" y="199"/>
                    </a:lnTo>
                    <a:lnTo>
                      <a:pt x="238" y="199"/>
                    </a:lnTo>
                    <a:lnTo>
                      <a:pt x="238" y="190"/>
                    </a:lnTo>
                    <a:lnTo>
                      <a:pt x="248" y="179"/>
                    </a:lnTo>
                    <a:lnTo>
                      <a:pt x="248" y="170"/>
                    </a:lnTo>
                    <a:lnTo>
                      <a:pt x="248" y="160"/>
                    </a:lnTo>
                    <a:lnTo>
                      <a:pt x="261" y="160"/>
                    </a:lnTo>
                    <a:lnTo>
                      <a:pt x="261" y="150"/>
                    </a:lnTo>
                    <a:lnTo>
                      <a:pt x="261" y="139"/>
                    </a:lnTo>
                    <a:lnTo>
                      <a:pt x="272" y="129"/>
                    </a:lnTo>
                    <a:lnTo>
                      <a:pt x="272" y="120"/>
                    </a:lnTo>
                    <a:lnTo>
                      <a:pt x="284" y="120"/>
                    </a:lnTo>
                    <a:lnTo>
                      <a:pt x="284" y="109"/>
                    </a:lnTo>
                    <a:lnTo>
                      <a:pt x="297" y="109"/>
                    </a:lnTo>
                    <a:lnTo>
                      <a:pt x="307" y="109"/>
                    </a:lnTo>
                    <a:lnTo>
                      <a:pt x="307" y="100"/>
                    </a:lnTo>
                    <a:lnTo>
                      <a:pt x="320" y="100"/>
                    </a:lnTo>
                    <a:lnTo>
                      <a:pt x="320" y="89"/>
                    </a:lnTo>
                    <a:lnTo>
                      <a:pt x="331" y="89"/>
                    </a:lnTo>
                    <a:lnTo>
                      <a:pt x="331" y="79"/>
                    </a:lnTo>
                    <a:lnTo>
                      <a:pt x="343" y="69"/>
                    </a:lnTo>
                    <a:lnTo>
                      <a:pt x="343" y="60"/>
                    </a:lnTo>
                    <a:lnTo>
                      <a:pt x="343" y="49"/>
                    </a:lnTo>
                    <a:lnTo>
                      <a:pt x="343" y="40"/>
                    </a:lnTo>
                    <a:lnTo>
                      <a:pt x="356" y="29"/>
                    </a:lnTo>
                    <a:lnTo>
                      <a:pt x="366" y="29"/>
                    </a:lnTo>
                    <a:lnTo>
                      <a:pt x="366" y="20"/>
                    </a:lnTo>
                    <a:lnTo>
                      <a:pt x="379" y="20"/>
                    </a:lnTo>
                    <a:lnTo>
                      <a:pt x="379" y="9"/>
                    </a:lnTo>
                    <a:lnTo>
                      <a:pt x="379" y="0"/>
                    </a:lnTo>
                    <a:lnTo>
                      <a:pt x="389" y="0"/>
                    </a:lnTo>
                    <a:lnTo>
                      <a:pt x="389" y="20"/>
                    </a:lnTo>
                    <a:lnTo>
                      <a:pt x="389" y="89"/>
                    </a:lnTo>
                    <a:lnTo>
                      <a:pt x="389" y="129"/>
                    </a:lnTo>
                    <a:lnTo>
                      <a:pt x="389" y="150"/>
                    </a:lnTo>
                    <a:lnTo>
                      <a:pt x="389" y="210"/>
                    </a:lnTo>
                    <a:lnTo>
                      <a:pt x="389" y="199"/>
                    </a:lnTo>
                    <a:lnTo>
                      <a:pt x="402" y="199"/>
                    </a:lnTo>
                    <a:lnTo>
                      <a:pt x="415" y="199"/>
                    </a:lnTo>
                    <a:lnTo>
                      <a:pt x="415" y="21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38" y="220"/>
                    </a:lnTo>
                    <a:lnTo>
                      <a:pt x="448" y="220"/>
                    </a:lnTo>
                    <a:lnTo>
                      <a:pt x="461" y="220"/>
                    </a:lnTo>
                    <a:lnTo>
                      <a:pt x="473" y="220"/>
                    </a:lnTo>
                    <a:lnTo>
                      <a:pt x="484" y="220"/>
                    </a:lnTo>
                    <a:lnTo>
                      <a:pt x="484" y="210"/>
                    </a:lnTo>
                    <a:lnTo>
                      <a:pt x="497" y="210"/>
                    </a:lnTo>
                    <a:lnTo>
                      <a:pt x="509" y="210"/>
                    </a:lnTo>
                    <a:lnTo>
                      <a:pt x="509" y="199"/>
                    </a:lnTo>
                    <a:lnTo>
                      <a:pt x="520" y="199"/>
                    </a:lnTo>
                    <a:lnTo>
                      <a:pt x="532" y="199"/>
                    </a:lnTo>
                    <a:lnTo>
                      <a:pt x="532" y="190"/>
                    </a:lnTo>
                    <a:lnTo>
                      <a:pt x="532" y="199"/>
                    </a:lnTo>
                    <a:lnTo>
                      <a:pt x="543" y="199"/>
                    </a:lnTo>
                    <a:lnTo>
                      <a:pt x="543" y="190"/>
                    </a:lnTo>
                    <a:lnTo>
                      <a:pt x="543" y="199"/>
                    </a:lnTo>
                    <a:lnTo>
                      <a:pt x="556" y="199"/>
                    </a:lnTo>
                    <a:lnTo>
                      <a:pt x="568" y="199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91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27" y="220"/>
                    </a:lnTo>
                    <a:lnTo>
                      <a:pt x="661" y="270"/>
                    </a:lnTo>
                    <a:lnTo>
                      <a:pt x="686" y="299"/>
                    </a:lnTo>
                    <a:lnTo>
                      <a:pt x="709" y="339"/>
                    </a:lnTo>
                    <a:lnTo>
                      <a:pt x="733" y="370"/>
                    </a:lnTo>
                    <a:lnTo>
                      <a:pt x="733" y="380"/>
                    </a:lnTo>
                    <a:lnTo>
                      <a:pt x="745" y="390"/>
                    </a:lnTo>
                    <a:lnTo>
                      <a:pt x="745" y="400"/>
                    </a:lnTo>
                    <a:lnTo>
                      <a:pt x="804" y="49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490"/>
                    </a:lnTo>
                    <a:lnTo>
                      <a:pt x="791" y="50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509"/>
                    </a:lnTo>
                    <a:lnTo>
                      <a:pt x="781" y="509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91" y="529"/>
                    </a:lnTo>
                    <a:lnTo>
                      <a:pt x="781" y="529"/>
                    </a:lnTo>
                    <a:lnTo>
                      <a:pt x="781" y="540"/>
                    </a:lnTo>
                    <a:lnTo>
                      <a:pt x="781" y="529"/>
                    </a:lnTo>
                    <a:lnTo>
                      <a:pt x="768" y="529"/>
                    </a:lnTo>
                    <a:lnTo>
                      <a:pt x="768" y="540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56" y="560"/>
                    </a:lnTo>
                    <a:lnTo>
                      <a:pt x="756" y="569"/>
                    </a:lnTo>
                    <a:lnTo>
                      <a:pt x="756" y="580"/>
                    </a:lnTo>
                    <a:lnTo>
                      <a:pt x="733" y="591"/>
                    </a:lnTo>
                    <a:lnTo>
                      <a:pt x="720" y="591"/>
                    </a:lnTo>
                    <a:lnTo>
                      <a:pt x="615" y="640"/>
                    </a:lnTo>
                    <a:lnTo>
                      <a:pt x="591" y="65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8722041D-AF22-BA4C-EF45-2DC1523D6421}"/>
                  </a:ext>
                </a:extLst>
              </p:cNvPr>
              <p:cNvSpPr/>
              <p:nvPr/>
            </p:nvSpPr>
            <p:spPr bwMode="auto">
              <a:xfrm>
                <a:off x="4044480" y="5407404"/>
                <a:ext cx="396875" cy="501650"/>
              </a:xfrm>
              <a:custGeom>
                <a:avLst/>
                <a:gdLst>
                  <a:gd name="T0" fmla="*/ 3149379 w 344"/>
                  <a:gd name="T1" fmla="*/ 30267321 h 345"/>
                  <a:gd name="T2" fmla="*/ 3149379 w 344"/>
                  <a:gd name="T3" fmla="*/ 30267321 h 345"/>
                  <a:gd name="T4" fmla="*/ 3149379 w 344"/>
                  <a:gd name="T5" fmla="*/ 28487205 h 345"/>
                  <a:gd name="T6" fmla="*/ 3149379 w 344"/>
                  <a:gd name="T7" fmla="*/ 26707089 h 345"/>
                  <a:gd name="T8" fmla="*/ 3149379 w 344"/>
                  <a:gd name="T9" fmla="*/ 24926973 h 345"/>
                  <a:gd name="T10" fmla="*/ 3149379 w 344"/>
                  <a:gd name="T11" fmla="*/ 23145522 h 345"/>
                  <a:gd name="T12" fmla="*/ 0 w 344"/>
                  <a:gd name="T13" fmla="*/ 21365401 h 345"/>
                  <a:gd name="T14" fmla="*/ 3149379 w 344"/>
                  <a:gd name="T15" fmla="*/ 19585285 h 345"/>
                  <a:gd name="T16" fmla="*/ 3149379 w 344"/>
                  <a:gd name="T17" fmla="*/ 17805169 h 345"/>
                  <a:gd name="T18" fmla="*/ 3149379 w 344"/>
                  <a:gd name="T19" fmla="*/ 17805169 h 345"/>
                  <a:gd name="T20" fmla="*/ 3149379 w 344"/>
                  <a:gd name="T21" fmla="*/ 16023718 h 345"/>
                  <a:gd name="T22" fmla="*/ 3149379 w 344"/>
                  <a:gd name="T23" fmla="*/ 14243602 h 345"/>
                  <a:gd name="T24" fmla="*/ 3149379 w 344"/>
                  <a:gd name="T25" fmla="*/ 14243602 h 345"/>
                  <a:gd name="T26" fmla="*/ 3149379 w 344"/>
                  <a:gd name="T27" fmla="*/ 12463486 h 345"/>
                  <a:gd name="T28" fmla="*/ 3149379 w 344"/>
                  <a:gd name="T29" fmla="*/ 10683368 h 345"/>
                  <a:gd name="T30" fmla="*/ 3149379 w 344"/>
                  <a:gd name="T31" fmla="*/ 7121801 h 345"/>
                  <a:gd name="T32" fmla="*/ 3149379 w 344"/>
                  <a:gd name="T33" fmla="*/ 8901917 h 345"/>
                  <a:gd name="T34" fmla="*/ 3149379 w 344"/>
                  <a:gd name="T35" fmla="*/ 7121801 h 345"/>
                  <a:gd name="T36" fmla="*/ 3149379 w 344"/>
                  <a:gd name="T37" fmla="*/ 5341684 h 345"/>
                  <a:gd name="T38" fmla="*/ 3149379 w 344"/>
                  <a:gd name="T39" fmla="*/ 5341684 h 345"/>
                  <a:gd name="T40" fmla="*/ 3149379 w 344"/>
                  <a:gd name="T41" fmla="*/ 5341684 h 345"/>
                  <a:gd name="T42" fmla="*/ 3149379 w 344"/>
                  <a:gd name="T43" fmla="*/ 5341684 h 345"/>
                  <a:gd name="T44" fmla="*/ 3149379 w 344"/>
                  <a:gd name="T45" fmla="*/ 5341684 h 345"/>
                  <a:gd name="T46" fmla="*/ 3149379 w 344"/>
                  <a:gd name="T47" fmla="*/ 5341684 h 345"/>
                  <a:gd name="T48" fmla="*/ 3149379 w 344"/>
                  <a:gd name="T49" fmla="*/ 5341684 h 345"/>
                  <a:gd name="T50" fmla="*/ 3149379 w 344"/>
                  <a:gd name="T51" fmla="*/ 5341684 h 345"/>
                  <a:gd name="T52" fmla="*/ 3149379 w 344"/>
                  <a:gd name="T53" fmla="*/ 0 h 345"/>
                  <a:gd name="T54" fmla="*/ 3149379 w 344"/>
                  <a:gd name="T55" fmla="*/ 5341684 h 345"/>
                  <a:gd name="T56" fmla="*/ 3149379 w 344"/>
                  <a:gd name="T57" fmla="*/ 5341684 h 345"/>
                  <a:gd name="T58" fmla="*/ 3149379 w 344"/>
                  <a:gd name="T59" fmla="*/ 5341684 h 345"/>
                  <a:gd name="T60" fmla="*/ 3149379 w 344"/>
                  <a:gd name="T61" fmla="*/ 5341684 h 345"/>
                  <a:gd name="T62" fmla="*/ 3149379 w 344"/>
                  <a:gd name="T63" fmla="*/ 5341684 h 345"/>
                  <a:gd name="T64" fmla="*/ 3149379 w 344"/>
                  <a:gd name="T65" fmla="*/ 7121801 h 345"/>
                  <a:gd name="T66" fmla="*/ 3149379 w 344"/>
                  <a:gd name="T67" fmla="*/ 7121801 h 345"/>
                  <a:gd name="T68" fmla="*/ 3149379 w 344"/>
                  <a:gd name="T69" fmla="*/ 8901917 h 345"/>
                  <a:gd name="T70" fmla="*/ 4723440 w 344"/>
                  <a:gd name="T71" fmla="*/ 10683368 h 345"/>
                  <a:gd name="T72" fmla="*/ 4723440 w 344"/>
                  <a:gd name="T73" fmla="*/ 12463486 h 345"/>
                  <a:gd name="T74" fmla="*/ 4723440 w 344"/>
                  <a:gd name="T75" fmla="*/ 14243602 h 345"/>
                  <a:gd name="T76" fmla="*/ 4723440 w 344"/>
                  <a:gd name="T77" fmla="*/ 14243602 h 345"/>
                  <a:gd name="T78" fmla="*/ 4723440 w 344"/>
                  <a:gd name="T79" fmla="*/ 16023718 h 345"/>
                  <a:gd name="T80" fmla="*/ 4723440 w 344"/>
                  <a:gd name="T81" fmla="*/ 17805169 h 345"/>
                  <a:gd name="T82" fmla="*/ 3149379 w 344"/>
                  <a:gd name="T83" fmla="*/ 16023718 h 345"/>
                  <a:gd name="T84" fmla="*/ 3149379 w 344"/>
                  <a:gd name="T85" fmla="*/ 14243602 h 345"/>
                  <a:gd name="T86" fmla="*/ 3149379 w 344"/>
                  <a:gd name="T87" fmla="*/ 14243602 h 345"/>
                  <a:gd name="T88" fmla="*/ 3149379 w 344"/>
                  <a:gd name="T89" fmla="*/ 16023718 h 345"/>
                  <a:gd name="T90" fmla="*/ 3149379 w 344"/>
                  <a:gd name="T91" fmla="*/ 16023718 h 345"/>
                  <a:gd name="T92" fmla="*/ 3149379 w 344"/>
                  <a:gd name="T93" fmla="*/ 17805169 h 345"/>
                  <a:gd name="T94" fmla="*/ 3149379 w 344"/>
                  <a:gd name="T95" fmla="*/ 17805169 h 345"/>
                  <a:gd name="T96" fmla="*/ 3149379 w 344"/>
                  <a:gd name="T97" fmla="*/ 19585285 h 345"/>
                  <a:gd name="T98" fmla="*/ 3149379 w 344"/>
                  <a:gd name="T99" fmla="*/ 19585285 h 345"/>
                  <a:gd name="T100" fmla="*/ 3149379 w 344"/>
                  <a:gd name="T101" fmla="*/ 23145522 h 345"/>
                  <a:gd name="T102" fmla="*/ 3149379 w 344"/>
                  <a:gd name="T103" fmla="*/ 23145522 h 345"/>
                  <a:gd name="T104" fmla="*/ 3149379 w 344"/>
                  <a:gd name="T105" fmla="*/ 26707089 h 345"/>
                  <a:gd name="T106" fmla="*/ 3149379 w 344"/>
                  <a:gd name="T107" fmla="*/ 26707089 h 345"/>
                  <a:gd name="T108" fmla="*/ 3149379 w 344"/>
                  <a:gd name="T109" fmla="*/ 28487205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4"/>
                  <a:gd name="T166" fmla="*/ 0 h 345"/>
                  <a:gd name="T167" fmla="*/ 344 w 344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4" h="345">
                    <a:moveTo>
                      <a:pt x="90" y="325"/>
                    </a:moveTo>
                    <a:lnTo>
                      <a:pt x="90" y="336"/>
                    </a:lnTo>
                    <a:lnTo>
                      <a:pt x="77" y="345"/>
                    </a:lnTo>
                    <a:lnTo>
                      <a:pt x="65" y="345"/>
                    </a:lnTo>
                    <a:lnTo>
                      <a:pt x="65" y="336"/>
                    </a:lnTo>
                    <a:lnTo>
                      <a:pt x="52" y="336"/>
                    </a:lnTo>
                    <a:lnTo>
                      <a:pt x="52" y="325"/>
                    </a:lnTo>
                    <a:lnTo>
                      <a:pt x="39" y="325"/>
                    </a:lnTo>
                    <a:lnTo>
                      <a:pt x="27" y="325"/>
                    </a:lnTo>
                    <a:lnTo>
                      <a:pt x="27" y="314"/>
                    </a:lnTo>
                    <a:lnTo>
                      <a:pt x="39" y="314"/>
                    </a:lnTo>
                    <a:lnTo>
                      <a:pt x="39" y="305"/>
                    </a:lnTo>
                    <a:lnTo>
                      <a:pt x="27" y="305"/>
                    </a:lnTo>
                    <a:lnTo>
                      <a:pt x="27" y="294"/>
                    </a:lnTo>
                    <a:lnTo>
                      <a:pt x="27" y="284"/>
                    </a:lnTo>
                    <a:lnTo>
                      <a:pt x="27" y="273"/>
                    </a:lnTo>
                    <a:lnTo>
                      <a:pt x="27" y="264"/>
                    </a:lnTo>
                    <a:lnTo>
                      <a:pt x="14" y="264"/>
                    </a:lnTo>
                    <a:lnTo>
                      <a:pt x="14" y="254"/>
                    </a:lnTo>
                    <a:lnTo>
                      <a:pt x="0" y="254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4" y="233"/>
                    </a:lnTo>
                    <a:lnTo>
                      <a:pt x="27" y="233"/>
                    </a:lnTo>
                    <a:lnTo>
                      <a:pt x="27" y="224"/>
                    </a:lnTo>
                    <a:lnTo>
                      <a:pt x="39" y="224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27" y="193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72"/>
                    </a:lnTo>
                    <a:lnTo>
                      <a:pt x="14" y="163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27" y="142"/>
                    </a:lnTo>
                    <a:lnTo>
                      <a:pt x="39" y="142"/>
                    </a:lnTo>
                    <a:lnTo>
                      <a:pt x="52" y="142"/>
                    </a:lnTo>
                    <a:lnTo>
                      <a:pt x="52" y="132"/>
                    </a:lnTo>
                    <a:lnTo>
                      <a:pt x="52" y="123"/>
                    </a:lnTo>
                    <a:lnTo>
                      <a:pt x="52" y="112"/>
                    </a:lnTo>
                    <a:lnTo>
                      <a:pt x="65" y="112"/>
                    </a:lnTo>
                    <a:lnTo>
                      <a:pt x="65" y="102"/>
                    </a:lnTo>
                    <a:lnTo>
                      <a:pt x="65" y="91"/>
                    </a:lnTo>
                    <a:lnTo>
                      <a:pt x="77" y="91"/>
                    </a:lnTo>
                    <a:lnTo>
                      <a:pt x="90" y="91"/>
                    </a:lnTo>
                    <a:lnTo>
                      <a:pt x="102" y="91"/>
                    </a:lnTo>
                    <a:lnTo>
                      <a:pt x="102" y="102"/>
                    </a:lnTo>
                    <a:lnTo>
                      <a:pt x="115" y="102"/>
                    </a:lnTo>
                    <a:lnTo>
                      <a:pt x="129" y="102"/>
                    </a:lnTo>
                    <a:lnTo>
                      <a:pt x="129" y="91"/>
                    </a:lnTo>
                    <a:lnTo>
                      <a:pt x="129" y="81"/>
                    </a:lnTo>
                    <a:lnTo>
                      <a:pt x="129" y="72"/>
                    </a:lnTo>
                    <a:lnTo>
                      <a:pt x="115" y="72"/>
                    </a:lnTo>
                    <a:lnTo>
                      <a:pt x="115" y="60"/>
                    </a:lnTo>
                    <a:lnTo>
                      <a:pt x="129" y="60"/>
                    </a:lnTo>
                    <a:lnTo>
                      <a:pt x="129" y="72"/>
                    </a:lnTo>
                    <a:lnTo>
                      <a:pt x="129" y="60"/>
                    </a:lnTo>
                    <a:lnTo>
                      <a:pt x="141" y="60"/>
                    </a:lnTo>
                    <a:lnTo>
                      <a:pt x="154" y="60"/>
                    </a:lnTo>
                    <a:lnTo>
                      <a:pt x="154" y="51"/>
                    </a:lnTo>
                    <a:lnTo>
                      <a:pt x="154" y="40"/>
                    </a:lnTo>
                    <a:lnTo>
                      <a:pt x="141" y="40"/>
                    </a:lnTo>
                    <a:lnTo>
                      <a:pt x="154" y="40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41" y="20"/>
                    </a:lnTo>
                    <a:lnTo>
                      <a:pt x="154" y="20"/>
                    </a:lnTo>
                    <a:lnTo>
                      <a:pt x="166" y="20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54" y="0"/>
                    </a:lnTo>
                    <a:lnTo>
                      <a:pt x="166" y="11"/>
                    </a:lnTo>
                    <a:lnTo>
                      <a:pt x="166" y="0"/>
                    </a:lnTo>
                    <a:lnTo>
                      <a:pt x="166" y="11"/>
                    </a:lnTo>
                    <a:lnTo>
                      <a:pt x="178" y="11"/>
                    </a:lnTo>
                    <a:lnTo>
                      <a:pt x="192" y="11"/>
                    </a:lnTo>
                    <a:lnTo>
                      <a:pt x="203" y="11"/>
                    </a:lnTo>
                    <a:lnTo>
                      <a:pt x="217" y="11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42" y="20"/>
                    </a:lnTo>
                    <a:lnTo>
                      <a:pt x="255" y="20"/>
                    </a:lnTo>
                    <a:lnTo>
                      <a:pt x="255" y="31"/>
                    </a:lnTo>
                    <a:lnTo>
                      <a:pt x="255" y="40"/>
                    </a:lnTo>
                    <a:lnTo>
                      <a:pt x="255" y="51"/>
                    </a:lnTo>
                    <a:lnTo>
                      <a:pt x="267" y="51"/>
                    </a:lnTo>
                    <a:lnTo>
                      <a:pt x="267" y="60"/>
                    </a:lnTo>
                    <a:lnTo>
                      <a:pt x="267" y="72"/>
                    </a:lnTo>
                    <a:lnTo>
                      <a:pt x="267" y="81"/>
                    </a:lnTo>
                    <a:lnTo>
                      <a:pt x="255" y="81"/>
                    </a:lnTo>
                    <a:lnTo>
                      <a:pt x="267" y="81"/>
                    </a:lnTo>
                    <a:lnTo>
                      <a:pt x="255" y="91"/>
                    </a:lnTo>
                    <a:lnTo>
                      <a:pt x="267" y="91"/>
                    </a:lnTo>
                    <a:lnTo>
                      <a:pt x="267" y="102"/>
                    </a:lnTo>
                    <a:lnTo>
                      <a:pt x="280" y="102"/>
                    </a:lnTo>
                    <a:lnTo>
                      <a:pt x="292" y="102"/>
                    </a:lnTo>
                    <a:lnTo>
                      <a:pt x="292" y="112"/>
                    </a:lnTo>
                    <a:lnTo>
                      <a:pt x="305" y="112"/>
                    </a:lnTo>
                    <a:lnTo>
                      <a:pt x="305" y="123"/>
                    </a:lnTo>
                    <a:lnTo>
                      <a:pt x="305" y="132"/>
                    </a:lnTo>
                    <a:lnTo>
                      <a:pt x="319" y="132"/>
                    </a:lnTo>
                    <a:lnTo>
                      <a:pt x="330" y="132"/>
                    </a:lnTo>
                    <a:lnTo>
                      <a:pt x="344" y="132"/>
                    </a:lnTo>
                    <a:lnTo>
                      <a:pt x="344" y="142"/>
                    </a:lnTo>
                    <a:lnTo>
                      <a:pt x="344" y="152"/>
                    </a:lnTo>
                    <a:lnTo>
                      <a:pt x="330" y="152"/>
                    </a:lnTo>
                    <a:lnTo>
                      <a:pt x="330" y="163"/>
                    </a:lnTo>
                    <a:lnTo>
                      <a:pt x="319" y="163"/>
                    </a:lnTo>
                    <a:lnTo>
                      <a:pt x="319" y="172"/>
                    </a:lnTo>
                    <a:lnTo>
                      <a:pt x="319" y="184"/>
                    </a:lnTo>
                    <a:lnTo>
                      <a:pt x="305" y="184"/>
                    </a:lnTo>
                    <a:lnTo>
                      <a:pt x="292" y="184"/>
                    </a:lnTo>
                    <a:lnTo>
                      <a:pt x="292" y="193"/>
                    </a:lnTo>
                    <a:lnTo>
                      <a:pt x="280" y="193"/>
                    </a:lnTo>
                    <a:lnTo>
                      <a:pt x="280" y="184"/>
                    </a:lnTo>
                    <a:lnTo>
                      <a:pt x="280" y="172"/>
                    </a:lnTo>
                    <a:lnTo>
                      <a:pt x="292" y="172"/>
                    </a:lnTo>
                    <a:lnTo>
                      <a:pt x="292" y="163"/>
                    </a:lnTo>
                    <a:lnTo>
                      <a:pt x="280" y="163"/>
                    </a:lnTo>
                    <a:lnTo>
                      <a:pt x="280" y="152"/>
                    </a:lnTo>
                    <a:lnTo>
                      <a:pt x="267" y="152"/>
                    </a:lnTo>
                    <a:lnTo>
                      <a:pt x="267" y="163"/>
                    </a:lnTo>
                    <a:lnTo>
                      <a:pt x="255" y="163"/>
                    </a:lnTo>
                    <a:lnTo>
                      <a:pt x="242" y="163"/>
                    </a:lnTo>
                    <a:lnTo>
                      <a:pt x="242" y="172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93"/>
                    </a:lnTo>
                    <a:lnTo>
                      <a:pt x="229" y="193"/>
                    </a:lnTo>
                    <a:lnTo>
                      <a:pt x="229" y="203"/>
                    </a:lnTo>
                    <a:lnTo>
                      <a:pt x="242" y="203"/>
                    </a:lnTo>
                    <a:lnTo>
                      <a:pt x="242" y="213"/>
                    </a:lnTo>
                    <a:lnTo>
                      <a:pt x="229" y="213"/>
                    </a:lnTo>
                    <a:lnTo>
                      <a:pt x="229" y="224"/>
                    </a:lnTo>
                    <a:lnTo>
                      <a:pt x="217" y="224"/>
                    </a:lnTo>
                    <a:lnTo>
                      <a:pt x="217" y="233"/>
                    </a:lnTo>
                    <a:lnTo>
                      <a:pt x="203" y="233"/>
                    </a:lnTo>
                    <a:lnTo>
                      <a:pt x="192" y="233"/>
                    </a:lnTo>
                    <a:lnTo>
                      <a:pt x="178" y="233"/>
                    </a:lnTo>
                    <a:lnTo>
                      <a:pt x="178" y="244"/>
                    </a:lnTo>
                    <a:lnTo>
                      <a:pt x="178" y="254"/>
                    </a:lnTo>
                    <a:lnTo>
                      <a:pt x="166" y="254"/>
                    </a:lnTo>
                    <a:lnTo>
                      <a:pt x="166" y="264"/>
                    </a:lnTo>
                    <a:lnTo>
                      <a:pt x="166" y="273"/>
                    </a:lnTo>
                    <a:lnTo>
                      <a:pt x="166" y="284"/>
                    </a:lnTo>
                    <a:lnTo>
                      <a:pt x="154" y="284"/>
                    </a:lnTo>
                    <a:lnTo>
                      <a:pt x="154" y="294"/>
                    </a:lnTo>
                    <a:lnTo>
                      <a:pt x="141" y="294"/>
                    </a:lnTo>
                    <a:lnTo>
                      <a:pt x="141" y="305"/>
                    </a:lnTo>
                    <a:lnTo>
                      <a:pt x="129" y="305"/>
                    </a:lnTo>
                    <a:lnTo>
                      <a:pt x="129" y="314"/>
                    </a:lnTo>
                    <a:lnTo>
                      <a:pt x="129" y="325"/>
                    </a:lnTo>
                    <a:lnTo>
                      <a:pt x="115" y="325"/>
                    </a:lnTo>
                    <a:lnTo>
                      <a:pt x="102" y="325"/>
                    </a:lnTo>
                    <a:lnTo>
                      <a:pt x="90" y="32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9" name="Freeform 27">
                <a:extLst>
                  <a:ext uri="{FF2B5EF4-FFF2-40B4-BE49-F238E27FC236}">
                    <a16:creationId xmlns:a16="http://schemas.microsoft.com/office/drawing/2014/main" id="{D1695946-8B30-2C86-7BA1-881962BA4866}"/>
                  </a:ext>
                </a:extLst>
              </p:cNvPr>
              <p:cNvSpPr/>
              <p:nvPr/>
            </p:nvSpPr>
            <p:spPr bwMode="auto">
              <a:xfrm>
                <a:off x="2699867" y="3634166"/>
                <a:ext cx="684213" cy="471488"/>
              </a:xfrm>
              <a:custGeom>
                <a:avLst/>
                <a:gdLst>
                  <a:gd name="T0" fmla="*/ 3174680 w 591"/>
                  <a:gd name="T1" fmla="*/ 17878140 h 325"/>
                  <a:gd name="T2" fmla="*/ 3174680 w 591"/>
                  <a:gd name="T3" fmla="*/ 17878140 h 325"/>
                  <a:gd name="T4" fmla="*/ 3174680 w 591"/>
                  <a:gd name="T5" fmla="*/ 16091397 h 325"/>
                  <a:gd name="T6" fmla="*/ 3174680 w 591"/>
                  <a:gd name="T7" fmla="*/ 16091397 h 325"/>
                  <a:gd name="T8" fmla="*/ 3174680 w 591"/>
                  <a:gd name="T9" fmla="*/ 14303316 h 325"/>
                  <a:gd name="T10" fmla="*/ 3174680 w 591"/>
                  <a:gd name="T11" fmla="*/ 12515235 h 325"/>
                  <a:gd name="T12" fmla="*/ 3174680 w 591"/>
                  <a:gd name="T13" fmla="*/ 8939070 h 325"/>
                  <a:gd name="T14" fmla="*/ 4762019 w 591"/>
                  <a:gd name="T15" fmla="*/ 10727151 h 325"/>
                  <a:gd name="T16" fmla="*/ 4762019 w 591"/>
                  <a:gd name="T17" fmla="*/ 8939070 h 325"/>
                  <a:gd name="T18" fmla="*/ 6349359 w 591"/>
                  <a:gd name="T19" fmla="*/ 7150989 h 325"/>
                  <a:gd name="T20" fmla="*/ 6349359 w 591"/>
                  <a:gd name="T21" fmla="*/ 7150989 h 325"/>
                  <a:gd name="T22" fmla="*/ 6349359 w 591"/>
                  <a:gd name="T23" fmla="*/ 7150989 h 325"/>
                  <a:gd name="T24" fmla="*/ 7936699 w 591"/>
                  <a:gd name="T25" fmla="*/ 5364245 h 325"/>
                  <a:gd name="T26" fmla="*/ 7936699 w 591"/>
                  <a:gd name="T27" fmla="*/ 5364245 h 325"/>
                  <a:gd name="T28" fmla="*/ 7936699 w 591"/>
                  <a:gd name="T29" fmla="*/ 5364245 h 325"/>
                  <a:gd name="T30" fmla="*/ 9524038 w 591"/>
                  <a:gd name="T31" fmla="*/ 5364245 h 325"/>
                  <a:gd name="T32" fmla="*/ 9524038 w 591"/>
                  <a:gd name="T33" fmla="*/ 5364245 h 325"/>
                  <a:gd name="T34" fmla="*/ 9524038 w 591"/>
                  <a:gd name="T35" fmla="*/ 5364245 h 325"/>
                  <a:gd name="T36" fmla="*/ 9524038 w 591"/>
                  <a:gd name="T37" fmla="*/ 8939070 h 325"/>
                  <a:gd name="T38" fmla="*/ 9524038 w 591"/>
                  <a:gd name="T39" fmla="*/ 12515235 h 325"/>
                  <a:gd name="T40" fmla="*/ 9524038 w 591"/>
                  <a:gd name="T41" fmla="*/ 14303316 h 325"/>
                  <a:gd name="T42" fmla="*/ 9524038 w 591"/>
                  <a:gd name="T43" fmla="*/ 16091397 h 325"/>
                  <a:gd name="T44" fmla="*/ 9524038 w 591"/>
                  <a:gd name="T45" fmla="*/ 16091397 h 325"/>
                  <a:gd name="T46" fmla="*/ 9524038 w 591"/>
                  <a:gd name="T47" fmla="*/ 17878140 h 325"/>
                  <a:gd name="T48" fmla="*/ 9524038 w 591"/>
                  <a:gd name="T49" fmla="*/ 19666221 h 325"/>
                  <a:gd name="T50" fmla="*/ 9524038 w 591"/>
                  <a:gd name="T51" fmla="*/ 21454303 h 325"/>
                  <a:gd name="T52" fmla="*/ 9524038 w 591"/>
                  <a:gd name="T53" fmla="*/ 19666221 h 325"/>
                  <a:gd name="T54" fmla="*/ 9524038 w 591"/>
                  <a:gd name="T55" fmla="*/ 21454303 h 325"/>
                  <a:gd name="T56" fmla="*/ 9524038 w 591"/>
                  <a:gd name="T57" fmla="*/ 23242389 h 325"/>
                  <a:gd name="T58" fmla="*/ 9524038 w 591"/>
                  <a:gd name="T59" fmla="*/ 25030470 h 325"/>
                  <a:gd name="T60" fmla="*/ 9524038 w 591"/>
                  <a:gd name="T61" fmla="*/ 26818551 h 325"/>
                  <a:gd name="T62" fmla="*/ 7936699 w 591"/>
                  <a:gd name="T63" fmla="*/ 25030470 h 325"/>
                  <a:gd name="T64" fmla="*/ 7936699 w 591"/>
                  <a:gd name="T65" fmla="*/ 25030470 h 325"/>
                  <a:gd name="T66" fmla="*/ 7936699 w 591"/>
                  <a:gd name="T67" fmla="*/ 23242389 h 325"/>
                  <a:gd name="T68" fmla="*/ 6349359 w 591"/>
                  <a:gd name="T69" fmla="*/ 23242389 h 325"/>
                  <a:gd name="T70" fmla="*/ 6349359 w 591"/>
                  <a:gd name="T71" fmla="*/ 21454303 h 325"/>
                  <a:gd name="T72" fmla="*/ 6349359 w 591"/>
                  <a:gd name="T73" fmla="*/ 23242389 h 325"/>
                  <a:gd name="T74" fmla="*/ 6349359 w 591"/>
                  <a:gd name="T75" fmla="*/ 25030470 h 325"/>
                  <a:gd name="T76" fmla="*/ 4762019 w 591"/>
                  <a:gd name="T77" fmla="*/ 25030470 h 325"/>
                  <a:gd name="T78" fmla="*/ 4762019 w 591"/>
                  <a:gd name="T79" fmla="*/ 25030470 h 325"/>
                  <a:gd name="T80" fmla="*/ 4762019 w 591"/>
                  <a:gd name="T81" fmla="*/ 23242389 h 325"/>
                  <a:gd name="T82" fmla="*/ 3174680 w 591"/>
                  <a:gd name="T83" fmla="*/ 25030470 h 325"/>
                  <a:gd name="T84" fmla="*/ 3174680 w 591"/>
                  <a:gd name="T85" fmla="*/ 25030470 h 325"/>
                  <a:gd name="T86" fmla="*/ 3174680 w 591"/>
                  <a:gd name="T87" fmla="*/ 25030470 h 325"/>
                  <a:gd name="T88" fmla="*/ 3174680 w 591"/>
                  <a:gd name="T89" fmla="*/ 25030470 h 325"/>
                  <a:gd name="T90" fmla="*/ 3174680 w 591"/>
                  <a:gd name="T91" fmla="*/ 26818551 h 325"/>
                  <a:gd name="T92" fmla="*/ 3174680 w 591"/>
                  <a:gd name="T93" fmla="*/ 28605294 h 325"/>
                  <a:gd name="T94" fmla="*/ 3174680 w 591"/>
                  <a:gd name="T95" fmla="*/ 28605294 h 325"/>
                  <a:gd name="T96" fmla="*/ 3174680 w 591"/>
                  <a:gd name="T97" fmla="*/ 30393375 h 325"/>
                  <a:gd name="T98" fmla="*/ 3174680 w 591"/>
                  <a:gd name="T99" fmla="*/ 28605294 h 325"/>
                  <a:gd name="T100" fmla="*/ 3174680 w 591"/>
                  <a:gd name="T101" fmla="*/ 28605294 h 325"/>
                  <a:gd name="T102" fmla="*/ 3174680 w 591"/>
                  <a:gd name="T103" fmla="*/ 28605294 h 325"/>
                  <a:gd name="T104" fmla="*/ 3174680 w 591"/>
                  <a:gd name="T105" fmla="*/ 26818551 h 325"/>
                  <a:gd name="T106" fmla="*/ 3174680 w 591"/>
                  <a:gd name="T107" fmla="*/ 25030470 h 325"/>
                  <a:gd name="T108" fmla="*/ 3174680 w 591"/>
                  <a:gd name="T109" fmla="*/ 23242389 h 325"/>
                  <a:gd name="T110" fmla="*/ 0 w 591"/>
                  <a:gd name="T111" fmla="*/ 19666221 h 325"/>
                  <a:gd name="T112" fmla="*/ 3174680 w 591"/>
                  <a:gd name="T113" fmla="*/ 17878140 h 325"/>
                  <a:gd name="T114" fmla="*/ 3174680 w 591"/>
                  <a:gd name="T115" fmla="*/ 16091397 h 325"/>
                  <a:gd name="T116" fmla="*/ 3174680 w 591"/>
                  <a:gd name="T117" fmla="*/ 16091397 h 325"/>
                  <a:gd name="T118" fmla="*/ 3174680 w 591"/>
                  <a:gd name="T119" fmla="*/ 16091397 h 3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325"/>
                  <a:gd name="T182" fmla="*/ 591 w 591"/>
                  <a:gd name="T183" fmla="*/ 325 h 3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325">
                    <a:moveTo>
                      <a:pt x="113" y="182"/>
                    </a:moveTo>
                    <a:lnTo>
                      <a:pt x="126" y="182"/>
                    </a:lnTo>
                    <a:lnTo>
                      <a:pt x="126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64" y="192"/>
                    </a:lnTo>
                    <a:lnTo>
                      <a:pt x="164" y="203"/>
                    </a:lnTo>
                    <a:lnTo>
                      <a:pt x="164" y="192"/>
                    </a:lnTo>
                    <a:lnTo>
                      <a:pt x="176" y="192"/>
                    </a:lnTo>
                    <a:lnTo>
                      <a:pt x="176" y="182"/>
                    </a:lnTo>
                    <a:lnTo>
                      <a:pt x="176" y="173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202" y="162"/>
                    </a:lnTo>
                    <a:lnTo>
                      <a:pt x="202" y="152"/>
                    </a:lnTo>
                    <a:lnTo>
                      <a:pt x="214" y="152"/>
                    </a:lnTo>
                    <a:lnTo>
                      <a:pt x="227" y="152"/>
                    </a:lnTo>
                    <a:lnTo>
                      <a:pt x="227" y="142"/>
                    </a:lnTo>
                    <a:lnTo>
                      <a:pt x="227" y="132"/>
                    </a:lnTo>
                    <a:lnTo>
                      <a:pt x="227" y="121"/>
                    </a:lnTo>
                    <a:lnTo>
                      <a:pt x="238" y="121"/>
                    </a:lnTo>
                    <a:lnTo>
                      <a:pt x="238" y="112"/>
                    </a:lnTo>
                    <a:lnTo>
                      <a:pt x="252" y="112"/>
                    </a:lnTo>
                    <a:lnTo>
                      <a:pt x="252" y="101"/>
                    </a:lnTo>
                    <a:lnTo>
                      <a:pt x="265" y="101"/>
                    </a:lnTo>
                    <a:lnTo>
                      <a:pt x="277" y="101"/>
                    </a:lnTo>
                    <a:lnTo>
                      <a:pt x="277" y="112"/>
                    </a:lnTo>
                    <a:lnTo>
                      <a:pt x="290" y="112"/>
                    </a:lnTo>
                    <a:lnTo>
                      <a:pt x="277" y="112"/>
                    </a:lnTo>
                    <a:lnTo>
                      <a:pt x="277" y="101"/>
                    </a:lnTo>
                    <a:lnTo>
                      <a:pt x="290" y="101"/>
                    </a:lnTo>
                    <a:lnTo>
                      <a:pt x="302" y="91"/>
                    </a:lnTo>
                    <a:lnTo>
                      <a:pt x="302" y="81"/>
                    </a:lnTo>
                    <a:lnTo>
                      <a:pt x="315" y="8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28" y="72"/>
                    </a:lnTo>
                    <a:lnTo>
                      <a:pt x="339" y="72"/>
                    </a:lnTo>
                    <a:lnTo>
                      <a:pt x="353" y="81"/>
                    </a:lnTo>
                    <a:lnTo>
                      <a:pt x="364" y="81"/>
                    </a:lnTo>
                    <a:lnTo>
                      <a:pt x="378" y="81"/>
                    </a:lnTo>
                    <a:lnTo>
                      <a:pt x="378" y="72"/>
                    </a:lnTo>
                    <a:lnTo>
                      <a:pt x="378" y="81"/>
                    </a:lnTo>
                    <a:lnTo>
                      <a:pt x="391" y="81"/>
                    </a:lnTo>
                    <a:lnTo>
                      <a:pt x="391" y="72"/>
                    </a:lnTo>
                    <a:lnTo>
                      <a:pt x="403" y="72"/>
                    </a:lnTo>
                    <a:lnTo>
                      <a:pt x="403" y="61"/>
                    </a:lnTo>
                    <a:lnTo>
                      <a:pt x="416" y="61"/>
                    </a:lnTo>
                    <a:lnTo>
                      <a:pt x="428" y="61"/>
                    </a:lnTo>
                    <a:lnTo>
                      <a:pt x="428" y="51"/>
                    </a:lnTo>
                    <a:lnTo>
                      <a:pt x="440" y="51"/>
                    </a:lnTo>
                    <a:lnTo>
                      <a:pt x="440" y="40"/>
                    </a:lnTo>
                    <a:lnTo>
                      <a:pt x="440" y="31"/>
                    </a:lnTo>
                    <a:lnTo>
                      <a:pt x="454" y="31"/>
                    </a:lnTo>
                    <a:lnTo>
                      <a:pt x="454" y="21"/>
                    </a:lnTo>
                    <a:lnTo>
                      <a:pt x="454" y="9"/>
                    </a:lnTo>
                    <a:lnTo>
                      <a:pt x="465" y="0"/>
                    </a:lnTo>
                    <a:lnTo>
                      <a:pt x="465" y="9"/>
                    </a:lnTo>
                    <a:lnTo>
                      <a:pt x="479" y="9"/>
                    </a:lnTo>
                    <a:lnTo>
                      <a:pt x="492" y="9"/>
                    </a:lnTo>
                    <a:lnTo>
                      <a:pt x="492" y="21"/>
                    </a:lnTo>
                    <a:lnTo>
                      <a:pt x="492" y="31"/>
                    </a:lnTo>
                    <a:lnTo>
                      <a:pt x="504" y="31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17" y="51"/>
                    </a:lnTo>
                    <a:lnTo>
                      <a:pt x="517" y="61"/>
                    </a:lnTo>
                    <a:lnTo>
                      <a:pt x="517" y="72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29" y="91"/>
                    </a:lnTo>
                    <a:lnTo>
                      <a:pt x="529" y="101"/>
                    </a:lnTo>
                    <a:lnTo>
                      <a:pt x="529" y="112"/>
                    </a:lnTo>
                    <a:lnTo>
                      <a:pt x="529" y="121"/>
                    </a:lnTo>
                    <a:lnTo>
                      <a:pt x="541" y="121"/>
                    </a:lnTo>
                    <a:lnTo>
                      <a:pt x="541" y="132"/>
                    </a:lnTo>
                    <a:lnTo>
                      <a:pt x="554" y="132"/>
                    </a:lnTo>
                    <a:lnTo>
                      <a:pt x="554" y="142"/>
                    </a:lnTo>
                    <a:lnTo>
                      <a:pt x="566" y="152"/>
                    </a:lnTo>
                    <a:lnTo>
                      <a:pt x="554" y="152"/>
                    </a:lnTo>
                    <a:lnTo>
                      <a:pt x="541" y="152"/>
                    </a:lnTo>
                    <a:lnTo>
                      <a:pt x="541" y="162"/>
                    </a:lnTo>
                    <a:lnTo>
                      <a:pt x="529" y="162"/>
                    </a:lnTo>
                    <a:lnTo>
                      <a:pt x="529" y="152"/>
                    </a:lnTo>
                    <a:lnTo>
                      <a:pt x="529" y="162"/>
                    </a:lnTo>
                    <a:lnTo>
                      <a:pt x="529" y="173"/>
                    </a:lnTo>
                    <a:lnTo>
                      <a:pt x="541" y="173"/>
                    </a:lnTo>
                    <a:lnTo>
                      <a:pt x="541" y="182"/>
                    </a:lnTo>
                    <a:lnTo>
                      <a:pt x="554" y="182"/>
                    </a:lnTo>
                    <a:lnTo>
                      <a:pt x="554" y="192"/>
                    </a:lnTo>
                    <a:lnTo>
                      <a:pt x="566" y="192"/>
                    </a:lnTo>
                    <a:lnTo>
                      <a:pt x="579" y="192"/>
                    </a:lnTo>
                    <a:lnTo>
                      <a:pt x="579" y="203"/>
                    </a:lnTo>
                    <a:lnTo>
                      <a:pt x="579" y="213"/>
                    </a:lnTo>
                    <a:lnTo>
                      <a:pt x="591" y="213"/>
                    </a:lnTo>
                    <a:lnTo>
                      <a:pt x="591" y="222"/>
                    </a:lnTo>
                    <a:lnTo>
                      <a:pt x="591" y="233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54" y="233"/>
                    </a:lnTo>
                    <a:lnTo>
                      <a:pt x="554" y="244"/>
                    </a:lnTo>
                    <a:lnTo>
                      <a:pt x="541" y="244"/>
                    </a:lnTo>
                    <a:lnTo>
                      <a:pt x="541" y="253"/>
                    </a:lnTo>
                    <a:lnTo>
                      <a:pt x="529" y="253"/>
                    </a:lnTo>
                    <a:lnTo>
                      <a:pt x="529" y="264"/>
                    </a:lnTo>
                    <a:lnTo>
                      <a:pt x="517" y="264"/>
                    </a:lnTo>
                    <a:lnTo>
                      <a:pt x="504" y="264"/>
                    </a:lnTo>
                    <a:lnTo>
                      <a:pt x="504" y="274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79" y="274"/>
                    </a:lnTo>
                    <a:lnTo>
                      <a:pt x="479" y="285"/>
                    </a:lnTo>
                    <a:lnTo>
                      <a:pt x="479" y="274"/>
                    </a:lnTo>
                    <a:lnTo>
                      <a:pt x="465" y="274"/>
                    </a:lnTo>
                    <a:lnTo>
                      <a:pt x="454" y="274"/>
                    </a:lnTo>
                    <a:lnTo>
                      <a:pt x="454" y="264"/>
                    </a:lnTo>
                    <a:lnTo>
                      <a:pt x="440" y="264"/>
                    </a:lnTo>
                    <a:lnTo>
                      <a:pt x="428" y="264"/>
                    </a:lnTo>
                    <a:lnTo>
                      <a:pt x="428" y="253"/>
                    </a:lnTo>
                    <a:lnTo>
                      <a:pt x="428" y="244"/>
                    </a:lnTo>
                    <a:lnTo>
                      <a:pt x="416" y="244"/>
                    </a:lnTo>
                    <a:lnTo>
                      <a:pt x="416" y="253"/>
                    </a:lnTo>
                    <a:lnTo>
                      <a:pt x="403" y="253"/>
                    </a:lnTo>
                    <a:lnTo>
                      <a:pt x="403" y="244"/>
                    </a:lnTo>
                    <a:lnTo>
                      <a:pt x="391" y="244"/>
                    </a:lnTo>
                    <a:lnTo>
                      <a:pt x="391" y="253"/>
                    </a:lnTo>
                    <a:lnTo>
                      <a:pt x="391" y="244"/>
                    </a:lnTo>
                    <a:lnTo>
                      <a:pt x="391" y="233"/>
                    </a:lnTo>
                    <a:lnTo>
                      <a:pt x="378" y="233"/>
                    </a:lnTo>
                    <a:lnTo>
                      <a:pt x="364" y="233"/>
                    </a:lnTo>
                    <a:lnTo>
                      <a:pt x="364" y="244"/>
                    </a:lnTo>
                    <a:lnTo>
                      <a:pt x="353" y="244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64"/>
                    </a:lnTo>
                    <a:lnTo>
                      <a:pt x="328" y="264"/>
                    </a:lnTo>
                    <a:lnTo>
                      <a:pt x="315" y="264"/>
                    </a:lnTo>
                    <a:lnTo>
                      <a:pt x="315" y="274"/>
                    </a:lnTo>
                    <a:lnTo>
                      <a:pt x="315" y="264"/>
                    </a:lnTo>
                    <a:lnTo>
                      <a:pt x="302" y="264"/>
                    </a:lnTo>
                    <a:lnTo>
                      <a:pt x="302" y="274"/>
                    </a:lnTo>
                    <a:lnTo>
                      <a:pt x="290" y="274"/>
                    </a:lnTo>
                    <a:lnTo>
                      <a:pt x="277" y="274"/>
                    </a:lnTo>
                    <a:lnTo>
                      <a:pt x="277" y="264"/>
                    </a:lnTo>
                    <a:lnTo>
                      <a:pt x="277" y="253"/>
                    </a:lnTo>
                    <a:lnTo>
                      <a:pt x="290" y="253"/>
                    </a:lnTo>
                    <a:lnTo>
                      <a:pt x="277" y="253"/>
                    </a:lnTo>
                    <a:lnTo>
                      <a:pt x="265" y="253"/>
                    </a:lnTo>
                    <a:lnTo>
                      <a:pt x="265" y="244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14" y="264"/>
                    </a:lnTo>
                    <a:lnTo>
                      <a:pt x="202" y="264"/>
                    </a:lnTo>
                    <a:lnTo>
                      <a:pt x="202" y="274"/>
                    </a:lnTo>
                    <a:lnTo>
                      <a:pt x="189" y="274"/>
                    </a:lnTo>
                    <a:lnTo>
                      <a:pt x="176" y="274"/>
                    </a:lnTo>
                    <a:lnTo>
                      <a:pt x="176" y="264"/>
                    </a:lnTo>
                    <a:lnTo>
                      <a:pt x="164" y="264"/>
                    </a:lnTo>
                    <a:lnTo>
                      <a:pt x="151" y="264"/>
                    </a:lnTo>
                    <a:lnTo>
                      <a:pt x="151" y="274"/>
                    </a:lnTo>
                    <a:lnTo>
                      <a:pt x="137" y="274"/>
                    </a:lnTo>
                    <a:lnTo>
                      <a:pt x="137" y="285"/>
                    </a:lnTo>
                    <a:lnTo>
                      <a:pt x="126" y="285"/>
                    </a:lnTo>
                    <a:lnTo>
                      <a:pt x="113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01" y="314"/>
                    </a:lnTo>
                    <a:lnTo>
                      <a:pt x="113" y="314"/>
                    </a:lnTo>
                    <a:lnTo>
                      <a:pt x="113" y="325"/>
                    </a:lnTo>
                    <a:lnTo>
                      <a:pt x="101" y="325"/>
                    </a:lnTo>
                    <a:lnTo>
                      <a:pt x="88" y="325"/>
                    </a:lnTo>
                    <a:lnTo>
                      <a:pt x="88" y="314"/>
                    </a:lnTo>
                    <a:lnTo>
                      <a:pt x="75" y="314"/>
                    </a:lnTo>
                    <a:lnTo>
                      <a:pt x="75" y="304"/>
                    </a:lnTo>
                    <a:lnTo>
                      <a:pt x="75" y="314"/>
                    </a:lnTo>
                    <a:lnTo>
                      <a:pt x="63" y="314"/>
                    </a:lnTo>
                    <a:lnTo>
                      <a:pt x="50" y="314"/>
                    </a:lnTo>
                    <a:lnTo>
                      <a:pt x="50" y="304"/>
                    </a:lnTo>
                    <a:lnTo>
                      <a:pt x="38" y="304"/>
                    </a:lnTo>
                    <a:lnTo>
                      <a:pt x="38" y="294"/>
                    </a:lnTo>
                    <a:lnTo>
                      <a:pt x="25" y="294"/>
                    </a:lnTo>
                    <a:lnTo>
                      <a:pt x="25" y="304"/>
                    </a:lnTo>
                    <a:lnTo>
                      <a:pt x="25" y="294"/>
                    </a:lnTo>
                    <a:lnTo>
                      <a:pt x="38" y="294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25" y="274"/>
                    </a:lnTo>
                    <a:lnTo>
                      <a:pt x="25" y="264"/>
                    </a:lnTo>
                    <a:lnTo>
                      <a:pt x="12" y="264"/>
                    </a:lnTo>
                    <a:lnTo>
                      <a:pt x="12" y="253"/>
                    </a:lnTo>
                    <a:lnTo>
                      <a:pt x="25" y="253"/>
                    </a:lnTo>
                    <a:lnTo>
                      <a:pt x="12" y="253"/>
                    </a:lnTo>
                    <a:lnTo>
                      <a:pt x="12" y="244"/>
                    </a:lnTo>
                    <a:lnTo>
                      <a:pt x="12" y="233"/>
                    </a:lnTo>
                    <a:lnTo>
                      <a:pt x="12" y="222"/>
                    </a:lnTo>
                    <a:lnTo>
                      <a:pt x="0" y="222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38" y="182"/>
                    </a:lnTo>
                    <a:lnTo>
                      <a:pt x="50" y="182"/>
                    </a:lnTo>
                    <a:lnTo>
                      <a:pt x="50" y="173"/>
                    </a:lnTo>
                    <a:lnTo>
                      <a:pt x="63" y="173"/>
                    </a:lnTo>
                    <a:lnTo>
                      <a:pt x="63" y="162"/>
                    </a:lnTo>
                    <a:lnTo>
                      <a:pt x="75" y="162"/>
                    </a:lnTo>
                    <a:lnTo>
                      <a:pt x="88" y="162"/>
                    </a:lnTo>
                    <a:lnTo>
                      <a:pt x="88" y="173"/>
                    </a:lnTo>
                    <a:lnTo>
                      <a:pt x="88" y="182"/>
                    </a:lnTo>
                    <a:lnTo>
                      <a:pt x="101" y="182"/>
                    </a:lnTo>
                    <a:lnTo>
                      <a:pt x="113" y="18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:a16="http://schemas.microsoft.com/office/drawing/2014/main" id="{0163CA0E-B51D-E758-30EA-050D5AC3E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6880" y="4631117"/>
                <a:ext cx="542925" cy="1154113"/>
              </a:xfrm>
              <a:custGeom>
                <a:avLst/>
                <a:gdLst>
                  <a:gd name="T0" fmla="*/ 1169202 w 546"/>
                  <a:gd name="T1" fmla="*/ 1308373 h 930"/>
                  <a:gd name="T2" fmla="*/ 1169202 w 546"/>
                  <a:gd name="T3" fmla="*/ 1308373 h 930"/>
                  <a:gd name="T4" fmla="*/ 1169202 w 546"/>
                  <a:gd name="T5" fmla="*/ 1308373 h 930"/>
                  <a:gd name="T6" fmla="*/ 1169202 w 546"/>
                  <a:gd name="T7" fmla="*/ 1308373 h 930"/>
                  <a:gd name="T8" fmla="*/ 1169202 w 546"/>
                  <a:gd name="T9" fmla="*/ 1308373 h 930"/>
                  <a:gd name="T10" fmla="*/ 1169202 w 546"/>
                  <a:gd name="T11" fmla="*/ 1308373 h 930"/>
                  <a:gd name="T12" fmla="*/ 1169202 w 546"/>
                  <a:gd name="T13" fmla="*/ 1308373 h 930"/>
                  <a:gd name="T14" fmla="*/ 1169202 w 546"/>
                  <a:gd name="T15" fmla="*/ 1308373 h 930"/>
                  <a:gd name="T16" fmla="*/ 1169202 w 546"/>
                  <a:gd name="T17" fmla="*/ 1308373 h 930"/>
                  <a:gd name="T18" fmla="*/ 1169202 w 546"/>
                  <a:gd name="T19" fmla="*/ 1308373 h 930"/>
                  <a:gd name="T20" fmla="*/ 1169202 w 546"/>
                  <a:gd name="T21" fmla="*/ 1308373 h 930"/>
                  <a:gd name="T22" fmla="*/ 1169202 w 546"/>
                  <a:gd name="T23" fmla="*/ 1308373 h 930"/>
                  <a:gd name="T24" fmla="*/ 1169202 w 546"/>
                  <a:gd name="T25" fmla="*/ 1308373 h 930"/>
                  <a:gd name="T26" fmla="*/ 1169202 w 546"/>
                  <a:gd name="T27" fmla="*/ 1308373 h 930"/>
                  <a:gd name="T28" fmla="*/ 1169202 w 546"/>
                  <a:gd name="T29" fmla="*/ 1308373 h 930"/>
                  <a:gd name="T30" fmla="*/ 1169202 w 546"/>
                  <a:gd name="T31" fmla="*/ 1308373 h 930"/>
                  <a:gd name="T32" fmla="*/ 1169202 w 546"/>
                  <a:gd name="T33" fmla="*/ 1308373 h 930"/>
                  <a:gd name="T34" fmla="*/ 1169202 w 546"/>
                  <a:gd name="T35" fmla="*/ 1308373 h 930"/>
                  <a:gd name="T36" fmla="*/ 1169202 w 546"/>
                  <a:gd name="T37" fmla="*/ 1308373 h 930"/>
                  <a:gd name="T38" fmla="*/ 1169202 w 546"/>
                  <a:gd name="T39" fmla="*/ 1308373 h 930"/>
                  <a:gd name="T40" fmla="*/ 1169202 w 546"/>
                  <a:gd name="T41" fmla="*/ 1308373 h 930"/>
                  <a:gd name="T42" fmla="*/ 1169202 w 546"/>
                  <a:gd name="T43" fmla="*/ 1308373 h 930"/>
                  <a:gd name="T44" fmla="*/ 1169202 w 546"/>
                  <a:gd name="T45" fmla="*/ 1308373 h 930"/>
                  <a:gd name="T46" fmla="*/ 1169202 w 546"/>
                  <a:gd name="T47" fmla="*/ 1308373 h 930"/>
                  <a:gd name="T48" fmla="*/ 1169202 w 546"/>
                  <a:gd name="T49" fmla="*/ 1308373 h 930"/>
                  <a:gd name="T50" fmla="*/ 1169202 w 546"/>
                  <a:gd name="T51" fmla="*/ 1308373 h 930"/>
                  <a:gd name="T52" fmla="*/ 1169202 w 546"/>
                  <a:gd name="T53" fmla="*/ 1308373 h 930"/>
                  <a:gd name="T54" fmla="*/ 1169202 w 546"/>
                  <a:gd name="T55" fmla="*/ 1308373 h 930"/>
                  <a:gd name="T56" fmla="*/ 1169202 w 546"/>
                  <a:gd name="T57" fmla="*/ 1308373 h 930"/>
                  <a:gd name="T58" fmla="*/ 1169202 w 546"/>
                  <a:gd name="T59" fmla="*/ 1308373 h 930"/>
                  <a:gd name="T60" fmla="*/ 1169202 w 546"/>
                  <a:gd name="T61" fmla="*/ 1308373 h 930"/>
                  <a:gd name="T62" fmla="*/ 1169202 w 546"/>
                  <a:gd name="T63" fmla="*/ 1308373 h 930"/>
                  <a:gd name="T64" fmla="*/ 1169202 w 546"/>
                  <a:gd name="T65" fmla="*/ 1308373 h 930"/>
                  <a:gd name="T66" fmla="*/ 1169202 w 546"/>
                  <a:gd name="T67" fmla="*/ 1308373 h 930"/>
                  <a:gd name="T68" fmla="*/ 1169202 w 546"/>
                  <a:gd name="T69" fmla="*/ 1308373 h 930"/>
                  <a:gd name="T70" fmla="*/ 1169202 w 546"/>
                  <a:gd name="T71" fmla="*/ 1308373 h 930"/>
                  <a:gd name="T72" fmla="*/ 1169202 w 546"/>
                  <a:gd name="T73" fmla="*/ 1308373 h 930"/>
                  <a:gd name="T74" fmla="*/ 1169202 w 546"/>
                  <a:gd name="T75" fmla="*/ 1308373 h 930"/>
                  <a:gd name="T76" fmla="*/ 1169202 w 546"/>
                  <a:gd name="T77" fmla="*/ 1308373 h 930"/>
                  <a:gd name="T78" fmla="*/ 1169202 w 546"/>
                  <a:gd name="T79" fmla="*/ 1308373 h 930"/>
                  <a:gd name="T80" fmla="*/ 1169202 w 546"/>
                  <a:gd name="T81" fmla="*/ 1308373 h 930"/>
                  <a:gd name="T82" fmla="*/ 1169202 w 546"/>
                  <a:gd name="T83" fmla="*/ 1308373 h 930"/>
                  <a:gd name="T84" fmla="*/ 1169202 w 546"/>
                  <a:gd name="T85" fmla="*/ 1308373 h 930"/>
                  <a:gd name="T86" fmla="*/ 1169202 w 546"/>
                  <a:gd name="T87" fmla="*/ 1308373 h 930"/>
                  <a:gd name="T88" fmla="*/ 1169202 w 546"/>
                  <a:gd name="T89" fmla="*/ 1308373 h 930"/>
                  <a:gd name="T90" fmla="*/ 1169202 w 546"/>
                  <a:gd name="T91" fmla="*/ 1308373 h 930"/>
                  <a:gd name="T92" fmla="*/ 1169202 w 546"/>
                  <a:gd name="T93" fmla="*/ 1308373 h 930"/>
                  <a:gd name="T94" fmla="*/ 1169202 w 546"/>
                  <a:gd name="T95" fmla="*/ 1308373 h 930"/>
                  <a:gd name="T96" fmla="*/ 1169202 w 546"/>
                  <a:gd name="T97" fmla="*/ 1308373 h 930"/>
                  <a:gd name="T98" fmla="*/ 1169202 w 546"/>
                  <a:gd name="T99" fmla="*/ 1308373 h 930"/>
                  <a:gd name="T100" fmla="*/ 1169202 w 546"/>
                  <a:gd name="T101" fmla="*/ 1308373 h 930"/>
                  <a:gd name="T102" fmla="*/ 1169202 w 546"/>
                  <a:gd name="T103" fmla="*/ 1308373 h 930"/>
                  <a:gd name="T104" fmla="*/ 1169202 w 546"/>
                  <a:gd name="T105" fmla="*/ 1308373 h 930"/>
                  <a:gd name="T106" fmla="*/ 1169202 w 546"/>
                  <a:gd name="T107" fmla="*/ 1308373 h 930"/>
                  <a:gd name="T108" fmla="*/ 1169202 w 546"/>
                  <a:gd name="T109" fmla="*/ 1308373 h 930"/>
                  <a:gd name="T110" fmla="*/ 1169202 w 546"/>
                  <a:gd name="T111" fmla="*/ 1308373 h 930"/>
                  <a:gd name="T112" fmla="*/ 1169202 w 546"/>
                  <a:gd name="T113" fmla="*/ 1308373 h 930"/>
                  <a:gd name="T114" fmla="*/ 1169202 w 546"/>
                  <a:gd name="T115" fmla="*/ 1308373 h 930"/>
                  <a:gd name="T116" fmla="*/ 1169202 w 546"/>
                  <a:gd name="T117" fmla="*/ 1308373 h 9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6"/>
                  <a:gd name="T178" fmla="*/ 0 h 930"/>
                  <a:gd name="T179" fmla="*/ 546 w 546"/>
                  <a:gd name="T180" fmla="*/ 930 h 9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6" h="930">
                    <a:moveTo>
                      <a:pt x="320" y="578"/>
                    </a:moveTo>
                    <a:lnTo>
                      <a:pt x="334" y="565"/>
                    </a:lnTo>
                    <a:lnTo>
                      <a:pt x="346" y="612"/>
                    </a:lnTo>
                    <a:lnTo>
                      <a:pt x="334" y="612"/>
                    </a:lnTo>
                    <a:lnTo>
                      <a:pt x="320" y="578"/>
                    </a:lnTo>
                    <a:close/>
                    <a:moveTo>
                      <a:pt x="268" y="578"/>
                    </a:moveTo>
                    <a:lnTo>
                      <a:pt x="268" y="589"/>
                    </a:lnTo>
                    <a:lnTo>
                      <a:pt x="254" y="589"/>
                    </a:lnTo>
                    <a:lnTo>
                      <a:pt x="254" y="578"/>
                    </a:lnTo>
                    <a:lnTo>
                      <a:pt x="254" y="589"/>
                    </a:lnTo>
                    <a:lnTo>
                      <a:pt x="254" y="601"/>
                    </a:lnTo>
                    <a:lnTo>
                      <a:pt x="254" y="612"/>
                    </a:lnTo>
                    <a:lnTo>
                      <a:pt x="254" y="625"/>
                    </a:lnTo>
                    <a:lnTo>
                      <a:pt x="254" y="612"/>
                    </a:lnTo>
                    <a:lnTo>
                      <a:pt x="268" y="612"/>
                    </a:lnTo>
                    <a:lnTo>
                      <a:pt x="268" y="625"/>
                    </a:lnTo>
                    <a:lnTo>
                      <a:pt x="280" y="625"/>
                    </a:lnTo>
                    <a:lnTo>
                      <a:pt x="280" y="636"/>
                    </a:lnTo>
                    <a:lnTo>
                      <a:pt x="294" y="636"/>
                    </a:lnTo>
                    <a:lnTo>
                      <a:pt x="294" y="625"/>
                    </a:lnTo>
                    <a:lnTo>
                      <a:pt x="294" y="612"/>
                    </a:lnTo>
                    <a:lnTo>
                      <a:pt x="294" y="601"/>
                    </a:lnTo>
                    <a:lnTo>
                      <a:pt x="306" y="601"/>
                    </a:lnTo>
                    <a:lnTo>
                      <a:pt x="306" y="612"/>
                    </a:lnTo>
                    <a:lnTo>
                      <a:pt x="306" y="625"/>
                    </a:lnTo>
                    <a:lnTo>
                      <a:pt x="306" y="636"/>
                    </a:lnTo>
                    <a:lnTo>
                      <a:pt x="306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34" y="625"/>
                    </a:lnTo>
                    <a:lnTo>
                      <a:pt x="334" y="636"/>
                    </a:lnTo>
                    <a:lnTo>
                      <a:pt x="334" y="648"/>
                    </a:lnTo>
                    <a:lnTo>
                      <a:pt x="334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60" y="648"/>
                    </a:lnTo>
                    <a:lnTo>
                      <a:pt x="373" y="648"/>
                    </a:lnTo>
                    <a:lnTo>
                      <a:pt x="387" y="648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87" y="695"/>
                    </a:lnTo>
                    <a:lnTo>
                      <a:pt x="401" y="695"/>
                    </a:lnTo>
                    <a:lnTo>
                      <a:pt x="401" y="706"/>
                    </a:lnTo>
                    <a:lnTo>
                      <a:pt x="413" y="706"/>
                    </a:lnTo>
                    <a:lnTo>
                      <a:pt x="427" y="706"/>
                    </a:lnTo>
                    <a:lnTo>
                      <a:pt x="427" y="719"/>
                    </a:lnTo>
                    <a:lnTo>
                      <a:pt x="439" y="719"/>
                    </a:lnTo>
                    <a:lnTo>
                      <a:pt x="427" y="706"/>
                    </a:lnTo>
                    <a:lnTo>
                      <a:pt x="439" y="706"/>
                    </a:lnTo>
                    <a:lnTo>
                      <a:pt x="453" y="706"/>
                    </a:lnTo>
                    <a:lnTo>
                      <a:pt x="467" y="706"/>
                    </a:lnTo>
                    <a:lnTo>
                      <a:pt x="479" y="706"/>
                    </a:lnTo>
                    <a:lnTo>
                      <a:pt x="479" y="695"/>
                    </a:lnTo>
                    <a:lnTo>
                      <a:pt x="479" y="706"/>
                    </a:lnTo>
                    <a:lnTo>
                      <a:pt x="493" y="706"/>
                    </a:lnTo>
                    <a:lnTo>
                      <a:pt x="493" y="695"/>
                    </a:lnTo>
                    <a:lnTo>
                      <a:pt x="506" y="695"/>
                    </a:lnTo>
                    <a:lnTo>
                      <a:pt x="506" y="706"/>
                    </a:lnTo>
                    <a:lnTo>
                      <a:pt x="520" y="719"/>
                    </a:lnTo>
                    <a:lnTo>
                      <a:pt x="534" y="730"/>
                    </a:lnTo>
                    <a:lnTo>
                      <a:pt x="506" y="742"/>
                    </a:lnTo>
                    <a:lnTo>
                      <a:pt x="493" y="755"/>
                    </a:lnTo>
                    <a:lnTo>
                      <a:pt x="479" y="766"/>
                    </a:lnTo>
                    <a:lnTo>
                      <a:pt x="479" y="778"/>
                    </a:lnTo>
                    <a:lnTo>
                      <a:pt x="479" y="789"/>
                    </a:lnTo>
                    <a:lnTo>
                      <a:pt x="479" y="802"/>
                    </a:lnTo>
                    <a:lnTo>
                      <a:pt x="493" y="802"/>
                    </a:lnTo>
                    <a:lnTo>
                      <a:pt x="479" y="802"/>
                    </a:lnTo>
                    <a:lnTo>
                      <a:pt x="467" y="802"/>
                    </a:lnTo>
                    <a:lnTo>
                      <a:pt x="467" y="813"/>
                    </a:lnTo>
                    <a:lnTo>
                      <a:pt x="453" y="813"/>
                    </a:lnTo>
                    <a:lnTo>
                      <a:pt x="439" y="813"/>
                    </a:lnTo>
                    <a:lnTo>
                      <a:pt x="439" y="825"/>
                    </a:lnTo>
                    <a:lnTo>
                      <a:pt x="439" y="836"/>
                    </a:lnTo>
                    <a:lnTo>
                      <a:pt x="427" y="836"/>
                    </a:lnTo>
                    <a:lnTo>
                      <a:pt x="427" y="849"/>
                    </a:lnTo>
                    <a:lnTo>
                      <a:pt x="413" y="849"/>
                    </a:lnTo>
                    <a:lnTo>
                      <a:pt x="413" y="860"/>
                    </a:lnTo>
                    <a:lnTo>
                      <a:pt x="401" y="860"/>
                    </a:lnTo>
                    <a:lnTo>
                      <a:pt x="401" y="872"/>
                    </a:lnTo>
                    <a:lnTo>
                      <a:pt x="387" y="872"/>
                    </a:lnTo>
                    <a:lnTo>
                      <a:pt x="401" y="872"/>
                    </a:lnTo>
                    <a:lnTo>
                      <a:pt x="401" y="883"/>
                    </a:lnTo>
                    <a:lnTo>
                      <a:pt x="387" y="896"/>
                    </a:lnTo>
                    <a:lnTo>
                      <a:pt x="373" y="896"/>
                    </a:lnTo>
                    <a:lnTo>
                      <a:pt x="360" y="907"/>
                    </a:lnTo>
                    <a:lnTo>
                      <a:pt x="346" y="907"/>
                    </a:lnTo>
                    <a:lnTo>
                      <a:pt x="346" y="919"/>
                    </a:lnTo>
                    <a:lnTo>
                      <a:pt x="334" y="919"/>
                    </a:lnTo>
                    <a:lnTo>
                      <a:pt x="334" y="930"/>
                    </a:lnTo>
                    <a:lnTo>
                      <a:pt x="320" y="930"/>
                    </a:lnTo>
                    <a:lnTo>
                      <a:pt x="306" y="930"/>
                    </a:lnTo>
                    <a:lnTo>
                      <a:pt x="306" y="919"/>
                    </a:lnTo>
                    <a:lnTo>
                      <a:pt x="294" y="919"/>
                    </a:lnTo>
                    <a:lnTo>
                      <a:pt x="280" y="919"/>
                    </a:lnTo>
                    <a:lnTo>
                      <a:pt x="268" y="919"/>
                    </a:lnTo>
                    <a:lnTo>
                      <a:pt x="268" y="907"/>
                    </a:lnTo>
                    <a:lnTo>
                      <a:pt x="254" y="907"/>
                    </a:lnTo>
                    <a:lnTo>
                      <a:pt x="254" y="896"/>
                    </a:lnTo>
                    <a:lnTo>
                      <a:pt x="240" y="896"/>
                    </a:lnTo>
                    <a:lnTo>
                      <a:pt x="240" y="883"/>
                    </a:lnTo>
                    <a:lnTo>
                      <a:pt x="240" y="872"/>
                    </a:lnTo>
                    <a:lnTo>
                      <a:pt x="227" y="872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13" y="849"/>
                    </a:lnTo>
                    <a:lnTo>
                      <a:pt x="227" y="849"/>
                    </a:lnTo>
                    <a:lnTo>
                      <a:pt x="227" y="836"/>
                    </a:lnTo>
                    <a:lnTo>
                      <a:pt x="227" y="825"/>
                    </a:lnTo>
                    <a:lnTo>
                      <a:pt x="240" y="825"/>
                    </a:lnTo>
                    <a:lnTo>
                      <a:pt x="240" y="813"/>
                    </a:lnTo>
                    <a:lnTo>
                      <a:pt x="254" y="813"/>
                    </a:lnTo>
                    <a:lnTo>
                      <a:pt x="254" y="802"/>
                    </a:lnTo>
                    <a:lnTo>
                      <a:pt x="254" y="789"/>
                    </a:lnTo>
                    <a:lnTo>
                      <a:pt x="240" y="789"/>
                    </a:lnTo>
                    <a:lnTo>
                      <a:pt x="227" y="789"/>
                    </a:lnTo>
                    <a:lnTo>
                      <a:pt x="213" y="789"/>
                    </a:lnTo>
                    <a:lnTo>
                      <a:pt x="213" y="778"/>
                    </a:lnTo>
                    <a:lnTo>
                      <a:pt x="213" y="766"/>
                    </a:lnTo>
                    <a:lnTo>
                      <a:pt x="199" y="766"/>
                    </a:lnTo>
                    <a:lnTo>
                      <a:pt x="199" y="755"/>
                    </a:lnTo>
                    <a:lnTo>
                      <a:pt x="187" y="755"/>
                    </a:lnTo>
                    <a:lnTo>
                      <a:pt x="173" y="755"/>
                    </a:lnTo>
                    <a:lnTo>
                      <a:pt x="173" y="742"/>
                    </a:lnTo>
                    <a:lnTo>
                      <a:pt x="161" y="742"/>
                    </a:lnTo>
                    <a:lnTo>
                      <a:pt x="173" y="730"/>
                    </a:lnTo>
                    <a:lnTo>
                      <a:pt x="161" y="730"/>
                    </a:lnTo>
                    <a:lnTo>
                      <a:pt x="173" y="730"/>
                    </a:lnTo>
                    <a:lnTo>
                      <a:pt x="173" y="719"/>
                    </a:lnTo>
                    <a:lnTo>
                      <a:pt x="173" y="706"/>
                    </a:lnTo>
                    <a:lnTo>
                      <a:pt x="173" y="695"/>
                    </a:lnTo>
                    <a:lnTo>
                      <a:pt x="161" y="695"/>
                    </a:lnTo>
                    <a:lnTo>
                      <a:pt x="161" y="683"/>
                    </a:lnTo>
                    <a:lnTo>
                      <a:pt x="161" y="672"/>
                    </a:lnTo>
                    <a:lnTo>
                      <a:pt x="161" y="659"/>
                    </a:lnTo>
                    <a:lnTo>
                      <a:pt x="147" y="659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21" y="648"/>
                    </a:lnTo>
                    <a:lnTo>
                      <a:pt x="107" y="648"/>
                    </a:lnTo>
                    <a:lnTo>
                      <a:pt x="94" y="648"/>
                    </a:lnTo>
                    <a:lnTo>
                      <a:pt x="80" y="648"/>
                    </a:lnTo>
                    <a:lnTo>
                      <a:pt x="66" y="648"/>
                    </a:lnTo>
                    <a:lnTo>
                      <a:pt x="66" y="636"/>
                    </a:lnTo>
                    <a:lnTo>
                      <a:pt x="66" y="648"/>
                    </a:lnTo>
                    <a:lnTo>
                      <a:pt x="54" y="636"/>
                    </a:lnTo>
                    <a:lnTo>
                      <a:pt x="54" y="625"/>
                    </a:lnTo>
                    <a:lnTo>
                      <a:pt x="40" y="625"/>
                    </a:lnTo>
                    <a:lnTo>
                      <a:pt x="40" y="612"/>
                    </a:lnTo>
                    <a:lnTo>
                      <a:pt x="40" y="601"/>
                    </a:lnTo>
                    <a:lnTo>
                      <a:pt x="28" y="601"/>
                    </a:lnTo>
                    <a:lnTo>
                      <a:pt x="40" y="601"/>
                    </a:lnTo>
                    <a:lnTo>
                      <a:pt x="40" y="589"/>
                    </a:lnTo>
                    <a:lnTo>
                      <a:pt x="40" y="578"/>
                    </a:lnTo>
                    <a:lnTo>
                      <a:pt x="40" y="565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14" y="554"/>
                    </a:lnTo>
                    <a:lnTo>
                      <a:pt x="14" y="542"/>
                    </a:lnTo>
                    <a:lnTo>
                      <a:pt x="14" y="531"/>
                    </a:lnTo>
                    <a:lnTo>
                      <a:pt x="28" y="531"/>
                    </a:lnTo>
                    <a:lnTo>
                      <a:pt x="14" y="531"/>
                    </a:lnTo>
                    <a:lnTo>
                      <a:pt x="14" y="518"/>
                    </a:lnTo>
                    <a:lnTo>
                      <a:pt x="14" y="507"/>
                    </a:lnTo>
                    <a:lnTo>
                      <a:pt x="14" y="495"/>
                    </a:lnTo>
                    <a:lnTo>
                      <a:pt x="28" y="495"/>
                    </a:lnTo>
                    <a:lnTo>
                      <a:pt x="28" y="482"/>
                    </a:lnTo>
                    <a:lnTo>
                      <a:pt x="28" y="471"/>
                    </a:lnTo>
                    <a:lnTo>
                      <a:pt x="28" y="459"/>
                    </a:lnTo>
                    <a:lnTo>
                      <a:pt x="28" y="448"/>
                    </a:lnTo>
                    <a:lnTo>
                      <a:pt x="28" y="435"/>
                    </a:lnTo>
                    <a:lnTo>
                      <a:pt x="28" y="424"/>
                    </a:lnTo>
                    <a:lnTo>
                      <a:pt x="28" y="412"/>
                    </a:lnTo>
                    <a:lnTo>
                      <a:pt x="28" y="401"/>
                    </a:lnTo>
                    <a:lnTo>
                      <a:pt x="28" y="388"/>
                    </a:lnTo>
                    <a:lnTo>
                      <a:pt x="28" y="377"/>
                    </a:lnTo>
                    <a:lnTo>
                      <a:pt x="14" y="377"/>
                    </a:lnTo>
                    <a:lnTo>
                      <a:pt x="14" y="365"/>
                    </a:lnTo>
                    <a:lnTo>
                      <a:pt x="0" y="365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18"/>
                    </a:lnTo>
                    <a:lnTo>
                      <a:pt x="28" y="307"/>
                    </a:lnTo>
                    <a:lnTo>
                      <a:pt x="28" y="294"/>
                    </a:lnTo>
                    <a:lnTo>
                      <a:pt x="40" y="294"/>
                    </a:lnTo>
                    <a:lnTo>
                      <a:pt x="40" y="283"/>
                    </a:lnTo>
                    <a:lnTo>
                      <a:pt x="40" y="271"/>
                    </a:lnTo>
                    <a:lnTo>
                      <a:pt x="54" y="271"/>
                    </a:lnTo>
                    <a:lnTo>
                      <a:pt x="54" y="260"/>
                    </a:lnTo>
                    <a:lnTo>
                      <a:pt x="54" y="247"/>
                    </a:lnTo>
                    <a:lnTo>
                      <a:pt x="66" y="247"/>
                    </a:lnTo>
                    <a:lnTo>
                      <a:pt x="66" y="235"/>
                    </a:lnTo>
                    <a:lnTo>
                      <a:pt x="80" y="235"/>
                    </a:lnTo>
                    <a:lnTo>
                      <a:pt x="80" y="224"/>
                    </a:lnTo>
                    <a:lnTo>
                      <a:pt x="66" y="224"/>
                    </a:lnTo>
                    <a:lnTo>
                      <a:pt x="54" y="224"/>
                    </a:lnTo>
                    <a:lnTo>
                      <a:pt x="54" y="211"/>
                    </a:lnTo>
                    <a:lnTo>
                      <a:pt x="66" y="211"/>
                    </a:lnTo>
                    <a:lnTo>
                      <a:pt x="66" y="200"/>
                    </a:lnTo>
                    <a:lnTo>
                      <a:pt x="66" y="188"/>
                    </a:lnTo>
                    <a:lnTo>
                      <a:pt x="66" y="177"/>
                    </a:lnTo>
                    <a:lnTo>
                      <a:pt x="54" y="177"/>
                    </a:lnTo>
                    <a:lnTo>
                      <a:pt x="54" y="164"/>
                    </a:lnTo>
                    <a:lnTo>
                      <a:pt x="66" y="164"/>
                    </a:lnTo>
                    <a:lnTo>
                      <a:pt x="66" y="177"/>
                    </a:lnTo>
                    <a:lnTo>
                      <a:pt x="80" y="177"/>
                    </a:lnTo>
                    <a:lnTo>
                      <a:pt x="94" y="177"/>
                    </a:lnTo>
                    <a:lnTo>
                      <a:pt x="94" y="164"/>
                    </a:lnTo>
                    <a:lnTo>
                      <a:pt x="94" y="153"/>
                    </a:lnTo>
                    <a:lnTo>
                      <a:pt x="94" y="141"/>
                    </a:lnTo>
                    <a:lnTo>
                      <a:pt x="107" y="141"/>
                    </a:lnTo>
                    <a:lnTo>
                      <a:pt x="107" y="130"/>
                    </a:lnTo>
                    <a:lnTo>
                      <a:pt x="121" y="130"/>
                    </a:lnTo>
                    <a:lnTo>
                      <a:pt x="133" y="130"/>
                    </a:lnTo>
                    <a:lnTo>
                      <a:pt x="133" y="117"/>
                    </a:lnTo>
                    <a:lnTo>
                      <a:pt x="133" y="106"/>
                    </a:lnTo>
                    <a:lnTo>
                      <a:pt x="147" y="106"/>
                    </a:lnTo>
                    <a:lnTo>
                      <a:pt x="147" y="94"/>
                    </a:lnTo>
                    <a:lnTo>
                      <a:pt x="161" y="94"/>
                    </a:lnTo>
                    <a:lnTo>
                      <a:pt x="161" y="83"/>
                    </a:lnTo>
                    <a:lnTo>
                      <a:pt x="161" y="70"/>
                    </a:lnTo>
                    <a:lnTo>
                      <a:pt x="173" y="70"/>
                    </a:lnTo>
                    <a:lnTo>
                      <a:pt x="173" y="59"/>
                    </a:lnTo>
                    <a:lnTo>
                      <a:pt x="187" y="59"/>
                    </a:lnTo>
                    <a:lnTo>
                      <a:pt x="173" y="59"/>
                    </a:lnTo>
                    <a:lnTo>
                      <a:pt x="173" y="47"/>
                    </a:lnTo>
                    <a:lnTo>
                      <a:pt x="173" y="36"/>
                    </a:lnTo>
                    <a:lnTo>
                      <a:pt x="173" y="23"/>
                    </a:lnTo>
                    <a:lnTo>
                      <a:pt x="254" y="47"/>
                    </a:lnTo>
                    <a:lnTo>
                      <a:pt x="268" y="47"/>
                    </a:lnTo>
                    <a:lnTo>
                      <a:pt x="360" y="83"/>
                    </a:lnTo>
                    <a:lnTo>
                      <a:pt x="387" y="70"/>
                    </a:lnTo>
                    <a:lnTo>
                      <a:pt x="506" y="13"/>
                    </a:lnTo>
                    <a:lnTo>
                      <a:pt x="520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23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59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34" y="83"/>
                    </a:lnTo>
                    <a:lnTo>
                      <a:pt x="546" y="83"/>
                    </a:lnTo>
                    <a:lnTo>
                      <a:pt x="534" y="83"/>
                    </a:lnTo>
                    <a:lnTo>
                      <a:pt x="534" y="94"/>
                    </a:lnTo>
                    <a:lnTo>
                      <a:pt x="534" y="106"/>
                    </a:lnTo>
                    <a:lnTo>
                      <a:pt x="534" y="117"/>
                    </a:lnTo>
                    <a:lnTo>
                      <a:pt x="520" y="117"/>
                    </a:lnTo>
                    <a:lnTo>
                      <a:pt x="520" y="130"/>
                    </a:lnTo>
                    <a:lnTo>
                      <a:pt x="506" y="130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493" y="153"/>
                    </a:lnTo>
                    <a:lnTo>
                      <a:pt x="493" y="164"/>
                    </a:lnTo>
                    <a:lnTo>
                      <a:pt x="506" y="164"/>
                    </a:lnTo>
                    <a:lnTo>
                      <a:pt x="520" y="164"/>
                    </a:lnTo>
                    <a:lnTo>
                      <a:pt x="506" y="164"/>
                    </a:lnTo>
                    <a:lnTo>
                      <a:pt x="506" y="177"/>
                    </a:lnTo>
                    <a:lnTo>
                      <a:pt x="520" y="177"/>
                    </a:lnTo>
                    <a:lnTo>
                      <a:pt x="534" y="177"/>
                    </a:lnTo>
                    <a:lnTo>
                      <a:pt x="520" y="177"/>
                    </a:lnTo>
                    <a:lnTo>
                      <a:pt x="520" y="188"/>
                    </a:lnTo>
                    <a:lnTo>
                      <a:pt x="506" y="188"/>
                    </a:lnTo>
                    <a:lnTo>
                      <a:pt x="506" y="200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20" y="224"/>
                    </a:lnTo>
                    <a:lnTo>
                      <a:pt x="534" y="224"/>
                    </a:lnTo>
                    <a:lnTo>
                      <a:pt x="534" y="235"/>
                    </a:lnTo>
                    <a:lnTo>
                      <a:pt x="534" y="247"/>
                    </a:lnTo>
                    <a:lnTo>
                      <a:pt x="546" y="247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46" y="271"/>
                    </a:lnTo>
                    <a:lnTo>
                      <a:pt x="506" y="271"/>
                    </a:lnTo>
                    <a:lnTo>
                      <a:pt x="506" y="283"/>
                    </a:lnTo>
                    <a:lnTo>
                      <a:pt x="493" y="283"/>
                    </a:lnTo>
                    <a:lnTo>
                      <a:pt x="506" y="294"/>
                    </a:lnTo>
                    <a:lnTo>
                      <a:pt x="506" y="307"/>
                    </a:lnTo>
                    <a:lnTo>
                      <a:pt x="493" y="307"/>
                    </a:lnTo>
                    <a:lnTo>
                      <a:pt x="493" y="318"/>
                    </a:lnTo>
                    <a:lnTo>
                      <a:pt x="479" y="318"/>
                    </a:lnTo>
                    <a:lnTo>
                      <a:pt x="479" y="330"/>
                    </a:lnTo>
                    <a:lnTo>
                      <a:pt x="467" y="330"/>
                    </a:lnTo>
                    <a:lnTo>
                      <a:pt x="467" y="341"/>
                    </a:lnTo>
                    <a:lnTo>
                      <a:pt x="453" y="341"/>
                    </a:lnTo>
                    <a:lnTo>
                      <a:pt x="453" y="354"/>
                    </a:lnTo>
                    <a:lnTo>
                      <a:pt x="439" y="354"/>
                    </a:lnTo>
                    <a:lnTo>
                      <a:pt x="453" y="354"/>
                    </a:lnTo>
                    <a:lnTo>
                      <a:pt x="453" y="365"/>
                    </a:lnTo>
                    <a:lnTo>
                      <a:pt x="439" y="365"/>
                    </a:lnTo>
                    <a:lnTo>
                      <a:pt x="439" y="377"/>
                    </a:lnTo>
                    <a:lnTo>
                      <a:pt x="453" y="377"/>
                    </a:lnTo>
                    <a:lnTo>
                      <a:pt x="439" y="377"/>
                    </a:lnTo>
                    <a:lnTo>
                      <a:pt x="439" y="388"/>
                    </a:lnTo>
                    <a:lnTo>
                      <a:pt x="427" y="388"/>
                    </a:lnTo>
                    <a:lnTo>
                      <a:pt x="413" y="388"/>
                    </a:lnTo>
                    <a:lnTo>
                      <a:pt x="413" y="401"/>
                    </a:lnTo>
                    <a:lnTo>
                      <a:pt x="413" y="412"/>
                    </a:lnTo>
                    <a:lnTo>
                      <a:pt x="413" y="424"/>
                    </a:lnTo>
                    <a:lnTo>
                      <a:pt x="413" y="435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59"/>
                    </a:lnTo>
                    <a:lnTo>
                      <a:pt x="439" y="459"/>
                    </a:lnTo>
                    <a:lnTo>
                      <a:pt x="439" y="471"/>
                    </a:lnTo>
                    <a:lnTo>
                      <a:pt x="453" y="471"/>
                    </a:lnTo>
                    <a:lnTo>
                      <a:pt x="453" y="482"/>
                    </a:lnTo>
                    <a:lnTo>
                      <a:pt x="467" y="482"/>
                    </a:lnTo>
                    <a:lnTo>
                      <a:pt x="467" y="495"/>
                    </a:lnTo>
                    <a:lnTo>
                      <a:pt x="453" y="495"/>
                    </a:lnTo>
                    <a:lnTo>
                      <a:pt x="453" y="507"/>
                    </a:lnTo>
                    <a:lnTo>
                      <a:pt x="439" y="507"/>
                    </a:lnTo>
                    <a:lnTo>
                      <a:pt x="439" y="518"/>
                    </a:lnTo>
                    <a:lnTo>
                      <a:pt x="439" y="531"/>
                    </a:lnTo>
                    <a:lnTo>
                      <a:pt x="439" y="542"/>
                    </a:lnTo>
                    <a:lnTo>
                      <a:pt x="427" y="531"/>
                    </a:lnTo>
                    <a:lnTo>
                      <a:pt x="427" y="542"/>
                    </a:lnTo>
                    <a:lnTo>
                      <a:pt x="427" y="554"/>
                    </a:lnTo>
                    <a:lnTo>
                      <a:pt x="413" y="554"/>
                    </a:lnTo>
                    <a:lnTo>
                      <a:pt x="401" y="554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387" y="531"/>
                    </a:lnTo>
                    <a:lnTo>
                      <a:pt x="373" y="531"/>
                    </a:lnTo>
                    <a:lnTo>
                      <a:pt x="373" y="518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46" y="518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20" y="507"/>
                    </a:lnTo>
                    <a:lnTo>
                      <a:pt x="320" y="495"/>
                    </a:lnTo>
                    <a:lnTo>
                      <a:pt x="306" y="495"/>
                    </a:lnTo>
                    <a:lnTo>
                      <a:pt x="306" y="507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306" y="507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80" y="531"/>
                    </a:lnTo>
                    <a:lnTo>
                      <a:pt x="280" y="542"/>
                    </a:lnTo>
                    <a:lnTo>
                      <a:pt x="294" y="542"/>
                    </a:lnTo>
                    <a:lnTo>
                      <a:pt x="294" y="554"/>
                    </a:lnTo>
                    <a:lnTo>
                      <a:pt x="294" y="565"/>
                    </a:lnTo>
                    <a:lnTo>
                      <a:pt x="306" y="565"/>
                    </a:lnTo>
                    <a:lnTo>
                      <a:pt x="306" y="578"/>
                    </a:lnTo>
                    <a:lnTo>
                      <a:pt x="306" y="589"/>
                    </a:lnTo>
                    <a:lnTo>
                      <a:pt x="320" y="589"/>
                    </a:lnTo>
                    <a:lnTo>
                      <a:pt x="306" y="589"/>
                    </a:lnTo>
                    <a:lnTo>
                      <a:pt x="294" y="589"/>
                    </a:lnTo>
                    <a:lnTo>
                      <a:pt x="294" y="578"/>
                    </a:lnTo>
                    <a:lnTo>
                      <a:pt x="294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78"/>
                    </a:lnTo>
                    <a:lnTo>
                      <a:pt x="268" y="578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1" name="Freeform 29">
                <a:extLst>
                  <a:ext uri="{FF2B5EF4-FFF2-40B4-BE49-F238E27FC236}">
                    <a16:creationId xmlns:a16="http://schemas.microsoft.com/office/drawing/2014/main" id="{C6AD88A6-2DCB-20D8-34DC-83E305198FB7}"/>
                  </a:ext>
                </a:extLst>
              </p:cNvPr>
              <p:cNvSpPr/>
              <p:nvPr/>
            </p:nvSpPr>
            <p:spPr bwMode="auto">
              <a:xfrm>
                <a:off x="2406180" y="2572129"/>
                <a:ext cx="611187" cy="925512"/>
              </a:xfrm>
              <a:custGeom>
                <a:avLst/>
                <a:gdLst>
                  <a:gd name="T0" fmla="*/ 3162353 w 529"/>
                  <a:gd name="T1" fmla="*/ 52291749 h 635"/>
                  <a:gd name="T2" fmla="*/ 3162353 w 529"/>
                  <a:gd name="T3" fmla="*/ 48685793 h 635"/>
                  <a:gd name="T4" fmla="*/ 3162353 w 529"/>
                  <a:gd name="T5" fmla="*/ 48685793 h 635"/>
                  <a:gd name="T6" fmla="*/ 3162353 w 529"/>
                  <a:gd name="T7" fmla="*/ 45079838 h 635"/>
                  <a:gd name="T8" fmla="*/ 3162353 w 529"/>
                  <a:gd name="T9" fmla="*/ 45079838 h 635"/>
                  <a:gd name="T10" fmla="*/ 3162353 w 529"/>
                  <a:gd name="T11" fmla="*/ 43275507 h 635"/>
                  <a:gd name="T12" fmla="*/ 3162353 w 529"/>
                  <a:gd name="T13" fmla="*/ 41472529 h 635"/>
                  <a:gd name="T14" fmla="*/ 3162353 w 529"/>
                  <a:gd name="T15" fmla="*/ 37866573 h 635"/>
                  <a:gd name="T16" fmla="*/ 3162353 w 529"/>
                  <a:gd name="T17" fmla="*/ 32457640 h 635"/>
                  <a:gd name="T18" fmla="*/ 3162353 w 529"/>
                  <a:gd name="T19" fmla="*/ 30653319 h 635"/>
                  <a:gd name="T20" fmla="*/ 3162353 w 529"/>
                  <a:gd name="T21" fmla="*/ 25244386 h 635"/>
                  <a:gd name="T22" fmla="*/ 3162353 w 529"/>
                  <a:gd name="T23" fmla="*/ 27047363 h 635"/>
                  <a:gd name="T24" fmla="*/ 3162353 w 529"/>
                  <a:gd name="T25" fmla="*/ 23441408 h 635"/>
                  <a:gd name="T26" fmla="*/ 3162353 w 529"/>
                  <a:gd name="T27" fmla="*/ 21638425 h 635"/>
                  <a:gd name="T28" fmla="*/ 3162353 w 529"/>
                  <a:gd name="T29" fmla="*/ 19835447 h 635"/>
                  <a:gd name="T30" fmla="*/ 3162353 w 529"/>
                  <a:gd name="T31" fmla="*/ 16228149 h 635"/>
                  <a:gd name="T32" fmla="*/ 3162353 w 529"/>
                  <a:gd name="T33" fmla="*/ 14425171 h 635"/>
                  <a:gd name="T34" fmla="*/ 3162353 w 529"/>
                  <a:gd name="T35" fmla="*/ 12622193 h 635"/>
                  <a:gd name="T36" fmla="*/ 3162353 w 529"/>
                  <a:gd name="T37" fmla="*/ 12622193 h 635"/>
                  <a:gd name="T38" fmla="*/ 3162353 w 529"/>
                  <a:gd name="T39" fmla="*/ 7213257 h 635"/>
                  <a:gd name="T40" fmla="*/ 0 w 529"/>
                  <a:gd name="T41" fmla="*/ 5408935 h 635"/>
                  <a:gd name="T42" fmla="*/ 3162353 w 529"/>
                  <a:gd name="T43" fmla="*/ 5408935 h 635"/>
                  <a:gd name="T44" fmla="*/ 3162353 w 529"/>
                  <a:gd name="T45" fmla="*/ 5408935 h 635"/>
                  <a:gd name="T46" fmla="*/ 3162353 w 529"/>
                  <a:gd name="T47" fmla="*/ 5408935 h 635"/>
                  <a:gd name="T48" fmla="*/ 3162353 w 529"/>
                  <a:gd name="T49" fmla="*/ 5408935 h 635"/>
                  <a:gd name="T50" fmla="*/ 3162353 w 529"/>
                  <a:gd name="T51" fmla="*/ 5408935 h 635"/>
                  <a:gd name="T52" fmla="*/ 3162353 w 529"/>
                  <a:gd name="T53" fmla="*/ 12622193 h 635"/>
                  <a:gd name="T54" fmla="*/ 4744158 w 529"/>
                  <a:gd name="T55" fmla="*/ 12622193 h 635"/>
                  <a:gd name="T56" fmla="*/ 4744158 w 529"/>
                  <a:gd name="T57" fmla="*/ 12622193 h 635"/>
                  <a:gd name="T58" fmla="*/ 6324706 w 529"/>
                  <a:gd name="T59" fmla="*/ 14425171 h 635"/>
                  <a:gd name="T60" fmla="*/ 7906511 w 529"/>
                  <a:gd name="T61" fmla="*/ 14425171 h 635"/>
                  <a:gd name="T62" fmla="*/ 7906511 w 529"/>
                  <a:gd name="T63" fmla="*/ 14425171 h 635"/>
                  <a:gd name="T64" fmla="*/ 9487058 w 529"/>
                  <a:gd name="T65" fmla="*/ 18031126 h 635"/>
                  <a:gd name="T66" fmla="*/ 9487058 w 529"/>
                  <a:gd name="T67" fmla="*/ 23441408 h 635"/>
                  <a:gd name="T68" fmla="*/ 7906511 w 529"/>
                  <a:gd name="T69" fmla="*/ 27047363 h 635"/>
                  <a:gd name="T70" fmla="*/ 7906511 w 529"/>
                  <a:gd name="T71" fmla="*/ 25244386 h 635"/>
                  <a:gd name="T72" fmla="*/ 7906511 w 529"/>
                  <a:gd name="T73" fmla="*/ 25244386 h 635"/>
                  <a:gd name="T74" fmla="*/ 6324706 w 529"/>
                  <a:gd name="T75" fmla="*/ 27047363 h 635"/>
                  <a:gd name="T76" fmla="*/ 6324706 w 529"/>
                  <a:gd name="T77" fmla="*/ 30653319 h 635"/>
                  <a:gd name="T78" fmla="*/ 6324706 w 529"/>
                  <a:gd name="T79" fmla="*/ 32457640 h 635"/>
                  <a:gd name="T80" fmla="*/ 6324706 w 529"/>
                  <a:gd name="T81" fmla="*/ 37866573 h 635"/>
                  <a:gd name="T82" fmla="*/ 6324706 w 529"/>
                  <a:gd name="T83" fmla="*/ 41472529 h 635"/>
                  <a:gd name="T84" fmla="*/ 7906511 w 529"/>
                  <a:gd name="T85" fmla="*/ 45079838 h 635"/>
                  <a:gd name="T86" fmla="*/ 7906511 w 529"/>
                  <a:gd name="T87" fmla="*/ 52291749 h 635"/>
                  <a:gd name="T88" fmla="*/ 7906511 w 529"/>
                  <a:gd name="T89" fmla="*/ 55897705 h 635"/>
                  <a:gd name="T90" fmla="*/ 6324706 w 529"/>
                  <a:gd name="T91" fmla="*/ 59505003 h 635"/>
                  <a:gd name="T92" fmla="*/ 6324706 w 529"/>
                  <a:gd name="T93" fmla="*/ 59505003 h 635"/>
                  <a:gd name="T94" fmla="*/ 6324706 w 529"/>
                  <a:gd name="T95" fmla="*/ 63110959 h 635"/>
                  <a:gd name="T96" fmla="*/ 6324706 w 529"/>
                  <a:gd name="T97" fmla="*/ 63110959 h 635"/>
                  <a:gd name="T98" fmla="*/ 6324706 w 529"/>
                  <a:gd name="T99" fmla="*/ 59505003 h 635"/>
                  <a:gd name="T100" fmla="*/ 4744158 w 529"/>
                  <a:gd name="T101" fmla="*/ 59505003 h 635"/>
                  <a:gd name="T102" fmla="*/ 4744158 w 529"/>
                  <a:gd name="T103" fmla="*/ 59505003 h 635"/>
                  <a:gd name="T104" fmla="*/ 4744158 w 529"/>
                  <a:gd name="T105" fmla="*/ 59505003 h 635"/>
                  <a:gd name="T106" fmla="*/ 3162353 w 529"/>
                  <a:gd name="T107" fmla="*/ 59505003 h 635"/>
                  <a:gd name="T108" fmla="*/ 3162353 w 529"/>
                  <a:gd name="T109" fmla="*/ 59505003 h 635"/>
                  <a:gd name="T110" fmla="*/ 3162353 w 529"/>
                  <a:gd name="T111" fmla="*/ 55897705 h 635"/>
                  <a:gd name="T112" fmla="*/ 3162353 w 529"/>
                  <a:gd name="T113" fmla="*/ 55897705 h 6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9"/>
                  <a:gd name="T172" fmla="*/ 0 h 635"/>
                  <a:gd name="T173" fmla="*/ 529 w 529"/>
                  <a:gd name="T174" fmla="*/ 635 h 6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9" h="635">
                    <a:moveTo>
                      <a:pt x="200" y="534"/>
                    </a:moveTo>
                    <a:lnTo>
                      <a:pt x="200" y="524"/>
                    </a:lnTo>
                    <a:lnTo>
                      <a:pt x="200" y="514"/>
                    </a:lnTo>
                    <a:lnTo>
                      <a:pt x="189" y="514"/>
                    </a:lnTo>
                    <a:lnTo>
                      <a:pt x="189" y="503"/>
                    </a:lnTo>
                    <a:lnTo>
                      <a:pt x="176" y="503"/>
                    </a:lnTo>
                    <a:lnTo>
                      <a:pt x="176" y="494"/>
                    </a:lnTo>
                    <a:lnTo>
                      <a:pt x="163" y="494"/>
                    </a:lnTo>
                    <a:lnTo>
                      <a:pt x="151" y="494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26" y="483"/>
                    </a:lnTo>
                    <a:lnTo>
                      <a:pt x="126" y="494"/>
                    </a:lnTo>
                    <a:lnTo>
                      <a:pt x="113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88" y="483"/>
                    </a:lnTo>
                    <a:lnTo>
                      <a:pt x="88" y="474"/>
                    </a:lnTo>
                    <a:lnTo>
                      <a:pt x="99" y="474"/>
                    </a:lnTo>
                    <a:lnTo>
                      <a:pt x="88" y="474"/>
                    </a:lnTo>
                    <a:lnTo>
                      <a:pt x="88" y="463"/>
                    </a:lnTo>
                    <a:lnTo>
                      <a:pt x="75" y="46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75" y="423"/>
                    </a:lnTo>
                    <a:lnTo>
                      <a:pt x="63" y="423"/>
                    </a:lnTo>
                    <a:lnTo>
                      <a:pt x="50" y="423"/>
                    </a:lnTo>
                    <a:lnTo>
                      <a:pt x="63" y="42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63" y="394"/>
                    </a:lnTo>
                    <a:lnTo>
                      <a:pt x="50" y="394"/>
                    </a:lnTo>
                    <a:lnTo>
                      <a:pt x="50" y="383"/>
                    </a:lnTo>
                    <a:lnTo>
                      <a:pt x="37" y="383"/>
                    </a:lnTo>
                    <a:lnTo>
                      <a:pt x="37" y="373"/>
                    </a:lnTo>
                    <a:lnTo>
                      <a:pt x="37" y="363"/>
                    </a:lnTo>
                    <a:lnTo>
                      <a:pt x="37" y="354"/>
                    </a:lnTo>
                    <a:lnTo>
                      <a:pt x="25" y="354"/>
                    </a:lnTo>
                    <a:lnTo>
                      <a:pt x="37" y="354"/>
                    </a:lnTo>
                    <a:lnTo>
                      <a:pt x="37" y="342"/>
                    </a:lnTo>
                    <a:lnTo>
                      <a:pt x="25" y="342"/>
                    </a:lnTo>
                    <a:lnTo>
                      <a:pt x="37" y="342"/>
                    </a:lnTo>
                    <a:lnTo>
                      <a:pt x="37" y="332"/>
                    </a:lnTo>
                    <a:lnTo>
                      <a:pt x="37" y="323"/>
                    </a:lnTo>
                    <a:lnTo>
                      <a:pt x="25" y="323"/>
                    </a:lnTo>
                    <a:lnTo>
                      <a:pt x="12" y="323"/>
                    </a:lnTo>
                    <a:lnTo>
                      <a:pt x="12" y="312"/>
                    </a:lnTo>
                    <a:lnTo>
                      <a:pt x="12" y="302"/>
                    </a:lnTo>
                    <a:lnTo>
                      <a:pt x="12" y="292"/>
                    </a:lnTo>
                    <a:lnTo>
                      <a:pt x="0" y="292"/>
                    </a:lnTo>
                    <a:lnTo>
                      <a:pt x="12" y="292"/>
                    </a:lnTo>
                    <a:lnTo>
                      <a:pt x="12" y="283"/>
                    </a:lnTo>
                    <a:lnTo>
                      <a:pt x="12" y="271"/>
                    </a:lnTo>
                    <a:lnTo>
                      <a:pt x="12" y="262"/>
                    </a:lnTo>
                    <a:lnTo>
                      <a:pt x="0" y="262"/>
                    </a:lnTo>
                    <a:lnTo>
                      <a:pt x="12" y="262"/>
                    </a:lnTo>
                    <a:lnTo>
                      <a:pt x="12" y="252"/>
                    </a:lnTo>
                    <a:lnTo>
                      <a:pt x="12" y="242"/>
                    </a:lnTo>
                    <a:lnTo>
                      <a:pt x="12" y="231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50" y="231"/>
                    </a:lnTo>
                    <a:lnTo>
                      <a:pt x="50" y="242"/>
                    </a:lnTo>
                    <a:lnTo>
                      <a:pt x="63" y="242"/>
                    </a:lnTo>
                    <a:lnTo>
                      <a:pt x="63" y="252"/>
                    </a:lnTo>
                    <a:lnTo>
                      <a:pt x="63" y="242"/>
                    </a:lnTo>
                    <a:lnTo>
                      <a:pt x="75" y="242"/>
                    </a:lnTo>
                    <a:lnTo>
                      <a:pt x="75" y="252"/>
                    </a:lnTo>
                    <a:lnTo>
                      <a:pt x="88" y="242"/>
                    </a:lnTo>
                    <a:lnTo>
                      <a:pt x="88" y="252"/>
                    </a:lnTo>
                    <a:lnTo>
                      <a:pt x="88" y="242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75" y="222"/>
                    </a:lnTo>
                    <a:lnTo>
                      <a:pt x="88" y="222"/>
                    </a:lnTo>
                    <a:lnTo>
                      <a:pt x="99" y="222"/>
                    </a:lnTo>
                    <a:lnTo>
                      <a:pt x="99" y="212"/>
                    </a:lnTo>
                    <a:lnTo>
                      <a:pt x="99" y="202"/>
                    </a:lnTo>
                    <a:lnTo>
                      <a:pt x="113" y="202"/>
                    </a:lnTo>
                    <a:lnTo>
                      <a:pt x="113" y="191"/>
                    </a:lnTo>
                    <a:lnTo>
                      <a:pt x="113" y="182"/>
                    </a:lnTo>
                    <a:lnTo>
                      <a:pt x="126" y="182"/>
                    </a:lnTo>
                    <a:lnTo>
                      <a:pt x="126" y="191"/>
                    </a:lnTo>
                    <a:lnTo>
                      <a:pt x="138" y="191"/>
                    </a:lnTo>
                    <a:lnTo>
                      <a:pt x="138" y="182"/>
                    </a:lnTo>
                    <a:lnTo>
                      <a:pt x="151" y="182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13" y="142"/>
                    </a:lnTo>
                    <a:lnTo>
                      <a:pt x="99" y="142"/>
                    </a:lnTo>
                    <a:lnTo>
                      <a:pt x="99" y="131"/>
                    </a:lnTo>
                    <a:lnTo>
                      <a:pt x="88" y="131"/>
                    </a:lnTo>
                    <a:lnTo>
                      <a:pt x="88" y="122"/>
                    </a:lnTo>
                    <a:lnTo>
                      <a:pt x="75" y="122"/>
                    </a:lnTo>
                    <a:lnTo>
                      <a:pt x="75" y="131"/>
                    </a:lnTo>
                    <a:lnTo>
                      <a:pt x="75" y="122"/>
                    </a:lnTo>
                    <a:lnTo>
                      <a:pt x="75" y="111"/>
                    </a:lnTo>
                    <a:lnTo>
                      <a:pt x="63" y="111"/>
                    </a:lnTo>
                    <a:lnTo>
                      <a:pt x="63" y="122"/>
                    </a:lnTo>
                    <a:lnTo>
                      <a:pt x="63" y="131"/>
                    </a:lnTo>
                    <a:lnTo>
                      <a:pt x="50" y="131"/>
                    </a:lnTo>
                    <a:lnTo>
                      <a:pt x="50" y="122"/>
                    </a:lnTo>
                    <a:lnTo>
                      <a:pt x="63" y="122"/>
                    </a:lnTo>
                    <a:lnTo>
                      <a:pt x="50" y="122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7" y="122"/>
                    </a:lnTo>
                    <a:lnTo>
                      <a:pt x="37" y="11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12" y="40"/>
                    </a:lnTo>
                    <a:lnTo>
                      <a:pt x="12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63" y="11"/>
                    </a:lnTo>
                    <a:lnTo>
                      <a:pt x="63" y="20"/>
                    </a:lnTo>
                    <a:lnTo>
                      <a:pt x="63" y="30"/>
                    </a:lnTo>
                    <a:lnTo>
                      <a:pt x="75" y="30"/>
                    </a:lnTo>
                    <a:lnTo>
                      <a:pt x="75" y="40"/>
                    </a:lnTo>
                    <a:lnTo>
                      <a:pt x="88" y="40"/>
                    </a:lnTo>
                    <a:lnTo>
                      <a:pt x="88" y="30"/>
                    </a:lnTo>
                    <a:lnTo>
                      <a:pt x="88" y="40"/>
                    </a:lnTo>
                    <a:lnTo>
                      <a:pt x="99" y="40"/>
                    </a:lnTo>
                    <a:lnTo>
                      <a:pt x="113" y="40"/>
                    </a:lnTo>
                    <a:lnTo>
                      <a:pt x="113" y="30"/>
                    </a:lnTo>
                    <a:lnTo>
                      <a:pt x="126" y="30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51" y="40"/>
                    </a:lnTo>
                    <a:lnTo>
                      <a:pt x="151" y="51"/>
                    </a:lnTo>
                    <a:lnTo>
                      <a:pt x="163" y="51"/>
                    </a:lnTo>
                    <a:lnTo>
                      <a:pt x="176" y="51"/>
                    </a:lnTo>
                    <a:lnTo>
                      <a:pt x="176" y="60"/>
                    </a:lnTo>
                    <a:lnTo>
                      <a:pt x="189" y="60"/>
                    </a:lnTo>
                    <a:lnTo>
                      <a:pt x="200" y="60"/>
                    </a:lnTo>
                    <a:lnTo>
                      <a:pt x="200" y="71"/>
                    </a:lnTo>
                    <a:lnTo>
                      <a:pt x="214" y="71"/>
                    </a:lnTo>
                    <a:lnTo>
                      <a:pt x="227" y="71"/>
                    </a:lnTo>
                    <a:lnTo>
                      <a:pt x="227" y="80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39" y="101"/>
                    </a:lnTo>
                    <a:lnTo>
                      <a:pt x="239" y="111"/>
                    </a:lnTo>
                    <a:lnTo>
                      <a:pt x="252" y="111"/>
                    </a:lnTo>
                    <a:lnTo>
                      <a:pt x="252" y="122"/>
                    </a:lnTo>
                    <a:lnTo>
                      <a:pt x="252" y="111"/>
                    </a:lnTo>
                    <a:lnTo>
                      <a:pt x="264" y="111"/>
                    </a:lnTo>
                    <a:lnTo>
                      <a:pt x="264" y="122"/>
                    </a:lnTo>
                    <a:lnTo>
                      <a:pt x="264" y="111"/>
                    </a:lnTo>
                    <a:lnTo>
                      <a:pt x="277" y="111"/>
                    </a:lnTo>
                    <a:lnTo>
                      <a:pt x="277" y="122"/>
                    </a:lnTo>
                    <a:lnTo>
                      <a:pt x="290" y="122"/>
                    </a:lnTo>
                    <a:lnTo>
                      <a:pt x="290" y="111"/>
                    </a:lnTo>
                    <a:lnTo>
                      <a:pt x="302" y="111"/>
                    </a:lnTo>
                    <a:lnTo>
                      <a:pt x="315" y="111"/>
                    </a:lnTo>
                    <a:lnTo>
                      <a:pt x="315" y="101"/>
                    </a:lnTo>
                    <a:lnTo>
                      <a:pt x="327" y="101"/>
                    </a:lnTo>
                    <a:lnTo>
                      <a:pt x="327" y="111"/>
                    </a:lnTo>
                    <a:lnTo>
                      <a:pt x="327" y="122"/>
                    </a:lnTo>
                    <a:lnTo>
                      <a:pt x="340" y="122"/>
                    </a:lnTo>
                    <a:lnTo>
                      <a:pt x="340" y="131"/>
                    </a:lnTo>
                    <a:lnTo>
                      <a:pt x="354" y="142"/>
                    </a:lnTo>
                    <a:lnTo>
                      <a:pt x="365" y="142"/>
                    </a:lnTo>
                    <a:lnTo>
                      <a:pt x="378" y="142"/>
                    </a:lnTo>
                    <a:lnTo>
                      <a:pt x="390" y="142"/>
                    </a:lnTo>
                    <a:lnTo>
                      <a:pt x="390" y="131"/>
                    </a:lnTo>
                    <a:lnTo>
                      <a:pt x="403" y="131"/>
                    </a:lnTo>
                    <a:lnTo>
                      <a:pt x="416" y="131"/>
                    </a:lnTo>
                    <a:lnTo>
                      <a:pt x="428" y="131"/>
                    </a:lnTo>
                    <a:lnTo>
                      <a:pt x="428" y="142"/>
                    </a:lnTo>
                    <a:lnTo>
                      <a:pt x="441" y="142"/>
                    </a:lnTo>
                    <a:lnTo>
                      <a:pt x="455" y="142"/>
                    </a:lnTo>
                    <a:lnTo>
                      <a:pt x="455" y="131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79" y="142"/>
                    </a:lnTo>
                    <a:lnTo>
                      <a:pt x="491" y="142"/>
                    </a:lnTo>
                    <a:lnTo>
                      <a:pt x="504" y="142"/>
                    </a:lnTo>
                    <a:lnTo>
                      <a:pt x="504" y="151"/>
                    </a:lnTo>
                    <a:lnTo>
                      <a:pt x="517" y="151"/>
                    </a:lnTo>
                    <a:lnTo>
                      <a:pt x="529" y="151"/>
                    </a:lnTo>
                    <a:lnTo>
                      <a:pt x="529" y="162"/>
                    </a:lnTo>
                    <a:lnTo>
                      <a:pt x="529" y="171"/>
                    </a:lnTo>
                    <a:lnTo>
                      <a:pt x="517" y="171"/>
                    </a:lnTo>
                    <a:lnTo>
                      <a:pt x="517" y="182"/>
                    </a:lnTo>
                    <a:lnTo>
                      <a:pt x="517" y="191"/>
                    </a:lnTo>
                    <a:lnTo>
                      <a:pt x="517" y="202"/>
                    </a:lnTo>
                    <a:lnTo>
                      <a:pt x="529" y="202"/>
                    </a:lnTo>
                    <a:lnTo>
                      <a:pt x="529" y="212"/>
                    </a:lnTo>
                    <a:lnTo>
                      <a:pt x="517" y="212"/>
                    </a:lnTo>
                    <a:lnTo>
                      <a:pt x="517" y="222"/>
                    </a:lnTo>
                    <a:lnTo>
                      <a:pt x="517" y="231"/>
                    </a:lnTo>
                    <a:lnTo>
                      <a:pt x="517" y="242"/>
                    </a:lnTo>
                    <a:lnTo>
                      <a:pt x="517" y="252"/>
                    </a:lnTo>
                    <a:lnTo>
                      <a:pt x="529" y="252"/>
                    </a:lnTo>
                    <a:lnTo>
                      <a:pt x="529" y="262"/>
                    </a:lnTo>
                    <a:lnTo>
                      <a:pt x="517" y="262"/>
                    </a:lnTo>
                    <a:lnTo>
                      <a:pt x="504" y="262"/>
                    </a:lnTo>
                    <a:lnTo>
                      <a:pt x="504" y="271"/>
                    </a:lnTo>
                    <a:lnTo>
                      <a:pt x="491" y="271"/>
                    </a:lnTo>
                    <a:lnTo>
                      <a:pt x="491" y="262"/>
                    </a:lnTo>
                    <a:lnTo>
                      <a:pt x="491" y="252"/>
                    </a:lnTo>
                    <a:lnTo>
                      <a:pt x="479" y="252"/>
                    </a:lnTo>
                    <a:lnTo>
                      <a:pt x="466" y="252"/>
                    </a:lnTo>
                    <a:lnTo>
                      <a:pt x="466" y="242"/>
                    </a:lnTo>
                    <a:lnTo>
                      <a:pt x="466" y="231"/>
                    </a:lnTo>
                    <a:lnTo>
                      <a:pt x="455" y="231"/>
                    </a:lnTo>
                    <a:lnTo>
                      <a:pt x="455" y="242"/>
                    </a:lnTo>
                    <a:lnTo>
                      <a:pt x="441" y="242"/>
                    </a:lnTo>
                    <a:lnTo>
                      <a:pt x="455" y="242"/>
                    </a:lnTo>
                    <a:lnTo>
                      <a:pt x="441" y="252"/>
                    </a:lnTo>
                    <a:lnTo>
                      <a:pt x="441" y="242"/>
                    </a:lnTo>
                    <a:lnTo>
                      <a:pt x="441" y="252"/>
                    </a:lnTo>
                    <a:lnTo>
                      <a:pt x="428" y="252"/>
                    </a:lnTo>
                    <a:lnTo>
                      <a:pt x="428" y="242"/>
                    </a:lnTo>
                    <a:lnTo>
                      <a:pt x="416" y="242"/>
                    </a:lnTo>
                    <a:lnTo>
                      <a:pt x="416" y="252"/>
                    </a:lnTo>
                    <a:lnTo>
                      <a:pt x="416" y="262"/>
                    </a:lnTo>
                    <a:lnTo>
                      <a:pt x="403" y="262"/>
                    </a:lnTo>
                    <a:lnTo>
                      <a:pt x="390" y="262"/>
                    </a:lnTo>
                    <a:lnTo>
                      <a:pt x="403" y="262"/>
                    </a:lnTo>
                    <a:lnTo>
                      <a:pt x="403" y="271"/>
                    </a:lnTo>
                    <a:lnTo>
                      <a:pt x="403" y="283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03" y="312"/>
                    </a:lnTo>
                    <a:lnTo>
                      <a:pt x="403" y="323"/>
                    </a:lnTo>
                    <a:lnTo>
                      <a:pt x="416" y="323"/>
                    </a:lnTo>
                    <a:lnTo>
                      <a:pt x="403" y="323"/>
                    </a:lnTo>
                    <a:lnTo>
                      <a:pt x="403" y="332"/>
                    </a:lnTo>
                    <a:lnTo>
                      <a:pt x="390" y="332"/>
                    </a:lnTo>
                    <a:lnTo>
                      <a:pt x="378" y="332"/>
                    </a:lnTo>
                    <a:lnTo>
                      <a:pt x="378" y="342"/>
                    </a:lnTo>
                    <a:lnTo>
                      <a:pt x="378" y="354"/>
                    </a:lnTo>
                    <a:lnTo>
                      <a:pt x="365" y="354"/>
                    </a:lnTo>
                    <a:lnTo>
                      <a:pt x="365" y="363"/>
                    </a:lnTo>
                    <a:lnTo>
                      <a:pt x="365" y="373"/>
                    </a:lnTo>
                    <a:lnTo>
                      <a:pt x="365" y="383"/>
                    </a:lnTo>
                    <a:lnTo>
                      <a:pt x="378" y="394"/>
                    </a:lnTo>
                    <a:lnTo>
                      <a:pt x="378" y="403"/>
                    </a:lnTo>
                    <a:lnTo>
                      <a:pt x="390" y="403"/>
                    </a:lnTo>
                    <a:lnTo>
                      <a:pt x="390" y="413"/>
                    </a:lnTo>
                    <a:lnTo>
                      <a:pt x="390" y="423"/>
                    </a:lnTo>
                    <a:lnTo>
                      <a:pt x="390" y="434"/>
                    </a:lnTo>
                    <a:lnTo>
                      <a:pt x="390" y="443"/>
                    </a:lnTo>
                    <a:lnTo>
                      <a:pt x="403" y="443"/>
                    </a:lnTo>
                    <a:lnTo>
                      <a:pt x="403" y="454"/>
                    </a:lnTo>
                    <a:lnTo>
                      <a:pt x="416" y="454"/>
                    </a:lnTo>
                    <a:lnTo>
                      <a:pt x="416" y="463"/>
                    </a:lnTo>
                    <a:lnTo>
                      <a:pt x="416" y="474"/>
                    </a:lnTo>
                    <a:lnTo>
                      <a:pt x="428" y="474"/>
                    </a:lnTo>
                    <a:lnTo>
                      <a:pt x="441" y="474"/>
                    </a:lnTo>
                    <a:lnTo>
                      <a:pt x="455" y="474"/>
                    </a:lnTo>
                    <a:lnTo>
                      <a:pt x="455" y="483"/>
                    </a:lnTo>
                    <a:lnTo>
                      <a:pt x="455" y="494"/>
                    </a:lnTo>
                    <a:lnTo>
                      <a:pt x="441" y="494"/>
                    </a:lnTo>
                    <a:lnTo>
                      <a:pt x="428" y="494"/>
                    </a:lnTo>
                    <a:lnTo>
                      <a:pt x="428" y="503"/>
                    </a:lnTo>
                    <a:lnTo>
                      <a:pt x="428" y="514"/>
                    </a:lnTo>
                    <a:lnTo>
                      <a:pt x="428" y="524"/>
                    </a:lnTo>
                    <a:lnTo>
                      <a:pt x="428" y="534"/>
                    </a:lnTo>
                    <a:lnTo>
                      <a:pt x="416" y="534"/>
                    </a:lnTo>
                    <a:lnTo>
                      <a:pt x="416" y="543"/>
                    </a:lnTo>
                    <a:lnTo>
                      <a:pt x="403" y="543"/>
                    </a:lnTo>
                    <a:lnTo>
                      <a:pt x="390" y="543"/>
                    </a:lnTo>
                    <a:lnTo>
                      <a:pt x="390" y="554"/>
                    </a:lnTo>
                    <a:lnTo>
                      <a:pt x="378" y="554"/>
                    </a:lnTo>
                    <a:lnTo>
                      <a:pt x="390" y="554"/>
                    </a:lnTo>
                    <a:lnTo>
                      <a:pt x="390" y="565"/>
                    </a:lnTo>
                    <a:lnTo>
                      <a:pt x="390" y="574"/>
                    </a:lnTo>
                    <a:lnTo>
                      <a:pt x="378" y="574"/>
                    </a:lnTo>
                    <a:lnTo>
                      <a:pt x="378" y="58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606"/>
                    </a:lnTo>
                    <a:lnTo>
                      <a:pt x="390" y="606"/>
                    </a:lnTo>
                    <a:lnTo>
                      <a:pt x="378" y="606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65" y="625"/>
                    </a:lnTo>
                    <a:lnTo>
                      <a:pt x="365" y="635"/>
                    </a:lnTo>
                    <a:lnTo>
                      <a:pt x="354" y="63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54" y="614"/>
                    </a:lnTo>
                    <a:lnTo>
                      <a:pt x="354" y="606"/>
                    </a:lnTo>
                    <a:lnTo>
                      <a:pt x="354" y="595"/>
                    </a:lnTo>
                    <a:lnTo>
                      <a:pt x="340" y="595"/>
                    </a:lnTo>
                    <a:lnTo>
                      <a:pt x="340" y="585"/>
                    </a:lnTo>
                    <a:lnTo>
                      <a:pt x="340" y="574"/>
                    </a:lnTo>
                    <a:lnTo>
                      <a:pt x="340" y="565"/>
                    </a:lnTo>
                    <a:lnTo>
                      <a:pt x="327" y="565"/>
                    </a:lnTo>
                    <a:lnTo>
                      <a:pt x="315" y="565"/>
                    </a:lnTo>
                    <a:lnTo>
                      <a:pt x="315" y="574"/>
                    </a:lnTo>
                    <a:lnTo>
                      <a:pt x="315" y="585"/>
                    </a:lnTo>
                    <a:lnTo>
                      <a:pt x="302" y="58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302" y="585"/>
                    </a:lnTo>
                    <a:lnTo>
                      <a:pt x="290" y="585"/>
                    </a:lnTo>
                    <a:lnTo>
                      <a:pt x="290" y="574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64" y="574"/>
                    </a:lnTo>
                    <a:lnTo>
                      <a:pt x="264" y="585"/>
                    </a:lnTo>
                    <a:lnTo>
                      <a:pt x="252" y="585"/>
                    </a:lnTo>
                    <a:lnTo>
                      <a:pt x="239" y="585"/>
                    </a:lnTo>
                    <a:lnTo>
                      <a:pt x="227" y="585"/>
                    </a:lnTo>
                    <a:lnTo>
                      <a:pt x="227" y="574"/>
                    </a:lnTo>
                    <a:lnTo>
                      <a:pt x="227" y="585"/>
                    </a:lnTo>
                    <a:lnTo>
                      <a:pt x="214" y="58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189" y="585"/>
                    </a:lnTo>
                    <a:lnTo>
                      <a:pt x="176" y="585"/>
                    </a:lnTo>
                    <a:lnTo>
                      <a:pt x="163" y="585"/>
                    </a:lnTo>
                    <a:lnTo>
                      <a:pt x="163" y="574"/>
                    </a:lnTo>
                    <a:lnTo>
                      <a:pt x="151" y="574"/>
                    </a:lnTo>
                    <a:lnTo>
                      <a:pt x="151" y="565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76" y="565"/>
                    </a:lnTo>
                    <a:lnTo>
                      <a:pt x="176" y="554"/>
                    </a:lnTo>
                    <a:lnTo>
                      <a:pt x="189" y="554"/>
                    </a:lnTo>
                    <a:lnTo>
                      <a:pt x="189" y="565"/>
                    </a:lnTo>
                    <a:lnTo>
                      <a:pt x="189" y="554"/>
                    </a:lnTo>
                    <a:lnTo>
                      <a:pt x="200" y="554"/>
                    </a:lnTo>
                    <a:lnTo>
                      <a:pt x="200" y="543"/>
                    </a:lnTo>
                    <a:lnTo>
                      <a:pt x="200" y="53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2" name="Freeform 30">
                <a:extLst>
                  <a:ext uri="{FF2B5EF4-FFF2-40B4-BE49-F238E27FC236}">
                    <a16:creationId xmlns:a16="http://schemas.microsoft.com/office/drawing/2014/main" id="{7901C506-AC07-86DA-FA48-B51334718E0D}"/>
                  </a:ext>
                </a:extLst>
              </p:cNvPr>
              <p:cNvSpPr/>
              <p:nvPr/>
            </p:nvSpPr>
            <p:spPr bwMode="auto">
              <a:xfrm>
                <a:off x="4146079" y="5597905"/>
                <a:ext cx="436562" cy="460375"/>
              </a:xfrm>
              <a:custGeom>
                <a:avLst/>
                <a:gdLst>
                  <a:gd name="T0" fmla="*/ 3194791 w 377"/>
                  <a:gd name="T1" fmla="*/ 26956818 h 316"/>
                  <a:gd name="T2" fmla="*/ 3194791 w 377"/>
                  <a:gd name="T3" fmla="*/ 26956818 h 316"/>
                  <a:gd name="T4" fmla="*/ 3194791 w 377"/>
                  <a:gd name="T5" fmla="*/ 26956818 h 316"/>
                  <a:gd name="T6" fmla="*/ 3194791 w 377"/>
                  <a:gd name="T7" fmla="*/ 26956818 h 316"/>
                  <a:gd name="T8" fmla="*/ 3194791 w 377"/>
                  <a:gd name="T9" fmla="*/ 25159430 h 316"/>
                  <a:gd name="T10" fmla="*/ 3194791 w 377"/>
                  <a:gd name="T11" fmla="*/ 25159430 h 316"/>
                  <a:gd name="T12" fmla="*/ 3194791 w 377"/>
                  <a:gd name="T13" fmla="*/ 23362041 h 316"/>
                  <a:gd name="T14" fmla="*/ 3194791 w 377"/>
                  <a:gd name="T15" fmla="*/ 23362041 h 316"/>
                  <a:gd name="T16" fmla="*/ 3194791 w 377"/>
                  <a:gd name="T17" fmla="*/ 21564647 h 316"/>
                  <a:gd name="T18" fmla="*/ 0 w 377"/>
                  <a:gd name="T19" fmla="*/ 21564647 h 316"/>
                  <a:gd name="T20" fmla="*/ 3194791 w 377"/>
                  <a:gd name="T21" fmla="*/ 17971211 h 316"/>
                  <a:gd name="T22" fmla="*/ 3194791 w 377"/>
                  <a:gd name="T23" fmla="*/ 17971211 h 316"/>
                  <a:gd name="T24" fmla="*/ 3194791 w 377"/>
                  <a:gd name="T25" fmla="*/ 17971211 h 316"/>
                  <a:gd name="T26" fmla="*/ 3194791 w 377"/>
                  <a:gd name="T27" fmla="*/ 16173822 h 316"/>
                  <a:gd name="T28" fmla="*/ 3194791 w 377"/>
                  <a:gd name="T29" fmla="*/ 16173822 h 316"/>
                  <a:gd name="T30" fmla="*/ 3194791 w 377"/>
                  <a:gd name="T31" fmla="*/ 14376433 h 316"/>
                  <a:gd name="T32" fmla="*/ 3194791 w 377"/>
                  <a:gd name="T33" fmla="*/ 12579044 h 316"/>
                  <a:gd name="T34" fmla="*/ 3194791 w 377"/>
                  <a:gd name="T35" fmla="*/ 10782994 h 316"/>
                  <a:gd name="T36" fmla="*/ 3194791 w 377"/>
                  <a:gd name="T37" fmla="*/ 8985605 h 316"/>
                  <a:gd name="T38" fmla="*/ 3194791 w 377"/>
                  <a:gd name="T39" fmla="*/ 8985605 h 316"/>
                  <a:gd name="T40" fmla="*/ 3194791 w 377"/>
                  <a:gd name="T41" fmla="*/ 8985605 h 316"/>
                  <a:gd name="T42" fmla="*/ 3194791 w 377"/>
                  <a:gd name="T43" fmla="*/ 7188216 h 316"/>
                  <a:gd name="T44" fmla="*/ 3194791 w 377"/>
                  <a:gd name="T45" fmla="*/ 5390826 h 316"/>
                  <a:gd name="T46" fmla="*/ 3194791 w 377"/>
                  <a:gd name="T47" fmla="*/ 5390826 h 316"/>
                  <a:gd name="T48" fmla="*/ 3194791 w 377"/>
                  <a:gd name="T49" fmla="*/ 5390826 h 316"/>
                  <a:gd name="T50" fmla="*/ 3194791 w 377"/>
                  <a:gd name="T51" fmla="*/ 5390826 h 316"/>
                  <a:gd name="T52" fmla="*/ 3194791 w 377"/>
                  <a:gd name="T53" fmla="*/ 5390826 h 316"/>
                  <a:gd name="T54" fmla="*/ 3194791 w 377"/>
                  <a:gd name="T55" fmla="*/ 5390826 h 316"/>
                  <a:gd name="T56" fmla="*/ 3194791 w 377"/>
                  <a:gd name="T57" fmla="*/ 5390826 h 316"/>
                  <a:gd name="T58" fmla="*/ 3194791 w 377"/>
                  <a:gd name="T59" fmla="*/ 0 h 316"/>
                  <a:gd name="T60" fmla="*/ 3194791 w 377"/>
                  <a:gd name="T61" fmla="*/ 5390826 h 316"/>
                  <a:gd name="T62" fmla="*/ 3194791 w 377"/>
                  <a:gd name="T63" fmla="*/ 5390826 h 316"/>
                  <a:gd name="T64" fmla="*/ 3194791 w 377"/>
                  <a:gd name="T65" fmla="*/ 5390826 h 316"/>
                  <a:gd name="T66" fmla="*/ 3194791 w 377"/>
                  <a:gd name="T67" fmla="*/ 5390826 h 316"/>
                  <a:gd name="T68" fmla="*/ 3194791 w 377"/>
                  <a:gd name="T69" fmla="*/ 5390826 h 316"/>
                  <a:gd name="T70" fmla="*/ 3194791 w 377"/>
                  <a:gd name="T71" fmla="*/ 5390826 h 316"/>
                  <a:gd name="T72" fmla="*/ 3194791 w 377"/>
                  <a:gd name="T73" fmla="*/ 5390826 h 316"/>
                  <a:gd name="T74" fmla="*/ 4792818 w 377"/>
                  <a:gd name="T75" fmla="*/ 5390826 h 316"/>
                  <a:gd name="T76" fmla="*/ 4792818 w 377"/>
                  <a:gd name="T77" fmla="*/ 7188216 h 316"/>
                  <a:gd name="T78" fmla="*/ 4792818 w 377"/>
                  <a:gd name="T79" fmla="*/ 8985605 h 316"/>
                  <a:gd name="T80" fmla="*/ 4792818 w 377"/>
                  <a:gd name="T81" fmla="*/ 8985605 h 316"/>
                  <a:gd name="T82" fmla="*/ 6389583 w 377"/>
                  <a:gd name="T83" fmla="*/ 8985605 h 316"/>
                  <a:gd name="T84" fmla="*/ 6389583 w 377"/>
                  <a:gd name="T85" fmla="*/ 10782994 h 316"/>
                  <a:gd name="T86" fmla="*/ 6389583 w 377"/>
                  <a:gd name="T87" fmla="*/ 10782994 h 316"/>
                  <a:gd name="T88" fmla="*/ 7987609 w 377"/>
                  <a:gd name="T89" fmla="*/ 12579044 h 316"/>
                  <a:gd name="T90" fmla="*/ 7987609 w 377"/>
                  <a:gd name="T91" fmla="*/ 16173822 h 316"/>
                  <a:gd name="T92" fmla="*/ 6389583 w 377"/>
                  <a:gd name="T93" fmla="*/ 17971211 h 316"/>
                  <a:gd name="T94" fmla="*/ 6389583 w 377"/>
                  <a:gd name="T95" fmla="*/ 17971211 h 316"/>
                  <a:gd name="T96" fmla="*/ 4792818 w 377"/>
                  <a:gd name="T97" fmla="*/ 17971211 h 316"/>
                  <a:gd name="T98" fmla="*/ 4792818 w 377"/>
                  <a:gd name="T99" fmla="*/ 17971211 h 316"/>
                  <a:gd name="T100" fmla="*/ 4792818 w 377"/>
                  <a:gd name="T101" fmla="*/ 21564647 h 316"/>
                  <a:gd name="T102" fmla="*/ 4792818 w 377"/>
                  <a:gd name="T103" fmla="*/ 23362041 h 316"/>
                  <a:gd name="T104" fmla="*/ 4792818 w 377"/>
                  <a:gd name="T105" fmla="*/ 25159430 h 316"/>
                  <a:gd name="T106" fmla="*/ 4792818 w 377"/>
                  <a:gd name="T107" fmla="*/ 26956818 h 316"/>
                  <a:gd name="T108" fmla="*/ 4792818 w 377"/>
                  <a:gd name="T109" fmla="*/ 28752866 h 316"/>
                  <a:gd name="T110" fmla="*/ 4792818 w 377"/>
                  <a:gd name="T111" fmla="*/ 30550255 h 316"/>
                  <a:gd name="T112" fmla="*/ 3194791 w 377"/>
                  <a:gd name="T113" fmla="*/ 30550255 h 316"/>
                  <a:gd name="T114" fmla="*/ 3194791 w 377"/>
                  <a:gd name="T115" fmla="*/ 30550255 h 316"/>
                  <a:gd name="T116" fmla="*/ 3194791 w 377"/>
                  <a:gd name="T117" fmla="*/ 30550255 h 316"/>
                  <a:gd name="T118" fmla="*/ 3194791 w 377"/>
                  <a:gd name="T119" fmla="*/ 30550255 h 316"/>
                  <a:gd name="T120" fmla="*/ 3194791 w 377"/>
                  <a:gd name="T121" fmla="*/ 28752866 h 316"/>
                  <a:gd name="T122" fmla="*/ 3194791 w 377"/>
                  <a:gd name="T123" fmla="*/ 28752866 h 3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7"/>
                  <a:gd name="T187" fmla="*/ 0 h 316"/>
                  <a:gd name="T188" fmla="*/ 377 w 377"/>
                  <a:gd name="T189" fmla="*/ 316 h 3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7" h="316">
                    <a:moveTo>
                      <a:pt x="114" y="284"/>
                    </a:moveTo>
                    <a:lnTo>
                      <a:pt x="101" y="284"/>
                    </a:lnTo>
                    <a:lnTo>
                      <a:pt x="101" y="27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76" y="262"/>
                    </a:lnTo>
                    <a:lnTo>
                      <a:pt x="76" y="251"/>
                    </a:lnTo>
                    <a:lnTo>
                      <a:pt x="63" y="251"/>
                    </a:lnTo>
                    <a:lnTo>
                      <a:pt x="51" y="251"/>
                    </a:lnTo>
                    <a:lnTo>
                      <a:pt x="63" y="251"/>
                    </a:lnTo>
                    <a:lnTo>
                      <a:pt x="63" y="240"/>
                    </a:lnTo>
                    <a:lnTo>
                      <a:pt x="51" y="240"/>
                    </a:lnTo>
                    <a:lnTo>
                      <a:pt x="51" y="228"/>
                    </a:lnTo>
                    <a:lnTo>
                      <a:pt x="38" y="228"/>
                    </a:lnTo>
                    <a:lnTo>
                      <a:pt x="38" y="219"/>
                    </a:lnTo>
                    <a:lnTo>
                      <a:pt x="25" y="219"/>
                    </a:lnTo>
                    <a:lnTo>
                      <a:pt x="13" y="219"/>
                    </a:lnTo>
                    <a:lnTo>
                      <a:pt x="0" y="219"/>
                    </a:lnTo>
                    <a:lnTo>
                      <a:pt x="0" y="207"/>
                    </a:lnTo>
                    <a:lnTo>
                      <a:pt x="13" y="197"/>
                    </a:lnTo>
                    <a:lnTo>
                      <a:pt x="13" y="186"/>
                    </a:lnTo>
                    <a:lnTo>
                      <a:pt x="25" y="186"/>
                    </a:lnTo>
                    <a:lnTo>
                      <a:pt x="38" y="186"/>
                    </a:lnTo>
                    <a:lnTo>
                      <a:pt x="51" y="186"/>
                    </a:lnTo>
                    <a:lnTo>
                      <a:pt x="51" y="174"/>
                    </a:lnTo>
                    <a:lnTo>
                      <a:pt x="51" y="163"/>
                    </a:lnTo>
                    <a:lnTo>
                      <a:pt x="63" y="163"/>
                    </a:lnTo>
                    <a:lnTo>
                      <a:pt x="63" y="152"/>
                    </a:lnTo>
                    <a:lnTo>
                      <a:pt x="76" y="152"/>
                    </a:lnTo>
                    <a:lnTo>
                      <a:pt x="76" y="142"/>
                    </a:lnTo>
                    <a:lnTo>
                      <a:pt x="87" y="142"/>
                    </a:lnTo>
                    <a:lnTo>
                      <a:pt x="87" y="130"/>
                    </a:lnTo>
                    <a:lnTo>
                      <a:pt x="87" y="120"/>
                    </a:lnTo>
                    <a:lnTo>
                      <a:pt x="87" y="109"/>
                    </a:lnTo>
                    <a:lnTo>
                      <a:pt x="101" y="109"/>
                    </a:lnTo>
                    <a:lnTo>
                      <a:pt x="101" y="98"/>
                    </a:lnTo>
                    <a:lnTo>
                      <a:pt x="101" y="87"/>
                    </a:lnTo>
                    <a:lnTo>
                      <a:pt x="114" y="87"/>
                    </a:lnTo>
                    <a:lnTo>
                      <a:pt x="12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51" y="77"/>
                    </a:lnTo>
                    <a:lnTo>
                      <a:pt x="151" y="65"/>
                    </a:lnTo>
                    <a:lnTo>
                      <a:pt x="164" y="65"/>
                    </a:lnTo>
                    <a:lnTo>
                      <a:pt x="164" y="55"/>
                    </a:lnTo>
                    <a:lnTo>
                      <a:pt x="151" y="55"/>
                    </a:lnTo>
                    <a:lnTo>
                      <a:pt x="151" y="44"/>
                    </a:lnTo>
                    <a:lnTo>
                      <a:pt x="164" y="4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64" y="22"/>
                    </a:lnTo>
                    <a:lnTo>
                      <a:pt x="164" y="12"/>
                    </a:lnTo>
                    <a:lnTo>
                      <a:pt x="176" y="12"/>
                    </a:lnTo>
                    <a:lnTo>
                      <a:pt x="188" y="12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12"/>
                    </a:lnTo>
                    <a:lnTo>
                      <a:pt x="213" y="12"/>
                    </a:lnTo>
                    <a:lnTo>
                      <a:pt x="213" y="22"/>
                    </a:lnTo>
                    <a:lnTo>
                      <a:pt x="201" y="22"/>
                    </a:lnTo>
                    <a:lnTo>
                      <a:pt x="201" y="34"/>
                    </a:lnTo>
                    <a:lnTo>
                      <a:pt x="201" y="44"/>
                    </a:lnTo>
                    <a:lnTo>
                      <a:pt x="213" y="44"/>
                    </a:lnTo>
                    <a:lnTo>
                      <a:pt x="213" y="34"/>
                    </a:lnTo>
                    <a:lnTo>
                      <a:pt x="226" y="3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40" y="55"/>
                    </a:lnTo>
                    <a:lnTo>
                      <a:pt x="251" y="55"/>
                    </a:lnTo>
                    <a:lnTo>
                      <a:pt x="251" y="65"/>
                    </a:lnTo>
                    <a:lnTo>
                      <a:pt x="251" y="77"/>
                    </a:lnTo>
                    <a:lnTo>
                      <a:pt x="265" y="77"/>
                    </a:lnTo>
                    <a:lnTo>
                      <a:pt x="265" y="87"/>
                    </a:lnTo>
                    <a:lnTo>
                      <a:pt x="277" y="87"/>
                    </a:lnTo>
                    <a:lnTo>
                      <a:pt x="277" y="98"/>
                    </a:lnTo>
                    <a:lnTo>
                      <a:pt x="289" y="98"/>
                    </a:lnTo>
                    <a:lnTo>
                      <a:pt x="302" y="98"/>
                    </a:lnTo>
                    <a:lnTo>
                      <a:pt x="314" y="98"/>
                    </a:lnTo>
                    <a:lnTo>
                      <a:pt x="314" y="109"/>
                    </a:lnTo>
                    <a:lnTo>
                      <a:pt x="327" y="109"/>
                    </a:lnTo>
                    <a:lnTo>
                      <a:pt x="341" y="109"/>
                    </a:lnTo>
                    <a:lnTo>
                      <a:pt x="352" y="109"/>
                    </a:lnTo>
                    <a:lnTo>
                      <a:pt x="365" y="120"/>
                    </a:lnTo>
                    <a:lnTo>
                      <a:pt x="377" y="130"/>
                    </a:lnTo>
                    <a:lnTo>
                      <a:pt x="377" y="142"/>
                    </a:lnTo>
                    <a:lnTo>
                      <a:pt x="377" y="152"/>
                    </a:lnTo>
                    <a:lnTo>
                      <a:pt x="352" y="163"/>
                    </a:lnTo>
                    <a:lnTo>
                      <a:pt x="352" y="174"/>
                    </a:lnTo>
                    <a:lnTo>
                      <a:pt x="341" y="174"/>
                    </a:lnTo>
                    <a:lnTo>
                      <a:pt x="327" y="186"/>
                    </a:lnTo>
                    <a:lnTo>
                      <a:pt x="314" y="186"/>
                    </a:lnTo>
                    <a:lnTo>
                      <a:pt x="302" y="186"/>
                    </a:lnTo>
                    <a:lnTo>
                      <a:pt x="289" y="186"/>
                    </a:lnTo>
                    <a:lnTo>
                      <a:pt x="289" y="197"/>
                    </a:lnTo>
                    <a:lnTo>
                      <a:pt x="302" y="207"/>
                    </a:lnTo>
                    <a:lnTo>
                      <a:pt x="302" y="219"/>
                    </a:lnTo>
                    <a:lnTo>
                      <a:pt x="302" y="228"/>
                    </a:lnTo>
                    <a:lnTo>
                      <a:pt x="302" y="240"/>
                    </a:lnTo>
                    <a:lnTo>
                      <a:pt x="314" y="240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89" y="272"/>
                    </a:lnTo>
                    <a:lnTo>
                      <a:pt x="289" y="284"/>
                    </a:lnTo>
                    <a:lnTo>
                      <a:pt x="277" y="294"/>
                    </a:lnTo>
                    <a:lnTo>
                      <a:pt x="265" y="305"/>
                    </a:lnTo>
                    <a:lnTo>
                      <a:pt x="251" y="305"/>
                    </a:lnTo>
                    <a:lnTo>
                      <a:pt x="240" y="305"/>
                    </a:lnTo>
                    <a:lnTo>
                      <a:pt x="226" y="316"/>
                    </a:lnTo>
                    <a:lnTo>
                      <a:pt x="213" y="316"/>
                    </a:lnTo>
                    <a:lnTo>
                      <a:pt x="201" y="316"/>
                    </a:lnTo>
                    <a:lnTo>
                      <a:pt x="188" y="316"/>
                    </a:lnTo>
                    <a:lnTo>
                      <a:pt x="176" y="316"/>
                    </a:lnTo>
                    <a:lnTo>
                      <a:pt x="164" y="316"/>
                    </a:lnTo>
                    <a:lnTo>
                      <a:pt x="151" y="316"/>
                    </a:lnTo>
                    <a:lnTo>
                      <a:pt x="139" y="305"/>
                    </a:lnTo>
                    <a:lnTo>
                      <a:pt x="139" y="294"/>
                    </a:lnTo>
                    <a:lnTo>
                      <a:pt x="126" y="294"/>
                    </a:lnTo>
                    <a:lnTo>
                      <a:pt x="114" y="29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3" name="Freeform 31">
                <a:extLst>
                  <a:ext uri="{FF2B5EF4-FFF2-40B4-BE49-F238E27FC236}">
                    <a16:creationId xmlns:a16="http://schemas.microsoft.com/office/drawing/2014/main" id="{0743D8CD-7BBD-4B0A-8AD3-4DD5C66B4DEB}"/>
                  </a:ext>
                </a:extLst>
              </p:cNvPr>
              <p:cNvSpPr/>
              <p:nvPr/>
            </p:nvSpPr>
            <p:spPr bwMode="auto">
              <a:xfrm>
                <a:off x="2903067" y="3057905"/>
                <a:ext cx="1446213" cy="1133475"/>
              </a:xfrm>
              <a:custGeom>
                <a:avLst/>
                <a:gdLst>
                  <a:gd name="T0" fmla="*/ 22224839 w 1250"/>
                  <a:gd name="T1" fmla="*/ 39484933 h 780"/>
                  <a:gd name="T2" fmla="*/ 23812236 w 1250"/>
                  <a:gd name="T3" fmla="*/ 41279459 h 780"/>
                  <a:gd name="T4" fmla="*/ 23812236 w 1250"/>
                  <a:gd name="T5" fmla="*/ 44868521 h 780"/>
                  <a:gd name="T6" fmla="*/ 22224839 w 1250"/>
                  <a:gd name="T7" fmla="*/ 50253437 h 780"/>
                  <a:gd name="T8" fmla="*/ 22224839 w 1250"/>
                  <a:gd name="T9" fmla="*/ 57432879 h 780"/>
                  <a:gd name="T10" fmla="*/ 19050038 w 1250"/>
                  <a:gd name="T11" fmla="*/ 59227405 h 780"/>
                  <a:gd name="T12" fmla="*/ 19050038 w 1250"/>
                  <a:gd name="T13" fmla="*/ 66405508 h 780"/>
                  <a:gd name="T14" fmla="*/ 17461381 w 1250"/>
                  <a:gd name="T15" fmla="*/ 66405508 h 780"/>
                  <a:gd name="T16" fmla="*/ 15873983 w 1250"/>
                  <a:gd name="T17" fmla="*/ 68201373 h 780"/>
                  <a:gd name="T18" fmla="*/ 15873983 w 1250"/>
                  <a:gd name="T19" fmla="*/ 73584950 h 780"/>
                  <a:gd name="T20" fmla="*/ 15873983 w 1250"/>
                  <a:gd name="T21" fmla="*/ 75379476 h 780"/>
                  <a:gd name="T22" fmla="*/ 14286585 w 1250"/>
                  <a:gd name="T23" fmla="*/ 77174001 h 780"/>
                  <a:gd name="T24" fmla="*/ 14286585 w 1250"/>
                  <a:gd name="T25" fmla="*/ 77174001 h 780"/>
                  <a:gd name="T26" fmla="*/ 12699187 w 1250"/>
                  <a:gd name="T27" fmla="*/ 75379476 h 780"/>
                  <a:gd name="T28" fmla="*/ 12699187 w 1250"/>
                  <a:gd name="T29" fmla="*/ 71790424 h 780"/>
                  <a:gd name="T30" fmla="*/ 11111789 w 1250"/>
                  <a:gd name="T31" fmla="*/ 73584950 h 780"/>
                  <a:gd name="T32" fmla="*/ 9524389 w 1250"/>
                  <a:gd name="T33" fmla="*/ 73584950 h 780"/>
                  <a:gd name="T34" fmla="*/ 9524389 w 1250"/>
                  <a:gd name="T35" fmla="*/ 66405508 h 780"/>
                  <a:gd name="T36" fmla="*/ 9524389 w 1250"/>
                  <a:gd name="T37" fmla="*/ 62816456 h 780"/>
                  <a:gd name="T38" fmla="*/ 7936991 w 1250"/>
                  <a:gd name="T39" fmla="*/ 66405508 h 780"/>
                  <a:gd name="T40" fmla="*/ 7936991 w 1250"/>
                  <a:gd name="T41" fmla="*/ 68201373 h 780"/>
                  <a:gd name="T42" fmla="*/ 6349594 w 1250"/>
                  <a:gd name="T43" fmla="*/ 68201373 h 780"/>
                  <a:gd name="T44" fmla="*/ 6349594 w 1250"/>
                  <a:gd name="T45" fmla="*/ 66405508 h 780"/>
                  <a:gd name="T46" fmla="*/ 6349594 w 1250"/>
                  <a:gd name="T47" fmla="*/ 61021931 h 780"/>
                  <a:gd name="T48" fmla="*/ 7936991 w 1250"/>
                  <a:gd name="T49" fmla="*/ 59227405 h 780"/>
                  <a:gd name="T50" fmla="*/ 6349594 w 1250"/>
                  <a:gd name="T51" fmla="*/ 57432879 h 780"/>
                  <a:gd name="T52" fmla="*/ 6349594 w 1250"/>
                  <a:gd name="T53" fmla="*/ 52047963 h 780"/>
                  <a:gd name="T54" fmla="*/ 6349594 w 1250"/>
                  <a:gd name="T55" fmla="*/ 48458911 h 780"/>
                  <a:gd name="T56" fmla="*/ 6349594 w 1250"/>
                  <a:gd name="T57" fmla="*/ 43073985 h 780"/>
                  <a:gd name="T58" fmla="*/ 4762195 w 1250"/>
                  <a:gd name="T59" fmla="*/ 37690407 h 780"/>
                  <a:gd name="T60" fmla="*/ 4762195 w 1250"/>
                  <a:gd name="T61" fmla="*/ 32305491 h 780"/>
                  <a:gd name="T62" fmla="*/ 4762195 w 1250"/>
                  <a:gd name="T63" fmla="*/ 28716440 h 780"/>
                  <a:gd name="T64" fmla="*/ 4762195 w 1250"/>
                  <a:gd name="T65" fmla="*/ 25126049 h 780"/>
                  <a:gd name="T66" fmla="*/ 3174797 w 1250"/>
                  <a:gd name="T67" fmla="*/ 28716440 h 780"/>
                  <a:gd name="T68" fmla="*/ 3174797 w 1250"/>
                  <a:gd name="T69" fmla="*/ 32305491 h 780"/>
                  <a:gd name="T70" fmla="*/ 3174797 w 1250"/>
                  <a:gd name="T71" fmla="*/ 37690407 h 780"/>
                  <a:gd name="T72" fmla="*/ 3174797 w 1250"/>
                  <a:gd name="T73" fmla="*/ 35894542 h 780"/>
                  <a:gd name="T74" fmla="*/ 0 w 1250"/>
                  <a:gd name="T75" fmla="*/ 30510965 h 780"/>
                  <a:gd name="T76" fmla="*/ 3174797 w 1250"/>
                  <a:gd name="T77" fmla="*/ 23331523 h 780"/>
                  <a:gd name="T78" fmla="*/ 3174797 w 1250"/>
                  <a:gd name="T79" fmla="*/ 19742467 h 780"/>
                  <a:gd name="T80" fmla="*/ 3174797 w 1250"/>
                  <a:gd name="T81" fmla="*/ 16153415 h 780"/>
                  <a:gd name="T82" fmla="*/ 3174797 w 1250"/>
                  <a:gd name="T83" fmla="*/ 14357550 h 780"/>
                  <a:gd name="T84" fmla="*/ 3174797 w 1250"/>
                  <a:gd name="T85" fmla="*/ 14357550 h 780"/>
                  <a:gd name="T86" fmla="*/ 4762195 w 1250"/>
                  <a:gd name="T87" fmla="*/ 8973970 h 780"/>
                  <a:gd name="T88" fmla="*/ 4762195 w 1250"/>
                  <a:gd name="T89" fmla="*/ 5384918 h 780"/>
                  <a:gd name="T90" fmla="*/ 6349594 w 1250"/>
                  <a:gd name="T91" fmla="*/ 5384918 h 780"/>
                  <a:gd name="T92" fmla="*/ 7936991 w 1250"/>
                  <a:gd name="T93" fmla="*/ 5384918 h 780"/>
                  <a:gd name="T94" fmla="*/ 9524389 w 1250"/>
                  <a:gd name="T95" fmla="*/ 7179445 h 780"/>
                  <a:gd name="T96" fmla="*/ 9524389 w 1250"/>
                  <a:gd name="T97" fmla="*/ 12563024 h 780"/>
                  <a:gd name="T98" fmla="*/ 9524389 w 1250"/>
                  <a:gd name="T99" fmla="*/ 17947941 h 780"/>
                  <a:gd name="T100" fmla="*/ 9524389 w 1250"/>
                  <a:gd name="T101" fmla="*/ 23331523 h 780"/>
                  <a:gd name="T102" fmla="*/ 12699187 w 1250"/>
                  <a:gd name="T103" fmla="*/ 28716440 h 780"/>
                  <a:gd name="T104" fmla="*/ 12699187 w 1250"/>
                  <a:gd name="T105" fmla="*/ 32305491 h 780"/>
                  <a:gd name="T106" fmla="*/ 11111789 w 1250"/>
                  <a:gd name="T107" fmla="*/ 37690407 h 780"/>
                  <a:gd name="T108" fmla="*/ 14286585 w 1250"/>
                  <a:gd name="T109" fmla="*/ 37690407 h 780"/>
                  <a:gd name="T110" fmla="*/ 15873983 w 1250"/>
                  <a:gd name="T111" fmla="*/ 41279459 h 780"/>
                  <a:gd name="T112" fmla="*/ 15873983 w 1250"/>
                  <a:gd name="T113" fmla="*/ 41279459 h 780"/>
                  <a:gd name="T114" fmla="*/ 15873983 w 1250"/>
                  <a:gd name="T115" fmla="*/ 44868521 h 780"/>
                  <a:gd name="T116" fmla="*/ 19050038 w 1250"/>
                  <a:gd name="T117" fmla="*/ 50253437 h 780"/>
                  <a:gd name="T118" fmla="*/ 19050038 w 1250"/>
                  <a:gd name="T119" fmla="*/ 44868521 h 780"/>
                  <a:gd name="T120" fmla="*/ 22224839 w 1250"/>
                  <a:gd name="T121" fmla="*/ 43073985 h 780"/>
                  <a:gd name="T122" fmla="*/ 22224839 w 1250"/>
                  <a:gd name="T123" fmla="*/ 43073985 h 7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0"/>
                  <a:gd name="T187" fmla="*/ 0 h 780"/>
                  <a:gd name="T188" fmla="*/ 1250 w 1250"/>
                  <a:gd name="T189" fmla="*/ 780 h 7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0" h="780">
                    <a:moveTo>
                      <a:pt x="1198" y="426"/>
                    </a:moveTo>
                    <a:lnTo>
                      <a:pt x="1211" y="426"/>
                    </a:lnTo>
                    <a:lnTo>
                      <a:pt x="1211" y="415"/>
                    </a:lnTo>
                    <a:lnTo>
                      <a:pt x="1211" y="426"/>
                    </a:lnTo>
                    <a:lnTo>
                      <a:pt x="1211" y="415"/>
                    </a:lnTo>
                    <a:lnTo>
                      <a:pt x="1223" y="415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50" y="404"/>
                    </a:lnTo>
                    <a:lnTo>
                      <a:pt x="1250" y="415"/>
                    </a:lnTo>
                    <a:lnTo>
                      <a:pt x="1237" y="415"/>
                    </a:lnTo>
                    <a:lnTo>
                      <a:pt x="1237" y="426"/>
                    </a:lnTo>
                    <a:lnTo>
                      <a:pt x="1250" y="426"/>
                    </a:lnTo>
                    <a:lnTo>
                      <a:pt x="1237" y="426"/>
                    </a:lnTo>
                    <a:lnTo>
                      <a:pt x="1223" y="426"/>
                    </a:lnTo>
                    <a:lnTo>
                      <a:pt x="1237" y="426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37" y="445"/>
                    </a:lnTo>
                    <a:lnTo>
                      <a:pt x="1237" y="455"/>
                    </a:lnTo>
                    <a:lnTo>
                      <a:pt x="1250" y="455"/>
                    </a:lnTo>
                    <a:lnTo>
                      <a:pt x="1250" y="466"/>
                    </a:lnTo>
                    <a:lnTo>
                      <a:pt x="1237" y="466"/>
                    </a:lnTo>
                    <a:lnTo>
                      <a:pt x="1237" y="475"/>
                    </a:lnTo>
                    <a:lnTo>
                      <a:pt x="1223" y="475"/>
                    </a:lnTo>
                    <a:lnTo>
                      <a:pt x="1223" y="486"/>
                    </a:lnTo>
                    <a:lnTo>
                      <a:pt x="1211" y="486"/>
                    </a:lnTo>
                    <a:lnTo>
                      <a:pt x="1211" y="496"/>
                    </a:lnTo>
                    <a:lnTo>
                      <a:pt x="1211" y="506"/>
                    </a:lnTo>
                    <a:lnTo>
                      <a:pt x="1198" y="506"/>
                    </a:lnTo>
                    <a:lnTo>
                      <a:pt x="1198" y="516"/>
                    </a:lnTo>
                    <a:lnTo>
                      <a:pt x="1186" y="516"/>
                    </a:lnTo>
                    <a:lnTo>
                      <a:pt x="1174" y="527"/>
                    </a:lnTo>
                    <a:lnTo>
                      <a:pt x="1174" y="536"/>
                    </a:lnTo>
                    <a:lnTo>
                      <a:pt x="1174" y="547"/>
                    </a:lnTo>
                    <a:lnTo>
                      <a:pt x="1174" y="557"/>
                    </a:lnTo>
                    <a:lnTo>
                      <a:pt x="1160" y="567"/>
                    </a:lnTo>
                    <a:lnTo>
                      <a:pt x="1160" y="576"/>
                    </a:lnTo>
                    <a:lnTo>
                      <a:pt x="1149" y="576"/>
                    </a:lnTo>
                    <a:lnTo>
                      <a:pt x="1149" y="587"/>
                    </a:lnTo>
                    <a:lnTo>
                      <a:pt x="1135" y="587"/>
                    </a:lnTo>
                    <a:lnTo>
                      <a:pt x="1135" y="597"/>
                    </a:lnTo>
                    <a:lnTo>
                      <a:pt x="1124" y="597"/>
                    </a:lnTo>
                    <a:lnTo>
                      <a:pt x="1110" y="597"/>
                    </a:lnTo>
                    <a:lnTo>
                      <a:pt x="1110" y="607"/>
                    </a:lnTo>
                    <a:lnTo>
                      <a:pt x="1097" y="607"/>
                    </a:lnTo>
                    <a:lnTo>
                      <a:pt x="1097" y="616"/>
                    </a:lnTo>
                    <a:lnTo>
                      <a:pt x="1085" y="628"/>
                    </a:lnTo>
                    <a:lnTo>
                      <a:pt x="1085" y="639"/>
                    </a:lnTo>
                    <a:lnTo>
                      <a:pt x="1085" y="648"/>
                    </a:lnTo>
                    <a:lnTo>
                      <a:pt x="1073" y="648"/>
                    </a:lnTo>
                    <a:lnTo>
                      <a:pt x="1073" y="658"/>
                    </a:lnTo>
                    <a:lnTo>
                      <a:pt x="1073" y="668"/>
                    </a:lnTo>
                    <a:lnTo>
                      <a:pt x="1061" y="679"/>
                    </a:lnTo>
                    <a:lnTo>
                      <a:pt x="1061" y="688"/>
                    </a:lnTo>
                    <a:lnTo>
                      <a:pt x="1048" y="688"/>
                    </a:lnTo>
                    <a:lnTo>
                      <a:pt x="1034" y="688"/>
                    </a:lnTo>
                    <a:lnTo>
                      <a:pt x="1023" y="688"/>
                    </a:lnTo>
                    <a:lnTo>
                      <a:pt x="1009" y="688"/>
                    </a:lnTo>
                    <a:lnTo>
                      <a:pt x="996" y="688"/>
                    </a:lnTo>
                    <a:lnTo>
                      <a:pt x="984" y="688"/>
                    </a:lnTo>
                    <a:lnTo>
                      <a:pt x="972" y="688"/>
                    </a:lnTo>
                    <a:lnTo>
                      <a:pt x="960" y="688"/>
                    </a:lnTo>
                    <a:lnTo>
                      <a:pt x="947" y="688"/>
                    </a:lnTo>
                    <a:lnTo>
                      <a:pt x="933" y="688"/>
                    </a:lnTo>
                    <a:lnTo>
                      <a:pt x="922" y="688"/>
                    </a:lnTo>
                    <a:lnTo>
                      <a:pt x="922" y="679"/>
                    </a:lnTo>
                    <a:lnTo>
                      <a:pt x="908" y="679"/>
                    </a:lnTo>
                    <a:lnTo>
                      <a:pt x="908" y="688"/>
                    </a:lnTo>
                    <a:lnTo>
                      <a:pt x="897" y="688"/>
                    </a:lnTo>
                    <a:lnTo>
                      <a:pt x="883" y="688"/>
                    </a:lnTo>
                    <a:lnTo>
                      <a:pt x="871" y="688"/>
                    </a:lnTo>
                    <a:lnTo>
                      <a:pt x="859" y="688"/>
                    </a:lnTo>
                    <a:lnTo>
                      <a:pt x="859" y="698"/>
                    </a:lnTo>
                    <a:lnTo>
                      <a:pt x="859" y="709"/>
                    </a:lnTo>
                    <a:lnTo>
                      <a:pt x="871" y="709"/>
                    </a:lnTo>
                    <a:lnTo>
                      <a:pt x="871" y="719"/>
                    </a:lnTo>
                    <a:lnTo>
                      <a:pt x="859" y="719"/>
                    </a:lnTo>
                    <a:lnTo>
                      <a:pt x="859" y="728"/>
                    </a:lnTo>
                    <a:lnTo>
                      <a:pt x="859" y="739"/>
                    </a:lnTo>
                    <a:lnTo>
                      <a:pt x="859" y="749"/>
                    </a:lnTo>
                    <a:lnTo>
                      <a:pt x="846" y="749"/>
                    </a:lnTo>
                    <a:lnTo>
                      <a:pt x="834" y="74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07" y="75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69" y="769"/>
                    </a:lnTo>
                    <a:lnTo>
                      <a:pt x="782" y="769"/>
                    </a:lnTo>
                    <a:lnTo>
                      <a:pt x="782" y="780"/>
                    </a:lnTo>
                    <a:lnTo>
                      <a:pt x="769" y="780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19" y="759"/>
                    </a:lnTo>
                    <a:lnTo>
                      <a:pt x="706" y="759"/>
                    </a:lnTo>
                    <a:lnTo>
                      <a:pt x="694" y="75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59"/>
                    </a:lnTo>
                    <a:lnTo>
                      <a:pt x="681" y="74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39"/>
                    </a:lnTo>
                    <a:lnTo>
                      <a:pt x="681" y="728"/>
                    </a:lnTo>
                    <a:lnTo>
                      <a:pt x="669" y="728"/>
                    </a:lnTo>
                    <a:lnTo>
                      <a:pt x="669" y="739"/>
                    </a:lnTo>
                    <a:lnTo>
                      <a:pt x="657" y="739"/>
                    </a:lnTo>
                    <a:lnTo>
                      <a:pt x="643" y="739"/>
                    </a:lnTo>
                    <a:lnTo>
                      <a:pt x="643" y="749"/>
                    </a:lnTo>
                    <a:lnTo>
                      <a:pt x="632" y="749"/>
                    </a:lnTo>
                    <a:lnTo>
                      <a:pt x="632" y="739"/>
                    </a:lnTo>
                    <a:lnTo>
                      <a:pt x="632" y="749"/>
                    </a:lnTo>
                    <a:lnTo>
                      <a:pt x="618" y="749"/>
                    </a:lnTo>
                    <a:lnTo>
                      <a:pt x="607" y="749"/>
                    </a:lnTo>
                    <a:lnTo>
                      <a:pt x="593" y="749"/>
                    </a:lnTo>
                    <a:lnTo>
                      <a:pt x="593" y="759"/>
                    </a:lnTo>
                    <a:lnTo>
                      <a:pt x="580" y="75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39"/>
                    </a:lnTo>
                    <a:lnTo>
                      <a:pt x="568" y="728"/>
                    </a:lnTo>
                    <a:lnTo>
                      <a:pt x="568" y="719"/>
                    </a:lnTo>
                    <a:lnTo>
                      <a:pt x="568" y="709"/>
                    </a:lnTo>
                    <a:lnTo>
                      <a:pt x="568" y="698"/>
                    </a:lnTo>
                    <a:lnTo>
                      <a:pt x="556" y="698"/>
                    </a:lnTo>
                    <a:lnTo>
                      <a:pt x="544" y="698"/>
                    </a:lnTo>
                    <a:lnTo>
                      <a:pt x="544" y="688"/>
                    </a:lnTo>
                    <a:lnTo>
                      <a:pt x="544" y="679"/>
                    </a:lnTo>
                    <a:lnTo>
                      <a:pt x="544" y="668"/>
                    </a:lnTo>
                    <a:lnTo>
                      <a:pt x="544" y="658"/>
                    </a:lnTo>
                    <a:lnTo>
                      <a:pt x="531" y="658"/>
                    </a:lnTo>
                    <a:lnTo>
                      <a:pt x="517" y="658"/>
                    </a:lnTo>
                    <a:lnTo>
                      <a:pt x="517" y="648"/>
                    </a:lnTo>
                    <a:lnTo>
                      <a:pt x="506" y="648"/>
                    </a:lnTo>
                    <a:lnTo>
                      <a:pt x="506" y="639"/>
                    </a:lnTo>
                    <a:lnTo>
                      <a:pt x="492" y="639"/>
                    </a:lnTo>
                    <a:lnTo>
                      <a:pt x="492" y="648"/>
                    </a:lnTo>
                    <a:lnTo>
                      <a:pt x="492" y="658"/>
                    </a:lnTo>
                    <a:lnTo>
                      <a:pt x="479" y="658"/>
                    </a:lnTo>
                    <a:lnTo>
                      <a:pt x="492" y="65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79" y="679"/>
                    </a:lnTo>
                    <a:lnTo>
                      <a:pt x="479" y="688"/>
                    </a:lnTo>
                    <a:lnTo>
                      <a:pt x="479" y="698"/>
                    </a:lnTo>
                    <a:lnTo>
                      <a:pt x="479" y="709"/>
                    </a:lnTo>
                    <a:lnTo>
                      <a:pt x="479" y="719"/>
                    </a:lnTo>
                    <a:lnTo>
                      <a:pt x="467" y="719"/>
                    </a:lnTo>
                    <a:lnTo>
                      <a:pt x="467" y="728"/>
                    </a:lnTo>
                    <a:lnTo>
                      <a:pt x="467" y="719"/>
                    </a:lnTo>
                    <a:lnTo>
                      <a:pt x="455" y="719"/>
                    </a:lnTo>
                    <a:lnTo>
                      <a:pt x="455" y="709"/>
                    </a:lnTo>
                    <a:lnTo>
                      <a:pt x="455" y="698"/>
                    </a:lnTo>
                    <a:lnTo>
                      <a:pt x="443" y="698"/>
                    </a:lnTo>
                    <a:lnTo>
                      <a:pt x="443" y="688"/>
                    </a:lnTo>
                    <a:lnTo>
                      <a:pt x="430" y="688"/>
                    </a:lnTo>
                    <a:lnTo>
                      <a:pt x="416" y="688"/>
                    </a:lnTo>
                    <a:lnTo>
                      <a:pt x="404" y="688"/>
                    </a:lnTo>
                    <a:lnTo>
                      <a:pt x="404" y="698"/>
                    </a:lnTo>
                    <a:lnTo>
                      <a:pt x="391" y="698"/>
                    </a:lnTo>
                    <a:lnTo>
                      <a:pt x="391" y="688"/>
                    </a:lnTo>
                    <a:lnTo>
                      <a:pt x="391" y="698"/>
                    </a:lnTo>
                    <a:lnTo>
                      <a:pt x="379" y="698"/>
                    </a:lnTo>
                    <a:lnTo>
                      <a:pt x="366" y="698"/>
                    </a:lnTo>
                    <a:lnTo>
                      <a:pt x="353" y="698"/>
                    </a:lnTo>
                    <a:lnTo>
                      <a:pt x="353" y="688"/>
                    </a:lnTo>
                    <a:lnTo>
                      <a:pt x="342" y="688"/>
                    </a:lnTo>
                    <a:lnTo>
                      <a:pt x="342" y="679"/>
                    </a:lnTo>
                    <a:lnTo>
                      <a:pt x="328" y="679"/>
                    </a:lnTo>
                    <a:lnTo>
                      <a:pt x="317" y="679"/>
                    </a:lnTo>
                    <a:lnTo>
                      <a:pt x="317" y="668"/>
                    </a:lnTo>
                    <a:lnTo>
                      <a:pt x="328" y="668"/>
                    </a:lnTo>
                    <a:lnTo>
                      <a:pt x="328" y="658"/>
                    </a:lnTo>
                    <a:lnTo>
                      <a:pt x="342" y="658"/>
                    </a:lnTo>
                    <a:lnTo>
                      <a:pt x="353" y="658"/>
                    </a:lnTo>
                    <a:lnTo>
                      <a:pt x="353" y="648"/>
                    </a:lnTo>
                    <a:lnTo>
                      <a:pt x="366" y="648"/>
                    </a:lnTo>
                    <a:lnTo>
                      <a:pt x="366" y="639"/>
                    </a:lnTo>
                    <a:lnTo>
                      <a:pt x="379" y="639"/>
                    </a:lnTo>
                    <a:lnTo>
                      <a:pt x="379" y="628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16" y="628"/>
                    </a:lnTo>
                    <a:lnTo>
                      <a:pt x="416" y="616"/>
                    </a:lnTo>
                    <a:lnTo>
                      <a:pt x="416" y="607"/>
                    </a:lnTo>
                    <a:lnTo>
                      <a:pt x="404" y="607"/>
                    </a:lnTo>
                    <a:lnTo>
                      <a:pt x="404" y="597"/>
                    </a:lnTo>
                    <a:lnTo>
                      <a:pt x="404" y="587"/>
                    </a:lnTo>
                    <a:lnTo>
                      <a:pt x="391" y="587"/>
                    </a:lnTo>
                    <a:lnTo>
                      <a:pt x="379" y="587"/>
                    </a:lnTo>
                    <a:lnTo>
                      <a:pt x="379" y="576"/>
                    </a:lnTo>
                    <a:lnTo>
                      <a:pt x="366" y="576"/>
                    </a:lnTo>
                    <a:lnTo>
                      <a:pt x="366" y="567"/>
                    </a:lnTo>
                    <a:lnTo>
                      <a:pt x="353" y="567"/>
                    </a:lnTo>
                    <a:lnTo>
                      <a:pt x="353" y="557"/>
                    </a:lnTo>
                    <a:lnTo>
                      <a:pt x="353" y="547"/>
                    </a:lnTo>
                    <a:lnTo>
                      <a:pt x="353" y="557"/>
                    </a:lnTo>
                    <a:lnTo>
                      <a:pt x="366" y="557"/>
                    </a:lnTo>
                    <a:lnTo>
                      <a:pt x="366" y="547"/>
                    </a:lnTo>
                    <a:lnTo>
                      <a:pt x="379" y="547"/>
                    </a:lnTo>
                    <a:lnTo>
                      <a:pt x="391" y="547"/>
                    </a:lnTo>
                    <a:lnTo>
                      <a:pt x="379" y="536"/>
                    </a:lnTo>
                    <a:lnTo>
                      <a:pt x="379" y="527"/>
                    </a:lnTo>
                    <a:lnTo>
                      <a:pt x="366" y="527"/>
                    </a:lnTo>
                    <a:lnTo>
                      <a:pt x="366" y="516"/>
                    </a:lnTo>
                    <a:lnTo>
                      <a:pt x="353" y="516"/>
                    </a:lnTo>
                    <a:lnTo>
                      <a:pt x="353" y="506"/>
                    </a:lnTo>
                    <a:lnTo>
                      <a:pt x="353" y="496"/>
                    </a:lnTo>
                    <a:lnTo>
                      <a:pt x="353" y="486"/>
                    </a:lnTo>
                    <a:lnTo>
                      <a:pt x="342" y="486"/>
                    </a:lnTo>
                    <a:lnTo>
                      <a:pt x="342" y="475"/>
                    </a:lnTo>
                    <a:lnTo>
                      <a:pt x="342" y="466"/>
                    </a:lnTo>
                    <a:lnTo>
                      <a:pt x="342" y="455"/>
                    </a:lnTo>
                    <a:lnTo>
                      <a:pt x="342" y="44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28" y="426"/>
                    </a:lnTo>
                    <a:lnTo>
                      <a:pt x="317" y="426"/>
                    </a:lnTo>
                    <a:lnTo>
                      <a:pt x="317" y="415"/>
                    </a:lnTo>
                    <a:lnTo>
                      <a:pt x="317" y="404"/>
                    </a:lnTo>
                    <a:lnTo>
                      <a:pt x="303" y="404"/>
                    </a:lnTo>
                    <a:lnTo>
                      <a:pt x="290" y="404"/>
                    </a:lnTo>
                    <a:lnTo>
                      <a:pt x="290" y="395"/>
                    </a:lnTo>
                    <a:lnTo>
                      <a:pt x="290" y="384"/>
                    </a:lnTo>
                    <a:lnTo>
                      <a:pt x="303" y="384"/>
                    </a:lnTo>
                    <a:lnTo>
                      <a:pt x="303" y="374"/>
                    </a:lnTo>
                    <a:lnTo>
                      <a:pt x="317" y="374"/>
                    </a:lnTo>
                    <a:lnTo>
                      <a:pt x="317" y="363"/>
                    </a:lnTo>
                    <a:lnTo>
                      <a:pt x="303" y="363"/>
                    </a:lnTo>
                    <a:lnTo>
                      <a:pt x="303" y="354"/>
                    </a:lnTo>
                    <a:lnTo>
                      <a:pt x="303" y="344"/>
                    </a:lnTo>
                    <a:lnTo>
                      <a:pt x="303" y="334"/>
                    </a:lnTo>
                    <a:lnTo>
                      <a:pt x="290" y="334"/>
                    </a:lnTo>
                    <a:lnTo>
                      <a:pt x="290" y="323"/>
                    </a:lnTo>
                    <a:lnTo>
                      <a:pt x="303" y="323"/>
                    </a:lnTo>
                    <a:lnTo>
                      <a:pt x="303" y="314"/>
                    </a:lnTo>
                    <a:lnTo>
                      <a:pt x="290" y="314"/>
                    </a:lnTo>
                    <a:lnTo>
                      <a:pt x="290" y="303"/>
                    </a:lnTo>
                    <a:lnTo>
                      <a:pt x="303" y="303"/>
                    </a:lnTo>
                    <a:lnTo>
                      <a:pt x="303" y="293"/>
                    </a:lnTo>
                    <a:lnTo>
                      <a:pt x="303" y="283"/>
                    </a:lnTo>
                    <a:lnTo>
                      <a:pt x="317" y="283"/>
                    </a:lnTo>
                    <a:lnTo>
                      <a:pt x="317" y="274"/>
                    </a:lnTo>
                    <a:lnTo>
                      <a:pt x="328" y="274"/>
                    </a:lnTo>
                    <a:lnTo>
                      <a:pt x="328" y="263"/>
                    </a:lnTo>
                    <a:lnTo>
                      <a:pt x="328" y="253"/>
                    </a:lnTo>
                    <a:lnTo>
                      <a:pt x="317" y="253"/>
                    </a:lnTo>
                    <a:lnTo>
                      <a:pt x="303" y="243"/>
                    </a:lnTo>
                    <a:lnTo>
                      <a:pt x="290" y="243"/>
                    </a:lnTo>
                    <a:lnTo>
                      <a:pt x="290" y="253"/>
                    </a:lnTo>
                    <a:lnTo>
                      <a:pt x="278" y="253"/>
                    </a:lnTo>
                    <a:lnTo>
                      <a:pt x="265" y="253"/>
                    </a:lnTo>
                    <a:lnTo>
                      <a:pt x="265" y="243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3"/>
                    </a:lnTo>
                    <a:lnTo>
                      <a:pt x="252" y="274"/>
                    </a:lnTo>
                    <a:lnTo>
                      <a:pt x="241" y="274"/>
                    </a:lnTo>
                    <a:lnTo>
                      <a:pt x="241" y="283"/>
                    </a:lnTo>
                    <a:lnTo>
                      <a:pt x="241" y="293"/>
                    </a:lnTo>
                    <a:lnTo>
                      <a:pt x="227" y="293"/>
                    </a:lnTo>
                    <a:lnTo>
                      <a:pt x="227" y="303"/>
                    </a:lnTo>
                    <a:lnTo>
                      <a:pt x="216" y="303"/>
                    </a:lnTo>
                    <a:lnTo>
                      <a:pt x="202" y="303"/>
                    </a:lnTo>
                    <a:lnTo>
                      <a:pt x="189" y="303"/>
                    </a:lnTo>
                    <a:lnTo>
                      <a:pt x="189" y="314"/>
                    </a:lnTo>
                    <a:lnTo>
                      <a:pt x="177" y="314"/>
                    </a:lnTo>
                    <a:lnTo>
                      <a:pt x="177" y="323"/>
                    </a:lnTo>
                    <a:lnTo>
                      <a:pt x="177" y="334"/>
                    </a:lnTo>
                    <a:lnTo>
                      <a:pt x="177" y="344"/>
                    </a:lnTo>
                    <a:lnTo>
                      <a:pt x="164" y="344"/>
                    </a:lnTo>
                    <a:lnTo>
                      <a:pt x="164" y="354"/>
                    </a:lnTo>
                    <a:lnTo>
                      <a:pt x="164" y="363"/>
                    </a:lnTo>
                    <a:lnTo>
                      <a:pt x="152" y="363"/>
                    </a:lnTo>
                    <a:lnTo>
                      <a:pt x="152" y="374"/>
                    </a:lnTo>
                    <a:lnTo>
                      <a:pt x="140" y="374"/>
                    </a:lnTo>
                    <a:lnTo>
                      <a:pt x="126" y="374"/>
                    </a:lnTo>
                    <a:lnTo>
                      <a:pt x="115" y="374"/>
                    </a:lnTo>
                    <a:lnTo>
                      <a:pt x="115" y="384"/>
                    </a:lnTo>
                    <a:lnTo>
                      <a:pt x="101" y="384"/>
                    </a:lnTo>
                    <a:lnTo>
                      <a:pt x="90" y="395"/>
                    </a:lnTo>
                    <a:lnTo>
                      <a:pt x="76" y="395"/>
                    </a:lnTo>
                    <a:lnTo>
                      <a:pt x="63" y="395"/>
                    </a:lnTo>
                    <a:lnTo>
                      <a:pt x="63" y="384"/>
                    </a:lnTo>
                    <a:lnTo>
                      <a:pt x="63" y="374"/>
                    </a:lnTo>
                    <a:lnTo>
                      <a:pt x="51" y="374"/>
                    </a:lnTo>
                    <a:lnTo>
                      <a:pt x="51" y="363"/>
                    </a:lnTo>
                    <a:lnTo>
                      <a:pt x="51" y="354"/>
                    </a:lnTo>
                    <a:lnTo>
                      <a:pt x="39" y="354"/>
                    </a:lnTo>
                    <a:lnTo>
                      <a:pt x="27" y="344"/>
                    </a:lnTo>
                    <a:lnTo>
                      <a:pt x="27" y="334"/>
                    </a:lnTo>
                    <a:lnTo>
                      <a:pt x="27" y="323"/>
                    </a:lnTo>
                    <a:lnTo>
                      <a:pt x="13" y="323"/>
                    </a:lnTo>
                    <a:lnTo>
                      <a:pt x="13" y="314"/>
                    </a:lnTo>
                    <a:lnTo>
                      <a:pt x="13" y="303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0" y="283"/>
                    </a:lnTo>
                    <a:lnTo>
                      <a:pt x="0" y="274"/>
                    </a:lnTo>
                    <a:lnTo>
                      <a:pt x="0" y="263"/>
                    </a:lnTo>
                    <a:lnTo>
                      <a:pt x="13" y="263"/>
                    </a:lnTo>
                    <a:lnTo>
                      <a:pt x="13" y="253"/>
                    </a:lnTo>
                    <a:lnTo>
                      <a:pt x="27" y="253"/>
                    </a:lnTo>
                    <a:lnTo>
                      <a:pt x="27" y="243"/>
                    </a:lnTo>
                    <a:lnTo>
                      <a:pt x="39" y="243"/>
                    </a:lnTo>
                    <a:lnTo>
                      <a:pt x="39" y="233"/>
                    </a:lnTo>
                    <a:lnTo>
                      <a:pt x="39" y="222"/>
                    </a:lnTo>
                    <a:lnTo>
                      <a:pt x="51" y="222"/>
                    </a:lnTo>
                    <a:lnTo>
                      <a:pt x="51" y="213"/>
                    </a:lnTo>
                    <a:lnTo>
                      <a:pt x="63" y="213"/>
                    </a:lnTo>
                    <a:lnTo>
                      <a:pt x="76" y="213"/>
                    </a:lnTo>
                    <a:lnTo>
                      <a:pt x="76" y="202"/>
                    </a:lnTo>
                    <a:lnTo>
                      <a:pt x="90" y="202"/>
                    </a:lnTo>
                    <a:lnTo>
                      <a:pt x="90" y="213"/>
                    </a:lnTo>
                    <a:lnTo>
                      <a:pt x="101" y="213"/>
                    </a:lnTo>
                    <a:lnTo>
                      <a:pt x="115" y="213"/>
                    </a:lnTo>
                    <a:lnTo>
                      <a:pt x="115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01" y="182"/>
                    </a:lnTo>
                    <a:lnTo>
                      <a:pt x="101" y="171"/>
                    </a:lnTo>
                    <a:lnTo>
                      <a:pt x="115" y="171"/>
                    </a:lnTo>
                    <a:lnTo>
                      <a:pt x="115" y="162"/>
                    </a:lnTo>
                    <a:lnTo>
                      <a:pt x="126" y="162"/>
                    </a:lnTo>
                    <a:lnTo>
                      <a:pt x="140" y="162"/>
                    </a:lnTo>
                    <a:lnTo>
                      <a:pt x="140" y="151"/>
                    </a:lnTo>
                    <a:lnTo>
                      <a:pt x="152" y="151"/>
                    </a:lnTo>
                    <a:lnTo>
                      <a:pt x="152" y="162"/>
                    </a:lnTo>
                    <a:lnTo>
                      <a:pt x="164" y="162"/>
                    </a:lnTo>
                    <a:lnTo>
                      <a:pt x="164" y="15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1"/>
                    </a:lnTo>
                    <a:lnTo>
                      <a:pt x="189" y="131"/>
                    </a:lnTo>
                    <a:lnTo>
                      <a:pt x="202" y="131"/>
                    </a:lnTo>
                    <a:lnTo>
                      <a:pt x="216" y="131"/>
                    </a:lnTo>
                    <a:lnTo>
                      <a:pt x="227" y="131"/>
                    </a:lnTo>
                    <a:lnTo>
                      <a:pt x="241" y="131"/>
                    </a:lnTo>
                    <a:lnTo>
                      <a:pt x="241" y="141"/>
                    </a:lnTo>
                    <a:lnTo>
                      <a:pt x="252" y="141"/>
                    </a:lnTo>
                    <a:lnTo>
                      <a:pt x="252" y="131"/>
                    </a:lnTo>
                    <a:lnTo>
                      <a:pt x="265" y="131"/>
                    </a:lnTo>
                    <a:lnTo>
                      <a:pt x="278" y="131"/>
                    </a:lnTo>
                    <a:lnTo>
                      <a:pt x="290" y="131"/>
                    </a:lnTo>
                    <a:lnTo>
                      <a:pt x="290" y="121"/>
                    </a:lnTo>
                    <a:lnTo>
                      <a:pt x="303" y="121"/>
                    </a:lnTo>
                    <a:lnTo>
                      <a:pt x="303" y="110"/>
                    </a:lnTo>
                    <a:lnTo>
                      <a:pt x="303" y="101"/>
                    </a:lnTo>
                    <a:lnTo>
                      <a:pt x="317" y="101"/>
                    </a:lnTo>
                    <a:lnTo>
                      <a:pt x="317" y="9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17" y="81"/>
                    </a:lnTo>
                    <a:lnTo>
                      <a:pt x="317" y="70"/>
                    </a:lnTo>
                    <a:lnTo>
                      <a:pt x="317" y="61"/>
                    </a:lnTo>
                    <a:lnTo>
                      <a:pt x="303" y="61"/>
                    </a:lnTo>
                    <a:lnTo>
                      <a:pt x="303" y="50"/>
                    </a:lnTo>
                    <a:lnTo>
                      <a:pt x="303" y="40"/>
                    </a:lnTo>
                    <a:lnTo>
                      <a:pt x="303" y="30"/>
                    </a:lnTo>
                    <a:lnTo>
                      <a:pt x="303" y="21"/>
                    </a:lnTo>
                    <a:lnTo>
                      <a:pt x="317" y="21"/>
                    </a:lnTo>
                    <a:lnTo>
                      <a:pt x="317" y="10"/>
                    </a:lnTo>
                    <a:lnTo>
                      <a:pt x="328" y="10"/>
                    </a:lnTo>
                    <a:lnTo>
                      <a:pt x="328" y="0"/>
                    </a:lnTo>
                    <a:lnTo>
                      <a:pt x="342" y="0"/>
                    </a:lnTo>
                    <a:lnTo>
                      <a:pt x="353" y="0"/>
                    </a:lnTo>
                    <a:lnTo>
                      <a:pt x="353" y="10"/>
                    </a:lnTo>
                    <a:lnTo>
                      <a:pt x="366" y="10"/>
                    </a:lnTo>
                    <a:lnTo>
                      <a:pt x="379" y="10"/>
                    </a:lnTo>
                    <a:lnTo>
                      <a:pt x="379" y="21"/>
                    </a:lnTo>
                    <a:lnTo>
                      <a:pt x="391" y="21"/>
                    </a:lnTo>
                    <a:lnTo>
                      <a:pt x="391" y="30"/>
                    </a:lnTo>
                    <a:lnTo>
                      <a:pt x="404" y="30"/>
                    </a:lnTo>
                    <a:lnTo>
                      <a:pt x="416" y="30"/>
                    </a:lnTo>
                    <a:lnTo>
                      <a:pt x="430" y="30"/>
                    </a:lnTo>
                    <a:lnTo>
                      <a:pt x="430" y="40"/>
                    </a:lnTo>
                    <a:lnTo>
                      <a:pt x="443" y="40"/>
                    </a:lnTo>
                    <a:lnTo>
                      <a:pt x="455" y="40"/>
                    </a:lnTo>
                    <a:lnTo>
                      <a:pt x="455" y="50"/>
                    </a:lnTo>
                    <a:lnTo>
                      <a:pt x="455" y="61"/>
                    </a:lnTo>
                    <a:lnTo>
                      <a:pt x="467" y="61"/>
                    </a:lnTo>
                    <a:lnTo>
                      <a:pt x="467" y="70"/>
                    </a:lnTo>
                    <a:lnTo>
                      <a:pt x="479" y="70"/>
                    </a:lnTo>
                    <a:lnTo>
                      <a:pt x="479" y="81"/>
                    </a:lnTo>
                    <a:lnTo>
                      <a:pt x="492" y="81"/>
                    </a:lnTo>
                    <a:lnTo>
                      <a:pt x="506" y="81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17" y="101"/>
                    </a:lnTo>
                    <a:lnTo>
                      <a:pt x="517" y="110"/>
                    </a:lnTo>
                    <a:lnTo>
                      <a:pt x="506" y="110"/>
                    </a:lnTo>
                    <a:lnTo>
                      <a:pt x="506" y="101"/>
                    </a:lnTo>
                    <a:lnTo>
                      <a:pt x="506" y="110"/>
                    </a:lnTo>
                    <a:lnTo>
                      <a:pt x="506" y="121"/>
                    </a:lnTo>
                    <a:lnTo>
                      <a:pt x="517" y="121"/>
                    </a:lnTo>
                    <a:lnTo>
                      <a:pt x="517" y="131"/>
                    </a:lnTo>
                    <a:lnTo>
                      <a:pt x="531" y="141"/>
                    </a:lnTo>
                    <a:lnTo>
                      <a:pt x="531" y="151"/>
                    </a:lnTo>
                    <a:lnTo>
                      <a:pt x="544" y="151"/>
                    </a:lnTo>
                    <a:lnTo>
                      <a:pt x="544" y="162"/>
                    </a:lnTo>
                    <a:lnTo>
                      <a:pt x="544" y="171"/>
                    </a:lnTo>
                    <a:lnTo>
                      <a:pt x="544" y="182"/>
                    </a:lnTo>
                    <a:lnTo>
                      <a:pt x="556" y="182"/>
                    </a:lnTo>
                    <a:lnTo>
                      <a:pt x="556" y="192"/>
                    </a:lnTo>
                    <a:lnTo>
                      <a:pt x="556" y="202"/>
                    </a:lnTo>
                    <a:lnTo>
                      <a:pt x="568" y="202"/>
                    </a:lnTo>
                    <a:lnTo>
                      <a:pt x="568" y="213"/>
                    </a:lnTo>
                    <a:lnTo>
                      <a:pt x="580" y="213"/>
                    </a:lnTo>
                    <a:lnTo>
                      <a:pt x="580" y="222"/>
                    </a:lnTo>
                    <a:lnTo>
                      <a:pt x="593" y="222"/>
                    </a:lnTo>
                    <a:lnTo>
                      <a:pt x="607" y="222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607" y="243"/>
                    </a:lnTo>
                    <a:lnTo>
                      <a:pt x="607" y="253"/>
                    </a:lnTo>
                    <a:lnTo>
                      <a:pt x="618" y="253"/>
                    </a:lnTo>
                    <a:lnTo>
                      <a:pt x="618" y="263"/>
                    </a:lnTo>
                    <a:lnTo>
                      <a:pt x="632" y="263"/>
                    </a:lnTo>
                    <a:lnTo>
                      <a:pt x="643" y="263"/>
                    </a:lnTo>
                    <a:lnTo>
                      <a:pt x="643" y="274"/>
                    </a:lnTo>
                    <a:lnTo>
                      <a:pt x="643" y="283"/>
                    </a:lnTo>
                    <a:lnTo>
                      <a:pt x="657" y="283"/>
                    </a:lnTo>
                    <a:lnTo>
                      <a:pt x="657" y="293"/>
                    </a:lnTo>
                    <a:lnTo>
                      <a:pt x="669" y="293"/>
                    </a:lnTo>
                    <a:lnTo>
                      <a:pt x="669" y="303"/>
                    </a:lnTo>
                    <a:lnTo>
                      <a:pt x="681" y="303"/>
                    </a:lnTo>
                    <a:lnTo>
                      <a:pt x="681" y="314"/>
                    </a:lnTo>
                    <a:lnTo>
                      <a:pt x="681" y="323"/>
                    </a:lnTo>
                    <a:lnTo>
                      <a:pt x="694" y="323"/>
                    </a:lnTo>
                    <a:lnTo>
                      <a:pt x="694" y="334"/>
                    </a:lnTo>
                    <a:lnTo>
                      <a:pt x="694" y="344"/>
                    </a:lnTo>
                    <a:lnTo>
                      <a:pt x="681" y="344"/>
                    </a:lnTo>
                    <a:lnTo>
                      <a:pt x="669" y="354"/>
                    </a:lnTo>
                    <a:lnTo>
                      <a:pt x="681" y="354"/>
                    </a:lnTo>
                    <a:lnTo>
                      <a:pt x="669" y="354"/>
                    </a:lnTo>
                    <a:lnTo>
                      <a:pt x="669" y="363"/>
                    </a:lnTo>
                    <a:lnTo>
                      <a:pt x="657" y="363"/>
                    </a:lnTo>
                    <a:lnTo>
                      <a:pt x="657" y="374"/>
                    </a:lnTo>
                    <a:lnTo>
                      <a:pt x="643" y="374"/>
                    </a:lnTo>
                    <a:lnTo>
                      <a:pt x="643" y="384"/>
                    </a:lnTo>
                    <a:lnTo>
                      <a:pt x="632" y="384"/>
                    </a:lnTo>
                    <a:lnTo>
                      <a:pt x="632" y="395"/>
                    </a:lnTo>
                    <a:lnTo>
                      <a:pt x="657" y="395"/>
                    </a:lnTo>
                    <a:lnTo>
                      <a:pt x="681" y="395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58" y="404"/>
                    </a:lnTo>
                    <a:lnTo>
                      <a:pt x="769" y="404"/>
                    </a:lnTo>
                    <a:lnTo>
                      <a:pt x="782" y="404"/>
                    </a:lnTo>
                    <a:lnTo>
                      <a:pt x="782" y="415"/>
                    </a:lnTo>
                    <a:lnTo>
                      <a:pt x="782" y="404"/>
                    </a:lnTo>
                    <a:lnTo>
                      <a:pt x="795" y="404"/>
                    </a:lnTo>
                    <a:lnTo>
                      <a:pt x="795" y="415"/>
                    </a:lnTo>
                    <a:lnTo>
                      <a:pt x="807" y="415"/>
                    </a:lnTo>
                    <a:lnTo>
                      <a:pt x="807" y="404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34" y="415"/>
                    </a:lnTo>
                    <a:lnTo>
                      <a:pt x="834" y="426"/>
                    </a:lnTo>
                    <a:lnTo>
                      <a:pt x="834" y="415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35"/>
                    </a:lnTo>
                    <a:lnTo>
                      <a:pt x="846" y="445"/>
                    </a:lnTo>
                    <a:lnTo>
                      <a:pt x="846" y="455"/>
                    </a:lnTo>
                    <a:lnTo>
                      <a:pt x="846" y="466"/>
                    </a:lnTo>
                    <a:lnTo>
                      <a:pt x="859" y="466"/>
                    </a:lnTo>
                    <a:lnTo>
                      <a:pt x="871" y="466"/>
                    </a:lnTo>
                    <a:lnTo>
                      <a:pt x="871" y="475"/>
                    </a:lnTo>
                    <a:lnTo>
                      <a:pt x="871" y="486"/>
                    </a:lnTo>
                    <a:lnTo>
                      <a:pt x="871" y="496"/>
                    </a:lnTo>
                    <a:lnTo>
                      <a:pt x="871" y="506"/>
                    </a:lnTo>
                    <a:lnTo>
                      <a:pt x="859" y="506"/>
                    </a:lnTo>
                    <a:lnTo>
                      <a:pt x="908" y="506"/>
                    </a:lnTo>
                    <a:lnTo>
                      <a:pt x="1048" y="506"/>
                    </a:lnTo>
                    <a:lnTo>
                      <a:pt x="1061" y="506"/>
                    </a:lnTo>
                    <a:lnTo>
                      <a:pt x="1073" y="506"/>
                    </a:lnTo>
                    <a:lnTo>
                      <a:pt x="1073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97" y="496"/>
                    </a:lnTo>
                    <a:lnTo>
                      <a:pt x="1097" y="486"/>
                    </a:lnTo>
                    <a:lnTo>
                      <a:pt x="1110" y="475"/>
                    </a:lnTo>
                    <a:lnTo>
                      <a:pt x="1124" y="475"/>
                    </a:lnTo>
                    <a:lnTo>
                      <a:pt x="1135" y="475"/>
                    </a:lnTo>
                    <a:lnTo>
                      <a:pt x="1135" y="466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60" y="455"/>
                    </a:lnTo>
                    <a:lnTo>
                      <a:pt x="1160" y="445"/>
                    </a:lnTo>
                    <a:lnTo>
                      <a:pt x="1174" y="445"/>
                    </a:lnTo>
                    <a:lnTo>
                      <a:pt x="1186" y="44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86" y="426"/>
                    </a:lnTo>
                    <a:lnTo>
                      <a:pt x="1198" y="426"/>
                    </a:lnTo>
                    <a:lnTo>
                      <a:pt x="1198" y="435"/>
                    </a:lnTo>
                    <a:lnTo>
                      <a:pt x="1198" y="42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4" name="Freeform 32">
                <a:extLst>
                  <a:ext uri="{FF2B5EF4-FFF2-40B4-BE49-F238E27FC236}">
                    <a16:creationId xmlns:a16="http://schemas.microsoft.com/office/drawing/2014/main" id="{8B09B7CF-E7E8-A03F-D084-70FD11390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367" y="5213730"/>
                <a:ext cx="301625" cy="371475"/>
              </a:xfrm>
              <a:custGeom>
                <a:avLst/>
                <a:gdLst>
                  <a:gd name="T0" fmla="*/ 1165634 w 303"/>
                  <a:gd name="T1" fmla="*/ 1313708 h 298"/>
                  <a:gd name="T2" fmla="*/ 1165634 w 303"/>
                  <a:gd name="T3" fmla="*/ 0 h 298"/>
                  <a:gd name="T4" fmla="*/ 1165634 w 303"/>
                  <a:gd name="T5" fmla="*/ 1313708 h 298"/>
                  <a:gd name="T6" fmla="*/ 1165634 w 303"/>
                  <a:gd name="T7" fmla="*/ 1313708 h 298"/>
                  <a:gd name="T8" fmla="*/ 1165634 w 303"/>
                  <a:gd name="T9" fmla="*/ 1313708 h 298"/>
                  <a:gd name="T10" fmla="*/ 1165634 w 303"/>
                  <a:gd name="T11" fmla="*/ 1313708 h 298"/>
                  <a:gd name="T12" fmla="*/ 1165634 w 303"/>
                  <a:gd name="T13" fmla="*/ 1313708 h 298"/>
                  <a:gd name="T14" fmla="*/ 1165634 w 303"/>
                  <a:gd name="T15" fmla="*/ 1313708 h 298"/>
                  <a:gd name="T16" fmla="*/ 1165634 w 303"/>
                  <a:gd name="T17" fmla="*/ 1313708 h 298"/>
                  <a:gd name="T18" fmla="*/ 1165634 w 303"/>
                  <a:gd name="T19" fmla="*/ 1313708 h 298"/>
                  <a:gd name="T20" fmla="*/ 1165634 w 303"/>
                  <a:gd name="T21" fmla="*/ 1313708 h 298"/>
                  <a:gd name="T22" fmla="*/ 1165634 w 303"/>
                  <a:gd name="T23" fmla="*/ 1313708 h 298"/>
                  <a:gd name="T24" fmla="*/ 1165634 w 303"/>
                  <a:gd name="T25" fmla="*/ 1313708 h 298"/>
                  <a:gd name="T26" fmla="*/ 1165634 w 303"/>
                  <a:gd name="T27" fmla="*/ 1313708 h 298"/>
                  <a:gd name="T28" fmla="*/ 1165634 w 303"/>
                  <a:gd name="T29" fmla="*/ 1313708 h 298"/>
                  <a:gd name="T30" fmla="*/ 1165634 w 303"/>
                  <a:gd name="T31" fmla="*/ 1313708 h 298"/>
                  <a:gd name="T32" fmla="*/ 1165634 w 303"/>
                  <a:gd name="T33" fmla="*/ 1313708 h 298"/>
                  <a:gd name="T34" fmla="*/ 1165634 w 303"/>
                  <a:gd name="T35" fmla="*/ 1313708 h 298"/>
                  <a:gd name="T36" fmla="*/ 1165634 w 303"/>
                  <a:gd name="T37" fmla="*/ 1313708 h 298"/>
                  <a:gd name="T38" fmla="*/ 1165634 w 303"/>
                  <a:gd name="T39" fmla="*/ 1313708 h 298"/>
                  <a:gd name="T40" fmla="*/ 1165634 w 303"/>
                  <a:gd name="T41" fmla="*/ 1313708 h 298"/>
                  <a:gd name="T42" fmla="*/ 1165634 w 303"/>
                  <a:gd name="T43" fmla="*/ 1313708 h 298"/>
                  <a:gd name="T44" fmla="*/ 1165634 w 303"/>
                  <a:gd name="T45" fmla="*/ 1313708 h 298"/>
                  <a:gd name="T46" fmla="*/ 1165634 w 303"/>
                  <a:gd name="T47" fmla="*/ 1313708 h 298"/>
                  <a:gd name="T48" fmla="*/ 1165634 w 303"/>
                  <a:gd name="T49" fmla="*/ 1313708 h 298"/>
                  <a:gd name="T50" fmla="*/ 1165634 w 303"/>
                  <a:gd name="T51" fmla="*/ 1313708 h 298"/>
                  <a:gd name="T52" fmla="*/ 1165634 w 303"/>
                  <a:gd name="T53" fmla="*/ 1313708 h 298"/>
                  <a:gd name="T54" fmla="*/ 1165634 w 303"/>
                  <a:gd name="T55" fmla="*/ 1313708 h 298"/>
                  <a:gd name="T56" fmla="*/ 1165634 w 303"/>
                  <a:gd name="T57" fmla="*/ 1313708 h 298"/>
                  <a:gd name="T58" fmla="*/ 1165634 w 303"/>
                  <a:gd name="T59" fmla="*/ 1313708 h 298"/>
                  <a:gd name="T60" fmla="*/ 1165634 w 303"/>
                  <a:gd name="T61" fmla="*/ 1313708 h 298"/>
                  <a:gd name="T62" fmla="*/ 1165634 w 303"/>
                  <a:gd name="T63" fmla="*/ 1313708 h 298"/>
                  <a:gd name="T64" fmla="*/ 1165634 w 303"/>
                  <a:gd name="T65" fmla="*/ 1313708 h 298"/>
                  <a:gd name="T66" fmla="*/ 1165634 w 303"/>
                  <a:gd name="T67" fmla="*/ 1313708 h 298"/>
                  <a:gd name="T68" fmla="*/ 1165634 w 303"/>
                  <a:gd name="T69" fmla="*/ 1313708 h 298"/>
                  <a:gd name="T70" fmla="*/ 1165634 w 303"/>
                  <a:gd name="T71" fmla="*/ 1313708 h 298"/>
                  <a:gd name="T72" fmla="*/ 1165634 w 303"/>
                  <a:gd name="T73" fmla="*/ 1313708 h 298"/>
                  <a:gd name="T74" fmla="*/ 1165634 w 303"/>
                  <a:gd name="T75" fmla="*/ 1313708 h 298"/>
                  <a:gd name="T76" fmla="*/ 1165634 w 303"/>
                  <a:gd name="T77" fmla="*/ 1313708 h 298"/>
                  <a:gd name="T78" fmla="*/ 1165634 w 303"/>
                  <a:gd name="T79" fmla="*/ 1313708 h 298"/>
                  <a:gd name="T80" fmla="*/ 1165634 w 303"/>
                  <a:gd name="T81" fmla="*/ 1313708 h 298"/>
                  <a:gd name="T82" fmla="*/ 1165634 w 303"/>
                  <a:gd name="T83" fmla="*/ 1313708 h 298"/>
                  <a:gd name="T84" fmla="*/ 1165634 w 303"/>
                  <a:gd name="T85" fmla="*/ 1313708 h 298"/>
                  <a:gd name="T86" fmla="*/ 1165634 w 303"/>
                  <a:gd name="T87" fmla="*/ 1313708 h 298"/>
                  <a:gd name="T88" fmla="*/ 0 w 303"/>
                  <a:gd name="T89" fmla="*/ 1313708 h 298"/>
                  <a:gd name="T90" fmla="*/ 1165634 w 303"/>
                  <a:gd name="T91" fmla="*/ 1313708 h 298"/>
                  <a:gd name="T92" fmla="*/ 1165634 w 303"/>
                  <a:gd name="T93" fmla="*/ 1313708 h 298"/>
                  <a:gd name="T94" fmla="*/ 1165634 w 303"/>
                  <a:gd name="T95" fmla="*/ 1313708 h 298"/>
                  <a:gd name="T96" fmla="*/ 1165634 w 303"/>
                  <a:gd name="T97" fmla="*/ 1313708 h 298"/>
                  <a:gd name="T98" fmla="*/ 1165634 w 303"/>
                  <a:gd name="T99" fmla="*/ 1313708 h 298"/>
                  <a:gd name="T100" fmla="*/ 1165634 w 303"/>
                  <a:gd name="T101" fmla="*/ 1313708 h 298"/>
                  <a:gd name="T102" fmla="*/ 1165634 w 303"/>
                  <a:gd name="T103" fmla="*/ 1313708 h 298"/>
                  <a:gd name="T104" fmla="*/ 1165634 w 303"/>
                  <a:gd name="T105" fmla="*/ 1313708 h 298"/>
                  <a:gd name="T106" fmla="*/ 1165634 w 303"/>
                  <a:gd name="T107" fmla="*/ 1313708 h 298"/>
                  <a:gd name="T108" fmla="*/ 1165634 w 303"/>
                  <a:gd name="T109" fmla="*/ 1313708 h 298"/>
                  <a:gd name="T110" fmla="*/ 1165634 w 303"/>
                  <a:gd name="T111" fmla="*/ 1313708 h 298"/>
                  <a:gd name="T112" fmla="*/ 1165634 w 303"/>
                  <a:gd name="T113" fmla="*/ 1313708 h 298"/>
                  <a:gd name="T114" fmla="*/ 1165634 w 303"/>
                  <a:gd name="T115" fmla="*/ 1313708 h 298"/>
                  <a:gd name="T116" fmla="*/ 1165634 w 303"/>
                  <a:gd name="T117" fmla="*/ 1313708 h 2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98"/>
                  <a:gd name="T179" fmla="*/ 303 w 303"/>
                  <a:gd name="T180" fmla="*/ 298 h 2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98">
                    <a:moveTo>
                      <a:pt x="60" y="15"/>
                    </a:moveTo>
                    <a:lnTo>
                      <a:pt x="60" y="7"/>
                    </a:lnTo>
                    <a:lnTo>
                      <a:pt x="68" y="7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91" y="22"/>
                    </a:lnTo>
                    <a:lnTo>
                      <a:pt x="84" y="22"/>
                    </a:lnTo>
                    <a:lnTo>
                      <a:pt x="91" y="22"/>
                    </a:lnTo>
                    <a:lnTo>
                      <a:pt x="99" y="22"/>
                    </a:lnTo>
                    <a:lnTo>
                      <a:pt x="99" y="30"/>
                    </a:lnTo>
                    <a:lnTo>
                      <a:pt x="99" y="22"/>
                    </a:lnTo>
                    <a:lnTo>
                      <a:pt x="106" y="22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21" y="37"/>
                    </a:lnTo>
                    <a:lnTo>
                      <a:pt x="121" y="44"/>
                    </a:lnTo>
                    <a:lnTo>
                      <a:pt x="128" y="44"/>
                    </a:lnTo>
                    <a:lnTo>
                      <a:pt x="128" y="52"/>
                    </a:lnTo>
                    <a:lnTo>
                      <a:pt x="128" y="59"/>
                    </a:lnTo>
                    <a:lnTo>
                      <a:pt x="137" y="59"/>
                    </a:lnTo>
                    <a:lnTo>
                      <a:pt x="128" y="59"/>
                    </a:lnTo>
                    <a:lnTo>
                      <a:pt x="128" y="52"/>
                    </a:lnTo>
                    <a:lnTo>
                      <a:pt x="137" y="52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44" y="66"/>
                    </a:lnTo>
                    <a:lnTo>
                      <a:pt x="151" y="66"/>
                    </a:lnTo>
                    <a:lnTo>
                      <a:pt x="159" y="66"/>
                    </a:lnTo>
                    <a:lnTo>
                      <a:pt x="159" y="74"/>
                    </a:lnTo>
                    <a:lnTo>
                      <a:pt x="159" y="81"/>
                    </a:lnTo>
                    <a:lnTo>
                      <a:pt x="159" y="89"/>
                    </a:lnTo>
                    <a:lnTo>
                      <a:pt x="166" y="89"/>
                    </a:lnTo>
                    <a:lnTo>
                      <a:pt x="166" y="96"/>
                    </a:lnTo>
                    <a:lnTo>
                      <a:pt x="174" y="96"/>
                    </a:lnTo>
                    <a:lnTo>
                      <a:pt x="181" y="96"/>
                    </a:lnTo>
                    <a:lnTo>
                      <a:pt x="188" y="96"/>
                    </a:lnTo>
                    <a:lnTo>
                      <a:pt x="188" y="103"/>
                    </a:lnTo>
                    <a:lnTo>
                      <a:pt x="181" y="103"/>
                    </a:lnTo>
                    <a:lnTo>
                      <a:pt x="188" y="103"/>
                    </a:lnTo>
                    <a:lnTo>
                      <a:pt x="188" y="112"/>
                    </a:lnTo>
                    <a:lnTo>
                      <a:pt x="197" y="103"/>
                    </a:lnTo>
                    <a:lnTo>
                      <a:pt x="197" y="112"/>
                    </a:lnTo>
                    <a:lnTo>
                      <a:pt x="204" y="112"/>
                    </a:lnTo>
                    <a:lnTo>
                      <a:pt x="204" y="119"/>
                    </a:lnTo>
                    <a:lnTo>
                      <a:pt x="212" y="127"/>
                    </a:lnTo>
                    <a:lnTo>
                      <a:pt x="212" y="134"/>
                    </a:lnTo>
                    <a:lnTo>
                      <a:pt x="219" y="142"/>
                    </a:lnTo>
                    <a:lnTo>
                      <a:pt x="227" y="142"/>
                    </a:lnTo>
                    <a:lnTo>
                      <a:pt x="227" y="149"/>
                    </a:lnTo>
                    <a:lnTo>
                      <a:pt x="234" y="149"/>
                    </a:lnTo>
                    <a:lnTo>
                      <a:pt x="234" y="156"/>
                    </a:lnTo>
                    <a:lnTo>
                      <a:pt x="241" y="156"/>
                    </a:lnTo>
                    <a:lnTo>
                      <a:pt x="250" y="156"/>
                    </a:lnTo>
                    <a:lnTo>
                      <a:pt x="250" y="149"/>
                    </a:lnTo>
                    <a:lnTo>
                      <a:pt x="250" y="156"/>
                    </a:lnTo>
                    <a:lnTo>
                      <a:pt x="257" y="156"/>
                    </a:lnTo>
                    <a:lnTo>
                      <a:pt x="265" y="156"/>
                    </a:lnTo>
                    <a:lnTo>
                      <a:pt x="272" y="156"/>
                    </a:lnTo>
                    <a:lnTo>
                      <a:pt x="280" y="156"/>
                    </a:lnTo>
                    <a:lnTo>
                      <a:pt x="280" y="164"/>
                    </a:lnTo>
                    <a:lnTo>
                      <a:pt x="272" y="164"/>
                    </a:lnTo>
                    <a:lnTo>
                      <a:pt x="272" y="171"/>
                    </a:lnTo>
                    <a:lnTo>
                      <a:pt x="265" y="171"/>
                    </a:lnTo>
                    <a:lnTo>
                      <a:pt x="265" y="179"/>
                    </a:lnTo>
                    <a:lnTo>
                      <a:pt x="265" y="171"/>
                    </a:lnTo>
                    <a:lnTo>
                      <a:pt x="257" y="171"/>
                    </a:lnTo>
                    <a:lnTo>
                      <a:pt x="250" y="171"/>
                    </a:lnTo>
                    <a:lnTo>
                      <a:pt x="250" y="179"/>
                    </a:lnTo>
                    <a:lnTo>
                      <a:pt x="250" y="186"/>
                    </a:lnTo>
                    <a:lnTo>
                      <a:pt x="241" y="186"/>
                    </a:lnTo>
                    <a:lnTo>
                      <a:pt x="241" y="179"/>
                    </a:lnTo>
                    <a:lnTo>
                      <a:pt x="241" y="186"/>
                    </a:lnTo>
                    <a:lnTo>
                      <a:pt x="234" y="186"/>
                    </a:lnTo>
                    <a:lnTo>
                      <a:pt x="241" y="186"/>
                    </a:lnTo>
                    <a:lnTo>
                      <a:pt x="241" y="193"/>
                    </a:lnTo>
                    <a:lnTo>
                      <a:pt x="241" y="201"/>
                    </a:lnTo>
                    <a:lnTo>
                      <a:pt x="250" y="201"/>
                    </a:lnTo>
                    <a:lnTo>
                      <a:pt x="250" y="208"/>
                    </a:lnTo>
                    <a:lnTo>
                      <a:pt x="250" y="215"/>
                    </a:lnTo>
                    <a:lnTo>
                      <a:pt x="250" y="208"/>
                    </a:lnTo>
                    <a:lnTo>
                      <a:pt x="257" y="208"/>
                    </a:lnTo>
                    <a:lnTo>
                      <a:pt x="265" y="208"/>
                    </a:lnTo>
                    <a:lnTo>
                      <a:pt x="272" y="208"/>
                    </a:lnTo>
                    <a:lnTo>
                      <a:pt x="272" y="215"/>
                    </a:lnTo>
                    <a:lnTo>
                      <a:pt x="280" y="215"/>
                    </a:lnTo>
                    <a:lnTo>
                      <a:pt x="287" y="215"/>
                    </a:lnTo>
                    <a:lnTo>
                      <a:pt x="294" y="215"/>
                    </a:lnTo>
                    <a:lnTo>
                      <a:pt x="303" y="215"/>
                    </a:lnTo>
                    <a:lnTo>
                      <a:pt x="303" y="223"/>
                    </a:lnTo>
                    <a:lnTo>
                      <a:pt x="303" y="230"/>
                    </a:lnTo>
                    <a:lnTo>
                      <a:pt x="294" y="230"/>
                    </a:lnTo>
                    <a:lnTo>
                      <a:pt x="303" y="238"/>
                    </a:lnTo>
                    <a:lnTo>
                      <a:pt x="294" y="238"/>
                    </a:lnTo>
                    <a:lnTo>
                      <a:pt x="294" y="246"/>
                    </a:lnTo>
                    <a:lnTo>
                      <a:pt x="287" y="238"/>
                    </a:lnTo>
                    <a:lnTo>
                      <a:pt x="280" y="238"/>
                    </a:lnTo>
                    <a:lnTo>
                      <a:pt x="272" y="238"/>
                    </a:lnTo>
                    <a:lnTo>
                      <a:pt x="272" y="246"/>
                    </a:lnTo>
                    <a:lnTo>
                      <a:pt x="272" y="238"/>
                    </a:lnTo>
                    <a:lnTo>
                      <a:pt x="280" y="238"/>
                    </a:lnTo>
                    <a:lnTo>
                      <a:pt x="280" y="246"/>
                    </a:lnTo>
                    <a:lnTo>
                      <a:pt x="280" y="254"/>
                    </a:lnTo>
                    <a:lnTo>
                      <a:pt x="280" y="261"/>
                    </a:lnTo>
                    <a:lnTo>
                      <a:pt x="272" y="261"/>
                    </a:lnTo>
                    <a:lnTo>
                      <a:pt x="265" y="261"/>
                    </a:lnTo>
                    <a:lnTo>
                      <a:pt x="257" y="261"/>
                    </a:lnTo>
                    <a:lnTo>
                      <a:pt x="250" y="261"/>
                    </a:lnTo>
                    <a:lnTo>
                      <a:pt x="241" y="261"/>
                    </a:lnTo>
                    <a:lnTo>
                      <a:pt x="234" y="261"/>
                    </a:lnTo>
                    <a:lnTo>
                      <a:pt x="227" y="261"/>
                    </a:lnTo>
                    <a:lnTo>
                      <a:pt x="227" y="268"/>
                    </a:lnTo>
                    <a:lnTo>
                      <a:pt x="234" y="268"/>
                    </a:lnTo>
                    <a:lnTo>
                      <a:pt x="241" y="268"/>
                    </a:lnTo>
                    <a:lnTo>
                      <a:pt x="250" y="276"/>
                    </a:lnTo>
                    <a:lnTo>
                      <a:pt x="241" y="276"/>
                    </a:lnTo>
                    <a:lnTo>
                      <a:pt x="241" y="283"/>
                    </a:lnTo>
                    <a:lnTo>
                      <a:pt x="250" y="283"/>
                    </a:lnTo>
                    <a:lnTo>
                      <a:pt x="250" y="291"/>
                    </a:lnTo>
                    <a:lnTo>
                      <a:pt x="241" y="291"/>
                    </a:lnTo>
                    <a:lnTo>
                      <a:pt x="234" y="298"/>
                    </a:lnTo>
                    <a:lnTo>
                      <a:pt x="234" y="291"/>
                    </a:lnTo>
                    <a:lnTo>
                      <a:pt x="227" y="291"/>
                    </a:lnTo>
                    <a:lnTo>
                      <a:pt x="219" y="291"/>
                    </a:lnTo>
                    <a:lnTo>
                      <a:pt x="212" y="291"/>
                    </a:lnTo>
                    <a:lnTo>
                      <a:pt x="212" y="283"/>
                    </a:lnTo>
                    <a:lnTo>
                      <a:pt x="204" y="283"/>
                    </a:lnTo>
                    <a:lnTo>
                      <a:pt x="197" y="283"/>
                    </a:lnTo>
                    <a:lnTo>
                      <a:pt x="197" y="276"/>
                    </a:lnTo>
                    <a:lnTo>
                      <a:pt x="188" y="276"/>
                    </a:lnTo>
                    <a:lnTo>
                      <a:pt x="188" y="268"/>
                    </a:lnTo>
                    <a:lnTo>
                      <a:pt x="197" y="268"/>
                    </a:lnTo>
                    <a:lnTo>
                      <a:pt x="197" y="261"/>
                    </a:lnTo>
                    <a:lnTo>
                      <a:pt x="204" y="261"/>
                    </a:lnTo>
                    <a:lnTo>
                      <a:pt x="204" y="254"/>
                    </a:lnTo>
                    <a:lnTo>
                      <a:pt x="212" y="254"/>
                    </a:lnTo>
                    <a:lnTo>
                      <a:pt x="212" y="246"/>
                    </a:lnTo>
                    <a:lnTo>
                      <a:pt x="204" y="246"/>
                    </a:lnTo>
                    <a:lnTo>
                      <a:pt x="212" y="246"/>
                    </a:lnTo>
                    <a:lnTo>
                      <a:pt x="212" y="238"/>
                    </a:lnTo>
                    <a:lnTo>
                      <a:pt x="212" y="230"/>
                    </a:lnTo>
                    <a:lnTo>
                      <a:pt x="204" y="230"/>
                    </a:lnTo>
                    <a:lnTo>
                      <a:pt x="204" y="223"/>
                    </a:lnTo>
                    <a:lnTo>
                      <a:pt x="197" y="223"/>
                    </a:lnTo>
                    <a:lnTo>
                      <a:pt x="204" y="223"/>
                    </a:lnTo>
                    <a:lnTo>
                      <a:pt x="204" y="215"/>
                    </a:lnTo>
                    <a:lnTo>
                      <a:pt x="204" y="223"/>
                    </a:lnTo>
                    <a:lnTo>
                      <a:pt x="212" y="223"/>
                    </a:lnTo>
                    <a:lnTo>
                      <a:pt x="212" y="215"/>
                    </a:lnTo>
                    <a:lnTo>
                      <a:pt x="219" y="215"/>
                    </a:lnTo>
                    <a:lnTo>
                      <a:pt x="219" y="223"/>
                    </a:lnTo>
                    <a:lnTo>
                      <a:pt x="212" y="223"/>
                    </a:lnTo>
                    <a:lnTo>
                      <a:pt x="219" y="223"/>
                    </a:lnTo>
                    <a:lnTo>
                      <a:pt x="219" y="215"/>
                    </a:lnTo>
                    <a:lnTo>
                      <a:pt x="227" y="215"/>
                    </a:lnTo>
                    <a:lnTo>
                      <a:pt x="219" y="215"/>
                    </a:lnTo>
                    <a:lnTo>
                      <a:pt x="219" y="208"/>
                    </a:lnTo>
                    <a:lnTo>
                      <a:pt x="227" y="208"/>
                    </a:lnTo>
                    <a:lnTo>
                      <a:pt x="219" y="208"/>
                    </a:lnTo>
                    <a:lnTo>
                      <a:pt x="212" y="208"/>
                    </a:lnTo>
                    <a:lnTo>
                      <a:pt x="212" y="215"/>
                    </a:lnTo>
                    <a:lnTo>
                      <a:pt x="212" y="208"/>
                    </a:lnTo>
                    <a:lnTo>
                      <a:pt x="204" y="208"/>
                    </a:lnTo>
                    <a:lnTo>
                      <a:pt x="204" y="215"/>
                    </a:lnTo>
                    <a:lnTo>
                      <a:pt x="197" y="215"/>
                    </a:lnTo>
                    <a:lnTo>
                      <a:pt x="188" y="215"/>
                    </a:lnTo>
                    <a:lnTo>
                      <a:pt x="181" y="215"/>
                    </a:lnTo>
                    <a:lnTo>
                      <a:pt x="181" y="223"/>
                    </a:lnTo>
                    <a:lnTo>
                      <a:pt x="174" y="223"/>
                    </a:lnTo>
                    <a:lnTo>
                      <a:pt x="166" y="223"/>
                    </a:lnTo>
                    <a:lnTo>
                      <a:pt x="159" y="223"/>
                    </a:lnTo>
                    <a:lnTo>
                      <a:pt x="159" y="230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1" y="215"/>
                    </a:lnTo>
                    <a:lnTo>
                      <a:pt x="144" y="215"/>
                    </a:lnTo>
                    <a:lnTo>
                      <a:pt x="137" y="215"/>
                    </a:lnTo>
                    <a:lnTo>
                      <a:pt x="137" y="208"/>
                    </a:lnTo>
                    <a:lnTo>
                      <a:pt x="128" y="208"/>
                    </a:lnTo>
                    <a:lnTo>
                      <a:pt x="137" y="208"/>
                    </a:lnTo>
                    <a:lnTo>
                      <a:pt x="137" y="201"/>
                    </a:lnTo>
                    <a:lnTo>
                      <a:pt x="128" y="201"/>
                    </a:lnTo>
                    <a:lnTo>
                      <a:pt x="121" y="201"/>
                    </a:lnTo>
                    <a:lnTo>
                      <a:pt x="121" y="208"/>
                    </a:lnTo>
                    <a:lnTo>
                      <a:pt x="113" y="208"/>
                    </a:lnTo>
                    <a:lnTo>
                      <a:pt x="106" y="208"/>
                    </a:lnTo>
                    <a:lnTo>
                      <a:pt x="106" y="201"/>
                    </a:lnTo>
                    <a:lnTo>
                      <a:pt x="106" y="193"/>
                    </a:lnTo>
                    <a:lnTo>
                      <a:pt x="106" y="201"/>
                    </a:lnTo>
                    <a:lnTo>
                      <a:pt x="113" y="201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21" y="186"/>
                    </a:lnTo>
                    <a:lnTo>
                      <a:pt x="121" y="179"/>
                    </a:lnTo>
                    <a:lnTo>
                      <a:pt x="121" y="171"/>
                    </a:lnTo>
                    <a:lnTo>
                      <a:pt x="128" y="171"/>
                    </a:lnTo>
                    <a:lnTo>
                      <a:pt x="128" y="179"/>
                    </a:lnTo>
                    <a:lnTo>
                      <a:pt x="128" y="186"/>
                    </a:lnTo>
                    <a:lnTo>
                      <a:pt x="121" y="186"/>
                    </a:lnTo>
                    <a:lnTo>
                      <a:pt x="128" y="186"/>
                    </a:lnTo>
                    <a:lnTo>
                      <a:pt x="128" y="179"/>
                    </a:lnTo>
                    <a:lnTo>
                      <a:pt x="128" y="171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13" y="156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75" y="142"/>
                    </a:lnTo>
                    <a:lnTo>
                      <a:pt x="68" y="142"/>
                    </a:lnTo>
                    <a:lnTo>
                      <a:pt x="75" y="142"/>
                    </a:lnTo>
                    <a:lnTo>
                      <a:pt x="75" y="149"/>
                    </a:lnTo>
                    <a:lnTo>
                      <a:pt x="75" y="156"/>
                    </a:lnTo>
                    <a:lnTo>
                      <a:pt x="84" y="156"/>
                    </a:lnTo>
                    <a:lnTo>
                      <a:pt x="91" y="156"/>
                    </a:lnTo>
                    <a:lnTo>
                      <a:pt x="99" y="156"/>
                    </a:lnTo>
                    <a:lnTo>
                      <a:pt x="106" y="156"/>
                    </a:lnTo>
                    <a:lnTo>
                      <a:pt x="113" y="156"/>
                    </a:lnTo>
                    <a:lnTo>
                      <a:pt x="113" y="164"/>
                    </a:lnTo>
                    <a:lnTo>
                      <a:pt x="121" y="164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68" y="149"/>
                    </a:lnTo>
                    <a:lnTo>
                      <a:pt x="68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27"/>
                    </a:lnTo>
                    <a:lnTo>
                      <a:pt x="60" y="127"/>
                    </a:lnTo>
                    <a:lnTo>
                      <a:pt x="53" y="127"/>
                    </a:lnTo>
                    <a:lnTo>
                      <a:pt x="53" y="119"/>
                    </a:lnTo>
                    <a:lnTo>
                      <a:pt x="53" y="112"/>
                    </a:lnTo>
                    <a:lnTo>
                      <a:pt x="46" y="112"/>
                    </a:lnTo>
                    <a:lnTo>
                      <a:pt x="46" y="119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38" y="134"/>
                    </a:lnTo>
                    <a:lnTo>
                      <a:pt x="46" y="134"/>
                    </a:lnTo>
                    <a:lnTo>
                      <a:pt x="53" y="134"/>
                    </a:lnTo>
                    <a:lnTo>
                      <a:pt x="46" y="134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46" y="142"/>
                    </a:lnTo>
                    <a:lnTo>
                      <a:pt x="38" y="142"/>
                    </a:lnTo>
                    <a:lnTo>
                      <a:pt x="38" y="149"/>
                    </a:lnTo>
                    <a:lnTo>
                      <a:pt x="38" y="142"/>
                    </a:lnTo>
                    <a:lnTo>
                      <a:pt x="31" y="142"/>
                    </a:lnTo>
                    <a:lnTo>
                      <a:pt x="31" y="134"/>
                    </a:lnTo>
                    <a:lnTo>
                      <a:pt x="22" y="134"/>
                    </a:lnTo>
                    <a:lnTo>
                      <a:pt x="15" y="134"/>
                    </a:lnTo>
                    <a:lnTo>
                      <a:pt x="15" y="127"/>
                    </a:lnTo>
                    <a:lnTo>
                      <a:pt x="15" y="134"/>
                    </a:lnTo>
                    <a:lnTo>
                      <a:pt x="7" y="134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12"/>
                    </a:lnTo>
                    <a:lnTo>
                      <a:pt x="0" y="112"/>
                    </a:lnTo>
                    <a:lnTo>
                      <a:pt x="0" y="103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15" y="96"/>
                    </a:lnTo>
                    <a:lnTo>
                      <a:pt x="15" y="89"/>
                    </a:lnTo>
                    <a:lnTo>
                      <a:pt x="22" y="89"/>
                    </a:lnTo>
                    <a:lnTo>
                      <a:pt x="22" y="81"/>
                    </a:lnTo>
                    <a:lnTo>
                      <a:pt x="31" y="81"/>
                    </a:lnTo>
                    <a:lnTo>
                      <a:pt x="22" y="81"/>
                    </a:lnTo>
                    <a:lnTo>
                      <a:pt x="22" y="74"/>
                    </a:lnTo>
                    <a:lnTo>
                      <a:pt x="31" y="74"/>
                    </a:lnTo>
                    <a:lnTo>
                      <a:pt x="22" y="74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38" y="81"/>
                    </a:lnTo>
                    <a:lnTo>
                      <a:pt x="46" y="81"/>
                    </a:lnTo>
                    <a:lnTo>
                      <a:pt x="38" y="89"/>
                    </a:lnTo>
                    <a:lnTo>
                      <a:pt x="38" y="96"/>
                    </a:lnTo>
                    <a:lnTo>
                      <a:pt x="46" y="96"/>
                    </a:lnTo>
                    <a:lnTo>
                      <a:pt x="53" y="103"/>
                    </a:lnTo>
                    <a:lnTo>
                      <a:pt x="60" y="103"/>
                    </a:lnTo>
                    <a:lnTo>
                      <a:pt x="60" y="96"/>
                    </a:lnTo>
                    <a:lnTo>
                      <a:pt x="53" y="96"/>
                    </a:lnTo>
                    <a:lnTo>
                      <a:pt x="53" y="89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89"/>
                    </a:lnTo>
                    <a:lnTo>
                      <a:pt x="53" y="89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53" y="74"/>
                    </a:lnTo>
                    <a:lnTo>
                      <a:pt x="46" y="74"/>
                    </a:lnTo>
                    <a:lnTo>
                      <a:pt x="46" y="66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31" y="59"/>
                    </a:lnTo>
                    <a:lnTo>
                      <a:pt x="31" y="52"/>
                    </a:lnTo>
                    <a:lnTo>
                      <a:pt x="31" y="44"/>
                    </a:lnTo>
                    <a:lnTo>
                      <a:pt x="31" y="37"/>
                    </a:lnTo>
                    <a:lnTo>
                      <a:pt x="22" y="37"/>
                    </a:lnTo>
                    <a:lnTo>
                      <a:pt x="22" y="30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46" y="30"/>
                    </a:lnTo>
                    <a:lnTo>
                      <a:pt x="38" y="30"/>
                    </a:lnTo>
                    <a:lnTo>
                      <a:pt x="46" y="30"/>
                    </a:lnTo>
                    <a:lnTo>
                      <a:pt x="46" y="22"/>
                    </a:lnTo>
                    <a:lnTo>
                      <a:pt x="53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38" y="15"/>
                    </a:lnTo>
                    <a:lnTo>
                      <a:pt x="38" y="7"/>
                    </a:lnTo>
                    <a:lnTo>
                      <a:pt x="38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53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53" y="7"/>
                    </a:lnTo>
                    <a:lnTo>
                      <a:pt x="53" y="15"/>
                    </a:lnTo>
                    <a:lnTo>
                      <a:pt x="60" y="15"/>
                    </a:lnTo>
                    <a:close/>
                    <a:moveTo>
                      <a:pt x="113" y="66"/>
                    </a:moveTo>
                    <a:lnTo>
                      <a:pt x="121" y="74"/>
                    </a:lnTo>
                    <a:lnTo>
                      <a:pt x="121" y="66"/>
                    </a:lnTo>
                    <a:lnTo>
                      <a:pt x="113" y="66"/>
                    </a:lnTo>
                    <a:close/>
                    <a:moveTo>
                      <a:pt x="68" y="89"/>
                    </a:moveTo>
                    <a:lnTo>
                      <a:pt x="68" y="96"/>
                    </a:lnTo>
                    <a:lnTo>
                      <a:pt x="75" y="96"/>
                    </a:lnTo>
                    <a:lnTo>
                      <a:pt x="75" y="89"/>
                    </a:lnTo>
                    <a:lnTo>
                      <a:pt x="68" y="89"/>
                    </a:lnTo>
                    <a:close/>
                    <a:moveTo>
                      <a:pt x="188" y="179"/>
                    </a:moveTo>
                    <a:lnTo>
                      <a:pt x="188" y="171"/>
                    </a:lnTo>
                    <a:lnTo>
                      <a:pt x="181" y="171"/>
                    </a:lnTo>
                    <a:lnTo>
                      <a:pt x="181" y="164"/>
                    </a:lnTo>
                    <a:lnTo>
                      <a:pt x="174" y="164"/>
                    </a:lnTo>
                    <a:lnTo>
                      <a:pt x="174" y="171"/>
                    </a:lnTo>
                    <a:lnTo>
                      <a:pt x="181" y="171"/>
                    </a:lnTo>
                    <a:lnTo>
                      <a:pt x="181" y="179"/>
                    </a:lnTo>
                    <a:lnTo>
                      <a:pt x="181" y="171"/>
                    </a:lnTo>
                    <a:lnTo>
                      <a:pt x="188" y="17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8001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5" name="Freeform 83">
                <a:extLst>
                  <a:ext uri="{FF2B5EF4-FFF2-40B4-BE49-F238E27FC236}">
                    <a16:creationId xmlns:a16="http://schemas.microsoft.com/office/drawing/2014/main" id="{93FC8E78-430A-3F87-C2AD-539D6BC0E4A2}"/>
                  </a:ext>
                </a:extLst>
              </p:cNvPr>
              <p:cNvSpPr/>
              <p:nvPr/>
            </p:nvSpPr>
            <p:spPr bwMode="auto">
              <a:xfrm>
                <a:off x="1507654" y="2027616"/>
                <a:ext cx="247650" cy="249238"/>
              </a:xfrm>
              <a:custGeom>
                <a:avLst/>
                <a:gdLst>
                  <a:gd name="T0" fmla="*/ 2970669 w 220"/>
                  <a:gd name="T1" fmla="*/ 9697150 h 165"/>
                  <a:gd name="T2" fmla="*/ 2970669 w 220"/>
                  <a:gd name="T3" fmla="*/ 9697150 h 165"/>
                  <a:gd name="T4" fmla="*/ 2970669 w 220"/>
                  <a:gd name="T5" fmla="*/ 9697150 h 165"/>
                  <a:gd name="T6" fmla="*/ 2970669 w 220"/>
                  <a:gd name="T7" fmla="*/ 9697150 h 165"/>
                  <a:gd name="T8" fmla="*/ 2970669 w 220"/>
                  <a:gd name="T9" fmla="*/ 9697150 h 165"/>
                  <a:gd name="T10" fmla="*/ 2970669 w 220"/>
                  <a:gd name="T11" fmla="*/ 9697150 h 165"/>
                  <a:gd name="T12" fmla="*/ 2970669 w 220"/>
                  <a:gd name="T13" fmla="*/ 9697150 h 165"/>
                  <a:gd name="T14" fmla="*/ 2970669 w 220"/>
                  <a:gd name="T15" fmla="*/ 9697150 h 165"/>
                  <a:gd name="T16" fmla="*/ 2970669 w 220"/>
                  <a:gd name="T17" fmla="*/ 15515999 h 165"/>
                  <a:gd name="T18" fmla="*/ 2970669 w 220"/>
                  <a:gd name="T19" fmla="*/ 19394299 h 165"/>
                  <a:gd name="T20" fmla="*/ 2970669 w 220"/>
                  <a:gd name="T21" fmla="*/ 23274001 h 165"/>
                  <a:gd name="T22" fmla="*/ 2970669 w 220"/>
                  <a:gd name="T23" fmla="*/ 25213151 h 165"/>
                  <a:gd name="T24" fmla="*/ 2970669 w 220"/>
                  <a:gd name="T25" fmla="*/ 27152301 h 165"/>
                  <a:gd name="T26" fmla="*/ 2970669 w 220"/>
                  <a:gd name="T27" fmla="*/ 27152301 h 165"/>
                  <a:gd name="T28" fmla="*/ 2970669 w 220"/>
                  <a:gd name="T29" fmla="*/ 27152301 h 165"/>
                  <a:gd name="T30" fmla="*/ 2970669 w 220"/>
                  <a:gd name="T31" fmla="*/ 27152301 h 165"/>
                  <a:gd name="T32" fmla="*/ 2970669 w 220"/>
                  <a:gd name="T33" fmla="*/ 27152301 h 165"/>
                  <a:gd name="T34" fmla="*/ 2970669 w 220"/>
                  <a:gd name="T35" fmla="*/ 29092847 h 165"/>
                  <a:gd name="T36" fmla="*/ 2970669 w 220"/>
                  <a:gd name="T37" fmla="*/ 32971148 h 165"/>
                  <a:gd name="T38" fmla="*/ 2970669 w 220"/>
                  <a:gd name="T39" fmla="*/ 32971148 h 165"/>
                  <a:gd name="T40" fmla="*/ 2970669 w 220"/>
                  <a:gd name="T41" fmla="*/ 36849448 h 165"/>
                  <a:gd name="T42" fmla="*/ 2970669 w 220"/>
                  <a:gd name="T43" fmla="*/ 36849448 h 165"/>
                  <a:gd name="T44" fmla="*/ 2970669 w 220"/>
                  <a:gd name="T45" fmla="*/ 36849448 h 165"/>
                  <a:gd name="T46" fmla="*/ 2970669 w 220"/>
                  <a:gd name="T47" fmla="*/ 36849448 h 165"/>
                  <a:gd name="T48" fmla="*/ 2970669 w 220"/>
                  <a:gd name="T49" fmla="*/ 36849448 h 165"/>
                  <a:gd name="T50" fmla="*/ 2970669 w 220"/>
                  <a:gd name="T51" fmla="*/ 32971148 h 165"/>
                  <a:gd name="T52" fmla="*/ 0 w 220"/>
                  <a:gd name="T53" fmla="*/ 32971148 h 165"/>
                  <a:gd name="T54" fmla="*/ 2970669 w 220"/>
                  <a:gd name="T55" fmla="*/ 29092847 h 165"/>
                  <a:gd name="T56" fmla="*/ 2970669 w 220"/>
                  <a:gd name="T57" fmla="*/ 27152301 h 165"/>
                  <a:gd name="T58" fmla="*/ 2970669 w 220"/>
                  <a:gd name="T59" fmla="*/ 27152301 h 165"/>
                  <a:gd name="T60" fmla="*/ 2970669 w 220"/>
                  <a:gd name="T61" fmla="*/ 25213151 h 165"/>
                  <a:gd name="T62" fmla="*/ 2970669 w 220"/>
                  <a:gd name="T63" fmla="*/ 19394299 h 165"/>
                  <a:gd name="T64" fmla="*/ 2970669 w 220"/>
                  <a:gd name="T65" fmla="*/ 17455149 h 165"/>
                  <a:gd name="T66" fmla="*/ 2970669 w 220"/>
                  <a:gd name="T67" fmla="*/ 15515999 h 165"/>
                  <a:gd name="T68" fmla="*/ 2970669 w 220"/>
                  <a:gd name="T69" fmla="*/ 15515999 h 165"/>
                  <a:gd name="T70" fmla="*/ 2970669 w 220"/>
                  <a:gd name="T71" fmla="*/ 11636303 h 165"/>
                  <a:gd name="T72" fmla="*/ 2970669 w 220"/>
                  <a:gd name="T73" fmla="*/ 9697150 h 165"/>
                  <a:gd name="T74" fmla="*/ 2970669 w 220"/>
                  <a:gd name="T75" fmla="*/ 9697150 h 165"/>
                  <a:gd name="T76" fmla="*/ 2970669 w 220"/>
                  <a:gd name="T77" fmla="*/ 9697150 h 165"/>
                  <a:gd name="T78" fmla="*/ 2970669 w 220"/>
                  <a:gd name="T79" fmla="*/ 9697150 h 165"/>
                  <a:gd name="T80" fmla="*/ 2970669 w 220"/>
                  <a:gd name="T81" fmla="*/ 9697150 h 165"/>
                  <a:gd name="T82" fmla="*/ 2970669 w 220"/>
                  <a:gd name="T83" fmla="*/ 9697150 h 165"/>
                  <a:gd name="T84" fmla="*/ 2970669 w 220"/>
                  <a:gd name="T85" fmla="*/ 9697150 h 165"/>
                  <a:gd name="T86" fmla="*/ 2970669 w 220"/>
                  <a:gd name="T87" fmla="*/ 9697150 h 165"/>
                  <a:gd name="T88" fmla="*/ 2970669 w 220"/>
                  <a:gd name="T89" fmla="*/ 969715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0"/>
                  <a:gd name="T136" fmla="*/ 0 h 165"/>
                  <a:gd name="T137" fmla="*/ 220 w 22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0" h="165">
                    <a:moveTo>
                      <a:pt x="168" y="21"/>
                    </a:moveTo>
                    <a:lnTo>
                      <a:pt x="168" y="10"/>
                    </a:lnTo>
                    <a:lnTo>
                      <a:pt x="181" y="10"/>
                    </a:lnTo>
                    <a:lnTo>
                      <a:pt x="168" y="21"/>
                    </a:lnTo>
                    <a:lnTo>
                      <a:pt x="181" y="21"/>
                    </a:lnTo>
                    <a:lnTo>
                      <a:pt x="181" y="10"/>
                    </a:lnTo>
                    <a:lnTo>
                      <a:pt x="181" y="0"/>
                    </a:lnTo>
                    <a:lnTo>
                      <a:pt x="181" y="10"/>
                    </a:lnTo>
                    <a:lnTo>
                      <a:pt x="194" y="10"/>
                    </a:lnTo>
                    <a:lnTo>
                      <a:pt x="206" y="10"/>
                    </a:lnTo>
                    <a:lnTo>
                      <a:pt x="194" y="21"/>
                    </a:lnTo>
                    <a:lnTo>
                      <a:pt x="206" y="21"/>
                    </a:lnTo>
                    <a:lnTo>
                      <a:pt x="194" y="21"/>
                    </a:lnTo>
                    <a:lnTo>
                      <a:pt x="194" y="30"/>
                    </a:lnTo>
                    <a:lnTo>
                      <a:pt x="206" y="30"/>
                    </a:lnTo>
                    <a:lnTo>
                      <a:pt x="206" y="41"/>
                    </a:lnTo>
                    <a:lnTo>
                      <a:pt x="206" y="52"/>
                    </a:lnTo>
                    <a:lnTo>
                      <a:pt x="206" y="62"/>
                    </a:lnTo>
                    <a:lnTo>
                      <a:pt x="206" y="73"/>
                    </a:lnTo>
                    <a:lnTo>
                      <a:pt x="206" y="82"/>
                    </a:lnTo>
                    <a:lnTo>
                      <a:pt x="220" y="82"/>
                    </a:lnTo>
                    <a:lnTo>
                      <a:pt x="220" y="93"/>
                    </a:lnTo>
                    <a:lnTo>
                      <a:pt x="220" y="104"/>
                    </a:lnTo>
                    <a:lnTo>
                      <a:pt x="206" y="104"/>
                    </a:lnTo>
                    <a:lnTo>
                      <a:pt x="206" y="114"/>
                    </a:lnTo>
                    <a:lnTo>
                      <a:pt x="194" y="114"/>
                    </a:lnTo>
                    <a:lnTo>
                      <a:pt x="194" y="124"/>
                    </a:lnTo>
                    <a:lnTo>
                      <a:pt x="181" y="124"/>
                    </a:lnTo>
                    <a:lnTo>
                      <a:pt x="168" y="124"/>
                    </a:lnTo>
                    <a:lnTo>
                      <a:pt x="168" y="114"/>
                    </a:lnTo>
                    <a:lnTo>
                      <a:pt x="168" y="124"/>
                    </a:lnTo>
                    <a:lnTo>
                      <a:pt x="156" y="124"/>
                    </a:lnTo>
                    <a:lnTo>
                      <a:pt x="156" y="114"/>
                    </a:lnTo>
                    <a:lnTo>
                      <a:pt x="156" y="124"/>
                    </a:lnTo>
                    <a:lnTo>
                      <a:pt x="142" y="124"/>
                    </a:lnTo>
                    <a:lnTo>
                      <a:pt x="142" y="13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56"/>
                    </a:lnTo>
                    <a:lnTo>
                      <a:pt x="116" y="156"/>
                    </a:lnTo>
                    <a:lnTo>
                      <a:pt x="116" y="165"/>
                    </a:lnTo>
                    <a:lnTo>
                      <a:pt x="104" y="165"/>
                    </a:lnTo>
                    <a:lnTo>
                      <a:pt x="92" y="165"/>
                    </a:lnTo>
                    <a:lnTo>
                      <a:pt x="92" y="156"/>
                    </a:lnTo>
                    <a:lnTo>
                      <a:pt x="78" y="156"/>
                    </a:lnTo>
                    <a:lnTo>
                      <a:pt x="64" y="156"/>
                    </a:lnTo>
                    <a:lnTo>
                      <a:pt x="52" y="156"/>
                    </a:lnTo>
                    <a:lnTo>
                      <a:pt x="38" y="156"/>
                    </a:lnTo>
                    <a:lnTo>
                      <a:pt x="27" y="156"/>
                    </a:lnTo>
                    <a:lnTo>
                      <a:pt x="27" y="145"/>
                    </a:lnTo>
                    <a:lnTo>
                      <a:pt x="14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14" y="135"/>
                    </a:lnTo>
                    <a:lnTo>
                      <a:pt x="14" y="124"/>
                    </a:lnTo>
                    <a:lnTo>
                      <a:pt x="27" y="124"/>
                    </a:lnTo>
                    <a:lnTo>
                      <a:pt x="27" y="114"/>
                    </a:lnTo>
                    <a:lnTo>
                      <a:pt x="38" y="114"/>
                    </a:lnTo>
                    <a:lnTo>
                      <a:pt x="38" y="104"/>
                    </a:lnTo>
                    <a:lnTo>
                      <a:pt x="52" y="104"/>
                    </a:lnTo>
                    <a:lnTo>
                      <a:pt x="52" y="93"/>
                    </a:lnTo>
                    <a:lnTo>
                      <a:pt x="52" y="82"/>
                    </a:lnTo>
                    <a:lnTo>
                      <a:pt x="64" y="82"/>
                    </a:lnTo>
                    <a:lnTo>
                      <a:pt x="64" y="73"/>
                    </a:lnTo>
                    <a:lnTo>
                      <a:pt x="78" y="73"/>
                    </a:lnTo>
                    <a:lnTo>
                      <a:pt x="78" y="62"/>
                    </a:lnTo>
                    <a:lnTo>
                      <a:pt x="92" y="62"/>
                    </a:lnTo>
                    <a:lnTo>
                      <a:pt x="104" y="62"/>
                    </a:lnTo>
                    <a:lnTo>
                      <a:pt x="104" y="52"/>
                    </a:lnTo>
                    <a:lnTo>
                      <a:pt x="116" y="52"/>
                    </a:lnTo>
                    <a:lnTo>
                      <a:pt x="116" y="41"/>
                    </a:lnTo>
                    <a:lnTo>
                      <a:pt x="128" y="41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42" y="21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56" y="30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6" name="Freeform 82">
                <a:extLst>
                  <a:ext uri="{FF2B5EF4-FFF2-40B4-BE49-F238E27FC236}">
                    <a16:creationId xmlns:a16="http://schemas.microsoft.com/office/drawing/2014/main" id="{B8F9FD91-6A3F-485E-1AB4-76946A291D1B}"/>
                  </a:ext>
                </a:extLst>
              </p:cNvPr>
              <p:cNvSpPr/>
              <p:nvPr/>
            </p:nvSpPr>
            <p:spPr bwMode="auto">
              <a:xfrm>
                <a:off x="1466380" y="2221292"/>
                <a:ext cx="522287" cy="631825"/>
              </a:xfrm>
              <a:custGeom>
                <a:avLst/>
                <a:gdLst>
                  <a:gd name="T0" fmla="*/ 1316773 w 496"/>
                  <a:gd name="T1" fmla="*/ 14268675 h 436"/>
                  <a:gd name="T2" fmla="*/ 1316773 w 496"/>
                  <a:gd name="T3" fmla="*/ 14268675 h 436"/>
                  <a:gd name="T4" fmla="*/ 1316773 w 496"/>
                  <a:gd name="T5" fmla="*/ 16052592 h 436"/>
                  <a:gd name="T6" fmla="*/ 1316773 w 496"/>
                  <a:gd name="T7" fmla="*/ 17835174 h 436"/>
                  <a:gd name="T8" fmla="*/ 1316773 w 496"/>
                  <a:gd name="T9" fmla="*/ 19619092 h 436"/>
                  <a:gd name="T10" fmla="*/ 1316773 w 496"/>
                  <a:gd name="T11" fmla="*/ 23185596 h 436"/>
                  <a:gd name="T12" fmla="*/ 1316773 w 496"/>
                  <a:gd name="T13" fmla="*/ 23185596 h 436"/>
                  <a:gd name="T14" fmla="*/ 1316773 w 496"/>
                  <a:gd name="T15" fmla="*/ 26753432 h 436"/>
                  <a:gd name="T16" fmla="*/ 1316773 w 496"/>
                  <a:gd name="T17" fmla="*/ 30319931 h 436"/>
                  <a:gd name="T18" fmla="*/ 1316773 w 496"/>
                  <a:gd name="T19" fmla="*/ 30319931 h 436"/>
                  <a:gd name="T20" fmla="*/ 1316773 w 496"/>
                  <a:gd name="T21" fmla="*/ 30319931 h 436"/>
                  <a:gd name="T22" fmla="*/ 1316773 w 496"/>
                  <a:gd name="T23" fmla="*/ 30319931 h 436"/>
                  <a:gd name="T24" fmla="*/ 1316773 w 496"/>
                  <a:gd name="T25" fmla="*/ 26753432 h 436"/>
                  <a:gd name="T26" fmla="*/ 1316773 w 496"/>
                  <a:gd name="T27" fmla="*/ 26753432 h 436"/>
                  <a:gd name="T28" fmla="*/ 1316773 w 496"/>
                  <a:gd name="T29" fmla="*/ 23185596 h 436"/>
                  <a:gd name="T30" fmla="*/ 1316773 w 496"/>
                  <a:gd name="T31" fmla="*/ 23185596 h 436"/>
                  <a:gd name="T32" fmla="*/ 1316773 w 496"/>
                  <a:gd name="T33" fmla="*/ 26753432 h 436"/>
                  <a:gd name="T34" fmla="*/ 1316773 w 496"/>
                  <a:gd name="T35" fmla="*/ 30319931 h 436"/>
                  <a:gd name="T36" fmla="*/ 1316773 w 496"/>
                  <a:gd name="T37" fmla="*/ 30319931 h 436"/>
                  <a:gd name="T38" fmla="*/ 1316773 w 496"/>
                  <a:gd name="T39" fmla="*/ 30319931 h 436"/>
                  <a:gd name="T40" fmla="*/ 1316773 w 496"/>
                  <a:gd name="T41" fmla="*/ 39238183 h 436"/>
                  <a:gd name="T42" fmla="*/ 1316773 w 496"/>
                  <a:gd name="T43" fmla="*/ 35670348 h 436"/>
                  <a:gd name="T44" fmla="*/ 1316773 w 496"/>
                  <a:gd name="T45" fmla="*/ 35670348 h 436"/>
                  <a:gd name="T46" fmla="*/ 1316773 w 496"/>
                  <a:gd name="T47" fmla="*/ 35670348 h 436"/>
                  <a:gd name="T48" fmla="*/ 1316773 w 496"/>
                  <a:gd name="T49" fmla="*/ 30319931 h 436"/>
                  <a:gd name="T50" fmla="*/ 1316773 w 496"/>
                  <a:gd name="T51" fmla="*/ 30319931 h 436"/>
                  <a:gd name="T52" fmla="*/ 1316773 w 496"/>
                  <a:gd name="T53" fmla="*/ 30319931 h 436"/>
                  <a:gd name="T54" fmla="*/ 1316773 w 496"/>
                  <a:gd name="T55" fmla="*/ 26753432 h 436"/>
                  <a:gd name="T56" fmla="*/ 1316773 w 496"/>
                  <a:gd name="T57" fmla="*/ 23185596 h 436"/>
                  <a:gd name="T58" fmla="*/ 1316773 w 496"/>
                  <a:gd name="T59" fmla="*/ 23185596 h 436"/>
                  <a:gd name="T60" fmla="*/ 1316773 w 496"/>
                  <a:gd name="T61" fmla="*/ 19619092 h 436"/>
                  <a:gd name="T62" fmla="*/ 1316773 w 496"/>
                  <a:gd name="T63" fmla="*/ 17835174 h 436"/>
                  <a:gd name="T64" fmla="*/ 1316773 w 496"/>
                  <a:gd name="T65" fmla="*/ 17835174 h 436"/>
                  <a:gd name="T66" fmla="*/ 1316773 w 496"/>
                  <a:gd name="T67" fmla="*/ 14268675 h 436"/>
                  <a:gd name="T68" fmla="*/ 1316773 w 496"/>
                  <a:gd name="T69" fmla="*/ 12484757 h 436"/>
                  <a:gd name="T70" fmla="*/ 0 w 496"/>
                  <a:gd name="T71" fmla="*/ 10700837 h 436"/>
                  <a:gd name="T72" fmla="*/ 1316773 w 496"/>
                  <a:gd name="T73" fmla="*/ 7134337 h 436"/>
                  <a:gd name="T74" fmla="*/ 1316773 w 496"/>
                  <a:gd name="T75" fmla="*/ 5350418 h 436"/>
                  <a:gd name="T76" fmla="*/ 1316773 w 496"/>
                  <a:gd name="T77" fmla="*/ 5350418 h 436"/>
                  <a:gd name="T78" fmla="*/ 1316773 w 496"/>
                  <a:gd name="T79" fmla="*/ 5350418 h 436"/>
                  <a:gd name="T80" fmla="*/ 1316773 w 496"/>
                  <a:gd name="T81" fmla="*/ 5350418 h 436"/>
                  <a:gd name="T82" fmla="*/ 1316773 w 496"/>
                  <a:gd name="T83" fmla="*/ 5350418 h 436"/>
                  <a:gd name="T84" fmla="*/ 1316773 w 496"/>
                  <a:gd name="T85" fmla="*/ 5350418 h 436"/>
                  <a:gd name="T86" fmla="*/ 1316773 w 496"/>
                  <a:gd name="T87" fmla="*/ 5350418 h 436"/>
                  <a:gd name="T88" fmla="*/ 1316773 w 496"/>
                  <a:gd name="T89" fmla="*/ 0 h 436"/>
                  <a:gd name="T90" fmla="*/ 1316773 w 496"/>
                  <a:gd name="T91" fmla="*/ 5350418 h 436"/>
                  <a:gd name="T92" fmla="*/ 1316773 w 496"/>
                  <a:gd name="T93" fmla="*/ 5350418 h 436"/>
                  <a:gd name="T94" fmla="*/ 1316773 w 496"/>
                  <a:gd name="T95" fmla="*/ 5350418 h 436"/>
                  <a:gd name="T96" fmla="*/ 1316773 w 496"/>
                  <a:gd name="T97" fmla="*/ 5350418 h 436"/>
                  <a:gd name="T98" fmla="*/ 1316773 w 496"/>
                  <a:gd name="T99" fmla="*/ 5350418 h 436"/>
                  <a:gd name="T100" fmla="*/ 1316773 w 496"/>
                  <a:gd name="T101" fmla="*/ 7134337 h 436"/>
                  <a:gd name="T102" fmla="*/ 1316773 w 496"/>
                  <a:gd name="T103" fmla="*/ 5350418 h 436"/>
                  <a:gd name="T104" fmla="*/ 1316773 w 496"/>
                  <a:gd name="T105" fmla="*/ 5350418 h 436"/>
                  <a:gd name="T106" fmla="*/ 1316773 w 496"/>
                  <a:gd name="T107" fmla="*/ 5350418 h 436"/>
                  <a:gd name="T108" fmla="*/ 1316773 w 496"/>
                  <a:gd name="T109" fmla="*/ 5350418 h 436"/>
                  <a:gd name="T110" fmla="*/ 1316773 w 496"/>
                  <a:gd name="T111" fmla="*/ 7134337 h 436"/>
                  <a:gd name="T112" fmla="*/ 1316773 w 496"/>
                  <a:gd name="T113" fmla="*/ 5350418 h 436"/>
                  <a:gd name="T114" fmla="*/ 1316773 w 496"/>
                  <a:gd name="T115" fmla="*/ 7134337 h 436"/>
                  <a:gd name="T116" fmla="*/ 1316773 w 496"/>
                  <a:gd name="T117" fmla="*/ 10700837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6"/>
                  <a:gd name="T178" fmla="*/ 0 h 436"/>
                  <a:gd name="T179" fmla="*/ 496 w 496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6" h="436">
                    <a:moveTo>
                      <a:pt x="457" y="142"/>
                    </a:moveTo>
                    <a:lnTo>
                      <a:pt x="471" y="142"/>
                    </a:lnTo>
                    <a:lnTo>
                      <a:pt x="471" y="152"/>
                    </a:lnTo>
                    <a:lnTo>
                      <a:pt x="482" y="152"/>
                    </a:lnTo>
                    <a:lnTo>
                      <a:pt x="482" y="162"/>
                    </a:lnTo>
                    <a:lnTo>
                      <a:pt x="482" y="173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82"/>
                    </a:lnTo>
                    <a:lnTo>
                      <a:pt x="482" y="182"/>
                    </a:lnTo>
                    <a:lnTo>
                      <a:pt x="482" y="194"/>
                    </a:lnTo>
                    <a:lnTo>
                      <a:pt x="471" y="194"/>
                    </a:lnTo>
                    <a:lnTo>
                      <a:pt x="471" y="203"/>
                    </a:lnTo>
                    <a:lnTo>
                      <a:pt x="457" y="203"/>
                    </a:lnTo>
                    <a:lnTo>
                      <a:pt x="457" y="213"/>
                    </a:lnTo>
                    <a:lnTo>
                      <a:pt x="471" y="213"/>
                    </a:lnTo>
                    <a:lnTo>
                      <a:pt x="471" y="223"/>
                    </a:lnTo>
                    <a:lnTo>
                      <a:pt x="471" y="234"/>
                    </a:lnTo>
                    <a:lnTo>
                      <a:pt x="471" y="243"/>
                    </a:lnTo>
                    <a:lnTo>
                      <a:pt x="482" y="243"/>
                    </a:lnTo>
                    <a:lnTo>
                      <a:pt x="482" y="254"/>
                    </a:lnTo>
                    <a:lnTo>
                      <a:pt x="482" y="264"/>
                    </a:lnTo>
                    <a:lnTo>
                      <a:pt x="482" y="275"/>
                    </a:lnTo>
                    <a:lnTo>
                      <a:pt x="471" y="275"/>
                    </a:lnTo>
                    <a:lnTo>
                      <a:pt x="457" y="275"/>
                    </a:lnTo>
                    <a:lnTo>
                      <a:pt x="457" y="284"/>
                    </a:lnTo>
                    <a:lnTo>
                      <a:pt x="457" y="294"/>
                    </a:lnTo>
                    <a:lnTo>
                      <a:pt x="457" y="304"/>
                    </a:lnTo>
                    <a:lnTo>
                      <a:pt x="457" y="315"/>
                    </a:lnTo>
                    <a:lnTo>
                      <a:pt x="457" y="324"/>
                    </a:lnTo>
                    <a:lnTo>
                      <a:pt x="471" y="324"/>
                    </a:lnTo>
                    <a:lnTo>
                      <a:pt x="471" y="335"/>
                    </a:lnTo>
                    <a:lnTo>
                      <a:pt x="471" y="345"/>
                    </a:lnTo>
                    <a:lnTo>
                      <a:pt x="457" y="345"/>
                    </a:lnTo>
                    <a:lnTo>
                      <a:pt x="457" y="355"/>
                    </a:lnTo>
                    <a:lnTo>
                      <a:pt x="446" y="355"/>
                    </a:lnTo>
                    <a:lnTo>
                      <a:pt x="446" y="345"/>
                    </a:lnTo>
                    <a:lnTo>
                      <a:pt x="433" y="345"/>
                    </a:lnTo>
                    <a:lnTo>
                      <a:pt x="419" y="345"/>
                    </a:lnTo>
                    <a:lnTo>
                      <a:pt x="408" y="345"/>
                    </a:lnTo>
                    <a:lnTo>
                      <a:pt x="408" y="335"/>
                    </a:lnTo>
                    <a:lnTo>
                      <a:pt x="408" y="324"/>
                    </a:lnTo>
                    <a:lnTo>
                      <a:pt x="394" y="324"/>
                    </a:lnTo>
                    <a:lnTo>
                      <a:pt x="394" y="335"/>
                    </a:lnTo>
                    <a:lnTo>
                      <a:pt x="382" y="335"/>
                    </a:lnTo>
                    <a:lnTo>
                      <a:pt x="382" y="324"/>
                    </a:lnTo>
                    <a:lnTo>
                      <a:pt x="382" y="315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69" y="294"/>
                    </a:lnTo>
                    <a:lnTo>
                      <a:pt x="356" y="294"/>
                    </a:lnTo>
                    <a:lnTo>
                      <a:pt x="356" y="284"/>
                    </a:lnTo>
                    <a:lnTo>
                      <a:pt x="344" y="284"/>
                    </a:lnTo>
                    <a:lnTo>
                      <a:pt x="344" y="275"/>
                    </a:lnTo>
                    <a:lnTo>
                      <a:pt x="356" y="275"/>
                    </a:lnTo>
                    <a:lnTo>
                      <a:pt x="344" y="275"/>
                    </a:lnTo>
                    <a:lnTo>
                      <a:pt x="344" y="264"/>
                    </a:lnTo>
                    <a:lnTo>
                      <a:pt x="331" y="264"/>
                    </a:lnTo>
                    <a:lnTo>
                      <a:pt x="331" y="275"/>
                    </a:lnTo>
                    <a:lnTo>
                      <a:pt x="331" y="284"/>
                    </a:lnTo>
                    <a:lnTo>
                      <a:pt x="319" y="284"/>
                    </a:lnTo>
                    <a:lnTo>
                      <a:pt x="319" y="294"/>
                    </a:lnTo>
                    <a:lnTo>
                      <a:pt x="319" y="304"/>
                    </a:lnTo>
                    <a:lnTo>
                      <a:pt x="319" y="315"/>
                    </a:lnTo>
                    <a:lnTo>
                      <a:pt x="319" y="324"/>
                    </a:lnTo>
                    <a:lnTo>
                      <a:pt x="306" y="324"/>
                    </a:lnTo>
                    <a:lnTo>
                      <a:pt x="306" y="335"/>
                    </a:lnTo>
                    <a:lnTo>
                      <a:pt x="292" y="335"/>
                    </a:lnTo>
                    <a:lnTo>
                      <a:pt x="292" y="345"/>
                    </a:lnTo>
                    <a:lnTo>
                      <a:pt x="281" y="345"/>
                    </a:lnTo>
                    <a:lnTo>
                      <a:pt x="267" y="345"/>
                    </a:lnTo>
                    <a:lnTo>
                      <a:pt x="255" y="345"/>
                    </a:lnTo>
                    <a:lnTo>
                      <a:pt x="243" y="345"/>
                    </a:lnTo>
                    <a:lnTo>
                      <a:pt x="243" y="355"/>
                    </a:lnTo>
                    <a:lnTo>
                      <a:pt x="229" y="355"/>
                    </a:lnTo>
                    <a:lnTo>
                      <a:pt x="229" y="366"/>
                    </a:lnTo>
                    <a:lnTo>
                      <a:pt x="204" y="406"/>
                    </a:lnTo>
                    <a:lnTo>
                      <a:pt x="190" y="406"/>
                    </a:lnTo>
                    <a:lnTo>
                      <a:pt x="166" y="436"/>
                    </a:lnTo>
                    <a:lnTo>
                      <a:pt x="166" y="427"/>
                    </a:lnTo>
                    <a:lnTo>
                      <a:pt x="154" y="427"/>
                    </a:lnTo>
                    <a:lnTo>
                      <a:pt x="141" y="427"/>
                    </a:lnTo>
                    <a:lnTo>
                      <a:pt x="141" y="416"/>
                    </a:lnTo>
                    <a:lnTo>
                      <a:pt x="127" y="416"/>
                    </a:lnTo>
                    <a:lnTo>
                      <a:pt x="127" y="406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102" y="396"/>
                    </a:lnTo>
                    <a:lnTo>
                      <a:pt x="90" y="396"/>
                    </a:lnTo>
                    <a:lnTo>
                      <a:pt x="90" y="387"/>
                    </a:lnTo>
                    <a:lnTo>
                      <a:pt x="77" y="387"/>
                    </a:lnTo>
                    <a:lnTo>
                      <a:pt x="64" y="387"/>
                    </a:lnTo>
                    <a:lnTo>
                      <a:pt x="64" y="376"/>
                    </a:lnTo>
                    <a:lnTo>
                      <a:pt x="52" y="376"/>
                    </a:lnTo>
                    <a:lnTo>
                      <a:pt x="52" y="366"/>
                    </a:lnTo>
                    <a:lnTo>
                      <a:pt x="52" y="355"/>
                    </a:lnTo>
                    <a:lnTo>
                      <a:pt x="52" y="345"/>
                    </a:lnTo>
                    <a:lnTo>
                      <a:pt x="52" y="335"/>
                    </a:lnTo>
                    <a:lnTo>
                      <a:pt x="64" y="335"/>
                    </a:lnTo>
                    <a:lnTo>
                      <a:pt x="64" y="324"/>
                    </a:lnTo>
                    <a:lnTo>
                      <a:pt x="77" y="324"/>
                    </a:lnTo>
                    <a:lnTo>
                      <a:pt x="77" y="335"/>
                    </a:lnTo>
                    <a:lnTo>
                      <a:pt x="90" y="335"/>
                    </a:lnTo>
                    <a:lnTo>
                      <a:pt x="102" y="335"/>
                    </a:lnTo>
                    <a:lnTo>
                      <a:pt x="102" y="324"/>
                    </a:lnTo>
                    <a:lnTo>
                      <a:pt x="116" y="324"/>
                    </a:lnTo>
                    <a:lnTo>
                      <a:pt x="116" y="315"/>
                    </a:lnTo>
                    <a:lnTo>
                      <a:pt x="116" y="304"/>
                    </a:lnTo>
                    <a:lnTo>
                      <a:pt x="116" y="294"/>
                    </a:lnTo>
                    <a:lnTo>
                      <a:pt x="116" y="284"/>
                    </a:lnTo>
                    <a:lnTo>
                      <a:pt x="116" y="275"/>
                    </a:lnTo>
                    <a:lnTo>
                      <a:pt x="102" y="275"/>
                    </a:lnTo>
                    <a:lnTo>
                      <a:pt x="102" y="264"/>
                    </a:lnTo>
                    <a:lnTo>
                      <a:pt x="90" y="264"/>
                    </a:lnTo>
                    <a:lnTo>
                      <a:pt x="90" y="254"/>
                    </a:lnTo>
                    <a:lnTo>
                      <a:pt x="77" y="254"/>
                    </a:lnTo>
                    <a:lnTo>
                      <a:pt x="77" y="243"/>
                    </a:lnTo>
                    <a:lnTo>
                      <a:pt x="64" y="243"/>
                    </a:lnTo>
                    <a:lnTo>
                      <a:pt x="64" y="234"/>
                    </a:lnTo>
                    <a:lnTo>
                      <a:pt x="52" y="234"/>
                    </a:lnTo>
                    <a:lnTo>
                      <a:pt x="52" y="223"/>
                    </a:lnTo>
                    <a:lnTo>
                      <a:pt x="39" y="223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4"/>
                    </a:lnTo>
                    <a:lnTo>
                      <a:pt x="52" y="194"/>
                    </a:lnTo>
                    <a:lnTo>
                      <a:pt x="64" y="194"/>
                    </a:lnTo>
                    <a:lnTo>
                      <a:pt x="64" y="182"/>
                    </a:lnTo>
                    <a:lnTo>
                      <a:pt x="64" y="173"/>
                    </a:lnTo>
                    <a:lnTo>
                      <a:pt x="52" y="173"/>
                    </a:lnTo>
                    <a:lnTo>
                      <a:pt x="52" y="162"/>
                    </a:lnTo>
                    <a:lnTo>
                      <a:pt x="39" y="152"/>
                    </a:lnTo>
                    <a:lnTo>
                      <a:pt x="39" y="142"/>
                    </a:lnTo>
                    <a:lnTo>
                      <a:pt x="27" y="142"/>
                    </a:lnTo>
                    <a:lnTo>
                      <a:pt x="27" y="131"/>
                    </a:lnTo>
                    <a:lnTo>
                      <a:pt x="14" y="131"/>
                    </a:lnTo>
                    <a:lnTo>
                      <a:pt x="14" y="12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14" y="111"/>
                    </a:lnTo>
                    <a:lnTo>
                      <a:pt x="14" y="101"/>
                    </a:lnTo>
                    <a:lnTo>
                      <a:pt x="14" y="91"/>
                    </a:lnTo>
                    <a:lnTo>
                      <a:pt x="14" y="82"/>
                    </a:lnTo>
                    <a:lnTo>
                      <a:pt x="14" y="70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27" y="50"/>
                    </a:lnTo>
                    <a:lnTo>
                      <a:pt x="14" y="50"/>
                    </a:lnTo>
                    <a:lnTo>
                      <a:pt x="14" y="41"/>
                    </a:lnTo>
                    <a:lnTo>
                      <a:pt x="27" y="41"/>
                    </a:lnTo>
                    <a:lnTo>
                      <a:pt x="27" y="30"/>
                    </a:lnTo>
                    <a:lnTo>
                      <a:pt x="39" y="30"/>
                    </a:lnTo>
                    <a:lnTo>
                      <a:pt x="39" y="21"/>
                    </a:lnTo>
                    <a:lnTo>
                      <a:pt x="52" y="21"/>
                    </a:lnTo>
                    <a:lnTo>
                      <a:pt x="52" y="10"/>
                    </a:lnTo>
                    <a:lnTo>
                      <a:pt x="64" y="10"/>
                    </a:lnTo>
                    <a:lnTo>
                      <a:pt x="77" y="10"/>
                    </a:lnTo>
                    <a:lnTo>
                      <a:pt x="90" y="10"/>
                    </a:lnTo>
                    <a:lnTo>
                      <a:pt x="90" y="21"/>
                    </a:lnTo>
                    <a:lnTo>
                      <a:pt x="102" y="21"/>
                    </a:lnTo>
                    <a:lnTo>
                      <a:pt x="116" y="21"/>
                    </a:lnTo>
                    <a:lnTo>
                      <a:pt x="127" y="21"/>
                    </a:lnTo>
                    <a:lnTo>
                      <a:pt x="141" y="21"/>
                    </a:lnTo>
                    <a:lnTo>
                      <a:pt x="154" y="21"/>
                    </a:lnTo>
                    <a:lnTo>
                      <a:pt x="154" y="30"/>
                    </a:lnTo>
                    <a:lnTo>
                      <a:pt x="166" y="30"/>
                    </a:lnTo>
                    <a:lnTo>
                      <a:pt x="179" y="30"/>
                    </a:lnTo>
                    <a:lnTo>
                      <a:pt x="179" y="21"/>
                    </a:lnTo>
                    <a:lnTo>
                      <a:pt x="190" y="21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204" y="0"/>
                    </a:lnTo>
                    <a:lnTo>
                      <a:pt x="204" y="10"/>
                    </a:lnTo>
                    <a:lnTo>
                      <a:pt x="204" y="30"/>
                    </a:lnTo>
                    <a:lnTo>
                      <a:pt x="217" y="30"/>
                    </a:lnTo>
                    <a:lnTo>
                      <a:pt x="217" y="21"/>
                    </a:lnTo>
                    <a:lnTo>
                      <a:pt x="217" y="30"/>
                    </a:lnTo>
                    <a:lnTo>
                      <a:pt x="229" y="30"/>
                    </a:lnTo>
                    <a:lnTo>
                      <a:pt x="229" y="21"/>
                    </a:lnTo>
                    <a:lnTo>
                      <a:pt x="229" y="30"/>
                    </a:lnTo>
                    <a:lnTo>
                      <a:pt x="243" y="30"/>
                    </a:lnTo>
                    <a:lnTo>
                      <a:pt x="243" y="21"/>
                    </a:lnTo>
                    <a:lnTo>
                      <a:pt x="243" y="30"/>
                    </a:lnTo>
                    <a:lnTo>
                      <a:pt x="229" y="30"/>
                    </a:lnTo>
                    <a:lnTo>
                      <a:pt x="229" y="41"/>
                    </a:lnTo>
                    <a:lnTo>
                      <a:pt x="217" y="41"/>
                    </a:lnTo>
                    <a:lnTo>
                      <a:pt x="217" y="50"/>
                    </a:lnTo>
                    <a:lnTo>
                      <a:pt x="217" y="61"/>
                    </a:lnTo>
                    <a:lnTo>
                      <a:pt x="204" y="61"/>
                    </a:lnTo>
                    <a:lnTo>
                      <a:pt x="204" y="70"/>
                    </a:lnTo>
                    <a:lnTo>
                      <a:pt x="217" y="70"/>
                    </a:lnTo>
                    <a:lnTo>
                      <a:pt x="217" y="82"/>
                    </a:lnTo>
                    <a:lnTo>
                      <a:pt x="229" y="82"/>
                    </a:lnTo>
                    <a:lnTo>
                      <a:pt x="229" y="70"/>
                    </a:lnTo>
                    <a:lnTo>
                      <a:pt x="243" y="70"/>
                    </a:lnTo>
                    <a:lnTo>
                      <a:pt x="243" y="61"/>
                    </a:lnTo>
                    <a:lnTo>
                      <a:pt x="255" y="61"/>
                    </a:lnTo>
                    <a:lnTo>
                      <a:pt x="267" y="61"/>
                    </a:lnTo>
                    <a:lnTo>
                      <a:pt x="267" y="50"/>
                    </a:lnTo>
                    <a:lnTo>
                      <a:pt x="267" y="41"/>
                    </a:lnTo>
                    <a:lnTo>
                      <a:pt x="281" y="41"/>
                    </a:lnTo>
                    <a:lnTo>
                      <a:pt x="292" y="41"/>
                    </a:lnTo>
                    <a:lnTo>
                      <a:pt x="292" y="50"/>
                    </a:lnTo>
                    <a:lnTo>
                      <a:pt x="292" y="41"/>
                    </a:lnTo>
                    <a:lnTo>
                      <a:pt x="306" y="41"/>
                    </a:lnTo>
                    <a:lnTo>
                      <a:pt x="306" y="50"/>
                    </a:lnTo>
                    <a:lnTo>
                      <a:pt x="319" y="50"/>
                    </a:lnTo>
                    <a:lnTo>
                      <a:pt x="319" y="61"/>
                    </a:lnTo>
                    <a:lnTo>
                      <a:pt x="331" y="61"/>
                    </a:lnTo>
                    <a:lnTo>
                      <a:pt x="344" y="61"/>
                    </a:lnTo>
                    <a:lnTo>
                      <a:pt x="344" y="70"/>
                    </a:lnTo>
                    <a:lnTo>
                      <a:pt x="356" y="70"/>
                    </a:lnTo>
                    <a:lnTo>
                      <a:pt x="356" y="82"/>
                    </a:lnTo>
                    <a:lnTo>
                      <a:pt x="369" y="82"/>
                    </a:lnTo>
                    <a:lnTo>
                      <a:pt x="382" y="82"/>
                    </a:lnTo>
                    <a:lnTo>
                      <a:pt x="382" y="70"/>
                    </a:lnTo>
                    <a:lnTo>
                      <a:pt x="394" y="70"/>
                    </a:lnTo>
                    <a:lnTo>
                      <a:pt x="408" y="70"/>
                    </a:lnTo>
                    <a:lnTo>
                      <a:pt x="408" y="82"/>
                    </a:lnTo>
                    <a:lnTo>
                      <a:pt x="419" y="82"/>
                    </a:lnTo>
                    <a:lnTo>
                      <a:pt x="433" y="82"/>
                    </a:lnTo>
                    <a:lnTo>
                      <a:pt x="433" y="91"/>
                    </a:lnTo>
                    <a:lnTo>
                      <a:pt x="433" y="101"/>
                    </a:lnTo>
                    <a:lnTo>
                      <a:pt x="446" y="111"/>
                    </a:lnTo>
                    <a:lnTo>
                      <a:pt x="446" y="122"/>
                    </a:lnTo>
                    <a:lnTo>
                      <a:pt x="446" y="131"/>
                    </a:lnTo>
                    <a:lnTo>
                      <a:pt x="457" y="131"/>
                    </a:lnTo>
                    <a:lnTo>
                      <a:pt x="457" y="14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7" name="34 Rectángulo">
                <a:extLst>
                  <a:ext uri="{FF2B5EF4-FFF2-40B4-BE49-F238E27FC236}">
                    <a16:creationId xmlns:a16="http://schemas.microsoft.com/office/drawing/2014/main" id="{6A31BC52-8A5C-922F-95C2-E68F91F01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92" y="2753105"/>
                <a:ext cx="110807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5.6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165 Elipse">
                <a:extLst>
                  <a:ext uri="{FF2B5EF4-FFF2-40B4-BE49-F238E27FC236}">
                    <a16:creationId xmlns:a16="http://schemas.microsoft.com/office/drawing/2014/main" id="{22EB5946-B1B3-5918-818B-D80B9004EB4C}"/>
                  </a:ext>
                </a:extLst>
              </p:cNvPr>
              <p:cNvSpPr/>
              <p:nvPr/>
            </p:nvSpPr>
            <p:spPr>
              <a:xfrm>
                <a:off x="1834680" y="2772155"/>
                <a:ext cx="71437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165 Elipse">
                <a:extLst>
                  <a:ext uri="{FF2B5EF4-FFF2-40B4-BE49-F238E27FC236}">
                    <a16:creationId xmlns:a16="http://schemas.microsoft.com/office/drawing/2014/main" id="{BDF4EE56-6695-4757-92E7-ABF6540C0E0C}"/>
                  </a:ext>
                </a:extLst>
              </p:cNvPr>
              <p:cNvSpPr/>
              <p:nvPr/>
            </p:nvSpPr>
            <p:spPr>
              <a:xfrm>
                <a:off x="2174405" y="3230942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125 Elipse">
                <a:extLst>
                  <a:ext uri="{FF2B5EF4-FFF2-40B4-BE49-F238E27FC236}">
                    <a16:creationId xmlns:a16="http://schemas.microsoft.com/office/drawing/2014/main" id="{2BB48B4E-0343-A22E-A661-29D6D873AAB1}"/>
                  </a:ext>
                </a:extLst>
              </p:cNvPr>
              <p:cNvSpPr/>
              <p:nvPr/>
            </p:nvSpPr>
            <p:spPr>
              <a:xfrm>
                <a:off x="3077691" y="45438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34 Rectángulo">
                <a:extLst>
                  <a:ext uri="{FF2B5EF4-FFF2-40B4-BE49-F238E27FC236}">
                    <a16:creationId xmlns:a16="http://schemas.microsoft.com/office/drawing/2014/main" id="{7CDFFDB0-4B9C-5F73-A99F-A811121C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6" y="3365880"/>
                <a:ext cx="1200150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04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32.4 M</a:t>
                </a:r>
              </a:p>
            </p:txBody>
          </p:sp>
          <p:sp>
            <p:nvSpPr>
              <p:cNvPr id="182" name="34 Rectángulo">
                <a:extLst>
                  <a:ext uri="{FF2B5EF4-FFF2-40B4-BE49-F238E27FC236}">
                    <a16:creationId xmlns:a16="http://schemas.microsoft.com/office/drawing/2014/main" id="{328B3CAE-9355-8435-BA5B-5BBDFC81B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918" y="3980241"/>
                <a:ext cx="964488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7.4M</a:t>
                </a:r>
              </a:p>
            </p:txBody>
          </p:sp>
          <p:cxnSp>
            <p:nvCxnSpPr>
              <p:cNvPr id="183" name="Conector: angular 91">
                <a:extLst>
                  <a:ext uri="{FF2B5EF4-FFF2-40B4-BE49-F238E27FC236}">
                    <a16:creationId xmlns:a16="http://schemas.microsoft.com/office/drawing/2014/main" id="{318CC988-962C-BC07-0890-529C7D44EC59}"/>
                  </a:ext>
                </a:extLst>
              </p:cNvPr>
              <p:cNvCxnSpPr>
                <a:cxnSpLocks/>
                <a:stCxn id="184" idx="1"/>
                <a:endCxn id="182" idx="2"/>
              </p:cNvCxnSpPr>
              <p:nvPr/>
            </p:nvCxnSpPr>
            <p:spPr>
              <a:xfrm rot="16200000" flipH="1" flipV="1">
                <a:off x="2008585" y="3723069"/>
                <a:ext cx="205934" cy="1092779"/>
              </a:xfrm>
              <a:prstGeom prst="bentConnector5">
                <a:avLst>
                  <a:gd name="adj1" fmla="val 6672"/>
                  <a:gd name="adj2" fmla="val 28414"/>
                  <a:gd name="adj3" fmla="val 93328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84" name="125 Elipse">
                <a:extLst>
                  <a:ext uri="{FF2B5EF4-FFF2-40B4-BE49-F238E27FC236}">
                    <a16:creationId xmlns:a16="http://schemas.microsoft.com/office/drawing/2014/main" id="{D4C04BC6-385D-33EE-B6A6-D05C350D7775}"/>
                  </a:ext>
                </a:extLst>
              </p:cNvPr>
              <p:cNvSpPr/>
              <p:nvPr/>
            </p:nvSpPr>
            <p:spPr>
              <a:xfrm>
                <a:off x="2647480" y="41548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165 Elipse">
                <a:extLst>
                  <a:ext uri="{FF2B5EF4-FFF2-40B4-BE49-F238E27FC236}">
                    <a16:creationId xmlns:a16="http://schemas.microsoft.com/office/drawing/2014/main" id="{09CC6F23-96B2-2212-CB68-F0BB9BE3D8CD}"/>
                  </a:ext>
                </a:extLst>
              </p:cNvPr>
              <p:cNvSpPr/>
              <p:nvPr/>
            </p:nvSpPr>
            <p:spPr>
              <a:xfrm>
                <a:off x="2028355" y="2641980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46 CuadroTexto">
                <a:extLst>
                  <a:ext uri="{FF2B5EF4-FFF2-40B4-BE49-F238E27FC236}">
                    <a16:creationId xmlns:a16="http://schemas.microsoft.com/office/drawing/2014/main" id="{4E3DAE13-3594-56C8-C703-7248BEBEF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192" y="948116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Cajamarca</a:t>
                </a:r>
              </a:p>
            </p:txBody>
          </p:sp>
          <p:sp>
            <p:nvSpPr>
              <p:cNvPr id="187" name="34 Rectángulo">
                <a:extLst>
                  <a:ext uri="{FF2B5EF4-FFF2-40B4-BE49-F238E27FC236}">
                    <a16:creationId xmlns:a16="http://schemas.microsoft.com/office/drawing/2014/main" id="{FD666662-65B4-BD20-F1F1-250538FDD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029" y="1106866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50.78 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8" name="Conector: angular 91">
                <a:extLst>
                  <a:ext uri="{FF2B5EF4-FFF2-40B4-BE49-F238E27FC236}">
                    <a16:creationId xmlns:a16="http://schemas.microsoft.com/office/drawing/2014/main" id="{7AE9781B-67D4-4D54-1A45-CDEB77C4CFB3}"/>
                  </a:ext>
                </a:extLst>
              </p:cNvPr>
              <p:cNvCxnSpPr>
                <a:cxnSpLocks/>
                <a:stCxn id="185" idx="7"/>
              </p:cNvCxnSpPr>
              <p:nvPr/>
            </p:nvCxnSpPr>
            <p:spPr>
              <a:xfrm rot="16200000" flipV="1">
                <a:off x="1263179" y="1827592"/>
                <a:ext cx="1217613" cy="436562"/>
              </a:xfrm>
              <a:prstGeom prst="bentConnector3">
                <a:avLst>
                  <a:gd name="adj1" fmla="val 6502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89" name="46 CuadroTexto">
                <a:extLst>
                  <a:ext uri="{FF2B5EF4-FFF2-40B4-BE49-F238E27FC236}">
                    <a16:creationId xmlns:a16="http://schemas.microsoft.com/office/drawing/2014/main" id="{51C32567-7591-CE2D-0174-1D34AAF6D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2830" y="4780969"/>
                <a:ext cx="1238249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Huancavelica</a:t>
                </a:r>
              </a:p>
            </p:txBody>
          </p:sp>
          <p:cxnSp>
            <p:nvCxnSpPr>
              <p:cNvPr id="190" name="Conector: angular 91">
                <a:extLst>
                  <a:ext uri="{FF2B5EF4-FFF2-40B4-BE49-F238E27FC236}">
                    <a16:creationId xmlns:a16="http://schemas.microsoft.com/office/drawing/2014/main" id="{3C827C59-E315-6B2D-1D78-E6783F69EFAF}"/>
                  </a:ext>
                </a:extLst>
              </p:cNvPr>
              <p:cNvCxnSpPr>
                <a:cxnSpLocks/>
                <a:stCxn id="180" idx="7"/>
                <a:endCxn id="189" idx="3"/>
              </p:cNvCxnSpPr>
              <p:nvPr/>
            </p:nvCxnSpPr>
            <p:spPr>
              <a:xfrm rot="16200000" flipH="1" flipV="1">
                <a:off x="2515147" y="4281361"/>
                <a:ext cx="348097" cy="896232"/>
              </a:xfrm>
              <a:prstGeom prst="bentConnector4">
                <a:avLst>
                  <a:gd name="adj1" fmla="val 6579"/>
                  <a:gd name="adj2" fmla="val 5332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1" name="Conector: angular 91">
                <a:extLst>
                  <a:ext uri="{FF2B5EF4-FFF2-40B4-BE49-F238E27FC236}">
                    <a16:creationId xmlns:a16="http://schemas.microsoft.com/office/drawing/2014/main" id="{4EDF5714-1AE4-4ACD-C641-81589E3AF084}"/>
                  </a:ext>
                </a:extLst>
              </p:cNvPr>
              <p:cNvCxnSpPr>
                <a:cxnSpLocks/>
                <a:stCxn id="178" idx="3"/>
              </p:cNvCxnSpPr>
              <p:nvPr/>
            </p:nvCxnSpPr>
            <p:spPr>
              <a:xfrm rot="5400000">
                <a:off x="1518303" y="2556439"/>
                <a:ext cx="44729" cy="608951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2" name="Conector: angular 91">
                <a:extLst>
                  <a:ext uri="{FF2B5EF4-FFF2-40B4-BE49-F238E27FC236}">
                    <a16:creationId xmlns:a16="http://schemas.microsoft.com/office/drawing/2014/main" id="{5AF4C5A1-0DA3-235C-821D-EBB63A2CD189}"/>
                  </a:ext>
                </a:extLst>
              </p:cNvPr>
              <p:cNvCxnSpPr>
                <a:cxnSpLocks/>
                <a:stCxn id="179" idx="2"/>
              </p:cNvCxnSpPr>
              <p:nvPr/>
            </p:nvCxnSpPr>
            <p:spPr>
              <a:xfrm rot="10800000" flipV="1">
                <a:off x="1523529" y="3270629"/>
                <a:ext cx="650876" cy="22701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93" name="165 Elipse">
                <a:extLst>
                  <a:ext uri="{FF2B5EF4-FFF2-40B4-BE49-F238E27FC236}">
                    <a16:creationId xmlns:a16="http://schemas.microsoft.com/office/drawing/2014/main" id="{0A2FA8FB-3DEF-F7D8-E613-FF02F5546627}"/>
                  </a:ext>
                </a:extLst>
              </p:cNvPr>
              <p:cNvSpPr/>
              <p:nvPr/>
            </p:nvSpPr>
            <p:spPr>
              <a:xfrm>
                <a:off x="2664941" y="2938841"/>
                <a:ext cx="71438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165 Elipse">
                <a:extLst>
                  <a:ext uri="{FF2B5EF4-FFF2-40B4-BE49-F238E27FC236}">
                    <a16:creationId xmlns:a16="http://schemas.microsoft.com/office/drawing/2014/main" id="{0D15AD2F-3E68-DFB8-18A4-039B483EB853}"/>
                  </a:ext>
                </a:extLst>
              </p:cNvPr>
              <p:cNvSpPr/>
              <p:nvPr/>
            </p:nvSpPr>
            <p:spPr>
              <a:xfrm>
                <a:off x="2804641" y="36611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165 Elipse">
                <a:extLst>
                  <a:ext uri="{FF2B5EF4-FFF2-40B4-BE49-F238E27FC236}">
                    <a16:creationId xmlns:a16="http://schemas.microsoft.com/office/drawing/2014/main" id="{0B8B1608-4797-3AD5-C52E-3FEBC82B9B23}"/>
                  </a:ext>
                </a:extLst>
              </p:cNvPr>
              <p:cNvSpPr/>
              <p:nvPr/>
            </p:nvSpPr>
            <p:spPr>
              <a:xfrm>
                <a:off x="3790479" y="4583492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165 Elipse">
                <a:extLst>
                  <a:ext uri="{FF2B5EF4-FFF2-40B4-BE49-F238E27FC236}">
                    <a16:creationId xmlns:a16="http://schemas.microsoft.com/office/drawing/2014/main" id="{A21D5121-D165-250C-3D65-EBD343DB74D0}"/>
                  </a:ext>
                </a:extLst>
              </p:cNvPr>
              <p:cNvSpPr/>
              <p:nvPr/>
            </p:nvSpPr>
            <p:spPr>
              <a:xfrm>
                <a:off x="4460405" y="48787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165 Elipse">
                <a:extLst>
                  <a:ext uri="{FF2B5EF4-FFF2-40B4-BE49-F238E27FC236}">
                    <a16:creationId xmlns:a16="http://schemas.microsoft.com/office/drawing/2014/main" id="{EE23712B-1823-B461-0C5C-DC97C150B357}"/>
                  </a:ext>
                </a:extLst>
              </p:cNvPr>
              <p:cNvSpPr/>
              <p:nvPr/>
            </p:nvSpPr>
            <p:spPr>
              <a:xfrm>
                <a:off x="3668241" y="48549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46 CuadroTexto">
                <a:extLst>
                  <a:ext uri="{FF2B5EF4-FFF2-40B4-BE49-F238E27FC236}">
                    <a16:creationId xmlns:a16="http://schemas.microsoft.com/office/drawing/2014/main" id="{0FE79468-44F5-62B0-7373-7E7092331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154" y="1286255"/>
                <a:ext cx="914400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San Martín</a:t>
                </a:r>
              </a:p>
            </p:txBody>
          </p:sp>
          <p:sp>
            <p:nvSpPr>
              <p:cNvPr id="199" name="34 Rectángulo">
                <a:extLst>
                  <a:ext uri="{FF2B5EF4-FFF2-40B4-BE49-F238E27FC236}">
                    <a16:creationId xmlns:a16="http://schemas.microsoft.com/office/drawing/2014/main" id="{435281C2-89CF-E013-2ABE-370B87A8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205" y="1419605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9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46 CuadroTexto">
                <a:extLst>
                  <a:ext uri="{FF2B5EF4-FFF2-40B4-BE49-F238E27FC236}">
                    <a16:creationId xmlns:a16="http://schemas.microsoft.com/office/drawing/2014/main" id="{0D8DE93F-10DF-A2D8-5C3B-DAAB2EFDC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4946" y="3115433"/>
                <a:ext cx="914400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Huánuco</a:t>
                </a:r>
              </a:p>
            </p:txBody>
          </p:sp>
          <p:sp>
            <p:nvSpPr>
              <p:cNvPr id="201" name="34 Rectángulo">
                <a:extLst>
                  <a:ext uri="{FF2B5EF4-FFF2-40B4-BE49-F238E27FC236}">
                    <a16:creationId xmlns:a16="http://schemas.microsoft.com/office/drawing/2014/main" id="{BDC1DA90-7B94-683B-B93F-E72D29326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921" y="3374691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9.6 </a:t>
                </a:r>
                <a:r>
                  <a:rPr kumimoji="0" 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endParaRPr kumimoji="0" lang="es-PE" altLang="es-P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46 CuadroTexto">
                <a:extLst>
                  <a:ext uri="{FF2B5EF4-FFF2-40B4-BE49-F238E27FC236}">
                    <a16:creationId xmlns:a16="http://schemas.microsoft.com/office/drawing/2014/main" id="{24E60123-FE4E-1999-DC02-BF4CBDB34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5042" y="4366267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Cusco</a:t>
                </a:r>
              </a:p>
            </p:txBody>
          </p:sp>
          <p:sp>
            <p:nvSpPr>
              <p:cNvPr id="203" name="46 CuadroTexto">
                <a:extLst>
                  <a:ext uri="{FF2B5EF4-FFF2-40B4-BE49-F238E27FC236}">
                    <a16:creationId xmlns:a16="http://schemas.microsoft.com/office/drawing/2014/main" id="{EE687593-D28A-554F-0501-AFDFF9851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6792" y="5716966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Apurímac</a:t>
                </a:r>
              </a:p>
            </p:txBody>
          </p:sp>
          <p:sp>
            <p:nvSpPr>
              <p:cNvPr id="204" name="34 Rectángulo">
                <a:extLst>
                  <a:ext uri="{FF2B5EF4-FFF2-40B4-BE49-F238E27FC236}">
                    <a16:creationId xmlns:a16="http://schemas.microsoft.com/office/drawing/2014/main" id="{30176851-0CB2-5722-73F1-B4A197E43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765" y="5847141"/>
                <a:ext cx="1074739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02 Proyectos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27.4 M</a:t>
                </a:r>
              </a:p>
            </p:txBody>
          </p:sp>
          <p:sp>
            <p:nvSpPr>
              <p:cNvPr id="205" name="46 CuadroTexto">
                <a:extLst>
                  <a:ext uri="{FF2B5EF4-FFF2-40B4-BE49-F238E27FC236}">
                    <a16:creationId xmlns:a16="http://schemas.microsoft.com/office/drawing/2014/main" id="{32D86E63-7B06-D305-055A-9AF1084B7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9990" y="4960022"/>
                <a:ext cx="912812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P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Puno</a:t>
                </a:r>
              </a:p>
            </p:txBody>
          </p:sp>
          <p:sp>
            <p:nvSpPr>
              <p:cNvPr id="206" name="34 Rectángulo">
                <a:extLst>
                  <a:ext uri="{FF2B5EF4-FFF2-40B4-BE49-F238E27FC236}">
                    <a16:creationId xmlns:a16="http://schemas.microsoft.com/office/drawing/2014/main" id="{C120048B-6D0A-040F-D509-D1D0E6F42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860" y="4958143"/>
                <a:ext cx="10636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01 Proyecto</a:t>
                </a:r>
              </a:p>
              <a:p>
                <a:pPr marL="0" marR="0" lvl="0" indent="0" algn="just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altLang="es-P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S/ 6.6 M</a:t>
                </a:r>
              </a:p>
            </p:txBody>
          </p:sp>
          <p:cxnSp>
            <p:nvCxnSpPr>
              <p:cNvPr id="207" name="Conector: angular 91">
                <a:extLst>
                  <a:ext uri="{FF2B5EF4-FFF2-40B4-BE49-F238E27FC236}">
                    <a16:creationId xmlns:a16="http://schemas.microsoft.com/office/drawing/2014/main" id="{61E0F1E3-0D92-7944-6CDB-7414210BD1AD}"/>
                  </a:ext>
                </a:extLst>
              </p:cNvPr>
              <p:cNvCxnSpPr>
                <a:cxnSpLocks/>
                <a:stCxn id="193" idx="2"/>
              </p:cNvCxnSpPr>
              <p:nvPr/>
            </p:nvCxnSpPr>
            <p:spPr>
              <a:xfrm rot="10800000" flipH="1">
                <a:off x="2664941" y="1618041"/>
                <a:ext cx="1841500" cy="1358900"/>
              </a:xfrm>
              <a:prstGeom prst="bentConnector3">
                <a:avLst>
                  <a:gd name="adj1" fmla="val 147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Conector: angular 91">
                <a:extLst>
                  <a:ext uri="{FF2B5EF4-FFF2-40B4-BE49-F238E27FC236}">
                    <a16:creationId xmlns:a16="http://schemas.microsoft.com/office/drawing/2014/main" id="{C40A4D73-B046-F050-B4D6-21F3B82DEF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2110" y="3632576"/>
                <a:ext cx="1991518" cy="3929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9" name="Conector: angular 91">
                <a:extLst>
                  <a:ext uri="{FF2B5EF4-FFF2-40B4-BE49-F238E27FC236}">
                    <a16:creationId xmlns:a16="http://schemas.microsoft.com/office/drawing/2014/main" id="{AE16BD4D-D293-D8CE-E6DE-D6EA90CA35E0}"/>
                  </a:ext>
                </a:extLst>
              </p:cNvPr>
              <p:cNvCxnSpPr>
                <a:cxnSpLocks/>
                <a:stCxn id="195" idx="7"/>
              </p:cNvCxnSpPr>
              <p:nvPr/>
            </p:nvCxnSpPr>
            <p:spPr>
              <a:xfrm rot="5400000" flipH="1" flipV="1">
                <a:off x="4444953" y="3977351"/>
                <a:ext cx="22911" cy="1212618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Conector: angular 91">
                <a:extLst>
                  <a:ext uri="{FF2B5EF4-FFF2-40B4-BE49-F238E27FC236}">
                    <a16:creationId xmlns:a16="http://schemas.microsoft.com/office/drawing/2014/main" id="{1DBDBAB4-030B-F973-1CF4-D366CBA8D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0466" y="4883529"/>
                <a:ext cx="1231900" cy="93186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Conector: angular 91">
                <a:extLst>
                  <a:ext uri="{FF2B5EF4-FFF2-40B4-BE49-F238E27FC236}">
                    <a16:creationId xmlns:a16="http://schemas.microsoft.com/office/drawing/2014/main" id="{5AE102DD-4ADF-D7F4-E140-4AD8EF96FA39}"/>
                  </a:ext>
                </a:extLst>
              </p:cNvPr>
              <p:cNvCxnSpPr>
                <a:cxnSpLocks/>
                <a:stCxn id="196" idx="5"/>
                <a:endCxn id="205" idx="1"/>
              </p:cNvCxnSpPr>
              <p:nvPr/>
            </p:nvCxnSpPr>
            <p:spPr>
              <a:xfrm rot="16200000" flipH="1">
                <a:off x="4677654" y="4790243"/>
                <a:ext cx="136061" cy="448610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2" name="125 Elipse">
                <a:extLst>
                  <a:ext uri="{FF2B5EF4-FFF2-40B4-BE49-F238E27FC236}">
                    <a16:creationId xmlns:a16="http://schemas.microsoft.com/office/drawing/2014/main" id="{4B338B56-DF4D-5894-FBA8-7BE9DD4EB24E}"/>
                  </a:ext>
                </a:extLst>
              </p:cNvPr>
              <p:cNvSpPr/>
              <p:nvPr/>
            </p:nvSpPr>
            <p:spPr>
              <a:xfrm>
                <a:off x="4369966" y="58699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2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33937E-0BE8-1307-B5DF-5673036B1D7C}"/>
              </a:ext>
            </a:extLst>
          </p:cNvPr>
          <p:cNvSpPr txBox="1"/>
          <p:nvPr/>
        </p:nvSpPr>
        <p:spPr>
          <a:xfrm>
            <a:off x="990028" y="1887869"/>
            <a:ext cx="10269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3600" b="1" dirty="0">
                <a:solidFill>
                  <a:srgbClr val="0070C0"/>
                </a:solidFill>
              </a:rPr>
              <a:t>c) Sustentar el Plan de Intervención para prevenir y enfrentar el Fenómeno “El Niño”, a cargo de su sector y detalle el ámbito de intervención, presupuesto proyectado a ejecutar, bienes y servicios a brindar, así como la población beneficiada y logros cualitativos y cuantitativos esperados al concluir la intervención, entre otros de corresponder</a:t>
            </a:r>
            <a:endParaRPr lang="es-ES" sz="3600" b="1" dirty="0">
              <a:solidFill>
                <a:srgbClr val="0070C0"/>
              </a:solidFill>
            </a:endParaRPr>
          </a:p>
        </p:txBody>
      </p:sp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040677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</p:spTree>
    <p:extLst>
      <p:ext uri="{BB962C8B-B14F-4D97-AF65-F5344CB8AC3E}">
        <p14:creationId xmlns:p14="http://schemas.microsoft.com/office/powerpoint/2010/main" val="4141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33937E-0BE8-1307-B5DF-5673036B1D7C}"/>
              </a:ext>
            </a:extLst>
          </p:cNvPr>
          <p:cNvSpPr txBox="1"/>
          <p:nvPr/>
        </p:nvSpPr>
        <p:spPr>
          <a:xfrm>
            <a:off x="990028" y="2569188"/>
            <a:ext cx="10269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3600" b="1" dirty="0">
                <a:solidFill>
                  <a:srgbClr val="0070C0"/>
                </a:solidFill>
              </a:rPr>
              <a:t>a) Sustentar sobre las modificaciones presupuestales aprobadas por Decreto Supremo, en cumplimiento del artículo 66 de la Ley de Presupuesto del Sector Publico para el Año Fiscal 2023.</a:t>
            </a:r>
            <a:endParaRPr lang="es-ES" sz="3600" b="1" dirty="0">
              <a:solidFill>
                <a:srgbClr val="0070C0"/>
              </a:solidFill>
            </a:endParaRPr>
          </a:p>
        </p:txBody>
      </p:sp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040677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</p:spTree>
    <p:extLst>
      <p:ext uri="{BB962C8B-B14F-4D97-AF65-F5344CB8AC3E}">
        <p14:creationId xmlns:p14="http://schemas.microsoft.com/office/powerpoint/2010/main" val="11149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68652-EC82-4D20-986F-7D757650B963}"/>
              </a:ext>
            </a:extLst>
          </p:cNvPr>
          <p:cNvSpPr txBox="1"/>
          <p:nvPr/>
        </p:nvSpPr>
        <p:spPr>
          <a:xfrm>
            <a:off x="649934" y="876890"/>
            <a:ext cx="109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</a:rPr>
              <a:t>DECRETO SUPREMO N° 043-2023-EF (25-03-2023)</a:t>
            </a:r>
            <a:endParaRPr kumimoji="0" lang="es-PE" sz="23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95179"/>
              </p:ext>
            </p:extLst>
          </p:nvPr>
        </p:nvGraphicFramePr>
        <p:xfrm>
          <a:off x="191911" y="1465872"/>
          <a:ext cx="11881299" cy="609706"/>
        </p:xfrm>
        <a:graphic>
          <a:graphicData uri="http://schemas.openxmlformats.org/drawingml/2006/table">
            <a:tbl>
              <a:tblPr/>
              <a:tblGrid>
                <a:gridCol w="1188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el marco de la Trigésima Primera Disposición </a:t>
                      </a:r>
                      <a:r>
                        <a:rPr kumimoji="0" lang="es-P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Complementaria</a:t>
                      </a: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Final de la Ley N° 31638, se efectúo Transferencia de Partidas a favor de la Reserva de Contingencia y del Ministerio de Vivienda, Construcción y Saneamiento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1963214" y="2190087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7131007" y="2214209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306082" y="2951867"/>
            <a:ext cx="4455920" cy="1085931"/>
            <a:chOff x="7046186" y="4166704"/>
            <a:chExt cx="4623300" cy="1769639"/>
          </a:xfrm>
        </p:grpSpPr>
        <p:sp>
          <p:nvSpPr>
            <p:cNvPr id="15" name="Google Shape;402;gf0394835e1_1_13"/>
            <p:cNvSpPr/>
            <p:nvPr/>
          </p:nvSpPr>
          <p:spPr>
            <a:xfrm>
              <a:off x="7376185" y="4173414"/>
              <a:ext cx="4293301" cy="1762929"/>
            </a:xfrm>
            <a:prstGeom prst="roundRect">
              <a:avLst>
                <a:gd name="adj" fmla="val 25336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5;gf0394835e1_1_13"/>
            <p:cNvSpPr txBox="1"/>
            <p:nvPr/>
          </p:nvSpPr>
          <p:spPr>
            <a:xfrm>
              <a:off x="7399196" y="4166704"/>
              <a:ext cx="4270290" cy="1769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0" tIns="25700" rIns="25700" bIns="2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300"/>
                <a:buFont typeface="Calibri"/>
                <a:buNone/>
              </a:pPr>
              <a:r>
                <a:rPr lang="es-PE" sz="2000" i="0" u="none" strike="noStrike" cap="none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A favor de la Reserva de Contingencia </a:t>
              </a:r>
              <a:r>
                <a:rPr lang="es-PE" sz="2000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del Ministerio de Economía y Finanzas</a:t>
              </a:r>
            </a:p>
            <a:p>
              <a:pPr lvl="0" algn="ctr">
                <a:buClr>
                  <a:srgbClr val="44546A"/>
                </a:buClr>
                <a:buSzPts val="1300"/>
              </a:pPr>
              <a:r>
                <a:rPr lang="es-PE" sz="2400" b="1" dirty="0">
                  <a:solidFill>
                    <a:srgbClr val="44546A"/>
                  </a:solidFill>
                  <a:ea typeface="Arial"/>
                  <a:cs typeface="Calibri"/>
                  <a:sym typeface="Calibri"/>
                </a:rPr>
                <a:t>S/ 34 102 360</a:t>
              </a:r>
              <a:endParaRPr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412;gf0394835e1_1_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46186" y="4173290"/>
              <a:ext cx="329999" cy="329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upo 17"/>
          <p:cNvGrpSpPr/>
          <p:nvPr/>
        </p:nvGrpSpPr>
        <p:grpSpPr>
          <a:xfrm>
            <a:off x="1320384" y="2849713"/>
            <a:ext cx="4252836" cy="1188086"/>
            <a:chOff x="7046186" y="4071135"/>
            <a:chExt cx="4623300" cy="1188086"/>
          </a:xfrm>
        </p:grpSpPr>
        <p:sp>
          <p:nvSpPr>
            <p:cNvPr id="19" name="Google Shape;402;gf0394835e1_1_13"/>
            <p:cNvSpPr/>
            <p:nvPr/>
          </p:nvSpPr>
          <p:spPr>
            <a:xfrm>
              <a:off x="7376185" y="4173415"/>
              <a:ext cx="4293301" cy="1016398"/>
            </a:xfrm>
            <a:prstGeom prst="roundRect">
              <a:avLst>
                <a:gd name="adj" fmla="val 25336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5;gf0394835e1_1_13"/>
            <p:cNvSpPr txBox="1"/>
            <p:nvPr/>
          </p:nvSpPr>
          <p:spPr>
            <a:xfrm>
              <a:off x="7399196" y="4071135"/>
              <a:ext cx="4270290" cy="1188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0" tIns="25700" rIns="25700" bIns="2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300"/>
                <a:buFont typeface="Calibri"/>
                <a:buNone/>
              </a:pPr>
              <a:r>
                <a:rPr lang="es-PE" sz="2000" i="0" u="none" strike="noStrike" cap="none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Del VMCS, transferencia de partidas vinculadas a 3 inversiones</a:t>
              </a:r>
              <a:endParaRPr lang="es-PE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Clr>
                  <a:srgbClr val="44546A"/>
                </a:buClr>
                <a:buSzPts val="1300"/>
              </a:pPr>
              <a:r>
                <a:rPr lang="es-PE" sz="2400" b="1" dirty="0">
                  <a:solidFill>
                    <a:srgbClr val="44546A"/>
                  </a:solidFill>
                  <a:ea typeface="Arial"/>
                  <a:cs typeface="Calibri"/>
                  <a:sym typeface="Calibri"/>
                </a:rPr>
                <a:t>S/ 34 102 360</a:t>
              </a:r>
              <a:endParaRPr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412;gf0394835e1_1_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46186" y="4173290"/>
              <a:ext cx="329999" cy="329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CuadroTexto 23"/>
          <p:cNvSpPr txBox="1"/>
          <p:nvPr/>
        </p:nvSpPr>
        <p:spPr>
          <a:xfrm>
            <a:off x="4439063" y="2166217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1283465" y="4765361"/>
            <a:ext cx="4314668" cy="1751782"/>
            <a:chOff x="7046186" y="4166704"/>
            <a:chExt cx="4623300" cy="1769639"/>
          </a:xfrm>
        </p:grpSpPr>
        <p:sp>
          <p:nvSpPr>
            <p:cNvPr id="29" name="Google Shape;402;gf0394835e1_1_13"/>
            <p:cNvSpPr/>
            <p:nvPr/>
          </p:nvSpPr>
          <p:spPr>
            <a:xfrm>
              <a:off x="7376185" y="4173414"/>
              <a:ext cx="4293301" cy="1762929"/>
            </a:xfrm>
            <a:prstGeom prst="roundRect">
              <a:avLst>
                <a:gd name="adj" fmla="val 25336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05;gf0394835e1_1_13"/>
            <p:cNvSpPr txBox="1"/>
            <p:nvPr/>
          </p:nvSpPr>
          <p:spPr>
            <a:xfrm>
              <a:off x="7399196" y="4166704"/>
              <a:ext cx="4270290" cy="1769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0" tIns="25700" rIns="25700" bIns="2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300"/>
                <a:buFont typeface="Calibri"/>
                <a:buNone/>
              </a:pPr>
              <a:r>
                <a:rPr lang="es-PE" sz="1900" i="0" u="none" strike="noStrike" cap="none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A favor del MVCS para financiar transferencia financiera a SEDAPAL para que continúe con  abastecimiento gratuito de agua potable</a:t>
              </a:r>
              <a:endParaRPr lang="es-PE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Clr>
                  <a:srgbClr val="44546A"/>
                </a:buClr>
                <a:buSzPts val="1300"/>
              </a:pPr>
              <a:r>
                <a:rPr lang="es-PE" sz="2400" b="1" dirty="0">
                  <a:solidFill>
                    <a:srgbClr val="44546A"/>
                  </a:solidFill>
                  <a:ea typeface="Arial"/>
                  <a:cs typeface="Calibri"/>
                  <a:sym typeface="Calibri"/>
                </a:rPr>
                <a:t>S/ 32 773 958</a:t>
              </a:r>
              <a:endParaRPr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Google Shape;412;gf0394835e1_1_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46186" y="4173290"/>
              <a:ext cx="329999" cy="329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CuadroTexto 32"/>
          <p:cNvSpPr txBox="1"/>
          <p:nvPr/>
        </p:nvSpPr>
        <p:spPr>
          <a:xfrm>
            <a:off x="9610914" y="2183149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6447333" y="4774341"/>
            <a:ext cx="4670168" cy="1597866"/>
            <a:chOff x="7046186" y="4166704"/>
            <a:chExt cx="5004229" cy="1769639"/>
          </a:xfrm>
        </p:grpSpPr>
        <p:sp>
          <p:nvSpPr>
            <p:cNvPr id="35" name="Google Shape;402;gf0394835e1_1_13"/>
            <p:cNvSpPr/>
            <p:nvPr/>
          </p:nvSpPr>
          <p:spPr>
            <a:xfrm>
              <a:off x="7376185" y="4173414"/>
              <a:ext cx="4293301" cy="1762929"/>
            </a:xfrm>
            <a:prstGeom prst="roundRect">
              <a:avLst>
                <a:gd name="adj" fmla="val 25336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05;gf0394835e1_1_13"/>
            <p:cNvSpPr txBox="1"/>
            <p:nvPr/>
          </p:nvSpPr>
          <p:spPr>
            <a:xfrm>
              <a:off x="7187927" y="4166704"/>
              <a:ext cx="4862488" cy="1769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0" tIns="25700" rIns="25700" bIns="2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300"/>
                <a:buFont typeface="Calibri"/>
                <a:buNone/>
              </a:pPr>
              <a:r>
                <a:rPr lang="es-PE" sz="2000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es-PE" sz="2000" i="0" u="none" strike="noStrike" cap="none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la Reserva de Contingencia </a:t>
              </a:r>
              <a:r>
                <a:rPr lang="es-PE" sz="2000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del Ministerio de Economía y Finanzas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300"/>
                <a:buFont typeface="Calibri"/>
                <a:buNone/>
              </a:pPr>
              <a:endParaRPr lang="es-PE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Clr>
                  <a:srgbClr val="44546A"/>
                </a:buClr>
                <a:buSzPts val="1300"/>
              </a:pPr>
              <a:r>
                <a:rPr lang="es-PE" sz="2400" b="1" dirty="0">
                  <a:solidFill>
                    <a:srgbClr val="44546A"/>
                  </a:solidFill>
                  <a:ea typeface="Arial"/>
                  <a:cs typeface="Calibri"/>
                  <a:sym typeface="Calibri"/>
                </a:rPr>
                <a:t>S/ 32 773 958</a:t>
              </a:r>
              <a:endParaRPr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oogle Shape;412;gf0394835e1_1_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46186" y="4173290"/>
              <a:ext cx="329999" cy="329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Rectángulo 37"/>
          <p:cNvSpPr/>
          <p:nvPr/>
        </p:nvSpPr>
        <p:spPr>
          <a:xfrm>
            <a:off x="191911" y="5186526"/>
            <a:ext cx="1027289" cy="85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Numeral 2 de la 31 DCF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97554" y="2968268"/>
            <a:ext cx="1027289" cy="85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Numeral 1 de la 31 DCF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696786" y="3252101"/>
            <a:ext cx="660520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 izquierda 4"/>
          <p:cNvSpPr/>
          <p:nvPr/>
        </p:nvSpPr>
        <p:spPr>
          <a:xfrm>
            <a:off x="5696786" y="5098550"/>
            <a:ext cx="660520" cy="758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3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7186384" y="4143574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616057" y="4119704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41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1972499" y="4149219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452406" y="4090451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sp>
        <p:nvSpPr>
          <p:cNvPr id="2" name="Flecha curvada hacia la izquierda 1"/>
          <p:cNvSpPr/>
          <p:nvPr/>
        </p:nvSpPr>
        <p:spPr>
          <a:xfrm>
            <a:off x="10815786" y="3297384"/>
            <a:ext cx="1163777" cy="25598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68652-EC82-4D20-986F-7D757650B963}"/>
              </a:ext>
            </a:extLst>
          </p:cNvPr>
          <p:cNvSpPr txBox="1"/>
          <p:nvPr/>
        </p:nvSpPr>
        <p:spPr>
          <a:xfrm>
            <a:off x="649934" y="876890"/>
            <a:ext cx="109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</a:rPr>
              <a:t>DECRETO SUPREMO N° 062-2023-EF (15-04-2023)</a:t>
            </a:r>
            <a:endParaRPr kumimoji="0" lang="es-PE" sz="23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37053"/>
              </p:ext>
            </p:extLst>
          </p:nvPr>
        </p:nvGraphicFramePr>
        <p:xfrm>
          <a:off x="1088444" y="1465872"/>
          <a:ext cx="10378131" cy="853546"/>
        </p:xfrm>
        <a:graphic>
          <a:graphicData uri="http://schemas.openxmlformats.org/drawingml/2006/table">
            <a:tbl>
              <a:tblPr/>
              <a:tblGrid>
                <a:gridCol w="1037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Autoridad para la Reconstrucción con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Cambios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efectúa una Transferencia de Partidas para intervenciones en el marco del Plan Integral para la Reconstrucción con Cambios (PIRCC), con cargo a los recursos del FONDES.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402;gf0394835e1_1_13"/>
          <p:cNvSpPr/>
          <p:nvPr/>
        </p:nvSpPr>
        <p:spPr>
          <a:xfrm>
            <a:off x="1088443" y="2843787"/>
            <a:ext cx="4389965" cy="1784856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5;gf0394835e1_1_13"/>
          <p:cNvSpPr txBox="1"/>
          <p:nvPr/>
        </p:nvSpPr>
        <p:spPr>
          <a:xfrm>
            <a:off x="1131575" y="2981711"/>
            <a:ext cx="4252860" cy="146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Del ARCC para el financiamiento de intervenciones del PIRCC</a:t>
            </a:r>
            <a:endParaRPr lang="es-PE"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6 570 220 (RO)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8444" y="2842145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2;gf0394835e1_1_13"/>
          <p:cNvSpPr/>
          <p:nvPr/>
        </p:nvSpPr>
        <p:spPr>
          <a:xfrm>
            <a:off x="6843819" y="2855155"/>
            <a:ext cx="4622756" cy="1784856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0468" y="2810383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05;gf0394835e1_1_13"/>
          <p:cNvSpPr txBox="1"/>
          <p:nvPr/>
        </p:nvSpPr>
        <p:spPr>
          <a:xfrm>
            <a:off x="7109986" y="3033973"/>
            <a:ext cx="4150447" cy="146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 favor del MVCS, para ejecución de 04 </a:t>
            </a: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 Intervenciones de Reconstrucción mediante Inversiones (IRIS) en materia de saneamiento urbano.</a:t>
            </a: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6 570 220 (RO)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5734224" y="3324621"/>
            <a:ext cx="926243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redondeado 35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2147940" y="2348409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7315733" y="2355279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23789" y="2324539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795640" y="2324219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pic>
        <p:nvPicPr>
          <p:cNvPr id="28" name="Imagen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9" y="4836629"/>
            <a:ext cx="8772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68652-EC82-4D20-986F-7D757650B963}"/>
              </a:ext>
            </a:extLst>
          </p:cNvPr>
          <p:cNvSpPr txBox="1"/>
          <p:nvPr/>
        </p:nvSpPr>
        <p:spPr>
          <a:xfrm>
            <a:off x="649934" y="876890"/>
            <a:ext cx="109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</a:rPr>
              <a:t>DECRETO SUPREMO N° 083-2023-EF (29-04-2023)</a:t>
            </a:r>
            <a:endParaRPr kumimoji="0" lang="es-PE" sz="23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51166"/>
              </p:ext>
            </p:extLst>
          </p:nvPr>
        </p:nvGraphicFramePr>
        <p:xfrm>
          <a:off x="1088444" y="1578762"/>
          <a:ext cx="10378131" cy="640186"/>
        </p:xfrm>
        <a:graphic>
          <a:graphicData uri="http://schemas.openxmlformats.org/drawingml/2006/table">
            <a:tbl>
              <a:tblPr/>
              <a:tblGrid>
                <a:gridCol w="1037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Financia transferencia de partidas para para la implementación de acciones que permitan que los hogares rurales cuenten con acceso a agua segura (Agua clorada).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402;gf0394835e1_1_13"/>
          <p:cNvSpPr/>
          <p:nvPr/>
        </p:nvSpPr>
        <p:spPr>
          <a:xfrm>
            <a:off x="283065" y="2908964"/>
            <a:ext cx="3805853" cy="3887555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5;gf0394835e1_1_13"/>
          <p:cNvSpPr txBox="1"/>
          <p:nvPr/>
        </p:nvSpPr>
        <p:spPr>
          <a:xfrm>
            <a:off x="585291" y="3167247"/>
            <a:ext cx="3184453" cy="327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Del MVCS,  </a:t>
            </a:r>
            <a:r>
              <a:rPr lang="es-ES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con cargo a </a:t>
            </a:r>
            <a:r>
              <a:rPr lang="es-ES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las actividades </a:t>
            </a: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de Potabilización y otras formas de desinfección; así como, para el  Fortalecimiento de Capacidades a Prestadores de Servicios de Saneamiento</a:t>
            </a:r>
            <a:endParaRPr lang="es-PE"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22 168 839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618" y="3386892"/>
            <a:ext cx="329999" cy="32789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2;gf0394835e1_1_13"/>
          <p:cNvSpPr/>
          <p:nvPr/>
        </p:nvSpPr>
        <p:spPr>
          <a:xfrm>
            <a:off x="5095976" y="2922704"/>
            <a:ext cx="3159508" cy="3878004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0864" y="3386892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05;gf0394835e1_1_13"/>
          <p:cNvSpPr txBox="1"/>
          <p:nvPr/>
        </p:nvSpPr>
        <p:spPr>
          <a:xfrm>
            <a:off x="5095977" y="3432095"/>
            <a:ext cx="3159508" cy="31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 favor de</a:t>
            </a: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24 Gobiernos Regionales para financiar </a:t>
            </a: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la adquisición de equipos de cloración, análisis de calidad del agua, capacitación a las áreas técnicas municipales de los gobiernos locales y a los prestadores de servicio</a:t>
            </a:r>
            <a:endParaRPr lang="es-PE" sz="2000" i="0" u="none" strike="noStrike" cap="none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22 168 839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4219925" y="4256810"/>
            <a:ext cx="660520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redondeado 35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974750" y="2348409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5374795" y="2355279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450599" y="2324539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759810" y="2324219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pic>
        <p:nvPicPr>
          <p:cNvPr id="26" name="Imagen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09" y="2317455"/>
            <a:ext cx="22383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01676"/>
              </p:ext>
            </p:extLst>
          </p:nvPr>
        </p:nvGraphicFramePr>
        <p:xfrm>
          <a:off x="2529053" y="791808"/>
          <a:ext cx="8665904" cy="640186"/>
        </p:xfrm>
        <a:graphic>
          <a:graphicData uri="http://schemas.openxmlformats.org/drawingml/2006/table">
            <a:tbl>
              <a:tblPr/>
              <a:tblGrid>
                <a:gridCol w="866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2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Transferencia de Partidas en el marco del artículo 14 de la Ley N° 31638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(Anexo 5)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402;gf0394835e1_1_13"/>
          <p:cNvSpPr/>
          <p:nvPr/>
        </p:nvSpPr>
        <p:spPr>
          <a:xfrm>
            <a:off x="140069" y="2127590"/>
            <a:ext cx="3080839" cy="4220454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5;gf0394835e1_1_13"/>
          <p:cNvSpPr txBox="1"/>
          <p:nvPr/>
        </p:nvSpPr>
        <p:spPr>
          <a:xfrm>
            <a:off x="165120" y="2634242"/>
            <a:ext cx="2971211" cy="329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1600" i="0" u="none" strike="noStrike" cap="none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Del MVCS, con cargo a las actividades de transferencias de recursos para el financiamiento de inversiones a cargo de gobiernos </a:t>
            </a:r>
            <a:r>
              <a:rPr lang="es-PE" sz="1600" i="0" u="none" strike="noStrike" cap="none" dirty="0" err="1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subnacionales</a:t>
            </a:r>
            <a:r>
              <a:rPr lang="es-PE" sz="1600" i="0" u="none" strike="noStrike" cap="none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lvl="0" algn="ctr">
              <a:buClr>
                <a:srgbClr val="44546A"/>
              </a:buClr>
              <a:buSzPts val="1300"/>
            </a:pPr>
            <a:endParaRPr lang="es-PE" sz="1600" i="0" u="none" strike="noStrike" cap="none" dirty="0">
              <a:solidFill>
                <a:srgbClr val="44546A"/>
              </a:solidFill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ES" sz="16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087-2023-EF: </a:t>
            </a:r>
            <a: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32 832 247</a:t>
            </a:r>
          </a:p>
          <a:p>
            <a:pPr lvl="0" algn="ctr">
              <a:buClr>
                <a:srgbClr val="44546A"/>
              </a:buClr>
              <a:buSzPts val="1300"/>
            </a:pPr>
            <a:r>
              <a:rPr lang="es-ES" sz="16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107-2023-EF: </a:t>
            </a:r>
            <a: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36 011 317</a:t>
            </a:r>
            <a:b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</a:br>
            <a:r>
              <a:rPr lang="es-ES" sz="16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123-2023-EF: </a:t>
            </a:r>
            <a: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156 416 498</a:t>
            </a:r>
            <a:b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</a:br>
            <a:r>
              <a:rPr lang="es-ES" sz="16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DS Nº 129-2023-EF: </a:t>
            </a:r>
            <a: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105 944 916</a:t>
            </a: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Total Transferido: S/ 330 754 978</a:t>
            </a:r>
            <a:br>
              <a:rPr lang="es-PE" sz="16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</a:br>
            <a:endParaRPr sz="16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1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3554" y="2475598"/>
            <a:ext cx="294700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2;gf0394835e1_1_13"/>
          <p:cNvSpPr/>
          <p:nvPr/>
        </p:nvSpPr>
        <p:spPr>
          <a:xfrm>
            <a:off x="4214175" y="2127591"/>
            <a:ext cx="2779730" cy="4220453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05;gf0394835e1_1_13"/>
          <p:cNvSpPr txBox="1"/>
          <p:nvPr/>
        </p:nvSpPr>
        <p:spPr>
          <a:xfrm>
            <a:off x="4284807" y="2528736"/>
            <a:ext cx="2691179" cy="335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 favor de </a:t>
            </a:r>
            <a:r>
              <a:rPr lang="es-ES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gobiernos locales para la ejecución de 134 inversiones en infraestructura vial y equipamiento urbano; e inversiones en saneamiento rural y urbano</a:t>
            </a:r>
            <a:endParaRPr lang="es-ES" dirty="0">
              <a:solidFill>
                <a:srgbClr val="44546A"/>
              </a:solidFill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330 754 978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3363330" y="3753582"/>
            <a:ext cx="660520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redondeado 35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209823" y="1574684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4161461" y="1581554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685672" y="1550814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546476" y="1550494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pic>
        <p:nvPicPr>
          <p:cNvPr id="27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1421" y="2496118"/>
            <a:ext cx="294700" cy="32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98031574-C1F5-27B0-2892-4332FB56AD4E}"/>
              </a:ext>
            </a:extLst>
          </p:cNvPr>
          <p:cNvGrpSpPr/>
          <p:nvPr/>
        </p:nvGrpSpPr>
        <p:grpSpPr>
          <a:xfrm>
            <a:off x="6944917" y="1531837"/>
            <a:ext cx="5608388" cy="4982888"/>
            <a:chOff x="293216" y="948116"/>
            <a:chExt cx="6111802" cy="5291210"/>
          </a:xfrm>
        </p:grpSpPr>
        <p:sp>
          <p:nvSpPr>
            <p:cNvPr id="107" name="34 Rectángulo">
              <a:extLst>
                <a:ext uri="{FF2B5EF4-FFF2-40B4-BE49-F238E27FC236}">
                  <a16:creationId xmlns:a16="http://schemas.microsoft.com/office/drawing/2014/main" id="{E96A6C20-3D8D-337D-91C4-7AEE67A1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593" y="4539137"/>
              <a:ext cx="1368425" cy="3921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defTabSz="685783"/>
              <a:r>
                <a:rPr lang="es-PE" altLang="es-PE" sz="900" kern="0" dirty="0">
                  <a:solidFill>
                    <a:srgbClr val="000000"/>
                  </a:solidFill>
                </a:rPr>
                <a:t>02 Proyectos</a:t>
              </a:r>
            </a:p>
            <a:p>
              <a:pPr algn="just" defTabSz="685783"/>
              <a:r>
                <a:rPr lang="es-PE" altLang="es-PE" sz="900" kern="0" dirty="0">
                  <a:solidFill>
                    <a:srgbClr val="000000"/>
                  </a:solidFill>
                </a:rPr>
                <a:t>S/ 12.3 </a:t>
              </a:r>
              <a:r>
                <a:rPr lang="es-PE" sz="900" kern="0" dirty="0">
                  <a:solidFill>
                    <a:srgbClr val="000000"/>
                  </a:solidFill>
                </a:rPr>
                <a:t>M </a:t>
              </a:r>
              <a:endParaRPr lang="es-PE" altLang="es-PE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108" name="34 Rectángulo">
              <a:extLst>
                <a:ext uri="{FF2B5EF4-FFF2-40B4-BE49-F238E27FC236}">
                  <a16:creationId xmlns:a16="http://schemas.microsoft.com/office/drawing/2014/main" id="{A3C7B92F-96FB-E916-474B-34664B48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592" y="5173919"/>
              <a:ext cx="1368425" cy="3921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defTabSz="685783"/>
              <a:r>
                <a:rPr lang="es-PE" altLang="es-PE" sz="900" kern="0" dirty="0">
                  <a:solidFill>
                    <a:srgbClr val="000000"/>
                  </a:solidFill>
                </a:rPr>
                <a:t>02 Proyectos</a:t>
              </a:r>
            </a:p>
            <a:p>
              <a:pPr algn="just" defTabSz="685783"/>
              <a:r>
                <a:rPr lang="es-PE" altLang="es-PE" sz="900" kern="0" dirty="0">
                  <a:solidFill>
                    <a:srgbClr val="000000"/>
                  </a:solidFill>
                </a:rPr>
                <a:t>S/5.5 M</a:t>
              </a:r>
            </a:p>
          </p:txBody>
        </p:sp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DBAB4E6D-1C36-08F1-48A1-5E69AA83E4C8}"/>
                </a:ext>
              </a:extLst>
            </p:cNvPr>
            <p:cNvGrpSpPr/>
            <p:nvPr/>
          </p:nvGrpSpPr>
          <p:grpSpPr>
            <a:xfrm>
              <a:off x="293216" y="948116"/>
              <a:ext cx="5876130" cy="5291210"/>
              <a:chOff x="293216" y="948116"/>
              <a:chExt cx="5876130" cy="5291210"/>
            </a:xfrm>
          </p:grpSpPr>
          <p:sp>
            <p:nvSpPr>
              <p:cNvPr id="110" name="100 CuadroTexto">
                <a:extLst>
                  <a:ext uri="{FF2B5EF4-FFF2-40B4-BE49-F238E27FC236}">
                    <a16:creationId xmlns:a16="http://schemas.microsoft.com/office/drawing/2014/main" id="{AE8DE399-E606-DDE5-6A24-1D26D2CC1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41" y="3210305"/>
                <a:ext cx="1042988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La Libertad</a:t>
                </a:r>
              </a:p>
            </p:txBody>
          </p:sp>
          <p:sp>
            <p:nvSpPr>
              <p:cNvPr id="111" name="100 CuadroTexto">
                <a:extLst>
                  <a:ext uri="{FF2B5EF4-FFF2-40B4-BE49-F238E27FC236}">
                    <a16:creationId xmlns:a16="http://schemas.microsoft.com/office/drawing/2014/main" id="{C7D07ECF-A3D9-9D27-BFC0-BC3A4E2CB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16" y="2621341"/>
                <a:ext cx="1189038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Lambayeque</a:t>
                </a:r>
              </a:p>
            </p:txBody>
          </p:sp>
          <p:sp>
            <p:nvSpPr>
              <p:cNvPr id="112" name="46 CuadroTexto">
                <a:extLst>
                  <a:ext uri="{FF2B5EF4-FFF2-40B4-BE49-F238E27FC236}">
                    <a16:creationId xmlns:a16="http://schemas.microsoft.com/office/drawing/2014/main" id="{BCACA114-F633-EB99-83EA-7B6061690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049" y="3822002"/>
                <a:ext cx="700089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Lima</a:t>
                </a:r>
              </a:p>
            </p:txBody>
          </p:sp>
          <p:sp>
            <p:nvSpPr>
              <p:cNvPr id="113" name="125 Elipse">
                <a:extLst>
                  <a:ext uri="{FF2B5EF4-FFF2-40B4-BE49-F238E27FC236}">
                    <a16:creationId xmlns:a16="http://schemas.microsoft.com/office/drawing/2014/main" id="{EC60F49C-A63F-F07E-A682-5816E4AC7E98}"/>
                  </a:ext>
                </a:extLst>
              </p:cNvPr>
              <p:cNvSpPr/>
              <p:nvPr/>
            </p:nvSpPr>
            <p:spPr>
              <a:xfrm>
                <a:off x="3753967" y="2191129"/>
                <a:ext cx="106363" cy="119062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Freeform 4">
                <a:extLst>
                  <a:ext uri="{FF2B5EF4-FFF2-40B4-BE49-F238E27FC236}">
                    <a16:creationId xmlns:a16="http://schemas.microsoft.com/office/drawing/2014/main" id="{28151D69-A699-E0D3-1C0E-56099FE839D0}"/>
                  </a:ext>
                </a:extLst>
              </p:cNvPr>
              <p:cNvSpPr/>
              <p:nvPr/>
            </p:nvSpPr>
            <p:spPr bwMode="auto">
              <a:xfrm>
                <a:off x="2158529" y="1935542"/>
                <a:ext cx="423862" cy="1084263"/>
              </a:xfrm>
              <a:custGeom>
                <a:avLst/>
                <a:gdLst>
                  <a:gd name="T0" fmla="*/ 3190827 w 366"/>
                  <a:gd name="T1" fmla="*/ 51989568 h 746"/>
                  <a:gd name="T2" fmla="*/ 0 w 366"/>
                  <a:gd name="T3" fmla="*/ 50197286 h 746"/>
                  <a:gd name="T4" fmla="*/ 3190827 w 366"/>
                  <a:gd name="T5" fmla="*/ 46611385 h 746"/>
                  <a:gd name="T6" fmla="*/ 3190827 w 366"/>
                  <a:gd name="T7" fmla="*/ 43025473 h 746"/>
                  <a:gd name="T8" fmla="*/ 3190827 w 366"/>
                  <a:gd name="T9" fmla="*/ 43025473 h 746"/>
                  <a:gd name="T10" fmla="*/ 3190827 w 366"/>
                  <a:gd name="T11" fmla="*/ 41233191 h 746"/>
                  <a:gd name="T12" fmla="*/ 0 w 366"/>
                  <a:gd name="T13" fmla="*/ 37647290 h 746"/>
                  <a:gd name="T14" fmla="*/ 3190827 w 366"/>
                  <a:gd name="T15" fmla="*/ 32269107 h 746"/>
                  <a:gd name="T16" fmla="*/ 0 w 366"/>
                  <a:gd name="T17" fmla="*/ 28684544 h 746"/>
                  <a:gd name="T18" fmla="*/ 3190827 w 366"/>
                  <a:gd name="T19" fmla="*/ 28684544 h 746"/>
                  <a:gd name="T20" fmla="*/ 3190827 w 366"/>
                  <a:gd name="T21" fmla="*/ 25098643 h 746"/>
                  <a:gd name="T22" fmla="*/ 3190827 w 366"/>
                  <a:gd name="T23" fmla="*/ 21512736 h 746"/>
                  <a:gd name="T24" fmla="*/ 3190827 w 366"/>
                  <a:gd name="T25" fmla="*/ 17926835 h 746"/>
                  <a:gd name="T26" fmla="*/ 3190827 w 366"/>
                  <a:gd name="T27" fmla="*/ 16134554 h 746"/>
                  <a:gd name="T28" fmla="*/ 3190827 w 366"/>
                  <a:gd name="T29" fmla="*/ 12548652 h 746"/>
                  <a:gd name="T30" fmla="*/ 3190827 w 366"/>
                  <a:gd name="T31" fmla="*/ 7170467 h 746"/>
                  <a:gd name="T32" fmla="*/ 3190827 w 366"/>
                  <a:gd name="T33" fmla="*/ 8964087 h 746"/>
                  <a:gd name="T34" fmla="*/ 3190827 w 366"/>
                  <a:gd name="T35" fmla="*/ 7170467 h 746"/>
                  <a:gd name="T36" fmla="*/ 3190827 w 366"/>
                  <a:gd name="T37" fmla="*/ 5378184 h 746"/>
                  <a:gd name="T38" fmla="*/ 3190827 w 366"/>
                  <a:gd name="T39" fmla="*/ 5378184 h 746"/>
                  <a:gd name="T40" fmla="*/ 3190827 w 366"/>
                  <a:gd name="T41" fmla="*/ 0 h 746"/>
                  <a:gd name="T42" fmla="*/ 3190827 w 366"/>
                  <a:gd name="T43" fmla="*/ 5378184 h 746"/>
                  <a:gd name="T44" fmla="*/ 3190827 w 366"/>
                  <a:gd name="T45" fmla="*/ 5378184 h 746"/>
                  <a:gd name="T46" fmla="*/ 3190827 w 366"/>
                  <a:gd name="T47" fmla="*/ 8964087 h 746"/>
                  <a:gd name="T48" fmla="*/ 4787501 w 366"/>
                  <a:gd name="T49" fmla="*/ 12548652 h 746"/>
                  <a:gd name="T50" fmla="*/ 4787501 w 366"/>
                  <a:gd name="T51" fmla="*/ 16134554 h 746"/>
                  <a:gd name="T52" fmla="*/ 4787501 w 366"/>
                  <a:gd name="T53" fmla="*/ 17926835 h 746"/>
                  <a:gd name="T54" fmla="*/ 4787501 w 366"/>
                  <a:gd name="T55" fmla="*/ 23305023 h 746"/>
                  <a:gd name="T56" fmla="*/ 4787501 w 366"/>
                  <a:gd name="T57" fmla="*/ 26890924 h 746"/>
                  <a:gd name="T58" fmla="*/ 3190827 w 366"/>
                  <a:gd name="T59" fmla="*/ 28684544 h 746"/>
                  <a:gd name="T60" fmla="*/ 3190827 w 366"/>
                  <a:gd name="T61" fmla="*/ 32269107 h 746"/>
                  <a:gd name="T62" fmla="*/ 3190827 w 366"/>
                  <a:gd name="T63" fmla="*/ 34062727 h 746"/>
                  <a:gd name="T64" fmla="*/ 3190827 w 366"/>
                  <a:gd name="T65" fmla="*/ 39440910 h 746"/>
                  <a:gd name="T66" fmla="*/ 3190827 w 366"/>
                  <a:gd name="T67" fmla="*/ 43025473 h 746"/>
                  <a:gd name="T68" fmla="*/ 3190827 w 366"/>
                  <a:gd name="T69" fmla="*/ 43025473 h 746"/>
                  <a:gd name="T70" fmla="*/ 3190827 w 366"/>
                  <a:gd name="T71" fmla="*/ 50197286 h 746"/>
                  <a:gd name="T72" fmla="*/ 3190827 w 366"/>
                  <a:gd name="T73" fmla="*/ 50197286 h 746"/>
                  <a:gd name="T74" fmla="*/ 4787501 w 366"/>
                  <a:gd name="T75" fmla="*/ 51989568 h 746"/>
                  <a:gd name="T76" fmla="*/ 4787501 w 366"/>
                  <a:gd name="T77" fmla="*/ 55575469 h 746"/>
                  <a:gd name="T78" fmla="*/ 4787501 w 366"/>
                  <a:gd name="T79" fmla="*/ 53781849 h 746"/>
                  <a:gd name="T80" fmla="*/ 6382915 w 366"/>
                  <a:gd name="T81" fmla="*/ 55575469 h 746"/>
                  <a:gd name="T82" fmla="*/ 6382915 w 366"/>
                  <a:gd name="T83" fmla="*/ 57367750 h 746"/>
                  <a:gd name="T84" fmla="*/ 6382915 w 366"/>
                  <a:gd name="T85" fmla="*/ 57367750 h 746"/>
                  <a:gd name="T86" fmla="*/ 6382915 w 366"/>
                  <a:gd name="T87" fmla="*/ 57367750 h 746"/>
                  <a:gd name="T88" fmla="*/ 6382915 w 366"/>
                  <a:gd name="T89" fmla="*/ 64538215 h 746"/>
                  <a:gd name="T90" fmla="*/ 4787501 w 366"/>
                  <a:gd name="T91" fmla="*/ 66331834 h 746"/>
                  <a:gd name="T92" fmla="*/ 4787501 w 366"/>
                  <a:gd name="T93" fmla="*/ 66331834 h 746"/>
                  <a:gd name="T94" fmla="*/ 4787501 w 366"/>
                  <a:gd name="T95" fmla="*/ 66331834 h 746"/>
                  <a:gd name="T96" fmla="*/ 3190827 w 366"/>
                  <a:gd name="T97" fmla="*/ 66331834 h 746"/>
                  <a:gd name="T98" fmla="*/ 3190827 w 366"/>
                  <a:gd name="T99" fmla="*/ 66331834 h 746"/>
                  <a:gd name="T100" fmla="*/ 3190827 w 366"/>
                  <a:gd name="T101" fmla="*/ 68124116 h 746"/>
                  <a:gd name="T102" fmla="*/ 3190827 w 366"/>
                  <a:gd name="T103" fmla="*/ 68124116 h 746"/>
                  <a:gd name="T104" fmla="*/ 3190827 w 366"/>
                  <a:gd name="T105" fmla="*/ 66331834 h 746"/>
                  <a:gd name="T106" fmla="*/ 3190827 w 366"/>
                  <a:gd name="T107" fmla="*/ 66331834 h 746"/>
                  <a:gd name="T108" fmla="*/ 3190827 w 366"/>
                  <a:gd name="T109" fmla="*/ 66331834 h 746"/>
                  <a:gd name="T110" fmla="*/ 3190827 w 366"/>
                  <a:gd name="T111" fmla="*/ 64538215 h 746"/>
                  <a:gd name="T112" fmla="*/ 3190827 w 366"/>
                  <a:gd name="T113" fmla="*/ 57367750 h 746"/>
                  <a:gd name="T114" fmla="*/ 3190827 w 366"/>
                  <a:gd name="T115" fmla="*/ 57367750 h 746"/>
                  <a:gd name="T116" fmla="*/ 3190827 w 366"/>
                  <a:gd name="T117" fmla="*/ 55575469 h 7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6"/>
                  <a:gd name="T178" fmla="*/ 0 h 746"/>
                  <a:gd name="T179" fmla="*/ 366 w 366"/>
                  <a:gd name="T180" fmla="*/ 746 h 7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6" h="746">
                    <a:moveTo>
                      <a:pt x="39" y="575"/>
                    </a:moveTo>
                    <a:lnTo>
                      <a:pt x="25" y="575"/>
                    </a:lnTo>
                    <a:lnTo>
                      <a:pt x="25" y="565"/>
                    </a:lnTo>
                    <a:lnTo>
                      <a:pt x="13" y="565"/>
                    </a:lnTo>
                    <a:lnTo>
                      <a:pt x="13" y="554"/>
                    </a:lnTo>
                    <a:lnTo>
                      <a:pt x="13" y="544"/>
                    </a:lnTo>
                    <a:lnTo>
                      <a:pt x="0" y="544"/>
                    </a:lnTo>
                    <a:lnTo>
                      <a:pt x="0" y="535"/>
                    </a:lnTo>
                    <a:lnTo>
                      <a:pt x="0" y="523"/>
                    </a:lnTo>
                    <a:lnTo>
                      <a:pt x="0" y="514"/>
                    </a:lnTo>
                    <a:lnTo>
                      <a:pt x="13" y="514"/>
                    </a:lnTo>
                    <a:lnTo>
                      <a:pt x="13" y="504"/>
                    </a:lnTo>
                    <a:lnTo>
                      <a:pt x="0" y="504"/>
                    </a:lnTo>
                    <a:lnTo>
                      <a:pt x="13" y="504"/>
                    </a:lnTo>
                    <a:lnTo>
                      <a:pt x="13" y="494"/>
                    </a:lnTo>
                    <a:lnTo>
                      <a:pt x="13" y="483"/>
                    </a:lnTo>
                    <a:lnTo>
                      <a:pt x="25" y="483"/>
                    </a:lnTo>
                    <a:lnTo>
                      <a:pt x="25" y="474"/>
                    </a:lnTo>
                    <a:lnTo>
                      <a:pt x="39" y="474"/>
                    </a:lnTo>
                    <a:lnTo>
                      <a:pt x="39" y="464"/>
                    </a:lnTo>
                    <a:lnTo>
                      <a:pt x="25" y="464"/>
                    </a:lnTo>
                    <a:lnTo>
                      <a:pt x="39" y="464"/>
                    </a:lnTo>
                    <a:lnTo>
                      <a:pt x="39" y="454"/>
                    </a:lnTo>
                    <a:lnTo>
                      <a:pt x="52" y="454"/>
                    </a:lnTo>
                    <a:lnTo>
                      <a:pt x="39" y="443"/>
                    </a:lnTo>
                    <a:lnTo>
                      <a:pt x="39" y="434"/>
                    </a:lnTo>
                    <a:lnTo>
                      <a:pt x="25" y="434"/>
                    </a:lnTo>
                    <a:lnTo>
                      <a:pt x="25" y="423"/>
                    </a:lnTo>
                    <a:lnTo>
                      <a:pt x="13" y="423"/>
                    </a:lnTo>
                    <a:lnTo>
                      <a:pt x="13" y="434"/>
                    </a:lnTo>
                    <a:lnTo>
                      <a:pt x="13" y="423"/>
                    </a:lnTo>
                    <a:lnTo>
                      <a:pt x="0" y="423"/>
                    </a:lnTo>
                    <a:lnTo>
                      <a:pt x="0" y="414"/>
                    </a:lnTo>
                    <a:lnTo>
                      <a:pt x="0" y="403"/>
                    </a:lnTo>
                    <a:lnTo>
                      <a:pt x="0" y="394"/>
                    </a:lnTo>
                    <a:lnTo>
                      <a:pt x="0" y="383"/>
                    </a:lnTo>
                    <a:lnTo>
                      <a:pt x="13" y="383"/>
                    </a:lnTo>
                    <a:lnTo>
                      <a:pt x="13" y="374"/>
                    </a:lnTo>
                    <a:lnTo>
                      <a:pt x="13" y="363"/>
                    </a:lnTo>
                    <a:lnTo>
                      <a:pt x="13" y="353"/>
                    </a:lnTo>
                    <a:lnTo>
                      <a:pt x="13" y="343"/>
                    </a:lnTo>
                    <a:lnTo>
                      <a:pt x="13" y="332"/>
                    </a:lnTo>
                    <a:lnTo>
                      <a:pt x="13" y="323"/>
                    </a:lnTo>
                    <a:lnTo>
                      <a:pt x="13" y="312"/>
                    </a:lnTo>
                    <a:lnTo>
                      <a:pt x="0" y="312"/>
                    </a:lnTo>
                    <a:lnTo>
                      <a:pt x="0" y="303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0" y="292"/>
                    </a:lnTo>
                    <a:lnTo>
                      <a:pt x="13" y="292"/>
                    </a:lnTo>
                    <a:lnTo>
                      <a:pt x="13" y="282"/>
                    </a:lnTo>
                    <a:lnTo>
                      <a:pt x="13" y="272"/>
                    </a:lnTo>
                    <a:lnTo>
                      <a:pt x="25" y="272"/>
                    </a:lnTo>
                    <a:lnTo>
                      <a:pt x="25" y="263"/>
                    </a:lnTo>
                    <a:lnTo>
                      <a:pt x="13" y="263"/>
                    </a:lnTo>
                    <a:lnTo>
                      <a:pt x="13" y="252"/>
                    </a:lnTo>
                    <a:lnTo>
                      <a:pt x="13" y="242"/>
                    </a:lnTo>
                    <a:lnTo>
                      <a:pt x="13" y="232"/>
                    </a:lnTo>
                    <a:lnTo>
                      <a:pt x="25" y="232"/>
                    </a:lnTo>
                    <a:lnTo>
                      <a:pt x="25" y="223"/>
                    </a:lnTo>
                    <a:lnTo>
                      <a:pt x="25" y="211"/>
                    </a:lnTo>
                    <a:lnTo>
                      <a:pt x="25" y="202"/>
                    </a:lnTo>
                    <a:lnTo>
                      <a:pt x="39" y="202"/>
                    </a:lnTo>
                    <a:lnTo>
                      <a:pt x="25" y="202"/>
                    </a:lnTo>
                    <a:lnTo>
                      <a:pt x="25" y="192"/>
                    </a:lnTo>
                    <a:lnTo>
                      <a:pt x="25" y="182"/>
                    </a:lnTo>
                    <a:lnTo>
                      <a:pt x="39" y="182"/>
                    </a:lnTo>
                    <a:lnTo>
                      <a:pt x="39" y="171"/>
                    </a:lnTo>
                    <a:lnTo>
                      <a:pt x="52" y="171"/>
                    </a:lnTo>
                    <a:lnTo>
                      <a:pt x="52" y="162"/>
                    </a:lnTo>
                    <a:lnTo>
                      <a:pt x="52" y="152"/>
                    </a:lnTo>
                    <a:lnTo>
                      <a:pt x="63" y="152"/>
                    </a:lnTo>
                    <a:lnTo>
                      <a:pt x="63" y="142"/>
                    </a:lnTo>
                    <a:lnTo>
                      <a:pt x="63" y="131"/>
                    </a:lnTo>
                    <a:lnTo>
                      <a:pt x="63" y="121"/>
                    </a:lnTo>
                    <a:lnTo>
                      <a:pt x="63" y="111"/>
                    </a:lnTo>
                    <a:lnTo>
                      <a:pt x="63" y="100"/>
                    </a:lnTo>
                    <a:lnTo>
                      <a:pt x="76" y="100"/>
                    </a:lnTo>
                    <a:lnTo>
                      <a:pt x="76" y="91"/>
                    </a:lnTo>
                    <a:lnTo>
                      <a:pt x="76" y="81"/>
                    </a:lnTo>
                    <a:lnTo>
                      <a:pt x="76" y="71"/>
                    </a:lnTo>
                    <a:lnTo>
                      <a:pt x="88" y="71"/>
                    </a:lnTo>
                    <a:lnTo>
                      <a:pt x="88" y="81"/>
                    </a:lnTo>
                    <a:lnTo>
                      <a:pt x="101" y="81"/>
                    </a:lnTo>
                    <a:lnTo>
                      <a:pt x="101" y="91"/>
                    </a:lnTo>
                    <a:lnTo>
                      <a:pt x="101" y="100"/>
                    </a:lnTo>
                    <a:lnTo>
                      <a:pt x="115" y="100"/>
                    </a:lnTo>
                    <a:lnTo>
                      <a:pt x="115" y="91"/>
                    </a:lnTo>
                    <a:lnTo>
                      <a:pt x="126" y="91"/>
                    </a:lnTo>
                    <a:lnTo>
                      <a:pt x="126" y="81"/>
                    </a:lnTo>
                    <a:lnTo>
                      <a:pt x="115" y="81"/>
                    </a:lnTo>
                    <a:lnTo>
                      <a:pt x="115" y="71"/>
                    </a:lnTo>
                    <a:lnTo>
                      <a:pt x="126" y="71"/>
                    </a:lnTo>
                    <a:lnTo>
                      <a:pt x="126" y="60"/>
                    </a:lnTo>
                    <a:lnTo>
                      <a:pt x="140" y="60"/>
                    </a:lnTo>
                    <a:lnTo>
                      <a:pt x="140" y="51"/>
                    </a:lnTo>
                    <a:lnTo>
                      <a:pt x="140" y="41"/>
                    </a:lnTo>
                    <a:lnTo>
                      <a:pt x="153" y="41"/>
                    </a:lnTo>
                    <a:lnTo>
                      <a:pt x="153" y="31"/>
                    </a:lnTo>
                    <a:lnTo>
                      <a:pt x="164" y="31"/>
                    </a:lnTo>
                    <a:lnTo>
                      <a:pt x="164" y="20"/>
                    </a:lnTo>
                    <a:lnTo>
                      <a:pt x="164" y="11"/>
                    </a:lnTo>
                    <a:lnTo>
                      <a:pt x="177" y="11"/>
                    </a:lnTo>
                    <a:lnTo>
                      <a:pt x="189" y="11"/>
                    </a:lnTo>
                    <a:lnTo>
                      <a:pt x="189" y="0"/>
                    </a:lnTo>
                    <a:lnTo>
                      <a:pt x="202" y="0"/>
                    </a:lnTo>
                    <a:lnTo>
                      <a:pt x="202" y="11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02" y="20"/>
                    </a:lnTo>
                    <a:lnTo>
                      <a:pt x="216" y="20"/>
                    </a:lnTo>
                    <a:lnTo>
                      <a:pt x="216" y="31"/>
                    </a:lnTo>
                    <a:lnTo>
                      <a:pt x="216" y="41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1"/>
                    </a:lnTo>
                    <a:lnTo>
                      <a:pt x="216" y="81"/>
                    </a:lnTo>
                    <a:lnTo>
                      <a:pt x="216" y="91"/>
                    </a:lnTo>
                    <a:lnTo>
                      <a:pt x="227" y="91"/>
                    </a:lnTo>
                    <a:lnTo>
                      <a:pt x="227" y="100"/>
                    </a:lnTo>
                    <a:lnTo>
                      <a:pt x="241" y="100"/>
                    </a:lnTo>
                    <a:lnTo>
                      <a:pt x="241" y="111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52" y="131"/>
                    </a:lnTo>
                    <a:lnTo>
                      <a:pt x="252" y="142"/>
                    </a:lnTo>
                    <a:lnTo>
                      <a:pt x="241" y="142"/>
                    </a:lnTo>
                    <a:lnTo>
                      <a:pt x="241" y="152"/>
                    </a:lnTo>
                    <a:lnTo>
                      <a:pt x="252" y="152"/>
                    </a:lnTo>
                    <a:lnTo>
                      <a:pt x="252" y="162"/>
                    </a:lnTo>
                    <a:lnTo>
                      <a:pt x="265" y="162"/>
                    </a:lnTo>
                    <a:lnTo>
                      <a:pt x="265" y="171"/>
                    </a:lnTo>
                    <a:lnTo>
                      <a:pt x="265" y="182"/>
                    </a:lnTo>
                    <a:lnTo>
                      <a:pt x="265" y="192"/>
                    </a:lnTo>
                    <a:lnTo>
                      <a:pt x="265" y="202"/>
                    </a:lnTo>
                    <a:lnTo>
                      <a:pt x="265" y="211"/>
                    </a:lnTo>
                    <a:lnTo>
                      <a:pt x="265" y="223"/>
                    </a:lnTo>
                    <a:lnTo>
                      <a:pt x="252" y="223"/>
                    </a:lnTo>
                    <a:lnTo>
                      <a:pt x="252" y="232"/>
                    </a:lnTo>
                    <a:lnTo>
                      <a:pt x="252" y="242"/>
                    </a:lnTo>
                    <a:lnTo>
                      <a:pt x="265" y="242"/>
                    </a:lnTo>
                    <a:lnTo>
                      <a:pt x="265" y="252"/>
                    </a:lnTo>
                    <a:lnTo>
                      <a:pt x="265" y="263"/>
                    </a:lnTo>
                    <a:lnTo>
                      <a:pt x="265" y="272"/>
                    </a:lnTo>
                    <a:lnTo>
                      <a:pt x="252" y="272"/>
                    </a:lnTo>
                    <a:lnTo>
                      <a:pt x="252" y="282"/>
                    </a:lnTo>
                    <a:lnTo>
                      <a:pt x="241" y="282"/>
                    </a:lnTo>
                    <a:lnTo>
                      <a:pt x="241" y="292"/>
                    </a:lnTo>
                    <a:lnTo>
                      <a:pt x="241" y="303"/>
                    </a:lnTo>
                    <a:lnTo>
                      <a:pt x="241" y="312"/>
                    </a:lnTo>
                    <a:lnTo>
                      <a:pt x="227" y="312"/>
                    </a:lnTo>
                    <a:lnTo>
                      <a:pt x="216" y="312"/>
                    </a:lnTo>
                    <a:lnTo>
                      <a:pt x="216" y="323"/>
                    </a:lnTo>
                    <a:lnTo>
                      <a:pt x="216" y="332"/>
                    </a:lnTo>
                    <a:lnTo>
                      <a:pt x="202" y="332"/>
                    </a:lnTo>
                    <a:lnTo>
                      <a:pt x="202" y="343"/>
                    </a:lnTo>
                    <a:lnTo>
                      <a:pt x="202" y="353"/>
                    </a:lnTo>
                    <a:lnTo>
                      <a:pt x="216" y="353"/>
                    </a:lnTo>
                    <a:lnTo>
                      <a:pt x="216" y="363"/>
                    </a:lnTo>
                    <a:lnTo>
                      <a:pt x="227" y="363"/>
                    </a:lnTo>
                    <a:lnTo>
                      <a:pt x="227" y="374"/>
                    </a:lnTo>
                    <a:lnTo>
                      <a:pt x="227" y="383"/>
                    </a:lnTo>
                    <a:lnTo>
                      <a:pt x="227" y="394"/>
                    </a:lnTo>
                    <a:lnTo>
                      <a:pt x="227" y="403"/>
                    </a:lnTo>
                    <a:lnTo>
                      <a:pt x="227" y="414"/>
                    </a:lnTo>
                    <a:lnTo>
                      <a:pt x="241" y="423"/>
                    </a:lnTo>
                    <a:lnTo>
                      <a:pt x="241" y="434"/>
                    </a:lnTo>
                    <a:lnTo>
                      <a:pt x="227" y="443"/>
                    </a:lnTo>
                    <a:lnTo>
                      <a:pt x="227" y="454"/>
                    </a:lnTo>
                    <a:lnTo>
                      <a:pt x="227" y="443"/>
                    </a:lnTo>
                    <a:lnTo>
                      <a:pt x="216" y="443"/>
                    </a:lnTo>
                    <a:lnTo>
                      <a:pt x="216" y="454"/>
                    </a:lnTo>
                    <a:lnTo>
                      <a:pt x="227" y="454"/>
                    </a:lnTo>
                    <a:lnTo>
                      <a:pt x="216" y="454"/>
                    </a:lnTo>
                    <a:lnTo>
                      <a:pt x="216" y="464"/>
                    </a:lnTo>
                    <a:lnTo>
                      <a:pt x="216" y="474"/>
                    </a:lnTo>
                    <a:lnTo>
                      <a:pt x="227" y="474"/>
                    </a:lnTo>
                    <a:lnTo>
                      <a:pt x="227" y="483"/>
                    </a:lnTo>
                    <a:lnTo>
                      <a:pt x="216" y="494"/>
                    </a:lnTo>
                    <a:lnTo>
                      <a:pt x="216" y="504"/>
                    </a:lnTo>
                    <a:lnTo>
                      <a:pt x="216" y="514"/>
                    </a:lnTo>
                    <a:lnTo>
                      <a:pt x="216" y="523"/>
                    </a:lnTo>
                    <a:lnTo>
                      <a:pt x="227" y="523"/>
                    </a:lnTo>
                    <a:lnTo>
                      <a:pt x="241" y="523"/>
                    </a:lnTo>
                    <a:lnTo>
                      <a:pt x="241" y="535"/>
                    </a:lnTo>
                    <a:lnTo>
                      <a:pt x="241" y="544"/>
                    </a:lnTo>
                    <a:lnTo>
                      <a:pt x="241" y="554"/>
                    </a:lnTo>
                    <a:lnTo>
                      <a:pt x="252" y="554"/>
                    </a:lnTo>
                    <a:lnTo>
                      <a:pt x="252" y="565"/>
                    </a:lnTo>
                    <a:lnTo>
                      <a:pt x="252" y="554"/>
                    </a:lnTo>
                    <a:lnTo>
                      <a:pt x="265" y="554"/>
                    </a:lnTo>
                    <a:lnTo>
                      <a:pt x="265" y="565"/>
                    </a:lnTo>
                    <a:lnTo>
                      <a:pt x="278" y="565"/>
                    </a:lnTo>
                    <a:lnTo>
                      <a:pt x="265" y="565"/>
                    </a:lnTo>
                    <a:lnTo>
                      <a:pt x="265" y="575"/>
                    </a:lnTo>
                    <a:lnTo>
                      <a:pt x="278" y="575"/>
                    </a:lnTo>
                    <a:lnTo>
                      <a:pt x="278" y="565"/>
                    </a:lnTo>
                    <a:lnTo>
                      <a:pt x="278" y="554"/>
                    </a:lnTo>
                    <a:lnTo>
                      <a:pt x="290" y="554"/>
                    </a:lnTo>
                    <a:lnTo>
                      <a:pt x="290" y="565"/>
                    </a:lnTo>
                    <a:lnTo>
                      <a:pt x="290" y="575"/>
                    </a:lnTo>
                    <a:lnTo>
                      <a:pt x="290" y="565"/>
                    </a:lnTo>
                    <a:lnTo>
                      <a:pt x="303" y="565"/>
                    </a:lnTo>
                    <a:lnTo>
                      <a:pt x="303" y="575"/>
                    </a:lnTo>
                    <a:lnTo>
                      <a:pt x="315" y="575"/>
                    </a:lnTo>
                    <a:lnTo>
                      <a:pt x="315" y="585"/>
                    </a:lnTo>
                    <a:lnTo>
                      <a:pt x="328" y="585"/>
                    </a:lnTo>
                    <a:lnTo>
                      <a:pt x="342" y="585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42" y="594"/>
                    </a:lnTo>
                    <a:lnTo>
                      <a:pt x="354" y="594"/>
                    </a:lnTo>
                    <a:lnTo>
                      <a:pt x="354" y="606"/>
                    </a:lnTo>
                    <a:lnTo>
                      <a:pt x="354" y="615"/>
                    </a:lnTo>
                    <a:lnTo>
                      <a:pt x="366" y="615"/>
                    </a:lnTo>
                    <a:lnTo>
                      <a:pt x="366" y="625"/>
                    </a:lnTo>
                    <a:lnTo>
                      <a:pt x="354" y="625"/>
                    </a:lnTo>
                    <a:lnTo>
                      <a:pt x="354" y="635"/>
                    </a:lnTo>
                    <a:lnTo>
                      <a:pt x="342" y="635"/>
                    </a:lnTo>
                    <a:lnTo>
                      <a:pt x="342" y="625"/>
                    </a:lnTo>
                    <a:lnTo>
                      <a:pt x="328" y="625"/>
                    </a:lnTo>
                    <a:lnTo>
                      <a:pt x="328" y="635"/>
                    </a:lnTo>
                    <a:lnTo>
                      <a:pt x="328" y="646"/>
                    </a:lnTo>
                    <a:lnTo>
                      <a:pt x="315" y="646"/>
                    </a:lnTo>
                    <a:lnTo>
                      <a:pt x="315" y="655"/>
                    </a:lnTo>
                    <a:lnTo>
                      <a:pt x="315" y="665"/>
                    </a:lnTo>
                    <a:lnTo>
                      <a:pt x="303" y="665"/>
                    </a:lnTo>
                    <a:lnTo>
                      <a:pt x="290" y="66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290" y="675"/>
                    </a:lnTo>
                    <a:lnTo>
                      <a:pt x="303" y="675"/>
                    </a:lnTo>
                    <a:lnTo>
                      <a:pt x="303" y="686"/>
                    </a:lnTo>
                    <a:lnTo>
                      <a:pt x="303" y="695"/>
                    </a:lnTo>
                    <a:lnTo>
                      <a:pt x="303" y="686"/>
                    </a:lnTo>
                    <a:lnTo>
                      <a:pt x="290" y="695"/>
                    </a:lnTo>
                    <a:lnTo>
                      <a:pt x="290" y="686"/>
                    </a:lnTo>
                    <a:lnTo>
                      <a:pt x="278" y="686"/>
                    </a:lnTo>
                    <a:lnTo>
                      <a:pt x="278" y="695"/>
                    </a:lnTo>
                    <a:lnTo>
                      <a:pt x="278" y="686"/>
                    </a:lnTo>
                    <a:lnTo>
                      <a:pt x="265" y="686"/>
                    </a:lnTo>
                    <a:lnTo>
                      <a:pt x="265" y="675"/>
                    </a:lnTo>
                    <a:lnTo>
                      <a:pt x="252" y="675"/>
                    </a:lnTo>
                    <a:lnTo>
                      <a:pt x="241" y="675"/>
                    </a:lnTo>
                    <a:lnTo>
                      <a:pt x="227" y="675"/>
                    </a:lnTo>
                    <a:lnTo>
                      <a:pt x="227" y="686"/>
                    </a:lnTo>
                    <a:lnTo>
                      <a:pt x="227" y="695"/>
                    </a:lnTo>
                    <a:lnTo>
                      <a:pt x="227" y="706"/>
                    </a:lnTo>
                    <a:lnTo>
                      <a:pt x="216" y="706"/>
                    </a:lnTo>
                    <a:lnTo>
                      <a:pt x="227" y="706"/>
                    </a:lnTo>
                    <a:lnTo>
                      <a:pt x="227" y="715"/>
                    </a:lnTo>
                    <a:lnTo>
                      <a:pt x="227" y="726"/>
                    </a:lnTo>
                    <a:lnTo>
                      <a:pt x="227" y="735"/>
                    </a:lnTo>
                    <a:lnTo>
                      <a:pt x="216" y="735"/>
                    </a:lnTo>
                    <a:lnTo>
                      <a:pt x="216" y="726"/>
                    </a:lnTo>
                    <a:lnTo>
                      <a:pt x="216" y="735"/>
                    </a:lnTo>
                    <a:lnTo>
                      <a:pt x="202" y="735"/>
                    </a:lnTo>
                    <a:lnTo>
                      <a:pt x="189" y="735"/>
                    </a:lnTo>
                    <a:lnTo>
                      <a:pt x="177" y="746"/>
                    </a:lnTo>
                    <a:lnTo>
                      <a:pt x="177" y="735"/>
                    </a:lnTo>
                    <a:lnTo>
                      <a:pt x="164" y="735"/>
                    </a:lnTo>
                    <a:lnTo>
                      <a:pt x="164" y="726"/>
                    </a:lnTo>
                    <a:lnTo>
                      <a:pt x="164" y="715"/>
                    </a:lnTo>
                    <a:lnTo>
                      <a:pt x="153" y="715"/>
                    </a:lnTo>
                    <a:lnTo>
                      <a:pt x="164" y="715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64" y="706"/>
                    </a:lnTo>
                    <a:lnTo>
                      <a:pt x="153" y="706"/>
                    </a:lnTo>
                    <a:lnTo>
                      <a:pt x="153" y="695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53" y="686"/>
                    </a:lnTo>
                    <a:lnTo>
                      <a:pt x="140" y="686"/>
                    </a:lnTo>
                    <a:lnTo>
                      <a:pt x="140" y="675"/>
                    </a:lnTo>
                    <a:lnTo>
                      <a:pt x="140" y="665"/>
                    </a:lnTo>
                    <a:lnTo>
                      <a:pt x="126" y="665"/>
                    </a:lnTo>
                    <a:lnTo>
                      <a:pt x="126" y="655"/>
                    </a:lnTo>
                    <a:lnTo>
                      <a:pt x="126" y="646"/>
                    </a:lnTo>
                    <a:lnTo>
                      <a:pt x="115" y="646"/>
                    </a:lnTo>
                    <a:lnTo>
                      <a:pt x="115" y="635"/>
                    </a:lnTo>
                    <a:lnTo>
                      <a:pt x="101" y="635"/>
                    </a:lnTo>
                    <a:lnTo>
                      <a:pt x="101" y="625"/>
                    </a:lnTo>
                    <a:lnTo>
                      <a:pt x="88" y="625"/>
                    </a:lnTo>
                    <a:lnTo>
                      <a:pt x="88" y="615"/>
                    </a:lnTo>
                    <a:lnTo>
                      <a:pt x="76" y="615"/>
                    </a:lnTo>
                    <a:lnTo>
                      <a:pt x="76" y="606"/>
                    </a:lnTo>
                    <a:lnTo>
                      <a:pt x="63" y="606"/>
                    </a:lnTo>
                    <a:lnTo>
                      <a:pt x="63" y="594"/>
                    </a:lnTo>
                    <a:lnTo>
                      <a:pt x="63" y="585"/>
                    </a:lnTo>
                    <a:lnTo>
                      <a:pt x="52" y="585"/>
                    </a:lnTo>
                    <a:lnTo>
                      <a:pt x="52" y="575"/>
                    </a:lnTo>
                    <a:lnTo>
                      <a:pt x="39" y="57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id="{B20E0C0D-7184-5C08-3133-248F8831850B}"/>
                  </a:ext>
                </a:extLst>
              </p:cNvPr>
              <p:cNvSpPr/>
              <p:nvPr/>
            </p:nvSpPr>
            <p:spPr bwMode="auto">
              <a:xfrm>
                <a:off x="2177580" y="3270630"/>
                <a:ext cx="522287" cy="727075"/>
              </a:xfrm>
              <a:custGeom>
                <a:avLst/>
                <a:gdLst>
                  <a:gd name="T0" fmla="*/ 4801192 w 450"/>
                  <a:gd name="T1" fmla="*/ 5383517 h 500"/>
                  <a:gd name="T2" fmla="*/ 4801192 w 450"/>
                  <a:gd name="T3" fmla="*/ 5383517 h 500"/>
                  <a:gd name="T4" fmla="*/ 4801192 w 450"/>
                  <a:gd name="T5" fmla="*/ 5383517 h 500"/>
                  <a:gd name="T6" fmla="*/ 6402012 w 450"/>
                  <a:gd name="T7" fmla="*/ 10767035 h 500"/>
                  <a:gd name="T8" fmla="*/ 6402012 w 450"/>
                  <a:gd name="T9" fmla="*/ 12562436 h 500"/>
                  <a:gd name="T10" fmla="*/ 6402012 w 450"/>
                  <a:gd name="T11" fmla="*/ 16150553 h 500"/>
                  <a:gd name="T12" fmla="*/ 6402012 w 450"/>
                  <a:gd name="T13" fmla="*/ 16150553 h 500"/>
                  <a:gd name="T14" fmla="*/ 8001565 w 450"/>
                  <a:gd name="T15" fmla="*/ 17945952 h 500"/>
                  <a:gd name="T16" fmla="*/ 8001565 w 450"/>
                  <a:gd name="T17" fmla="*/ 19740010 h 500"/>
                  <a:gd name="T18" fmla="*/ 8001565 w 450"/>
                  <a:gd name="T19" fmla="*/ 23329473 h 500"/>
                  <a:gd name="T20" fmla="*/ 8001565 w 450"/>
                  <a:gd name="T21" fmla="*/ 23329473 h 500"/>
                  <a:gd name="T22" fmla="*/ 8001565 w 450"/>
                  <a:gd name="T23" fmla="*/ 25123532 h 500"/>
                  <a:gd name="T24" fmla="*/ 8001565 w 450"/>
                  <a:gd name="T25" fmla="*/ 28712989 h 500"/>
                  <a:gd name="T26" fmla="*/ 8001565 w 450"/>
                  <a:gd name="T27" fmla="*/ 28712989 h 500"/>
                  <a:gd name="T28" fmla="*/ 8001565 w 450"/>
                  <a:gd name="T29" fmla="*/ 30508388 h 500"/>
                  <a:gd name="T30" fmla="*/ 8001565 w 450"/>
                  <a:gd name="T31" fmla="*/ 34096505 h 500"/>
                  <a:gd name="T32" fmla="*/ 8001565 w 450"/>
                  <a:gd name="T33" fmla="*/ 37685962 h 500"/>
                  <a:gd name="T34" fmla="*/ 6402012 w 450"/>
                  <a:gd name="T35" fmla="*/ 39480021 h 500"/>
                  <a:gd name="T36" fmla="*/ 6402012 w 450"/>
                  <a:gd name="T37" fmla="*/ 41275419 h 500"/>
                  <a:gd name="T38" fmla="*/ 6402012 w 450"/>
                  <a:gd name="T39" fmla="*/ 43069478 h 500"/>
                  <a:gd name="T40" fmla="*/ 4801192 w 450"/>
                  <a:gd name="T41" fmla="*/ 44864887 h 500"/>
                  <a:gd name="T42" fmla="*/ 4801192 w 450"/>
                  <a:gd name="T43" fmla="*/ 46658946 h 500"/>
                  <a:gd name="T44" fmla="*/ 4801192 w 450"/>
                  <a:gd name="T45" fmla="*/ 48453005 h 500"/>
                  <a:gd name="T46" fmla="*/ 3200373 w 450"/>
                  <a:gd name="T47" fmla="*/ 44864887 h 500"/>
                  <a:gd name="T48" fmla="*/ 3200373 w 450"/>
                  <a:gd name="T49" fmla="*/ 43069478 h 500"/>
                  <a:gd name="T50" fmla="*/ 3200373 w 450"/>
                  <a:gd name="T51" fmla="*/ 41275419 h 500"/>
                  <a:gd name="T52" fmla="*/ 3200373 w 450"/>
                  <a:gd name="T53" fmla="*/ 39480021 h 500"/>
                  <a:gd name="T54" fmla="*/ 3200373 w 450"/>
                  <a:gd name="T55" fmla="*/ 43069478 h 500"/>
                  <a:gd name="T56" fmla="*/ 3200373 w 450"/>
                  <a:gd name="T57" fmla="*/ 44864887 h 500"/>
                  <a:gd name="T58" fmla="*/ 3200373 w 450"/>
                  <a:gd name="T59" fmla="*/ 44864887 h 500"/>
                  <a:gd name="T60" fmla="*/ 3200373 w 450"/>
                  <a:gd name="T61" fmla="*/ 41275419 h 500"/>
                  <a:gd name="T62" fmla="*/ 3200373 w 450"/>
                  <a:gd name="T63" fmla="*/ 39480021 h 500"/>
                  <a:gd name="T64" fmla="*/ 3200373 w 450"/>
                  <a:gd name="T65" fmla="*/ 34096505 h 500"/>
                  <a:gd name="T66" fmla="*/ 3200373 w 450"/>
                  <a:gd name="T67" fmla="*/ 30508388 h 500"/>
                  <a:gd name="T68" fmla="*/ 3200373 w 450"/>
                  <a:gd name="T69" fmla="*/ 28712989 h 500"/>
                  <a:gd name="T70" fmla="*/ 3200373 w 450"/>
                  <a:gd name="T71" fmla="*/ 26918930 h 500"/>
                  <a:gd name="T72" fmla="*/ 3200373 w 450"/>
                  <a:gd name="T73" fmla="*/ 25123532 h 500"/>
                  <a:gd name="T74" fmla="*/ 3200373 w 450"/>
                  <a:gd name="T75" fmla="*/ 23329473 h 500"/>
                  <a:gd name="T76" fmla="*/ 3200373 w 450"/>
                  <a:gd name="T77" fmla="*/ 23329473 h 500"/>
                  <a:gd name="T78" fmla="*/ 3200373 w 450"/>
                  <a:gd name="T79" fmla="*/ 23329473 h 500"/>
                  <a:gd name="T80" fmla="*/ 3200373 w 450"/>
                  <a:gd name="T81" fmla="*/ 23329473 h 500"/>
                  <a:gd name="T82" fmla="*/ 3200373 w 450"/>
                  <a:gd name="T83" fmla="*/ 19740010 h 500"/>
                  <a:gd name="T84" fmla="*/ 3200373 w 450"/>
                  <a:gd name="T85" fmla="*/ 19740010 h 500"/>
                  <a:gd name="T86" fmla="*/ 3200373 w 450"/>
                  <a:gd name="T87" fmla="*/ 17945952 h 500"/>
                  <a:gd name="T88" fmla="*/ 3200373 w 450"/>
                  <a:gd name="T89" fmla="*/ 16150553 h 500"/>
                  <a:gd name="T90" fmla="*/ 3200373 w 450"/>
                  <a:gd name="T91" fmla="*/ 16150553 h 500"/>
                  <a:gd name="T92" fmla="*/ 3200373 w 450"/>
                  <a:gd name="T93" fmla="*/ 12562436 h 500"/>
                  <a:gd name="T94" fmla="*/ 3200373 w 450"/>
                  <a:gd name="T95" fmla="*/ 10767035 h 500"/>
                  <a:gd name="T96" fmla="*/ 3200373 w 450"/>
                  <a:gd name="T97" fmla="*/ 10767035 h 500"/>
                  <a:gd name="T98" fmla="*/ 3200373 w 450"/>
                  <a:gd name="T99" fmla="*/ 5383517 h 500"/>
                  <a:gd name="T100" fmla="*/ 3200373 w 450"/>
                  <a:gd name="T101" fmla="*/ 5383517 h 500"/>
                  <a:gd name="T102" fmla="*/ 3200373 w 450"/>
                  <a:gd name="T103" fmla="*/ 5383517 h 500"/>
                  <a:gd name="T104" fmla="*/ 3200373 w 450"/>
                  <a:gd name="T105" fmla="*/ 0 h 500"/>
                  <a:gd name="T106" fmla="*/ 3200373 w 450"/>
                  <a:gd name="T107" fmla="*/ 0 h 5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0"/>
                  <a:gd name="T163" fmla="*/ 0 h 500"/>
                  <a:gd name="T164" fmla="*/ 450 w 450"/>
                  <a:gd name="T165" fmla="*/ 500 h 5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0" h="500">
                    <a:moveTo>
                      <a:pt x="236" y="0"/>
                    </a:moveTo>
                    <a:lnTo>
                      <a:pt x="236" y="9"/>
                    </a:lnTo>
                    <a:lnTo>
                      <a:pt x="236" y="19"/>
                    </a:lnTo>
                    <a:lnTo>
                      <a:pt x="250" y="19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50" y="29"/>
                    </a:lnTo>
                    <a:lnTo>
                      <a:pt x="250" y="40"/>
                    </a:lnTo>
                    <a:lnTo>
                      <a:pt x="263" y="40"/>
                    </a:lnTo>
                    <a:lnTo>
                      <a:pt x="275" y="49"/>
                    </a:lnTo>
                    <a:lnTo>
                      <a:pt x="263" y="49"/>
                    </a:lnTo>
                    <a:lnTo>
                      <a:pt x="275" y="49"/>
                    </a:lnTo>
                    <a:lnTo>
                      <a:pt x="275" y="59"/>
                    </a:lnTo>
                    <a:lnTo>
                      <a:pt x="275" y="70"/>
                    </a:lnTo>
                    <a:lnTo>
                      <a:pt x="288" y="70"/>
                    </a:lnTo>
                    <a:lnTo>
                      <a:pt x="288" y="79"/>
                    </a:lnTo>
                    <a:lnTo>
                      <a:pt x="299" y="79"/>
                    </a:lnTo>
                    <a:lnTo>
                      <a:pt x="299" y="90"/>
                    </a:lnTo>
                    <a:lnTo>
                      <a:pt x="313" y="90"/>
                    </a:lnTo>
                    <a:lnTo>
                      <a:pt x="313" y="100"/>
                    </a:lnTo>
                    <a:lnTo>
                      <a:pt x="313" y="110"/>
                    </a:lnTo>
                    <a:lnTo>
                      <a:pt x="326" y="110"/>
                    </a:lnTo>
                    <a:lnTo>
                      <a:pt x="326" y="119"/>
                    </a:lnTo>
                    <a:lnTo>
                      <a:pt x="326" y="129"/>
                    </a:lnTo>
                    <a:lnTo>
                      <a:pt x="337" y="129"/>
                    </a:lnTo>
                    <a:lnTo>
                      <a:pt x="337" y="139"/>
                    </a:lnTo>
                    <a:lnTo>
                      <a:pt x="337" y="150"/>
                    </a:lnTo>
                    <a:lnTo>
                      <a:pt x="337" y="159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50" y="159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50" y="170"/>
                    </a:lnTo>
                    <a:lnTo>
                      <a:pt x="361" y="170"/>
                    </a:lnTo>
                    <a:lnTo>
                      <a:pt x="375" y="170"/>
                    </a:lnTo>
                    <a:lnTo>
                      <a:pt x="375" y="179"/>
                    </a:lnTo>
                    <a:lnTo>
                      <a:pt x="388" y="179"/>
                    </a:lnTo>
                    <a:lnTo>
                      <a:pt x="388" y="189"/>
                    </a:lnTo>
                    <a:lnTo>
                      <a:pt x="399" y="189"/>
                    </a:lnTo>
                    <a:lnTo>
                      <a:pt x="413" y="189"/>
                    </a:lnTo>
                    <a:lnTo>
                      <a:pt x="413" y="199"/>
                    </a:lnTo>
                    <a:lnTo>
                      <a:pt x="426" y="199"/>
                    </a:lnTo>
                    <a:lnTo>
                      <a:pt x="438" y="199"/>
                    </a:lnTo>
                    <a:lnTo>
                      <a:pt x="438" y="210"/>
                    </a:lnTo>
                    <a:lnTo>
                      <a:pt x="438" y="219"/>
                    </a:lnTo>
                    <a:lnTo>
                      <a:pt x="450" y="219"/>
                    </a:lnTo>
                    <a:lnTo>
                      <a:pt x="438" y="219"/>
                    </a:lnTo>
                    <a:lnTo>
                      <a:pt x="438" y="229"/>
                    </a:lnTo>
                    <a:lnTo>
                      <a:pt x="438" y="239"/>
                    </a:lnTo>
                    <a:lnTo>
                      <a:pt x="426" y="239"/>
                    </a:lnTo>
                    <a:lnTo>
                      <a:pt x="426" y="229"/>
                    </a:lnTo>
                    <a:lnTo>
                      <a:pt x="426" y="219"/>
                    </a:lnTo>
                    <a:lnTo>
                      <a:pt x="413" y="219"/>
                    </a:lnTo>
                    <a:lnTo>
                      <a:pt x="413" y="229"/>
                    </a:lnTo>
                    <a:lnTo>
                      <a:pt x="413" y="239"/>
                    </a:lnTo>
                    <a:lnTo>
                      <a:pt x="399" y="239"/>
                    </a:lnTo>
                    <a:lnTo>
                      <a:pt x="399" y="249"/>
                    </a:lnTo>
                    <a:lnTo>
                      <a:pt x="399" y="259"/>
                    </a:lnTo>
                    <a:lnTo>
                      <a:pt x="388" y="259"/>
                    </a:lnTo>
                    <a:lnTo>
                      <a:pt x="399" y="259"/>
                    </a:lnTo>
                    <a:lnTo>
                      <a:pt x="399" y="270"/>
                    </a:lnTo>
                    <a:lnTo>
                      <a:pt x="388" y="270"/>
                    </a:lnTo>
                    <a:lnTo>
                      <a:pt x="388" y="280"/>
                    </a:lnTo>
                    <a:lnTo>
                      <a:pt x="388" y="289"/>
                    </a:lnTo>
                    <a:lnTo>
                      <a:pt x="375" y="289"/>
                    </a:lnTo>
                    <a:lnTo>
                      <a:pt x="375" y="300"/>
                    </a:lnTo>
                    <a:lnTo>
                      <a:pt x="375" y="310"/>
                    </a:lnTo>
                    <a:lnTo>
                      <a:pt x="388" y="310"/>
                    </a:lnTo>
                    <a:lnTo>
                      <a:pt x="388" y="300"/>
                    </a:lnTo>
                    <a:lnTo>
                      <a:pt x="399" y="30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399" y="310"/>
                    </a:lnTo>
                    <a:lnTo>
                      <a:pt x="399" y="320"/>
                    </a:lnTo>
                    <a:lnTo>
                      <a:pt x="413" y="330"/>
                    </a:lnTo>
                    <a:lnTo>
                      <a:pt x="413" y="340"/>
                    </a:lnTo>
                    <a:lnTo>
                      <a:pt x="413" y="349"/>
                    </a:lnTo>
                    <a:lnTo>
                      <a:pt x="426" y="349"/>
                    </a:lnTo>
                    <a:lnTo>
                      <a:pt x="426" y="360"/>
                    </a:lnTo>
                    <a:lnTo>
                      <a:pt x="413" y="360"/>
                    </a:lnTo>
                    <a:lnTo>
                      <a:pt x="413" y="370"/>
                    </a:lnTo>
                    <a:lnTo>
                      <a:pt x="413" y="380"/>
                    </a:lnTo>
                    <a:lnTo>
                      <a:pt x="399" y="380"/>
                    </a:lnTo>
                    <a:lnTo>
                      <a:pt x="399" y="389"/>
                    </a:lnTo>
                    <a:lnTo>
                      <a:pt x="399" y="400"/>
                    </a:lnTo>
                    <a:lnTo>
                      <a:pt x="399" y="409"/>
                    </a:lnTo>
                    <a:lnTo>
                      <a:pt x="388" y="409"/>
                    </a:lnTo>
                    <a:lnTo>
                      <a:pt x="375" y="409"/>
                    </a:lnTo>
                    <a:lnTo>
                      <a:pt x="375" y="42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61" y="420"/>
                    </a:lnTo>
                    <a:lnTo>
                      <a:pt x="361" y="430"/>
                    </a:lnTo>
                    <a:lnTo>
                      <a:pt x="350" y="430"/>
                    </a:lnTo>
                    <a:lnTo>
                      <a:pt x="350" y="440"/>
                    </a:lnTo>
                    <a:lnTo>
                      <a:pt x="337" y="440"/>
                    </a:lnTo>
                    <a:lnTo>
                      <a:pt x="337" y="449"/>
                    </a:lnTo>
                    <a:lnTo>
                      <a:pt x="350" y="449"/>
                    </a:lnTo>
                    <a:lnTo>
                      <a:pt x="337" y="449"/>
                    </a:lnTo>
                    <a:lnTo>
                      <a:pt x="337" y="459"/>
                    </a:lnTo>
                    <a:lnTo>
                      <a:pt x="326" y="459"/>
                    </a:lnTo>
                    <a:lnTo>
                      <a:pt x="313" y="459"/>
                    </a:lnTo>
                    <a:lnTo>
                      <a:pt x="313" y="469"/>
                    </a:lnTo>
                    <a:lnTo>
                      <a:pt x="299" y="469"/>
                    </a:lnTo>
                    <a:lnTo>
                      <a:pt x="299" y="480"/>
                    </a:lnTo>
                    <a:lnTo>
                      <a:pt x="288" y="480"/>
                    </a:lnTo>
                    <a:lnTo>
                      <a:pt x="288" y="490"/>
                    </a:lnTo>
                    <a:lnTo>
                      <a:pt x="299" y="490"/>
                    </a:lnTo>
                    <a:lnTo>
                      <a:pt x="288" y="490"/>
                    </a:lnTo>
                    <a:lnTo>
                      <a:pt x="275" y="490"/>
                    </a:lnTo>
                    <a:lnTo>
                      <a:pt x="275" y="500"/>
                    </a:lnTo>
                    <a:lnTo>
                      <a:pt x="275" y="490"/>
                    </a:lnTo>
                    <a:lnTo>
                      <a:pt x="263" y="490"/>
                    </a:lnTo>
                    <a:lnTo>
                      <a:pt x="263" y="500"/>
                    </a:lnTo>
                    <a:lnTo>
                      <a:pt x="250" y="500"/>
                    </a:lnTo>
                    <a:lnTo>
                      <a:pt x="250" y="490"/>
                    </a:lnTo>
                    <a:lnTo>
                      <a:pt x="250" y="480"/>
                    </a:lnTo>
                    <a:lnTo>
                      <a:pt x="250" y="469"/>
                    </a:lnTo>
                    <a:lnTo>
                      <a:pt x="236" y="469"/>
                    </a:lnTo>
                    <a:lnTo>
                      <a:pt x="236" y="459"/>
                    </a:lnTo>
                    <a:lnTo>
                      <a:pt x="225" y="459"/>
                    </a:lnTo>
                    <a:lnTo>
                      <a:pt x="213" y="459"/>
                    </a:lnTo>
                    <a:lnTo>
                      <a:pt x="213" y="449"/>
                    </a:lnTo>
                    <a:lnTo>
                      <a:pt x="225" y="449"/>
                    </a:lnTo>
                    <a:lnTo>
                      <a:pt x="225" y="44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36" y="440"/>
                    </a:lnTo>
                    <a:lnTo>
                      <a:pt x="236" y="430"/>
                    </a:lnTo>
                    <a:lnTo>
                      <a:pt x="250" y="430"/>
                    </a:lnTo>
                    <a:lnTo>
                      <a:pt x="250" y="420"/>
                    </a:lnTo>
                    <a:lnTo>
                      <a:pt x="236" y="420"/>
                    </a:lnTo>
                    <a:lnTo>
                      <a:pt x="225" y="420"/>
                    </a:lnTo>
                    <a:lnTo>
                      <a:pt x="213" y="420"/>
                    </a:lnTo>
                    <a:lnTo>
                      <a:pt x="213" y="430"/>
                    </a:lnTo>
                    <a:lnTo>
                      <a:pt x="213" y="440"/>
                    </a:lnTo>
                    <a:lnTo>
                      <a:pt x="201" y="440"/>
                    </a:lnTo>
                    <a:lnTo>
                      <a:pt x="201" y="449"/>
                    </a:lnTo>
                    <a:lnTo>
                      <a:pt x="213" y="449"/>
                    </a:lnTo>
                    <a:lnTo>
                      <a:pt x="213" y="459"/>
                    </a:lnTo>
                    <a:lnTo>
                      <a:pt x="213" y="46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201" y="469"/>
                    </a:lnTo>
                    <a:lnTo>
                      <a:pt x="201" y="459"/>
                    </a:lnTo>
                    <a:lnTo>
                      <a:pt x="188" y="459"/>
                    </a:lnTo>
                    <a:lnTo>
                      <a:pt x="188" y="469"/>
                    </a:lnTo>
                    <a:lnTo>
                      <a:pt x="174" y="469"/>
                    </a:lnTo>
                    <a:lnTo>
                      <a:pt x="174" y="459"/>
                    </a:lnTo>
                    <a:lnTo>
                      <a:pt x="174" y="449"/>
                    </a:lnTo>
                    <a:lnTo>
                      <a:pt x="163" y="449"/>
                    </a:lnTo>
                    <a:lnTo>
                      <a:pt x="163" y="440"/>
                    </a:lnTo>
                    <a:lnTo>
                      <a:pt x="150" y="440"/>
                    </a:lnTo>
                    <a:lnTo>
                      <a:pt x="150" y="430"/>
                    </a:lnTo>
                    <a:lnTo>
                      <a:pt x="150" y="420"/>
                    </a:lnTo>
                    <a:lnTo>
                      <a:pt x="138" y="420"/>
                    </a:lnTo>
                    <a:lnTo>
                      <a:pt x="138" y="409"/>
                    </a:lnTo>
                    <a:lnTo>
                      <a:pt x="138" y="400"/>
                    </a:lnTo>
                    <a:lnTo>
                      <a:pt x="125" y="400"/>
                    </a:lnTo>
                    <a:lnTo>
                      <a:pt x="125" y="389"/>
                    </a:lnTo>
                    <a:lnTo>
                      <a:pt x="112" y="389"/>
                    </a:lnTo>
                    <a:lnTo>
                      <a:pt x="112" y="380"/>
                    </a:lnTo>
                    <a:lnTo>
                      <a:pt x="112" y="370"/>
                    </a:lnTo>
                    <a:lnTo>
                      <a:pt x="112" y="360"/>
                    </a:lnTo>
                    <a:lnTo>
                      <a:pt x="112" y="349"/>
                    </a:lnTo>
                    <a:lnTo>
                      <a:pt x="100" y="349"/>
                    </a:lnTo>
                    <a:lnTo>
                      <a:pt x="100" y="340"/>
                    </a:lnTo>
                    <a:lnTo>
                      <a:pt x="100" y="330"/>
                    </a:lnTo>
                    <a:lnTo>
                      <a:pt x="100" y="320"/>
                    </a:lnTo>
                    <a:lnTo>
                      <a:pt x="88" y="320"/>
                    </a:lnTo>
                    <a:lnTo>
                      <a:pt x="88" y="31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88" y="300"/>
                    </a:lnTo>
                    <a:lnTo>
                      <a:pt x="74" y="300"/>
                    </a:lnTo>
                    <a:lnTo>
                      <a:pt x="74" y="289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74" y="280"/>
                    </a:lnTo>
                    <a:lnTo>
                      <a:pt x="63" y="280"/>
                    </a:lnTo>
                    <a:lnTo>
                      <a:pt x="63" y="270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63" y="25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49"/>
                    </a:lnTo>
                    <a:lnTo>
                      <a:pt x="50" y="24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63" y="239"/>
                    </a:lnTo>
                    <a:lnTo>
                      <a:pt x="50" y="239"/>
                    </a:lnTo>
                    <a:lnTo>
                      <a:pt x="50" y="22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50" y="239"/>
                    </a:lnTo>
                    <a:lnTo>
                      <a:pt x="38" y="239"/>
                    </a:lnTo>
                    <a:lnTo>
                      <a:pt x="38" y="229"/>
                    </a:lnTo>
                    <a:lnTo>
                      <a:pt x="38" y="219"/>
                    </a:lnTo>
                    <a:lnTo>
                      <a:pt x="38" y="210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25" y="219"/>
                    </a:lnTo>
                    <a:lnTo>
                      <a:pt x="25" y="210"/>
                    </a:lnTo>
                    <a:lnTo>
                      <a:pt x="11" y="210"/>
                    </a:lnTo>
                    <a:lnTo>
                      <a:pt x="25" y="210"/>
                    </a:lnTo>
                    <a:lnTo>
                      <a:pt x="25" y="199"/>
                    </a:lnTo>
                    <a:lnTo>
                      <a:pt x="25" y="189"/>
                    </a:lnTo>
                    <a:lnTo>
                      <a:pt x="11" y="189"/>
                    </a:lnTo>
                    <a:lnTo>
                      <a:pt x="11" y="179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11" y="170"/>
                    </a:lnTo>
                    <a:lnTo>
                      <a:pt x="11" y="159"/>
                    </a:lnTo>
                    <a:lnTo>
                      <a:pt x="25" y="159"/>
                    </a:lnTo>
                    <a:lnTo>
                      <a:pt x="25" y="150"/>
                    </a:lnTo>
                    <a:lnTo>
                      <a:pt x="11" y="150"/>
                    </a:lnTo>
                    <a:lnTo>
                      <a:pt x="25" y="150"/>
                    </a:lnTo>
                    <a:lnTo>
                      <a:pt x="25" y="139"/>
                    </a:lnTo>
                    <a:lnTo>
                      <a:pt x="25" y="129"/>
                    </a:lnTo>
                    <a:lnTo>
                      <a:pt x="38" y="129"/>
                    </a:lnTo>
                    <a:lnTo>
                      <a:pt x="50" y="129"/>
                    </a:lnTo>
                    <a:lnTo>
                      <a:pt x="50" y="119"/>
                    </a:lnTo>
                    <a:lnTo>
                      <a:pt x="63" y="119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74" y="110"/>
                    </a:lnTo>
                    <a:lnTo>
                      <a:pt x="74" y="119"/>
                    </a:lnTo>
                    <a:lnTo>
                      <a:pt x="88" y="119"/>
                    </a:lnTo>
                    <a:lnTo>
                      <a:pt x="88" y="110"/>
                    </a:lnTo>
                    <a:lnTo>
                      <a:pt x="100" y="110"/>
                    </a:lnTo>
                    <a:lnTo>
                      <a:pt x="112" y="100"/>
                    </a:lnTo>
                    <a:lnTo>
                      <a:pt x="100" y="100"/>
                    </a:lnTo>
                    <a:lnTo>
                      <a:pt x="100" y="90"/>
                    </a:lnTo>
                    <a:lnTo>
                      <a:pt x="112" y="90"/>
                    </a:lnTo>
                    <a:lnTo>
                      <a:pt x="112" y="79"/>
                    </a:lnTo>
                    <a:lnTo>
                      <a:pt x="112" y="70"/>
                    </a:lnTo>
                    <a:lnTo>
                      <a:pt x="125" y="70"/>
                    </a:lnTo>
                    <a:lnTo>
                      <a:pt x="125" y="59"/>
                    </a:lnTo>
                    <a:lnTo>
                      <a:pt x="125" y="49"/>
                    </a:lnTo>
                    <a:lnTo>
                      <a:pt x="138" y="40"/>
                    </a:lnTo>
                    <a:lnTo>
                      <a:pt x="150" y="40"/>
                    </a:lnTo>
                    <a:lnTo>
                      <a:pt x="150" y="29"/>
                    </a:lnTo>
                    <a:lnTo>
                      <a:pt x="163" y="29"/>
                    </a:lnTo>
                    <a:lnTo>
                      <a:pt x="163" y="19"/>
                    </a:lnTo>
                    <a:lnTo>
                      <a:pt x="174" y="1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188" y="9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9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13" y="9"/>
                    </a:lnTo>
                    <a:lnTo>
                      <a:pt x="213" y="0"/>
                    </a:lnTo>
                    <a:lnTo>
                      <a:pt x="225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A334A628-013A-757E-F123-8B8F45CFFE6D}"/>
                  </a:ext>
                </a:extLst>
              </p:cNvPr>
              <p:cNvSpPr/>
              <p:nvPr/>
            </p:nvSpPr>
            <p:spPr bwMode="auto">
              <a:xfrm>
                <a:off x="3457104" y="4643817"/>
                <a:ext cx="468312" cy="455613"/>
              </a:xfrm>
              <a:custGeom>
                <a:avLst/>
                <a:gdLst>
                  <a:gd name="T0" fmla="*/ 3201170 w 404"/>
                  <a:gd name="T1" fmla="*/ 5340187 h 314"/>
                  <a:gd name="T2" fmla="*/ 3201170 w 404"/>
                  <a:gd name="T3" fmla="*/ 5340187 h 314"/>
                  <a:gd name="T4" fmla="*/ 3201170 w 404"/>
                  <a:gd name="T5" fmla="*/ 5340187 h 314"/>
                  <a:gd name="T6" fmla="*/ 3201170 w 404"/>
                  <a:gd name="T7" fmla="*/ 5340187 h 314"/>
                  <a:gd name="T8" fmla="*/ 3201170 w 404"/>
                  <a:gd name="T9" fmla="*/ 5340187 h 314"/>
                  <a:gd name="T10" fmla="*/ 3201170 w 404"/>
                  <a:gd name="T11" fmla="*/ 5340187 h 314"/>
                  <a:gd name="T12" fmla="*/ 3201170 w 404"/>
                  <a:gd name="T13" fmla="*/ 5340187 h 314"/>
                  <a:gd name="T14" fmla="*/ 4801755 w 404"/>
                  <a:gd name="T15" fmla="*/ 5340187 h 314"/>
                  <a:gd name="T16" fmla="*/ 4801755 w 404"/>
                  <a:gd name="T17" fmla="*/ 5340187 h 314"/>
                  <a:gd name="T18" fmla="*/ 6401076 w 404"/>
                  <a:gd name="T19" fmla="*/ 7119361 h 314"/>
                  <a:gd name="T20" fmla="*/ 6401076 w 404"/>
                  <a:gd name="T21" fmla="*/ 8899868 h 314"/>
                  <a:gd name="T22" fmla="*/ 6401076 w 404"/>
                  <a:gd name="T23" fmla="*/ 10680375 h 314"/>
                  <a:gd name="T24" fmla="*/ 8001660 w 404"/>
                  <a:gd name="T25" fmla="*/ 10680375 h 314"/>
                  <a:gd name="T26" fmla="*/ 8001660 w 404"/>
                  <a:gd name="T27" fmla="*/ 14240057 h 314"/>
                  <a:gd name="T28" fmla="*/ 8001660 w 404"/>
                  <a:gd name="T29" fmla="*/ 16019229 h 314"/>
                  <a:gd name="T30" fmla="*/ 8001660 w 404"/>
                  <a:gd name="T31" fmla="*/ 17799736 h 314"/>
                  <a:gd name="T32" fmla="*/ 6401076 w 404"/>
                  <a:gd name="T33" fmla="*/ 17799736 h 314"/>
                  <a:gd name="T34" fmla="*/ 6401076 w 404"/>
                  <a:gd name="T35" fmla="*/ 19580243 h 314"/>
                  <a:gd name="T36" fmla="*/ 6401076 w 404"/>
                  <a:gd name="T37" fmla="*/ 19580243 h 314"/>
                  <a:gd name="T38" fmla="*/ 6401076 w 404"/>
                  <a:gd name="T39" fmla="*/ 21359415 h 314"/>
                  <a:gd name="T40" fmla="*/ 6401076 w 404"/>
                  <a:gd name="T41" fmla="*/ 23139927 h 314"/>
                  <a:gd name="T42" fmla="*/ 6401076 w 404"/>
                  <a:gd name="T43" fmla="*/ 23139927 h 314"/>
                  <a:gd name="T44" fmla="*/ 4801755 w 404"/>
                  <a:gd name="T45" fmla="*/ 24919099 h 314"/>
                  <a:gd name="T46" fmla="*/ 4801755 w 404"/>
                  <a:gd name="T47" fmla="*/ 24919099 h 314"/>
                  <a:gd name="T48" fmla="*/ 4801755 w 404"/>
                  <a:gd name="T49" fmla="*/ 23139927 h 314"/>
                  <a:gd name="T50" fmla="*/ 3201170 w 404"/>
                  <a:gd name="T51" fmla="*/ 23139927 h 314"/>
                  <a:gd name="T52" fmla="*/ 3201170 w 404"/>
                  <a:gd name="T53" fmla="*/ 26699606 h 314"/>
                  <a:gd name="T54" fmla="*/ 3201170 w 404"/>
                  <a:gd name="T55" fmla="*/ 24919099 h 314"/>
                  <a:gd name="T56" fmla="*/ 3201170 w 404"/>
                  <a:gd name="T57" fmla="*/ 23139927 h 314"/>
                  <a:gd name="T58" fmla="*/ 3201170 w 404"/>
                  <a:gd name="T59" fmla="*/ 23139927 h 314"/>
                  <a:gd name="T60" fmla="*/ 3201170 w 404"/>
                  <a:gd name="T61" fmla="*/ 24919099 h 314"/>
                  <a:gd name="T62" fmla="*/ 3201170 w 404"/>
                  <a:gd name="T63" fmla="*/ 26699606 h 314"/>
                  <a:gd name="T64" fmla="*/ 3201170 w 404"/>
                  <a:gd name="T65" fmla="*/ 24919099 h 314"/>
                  <a:gd name="T66" fmla="*/ 3201170 w 404"/>
                  <a:gd name="T67" fmla="*/ 26699606 h 314"/>
                  <a:gd name="T68" fmla="*/ 3201170 w 404"/>
                  <a:gd name="T69" fmla="*/ 26699606 h 314"/>
                  <a:gd name="T70" fmla="*/ 3201170 w 404"/>
                  <a:gd name="T71" fmla="*/ 24919099 h 314"/>
                  <a:gd name="T72" fmla="*/ 3201170 w 404"/>
                  <a:gd name="T73" fmla="*/ 23139927 h 314"/>
                  <a:gd name="T74" fmla="*/ 3201170 w 404"/>
                  <a:gd name="T75" fmla="*/ 23139927 h 314"/>
                  <a:gd name="T76" fmla="*/ 3201170 w 404"/>
                  <a:gd name="T77" fmla="*/ 19580243 h 314"/>
                  <a:gd name="T78" fmla="*/ 3201170 w 404"/>
                  <a:gd name="T79" fmla="*/ 17799736 h 314"/>
                  <a:gd name="T80" fmla="*/ 3201170 w 404"/>
                  <a:gd name="T81" fmla="*/ 17799736 h 314"/>
                  <a:gd name="T82" fmla="*/ 3201170 w 404"/>
                  <a:gd name="T83" fmla="*/ 16019229 h 314"/>
                  <a:gd name="T84" fmla="*/ 3201170 w 404"/>
                  <a:gd name="T85" fmla="*/ 14240057 h 314"/>
                  <a:gd name="T86" fmla="*/ 3201170 w 404"/>
                  <a:gd name="T87" fmla="*/ 12459550 h 314"/>
                  <a:gd name="T88" fmla="*/ 3201170 w 404"/>
                  <a:gd name="T89" fmla="*/ 12459550 h 314"/>
                  <a:gd name="T90" fmla="*/ 3201170 w 404"/>
                  <a:gd name="T91" fmla="*/ 10680375 h 314"/>
                  <a:gd name="T92" fmla="*/ 3201170 w 404"/>
                  <a:gd name="T93" fmla="*/ 7119361 h 314"/>
                  <a:gd name="T94" fmla="*/ 3201170 w 404"/>
                  <a:gd name="T95" fmla="*/ 7119361 h 314"/>
                  <a:gd name="T96" fmla="*/ 3201170 w 404"/>
                  <a:gd name="T97" fmla="*/ 7119361 h 314"/>
                  <a:gd name="T98" fmla="*/ 3201170 w 404"/>
                  <a:gd name="T99" fmla="*/ 5340187 h 314"/>
                  <a:gd name="T100" fmla="*/ 0 w 404"/>
                  <a:gd name="T101" fmla="*/ 5340187 h 314"/>
                  <a:gd name="T102" fmla="*/ 3201170 w 404"/>
                  <a:gd name="T103" fmla="*/ 5340187 h 314"/>
                  <a:gd name="T104" fmla="*/ 0 w 404"/>
                  <a:gd name="T105" fmla="*/ 5340187 h 314"/>
                  <a:gd name="T106" fmla="*/ 3201170 w 404"/>
                  <a:gd name="T107" fmla="*/ 5340187 h 314"/>
                  <a:gd name="T108" fmla="*/ 3201170 w 404"/>
                  <a:gd name="T109" fmla="*/ 0 h 314"/>
                  <a:gd name="T110" fmla="*/ 3201170 w 404"/>
                  <a:gd name="T111" fmla="*/ 5340187 h 314"/>
                  <a:gd name="T112" fmla="*/ 3201170 w 404"/>
                  <a:gd name="T113" fmla="*/ 5340187 h 314"/>
                  <a:gd name="T114" fmla="*/ 3201170 w 404"/>
                  <a:gd name="T115" fmla="*/ 5340187 h 3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4"/>
                  <a:gd name="T175" fmla="*/ 0 h 314"/>
                  <a:gd name="T176" fmla="*/ 404 w 404"/>
                  <a:gd name="T177" fmla="*/ 314 h 3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4" h="314">
                    <a:moveTo>
                      <a:pt x="76" y="40"/>
                    </a:moveTo>
                    <a:lnTo>
                      <a:pt x="76" y="51"/>
                    </a:lnTo>
                    <a:lnTo>
                      <a:pt x="89" y="51"/>
                    </a:lnTo>
                    <a:lnTo>
                      <a:pt x="101" y="51"/>
                    </a:lnTo>
                    <a:lnTo>
                      <a:pt x="114" y="51"/>
                    </a:lnTo>
                    <a:lnTo>
                      <a:pt x="127" y="51"/>
                    </a:lnTo>
                    <a:lnTo>
                      <a:pt x="127" y="61"/>
                    </a:lnTo>
                    <a:lnTo>
                      <a:pt x="139" y="61"/>
                    </a:lnTo>
                    <a:lnTo>
                      <a:pt x="139" y="51"/>
                    </a:lnTo>
                    <a:lnTo>
                      <a:pt x="152" y="51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51"/>
                    </a:lnTo>
                    <a:lnTo>
                      <a:pt x="190" y="40"/>
                    </a:lnTo>
                    <a:lnTo>
                      <a:pt x="202" y="40"/>
                    </a:lnTo>
                    <a:lnTo>
                      <a:pt x="215" y="40"/>
                    </a:lnTo>
                    <a:lnTo>
                      <a:pt x="215" y="51"/>
                    </a:lnTo>
                    <a:lnTo>
                      <a:pt x="227" y="5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40" y="51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5" y="61"/>
                    </a:lnTo>
                    <a:lnTo>
                      <a:pt x="265" y="72"/>
                    </a:lnTo>
                    <a:lnTo>
                      <a:pt x="279" y="72"/>
                    </a:lnTo>
                    <a:lnTo>
                      <a:pt x="290" y="72"/>
                    </a:lnTo>
                    <a:lnTo>
                      <a:pt x="303" y="81"/>
                    </a:lnTo>
                    <a:lnTo>
                      <a:pt x="316" y="81"/>
                    </a:lnTo>
                    <a:lnTo>
                      <a:pt x="328" y="81"/>
                    </a:lnTo>
                    <a:lnTo>
                      <a:pt x="328" y="91"/>
                    </a:lnTo>
                    <a:lnTo>
                      <a:pt x="328" y="101"/>
                    </a:lnTo>
                    <a:lnTo>
                      <a:pt x="341" y="101"/>
                    </a:lnTo>
                    <a:lnTo>
                      <a:pt x="355" y="101"/>
                    </a:lnTo>
                    <a:lnTo>
                      <a:pt x="366" y="101"/>
                    </a:lnTo>
                    <a:lnTo>
                      <a:pt x="366" y="112"/>
                    </a:lnTo>
                    <a:lnTo>
                      <a:pt x="380" y="112"/>
                    </a:lnTo>
                    <a:lnTo>
                      <a:pt x="380" y="121"/>
                    </a:lnTo>
                    <a:lnTo>
                      <a:pt x="391" y="121"/>
                    </a:lnTo>
                    <a:lnTo>
                      <a:pt x="391" y="132"/>
                    </a:lnTo>
                    <a:lnTo>
                      <a:pt x="391" y="142"/>
                    </a:lnTo>
                    <a:lnTo>
                      <a:pt x="404" y="142"/>
                    </a:lnTo>
                    <a:lnTo>
                      <a:pt x="404" y="152"/>
                    </a:lnTo>
                    <a:lnTo>
                      <a:pt x="404" y="162"/>
                    </a:lnTo>
                    <a:lnTo>
                      <a:pt x="404" y="173"/>
                    </a:lnTo>
                    <a:lnTo>
                      <a:pt x="404" y="182"/>
                    </a:lnTo>
                    <a:lnTo>
                      <a:pt x="391" y="193"/>
                    </a:lnTo>
                    <a:lnTo>
                      <a:pt x="391" y="203"/>
                    </a:lnTo>
                    <a:lnTo>
                      <a:pt x="380" y="203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80" y="214"/>
                    </a:lnTo>
                    <a:lnTo>
                      <a:pt x="366" y="214"/>
                    </a:lnTo>
                    <a:lnTo>
                      <a:pt x="366" y="224"/>
                    </a:lnTo>
                    <a:lnTo>
                      <a:pt x="355" y="224"/>
                    </a:lnTo>
                    <a:lnTo>
                      <a:pt x="355" y="233"/>
                    </a:lnTo>
                    <a:lnTo>
                      <a:pt x="341" y="233"/>
                    </a:lnTo>
                    <a:lnTo>
                      <a:pt x="341" y="244"/>
                    </a:lnTo>
                    <a:lnTo>
                      <a:pt x="341" y="233"/>
                    </a:lnTo>
                    <a:lnTo>
                      <a:pt x="328" y="244"/>
                    </a:lnTo>
                    <a:lnTo>
                      <a:pt x="316" y="244"/>
                    </a:lnTo>
                    <a:lnTo>
                      <a:pt x="316" y="254"/>
                    </a:lnTo>
                    <a:lnTo>
                      <a:pt x="303" y="254"/>
                    </a:lnTo>
                    <a:lnTo>
                      <a:pt x="303" y="265"/>
                    </a:lnTo>
                    <a:lnTo>
                      <a:pt x="303" y="274"/>
                    </a:lnTo>
                    <a:lnTo>
                      <a:pt x="316" y="274"/>
                    </a:lnTo>
                    <a:lnTo>
                      <a:pt x="303" y="274"/>
                    </a:lnTo>
                    <a:lnTo>
                      <a:pt x="303" y="285"/>
                    </a:lnTo>
                    <a:lnTo>
                      <a:pt x="290" y="285"/>
                    </a:lnTo>
                    <a:lnTo>
                      <a:pt x="279" y="285"/>
                    </a:lnTo>
                    <a:lnTo>
                      <a:pt x="279" y="294"/>
                    </a:lnTo>
                    <a:lnTo>
                      <a:pt x="279" y="285"/>
                    </a:lnTo>
                    <a:lnTo>
                      <a:pt x="265" y="285"/>
                    </a:lnTo>
                    <a:lnTo>
                      <a:pt x="254" y="285"/>
                    </a:lnTo>
                    <a:lnTo>
                      <a:pt x="254" y="274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40" y="274"/>
                    </a:lnTo>
                    <a:lnTo>
                      <a:pt x="240" y="285"/>
                    </a:lnTo>
                    <a:lnTo>
                      <a:pt x="227" y="285"/>
                    </a:lnTo>
                    <a:lnTo>
                      <a:pt x="227" y="294"/>
                    </a:lnTo>
                    <a:lnTo>
                      <a:pt x="215" y="294"/>
                    </a:lnTo>
                    <a:lnTo>
                      <a:pt x="215" y="285"/>
                    </a:lnTo>
                    <a:lnTo>
                      <a:pt x="202" y="285"/>
                    </a:lnTo>
                    <a:lnTo>
                      <a:pt x="190" y="285"/>
                    </a:lnTo>
                    <a:lnTo>
                      <a:pt x="190" y="274"/>
                    </a:lnTo>
                    <a:lnTo>
                      <a:pt x="177" y="274"/>
                    </a:lnTo>
                    <a:lnTo>
                      <a:pt x="177" y="285"/>
                    </a:lnTo>
                    <a:lnTo>
                      <a:pt x="164" y="285"/>
                    </a:lnTo>
                    <a:lnTo>
                      <a:pt x="164" y="274"/>
                    </a:lnTo>
                    <a:lnTo>
                      <a:pt x="164" y="285"/>
                    </a:lnTo>
                    <a:lnTo>
                      <a:pt x="152" y="285"/>
                    </a:lnTo>
                    <a:lnTo>
                      <a:pt x="139" y="285"/>
                    </a:lnTo>
                    <a:lnTo>
                      <a:pt x="127" y="294"/>
                    </a:lnTo>
                    <a:lnTo>
                      <a:pt x="127" y="285"/>
                    </a:lnTo>
                    <a:lnTo>
                      <a:pt x="127" y="294"/>
                    </a:lnTo>
                    <a:lnTo>
                      <a:pt x="114" y="294"/>
                    </a:lnTo>
                    <a:lnTo>
                      <a:pt x="114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5"/>
                    </a:lnTo>
                    <a:lnTo>
                      <a:pt x="89" y="305"/>
                    </a:lnTo>
                    <a:lnTo>
                      <a:pt x="89" y="314"/>
                    </a:lnTo>
                    <a:lnTo>
                      <a:pt x="76" y="314"/>
                    </a:lnTo>
                    <a:lnTo>
                      <a:pt x="76" y="305"/>
                    </a:lnTo>
                    <a:lnTo>
                      <a:pt x="65" y="305"/>
                    </a:lnTo>
                    <a:lnTo>
                      <a:pt x="65" y="294"/>
                    </a:lnTo>
                    <a:lnTo>
                      <a:pt x="65" y="285"/>
                    </a:lnTo>
                    <a:lnTo>
                      <a:pt x="76" y="285"/>
                    </a:lnTo>
                    <a:lnTo>
                      <a:pt x="76" y="274"/>
                    </a:lnTo>
                    <a:lnTo>
                      <a:pt x="65" y="265"/>
                    </a:lnTo>
                    <a:lnTo>
                      <a:pt x="76" y="265"/>
                    </a:lnTo>
                    <a:lnTo>
                      <a:pt x="76" y="25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65" y="233"/>
                    </a:lnTo>
                    <a:lnTo>
                      <a:pt x="51" y="233"/>
                    </a:lnTo>
                    <a:lnTo>
                      <a:pt x="65" y="233"/>
                    </a:lnTo>
                    <a:lnTo>
                      <a:pt x="65" y="224"/>
                    </a:lnTo>
                    <a:lnTo>
                      <a:pt x="65" y="214"/>
                    </a:lnTo>
                    <a:lnTo>
                      <a:pt x="76" y="214"/>
                    </a:lnTo>
                    <a:lnTo>
                      <a:pt x="76" y="203"/>
                    </a:lnTo>
                    <a:lnTo>
                      <a:pt x="65" y="203"/>
                    </a:lnTo>
                    <a:lnTo>
                      <a:pt x="65" y="193"/>
                    </a:lnTo>
                    <a:lnTo>
                      <a:pt x="65" y="182"/>
                    </a:lnTo>
                    <a:lnTo>
                      <a:pt x="51" y="182"/>
                    </a:lnTo>
                    <a:lnTo>
                      <a:pt x="51" y="173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38" y="152"/>
                    </a:lnTo>
                    <a:lnTo>
                      <a:pt x="38" y="14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38" y="132"/>
                    </a:lnTo>
                    <a:lnTo>
                      <a:pt x="26" y="132"/>
                    </a:lnTo>
                    <a:lnTo>
                      <a:pt x="26" y="121"/>
                    </a:lnTo>
                    <a:lnTo>
                      <a:pt x="26" y="112"/>
                    </a:lnTo>
                    <a:lnTo>
                      <a:pt x="38" y="112"/>
                    </a:lnTo>
                    <a:lnTo>
                      <a:pt x="38" y="10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26" y="101"/>
                    </a:lnTo>
                    <a:lnTo>
                      <a:pt x="26" y="91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0" y="81"/>
                    </a:lnTo>
                    <a:lnTo>
                      <a:pt x="13" y="81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13" y="7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6" y="20"/>
                    </a:lnTo>
                    <a:lnTo>
                      <a:pt x="38" y="20"/>
                    </a:lnTo>
                    <a:lnTo>
                      <a:pt x="51" y="20"/>
                    </a:lnTo>
                    <a:lnTo>
                      <a:pt x="51" y="31"/>
                    </a:lnTo>
                    <a:lnTo>
                      <a:pt x="65" y="31"/>
                    </a:lnTo>
                    <a:lnTo>
                      <a:pt x="65" y="40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E4599B4F-2AF1-07FA-4799-91935C1A912C}"/>
                  </a:ext>
                </a:extLst>
              </p:cNvPr>
              <p:cNvSpPr/>
              <p:nvPr/>
            </p:nvSpPr>
            <p:spPr bwMode="auto">
              <a:xfrm>
                <a:off x="3136430" y="5042280"/>
                <a:ext cx="1106487" cy="720725"/>
              </a:xfrm>
              <a:custGeom>
                <a:avLst/>
                <a:gdLst>
                  <a:gd name="T0" fmla="*/ 12668899 w 956"/>
                  <a:gd name="T1" fmla="*/ 5390374 h 495"/>
                  <a:gd name="T2" fmla="*/ 12668899 w 956"/>
                  <a:gd name="T3" fmla="*/ 5390374 h 495"/>
                  <a:gd name="T4" fmla="*/ 12668899 w 956"/>
                  <a:gd name="T5" fmla="*/ 5390374 h 495"/>
                  <a:gd name="T6" fmla="*/ 12668899 w 956"/>
                  <a:gd name="T7" fmla="*/ 5390374 h 495"/>
                  <a:gd name="T8" fmla="*/ 12668899 w 956"/>
                  <a:gd name="T9" fmla="*/ 7188060 h 495"/>
                  <a:gd name="T10" fmla="*/ 12668899 w 956"/>
                  <a:gd name="T11" fmla="*/ 8984404 h 495"/>
                  <a:gd name="T12" fmla="*/ 14252354 w 956"/>
                  <a:gd name="T13" fmla="*/ 8984404 h 495"/>
                  <a:gd name="T14" fmla="*/ 15835808 w 956"/>
                  <a:gd name="T15" fmla="*/ 7188060 h 495"/>
                  <a:gd name="T16" fmla="*/ 15835808 w 956"/>
                  <a:gd name="T17" fmla="*/ 8984404 h 495"/>
                  <a:gd name="T18" fmla="*/ 15835808 w 956"/>
                  <a:gd name="T19" fmla="*/ 10782088 h 495"/>
                  <a:gd name="T20" fmla="*/ 15835808 w 956"/>
                  <a:gd name="T21" fmla="*/ 16172463 h 495"/>
                  <a:gd name="T22" fmla="*/ 15835808 w 956"/>
                  <a:gd name="T23" fmla="*/ 16172463 h 495"/>
                  <a:gd name="T24" fmla="*/ 15835808 w 956"/>
                  <a:gd name="T25" fmla="*/ 17970148 h 495"/>
                  <a:gd name="T26" fmla="*/ 15835808 w 956"/>
                  <a:gd name="T27" fmla="*/ 23360526 h 495"/>
                  <a:gd name="T28" fmla="*/ 15835808 w 956"/>
                  <a:gd name="T29" fmla="*/ 26954554 h 495"/>
                  <a:gd name="T30" fmla="*/ 15835808 w 956"/>
                  <a:gd name="T31" fmla="*/ 28752239 h 495"/>
                  <a:gd name="T32" fmla="*/ 15835808 w 956"/>
                  <a:gd name="T33" fmla="*/ 30548583 h 495"/>
                  <a:gd name="T34" fmla="*/ 15835808 w 956"/>
                  <a:gd name="T35" fmla="*/ 34142611 h 495"/>
                  <a:gd name="T36" fmla="*/ 15835808 w 956"/>
                  <a:gd name="T37" fmla="*/ 34142611 h 495"/>
                  <a:gd name="T38" fmla="*/ 15835808 w 956"/>
                  <a:gd name="T39" fmla="*/ 39532984 h 495"/>
                  <a:gd name="T40" fmla="*/ 15835808 w 956"/>
                  <a:gd name="T41" fmla="*/ 43127013 h 495"/>
                  <a:gd name="T42" fmla="*/ 15835808 w 956"/>
                  <a:gd name="T43" fmla="*/ 46721052 h 495"/>
                  <a:gd name="T44" fmla="*/ 12668899 w 956"/>
                  <a:gd name="T45" fmla="*/ 46721052 h 495"/>
                  <a:gd name="T46" fmla="*/ 12668899 w 956"/>
                  <a:gd name="T47" fmla="*/ 44924708 h 495"/>
                  <a:gd name="T48" fmla="*/ 11084186 w 956"/>
                  <a:gd name="T49" fmla="*/ 43127013 h 495"/>
                  <a:gd name="T50" fmla="*/ 9500729 w 956"/>
                  <a:gd name="T51" fmla="*/ 39532984 h 495"/>
                  <a:gd name="T52" fmla="*/ 9500729 w 956"/>
                  <a:gd name="T53" fmla="*/ 37736640 h 495"/>
                  <a:gd name="T54" fmla="*/ 7917275 w 956"/>
                  <a:gd name="T55" fmla="*/ 37736640 h 495"/>
                  <a:gd name="T56" fmla="*/ 7917275 w 956"/>
                  <a:gd name="T57" fmla="*/ 34142611 h 495"/>
                  <a:gd name="T58" fmla="*/ 6333820 w 956"/>
                  <a:gd name="T59" fmla="*/ 32346267 h 495"/>
                  <a:gd name="T60" fmla="*/ 6333820 w 956"/>
                  <a:gd name="T61" fmla="*/ 30548583 h 495"/>
                  <a:gd name="T62" fmla="*/ 4750365 w 956"/>
                  <a:gd name="T63" fmla="*/ 28752239 h 495"/>
                  <a:gd name="T64" fmla="*/ 3166910 w 956"/>
                  <a:gd name="T65" fmla="*/ 26954554 h 495"/>
                  <a:gd name="T66" fmla="*/ 3166910 w 956"/>
                  <a:gd name="T67" fmla="*/ 25158210 h 495"/>
                  <a:gd name="T68" fmla="*/ 3166910 w 956"/>
                  <a:gd name="T69" fmla="*/ 23360526 h 495"/>
                  <a:gd name="T70" fmla="*/ 3166910 w 956"/>
                  <a:gd name="T71" fmla="*/ 21564177 h 495"/>
                  <a:gd name="T72" fmla="*/ 3166910 w 956"/>
                  <a:gd name="T73" fmla="*/ 17970148 h 495"/>
                  <a:gd name="T74" fmla="*/ 3166910 w 956"/>
                  <a:gd name="T75" fmla="*/ 16172463 h 495"/>
                  <a:gd name="T76" fmla="*/ 3166910 w 956"/>
                  <a:gd name="T77" fmla="*/ 14376119 h 495"/>
                  <a:gd name="T78" fmla="*/ 3166910 w 956"/>
                  <a:gd name="T79" fmla="*/ 8984404 h 495"/>
                  <a:gd name="T80" fmla="*/ 3166910 w 956"/>
                  <a:gd name="T81" fmla="*/ 8984404 h 495"/>
                  <a:gd name="T82" fmla="*/ 3166910 w 956"/>
                  <a:gd name="T83" fmla="*/ 12578435 h 495"/>
                  <a:gd name="T84" fmla="*/ 3166910 w 956"/>
                  <a:gd name="T85" fmla="*/ 16172463 h 495"/>
                  <a:gd name="T86" fmla="*/ 3166910 w 956"/>
                  <a:gd name="T87" fmla="*/ 16172463 h 495"/>
                  <a:gd name="T88" fmla="*/ 3166910 w 956"/>
                  <a:gd name="T89" fmla="*/ 17970148 h 495"/>
                  <a:gd name="T90" fmla="*/ 3166910 w 956"/>
                  <a:gd name="T91" fmla="*/ 14376119 h 495"/>
                  <a:gd name="T92" fmla="*/ 4750365 w 956"/>
                  <a:gd name="T93" fmla="*/ 16172463 h 495"/>
                  <a:gd name="T94" fmla="*/ 6333820 w 956"/>
                  <a:gd name="T95" fmla="*/ 14376119 h 495"/>
                  <a:gd name="T96" fmla="*/ 7917275 w 956"/>
                  <a:gd name="T97" fmla="*/ 12578435 h 495"/>
                  <a:gd name="T98" fmla="*/ 7917275 w 956"/>
                  <a:gd name="T99" fmla="*/ 7188060 h 495"/>
                  <a:gd name="T100" fmla="*/ 7917275 w 956"/>
                  <a:gd name="T101" fmla="*/ 5390374 h 495"/>
                  <a:gd name="T102" fmla="*/ 7917275 w 956"/>
                  <a:gd name="T103" fmla="*/ 5390374 h 495"/>
                  <a:gd name="T104" fmla="*/ 9500729 w 956"/>
                  <a:gd name="T105" fmla="*/ 0 h 495"/>
                  <a:gd name="T106" fmla="*/ 9500729 w 956"/>
                  <a:gd name="T107" fmla="*/ 5390374 h 495"/>
                  <a:gd name="T108" fmla="*/ 9500729 w 956"/>
                  <a:gd name="T109" fmla="*/ 5390374 h 4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6"/>
                  <a:gd name="T166" fmla="*/ 0 h 495"/>
                  <a:gd name="T167" fmla="*/ 956 w 956"/>
                  <a:gd name="T168" fmla="*/ 495 h 4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6" h="495">
                    <a:moveTo>
                      <a:pt x="617" y="40"/>
                    </a:moveTo>
                    <a:lnTo>
                      <a:pt x="630" y="40"/>
                    </a:lnTo>
                    <a:lnTo>
                      <a:pt x="630" y="31"/>
                    </a:lnTo>
                    <a:lnTo>
                      <a:pt x="630" y="40"/>
                    </a:lnTo>
                    <a:lnTo>
                      <a:pt x="642" y="31"/>
                    </a:lnTo>
                    <a:lnTo>
                      <a:pt x="655" y="31"/>
                    </a:lnTo>
                    <a:lnTo>
                      <a:pt x="667" y="31"/>
                    </a:lnTo>
                    <a:lnTo>
                      <a:pt x="655" y="31"/>
                    </a:lnTo>
                    <a:lnTo>
                      <a:pt x="655" y="40"/>
                    </a:lnTo>
                    <a:lnTo>
                      <a:pt x="667" y="40"/>
                    </a:lnTo>
                    <a:lnTo>
                      <a:pt x="667" y="51"/>
                    </a:lnTo>
                    <a:lnTo>
                      <a:pt x="679" y="51"/>
                    </a:lnTo>
                    <a:lnTo>
                      <a:pt x="679" y="40"/>
                    </a:lnTo>
                    <a:lnTo>
                      <a:pt x="679" y="31"/>
                    </a:lnTo>
                    <a:lnTo>
                      <a:pt x="679" y="21"/>
                    </a:lnTo>
                    <a:lnTo>
                      <a:pt x="679" y="11"/>
                    </a:lnTo>
                    <a:lnTo>
                      <a:pt x="693" y="11"/>
                    </a:lnTo>
                    <a:lnTo>
                      <a:pt x="693" y="0"/>
                    </a:lnTo>
                    <a:lnTo>
                      <a:pt x="693" y="11"/>
                    </a:lnTo>
                    <a:lnTo>
                      <a:pt x="704" y="1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693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8" y="31"/>
                    </a:lnTo>
                    <a:lnTo>
                      <a:pt x="718" y="40"/>
                    </a:lnTo>
                    <a:lnTo>
                      <a:pt x="718" y="51"/>
                    </a:lnTo>
                    <a:lnTo>
                      <a:pt x="729" y="51"/>
                    </a:lnTo>
                    <a:lnTo>
                      <a:pt x="743" y="51"/>
                    </a:lnTo>
                    <a:lnTo>
                      <a:pt x="743" y="61"/>
                    </a:lnTo>
                    <a:lnTo>
                      <a:pt x="743" y="71"/>
                    </a:lnTo>
                    <a:lnTo>
                      <a:pt x="729" y="71"/>
                    </a:lnTo>
                    <a:lnTo>
                      <a:pt x="729" y="81"/>
                    </a:lnTo>
                    <a:lnTo>
                      <a:pt x="718" y="81"/>
                    </a:lnTo>
                    <a:lnTo>
                      <a:pt x="729" y="81"/>
                    </a:lnTo>
                    <a:lnTo>
                      <a:pt x="729" y="92"/>
                    </a:lnTo>
                    <a:lnTo>
                      <a:pt x="729" y="81"/>
                    </a:lnTo>
                    <a:lnTo>
                      <a:pt x="743" y="81"/>
                    </a:lnTo>
                    <a:lnTo>
                      <a:pt x="743" y="92"/>
                    </a:lnTo>
                    <a:lnTo>
                      <a:pt x="756" y="92"/>
                    </a:lnTo>
                    <a:lnTo>
                      <a:pt x="768" y="92"/>
                    </a:lnTo>
                    <a:lnTo>
                      <a:pt x="768" y="101"/>
                    </a:lnTo>
                    <a:lnTo>
                      <a:pt x="780" y="101"/>
                    </a:lnTo>
                    <a:lnTo>
                      <a:pt x="780" y="92"/>
                    </a:lnTo>
                    <a:lnTo>
                      <a:pt x="780" y="81"/>
                    </a:lnTo>
                    <a:lnTo>
                      <a:pt x="792" y="81"/>
                    </a:lnTo>
                    <a:lnTo>
                      <a:pt x="792" y="92"/>
                    </a:lnTo>
                    <a:lnTo>
                      <a:pt x="792" y="81"/>
                    </a:lnTo>
                    <a:lnTo>
                      <a:pt x="805" y="81"/>
                    </a:lnTo>
                    <a:lnTo>
                      <a:pt x="805" y="71"/>
                    </a:lnTo>
                    <a:lnTo>
                      <a:pt x="792" y="71"/>
                    </a:lnTo>
                    <a:lnTo>
                      <a:pt x="805" y="71"/>
                    </a:lnTo>
                    <a:lnTo>
                      <a:pt x="819" y="71"/>
                    </a:lnTo>
                    <a:lnTo>
                      <a:pt x="819" y="81"/>
                    </a:lnTo>
                    <a:lnTo>
                      <a:pt x="830" y="81"/>
                    </a:lnTo>
                    <a:lnTo>
                      <a:pt x="830" y="92"/>
                    </a:lnTo>
                    <a:lnTo>
                      <a:pt x="844" y="92"/>
                    </a:lnTo>
                    <a:lnTo>
                      <a:pt x="857" y="92"/>
                    </a:lnTo>
                    <a:lnTo>
                      <a:pt x="857" y="81"/>
                    </a:lnTo>
                    <a:lnTo>
                      <a:pt x="857" y="92"/>
                    </a:lnTo>
                    <a:lnTo>
                      <a:pt x="869" y="92"/>
                    </a:lnTo>
                    <a:lnTo>
                      <a:pt x="869" y="81"/>
                    </a:lnTo>
                    <a:lnTo>
                      <a:pt x="869" y="92"/>
                    </a:lnTo>
                    <a:lnTo>
                      <a:pt x="881" y="92"/>
                    </a:lnTo>
                    <a:lnTo>
                      <a:pt x="881" y="101"/>
                    </a:lnTo>
                    <a:lnTo>
                      <a:pt x="869" y="101"/>
                    </a:lnTo>
                    <a:lnTo>
                      <a:pt x="869" y="111"/>
                    </a:lnTo>
                    <a:lnTo>
                      <a:pt x="881" y="111"/>
                    </a:lnTo>
                    <a:lnTo>
                      <a:pt x="869" y="111"/>
                    </a:lnTo>
                    <a:lnTo>
                      <a:pt x="869" y="121"/>
                    </a:lnTo>
                    <a:lnTo>
                      <a:pt x="881" y="132"/>
                    </a:lnTo>
                    <a:lnTo>
                      <a:pt x="881" y="142"/>
                    </a:lnTo>
                    <a:lnTo>
                      <a:pt x="869" y="142"/>
                    </a:lnTo>
                    <a:lnTo>
                      <a:pt x="869" y="151"/>
                    </a:lnTo>
                    <a:lnTo>
                      <a:pt x="881" y="151"/>
                    </a:lnTo>
                    <a:lnTo>
                      <a:pt x="881" y="163"/>
                    </a:lnTo>
                    <a:lnTo>
                      <a:pt x="893" y="163"/>
                    </a:lnTo>
                    <a:lnTo>
                      <a:pt x="893" y="151"/>
                    </a:lnTo>
                    <a:lnTo>
                      <a:pt x="906" y="151"/>
                    </a:lnTo>
                    <a:lnTo>
                      <a:pt x="906" y="163"/>
                    </a:lnTo>
                    <a:lnTo>
                      <a:pt x="919" y="163"/>
                    </a:lnTo>
                    <a:lnTo>
                      <a:pt x="906" y="163"/>
                    </a:lnTo>
                    <a:lnTo>
                      <a:pt x="906" y="172"/>
                    </a:lnTo>
                    <a:lnTo>
                      <a:pt x="906" y="18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19" y="182"/>
                    </a:lnTo>
                    <a:lnTo>
                      <a:pt x="919" y="192"/>
                    </a:lnTo>
                    <a:lnTo>
                      <a:pt x="931" y="192"/>
                    </a:lnTo>
                    <a:lnTo>
                      <a:pt x="931" y="203"/>
                    </a:lnTo>
                    <a:lnTo>
                      <a:pt x="931" y="212"/>
                    </a:lnTo>
                    <a:lnTo>
                      <a:pt x="931" y="222"/>
                    </a:lnTo>
                    <a:lnTo>
                      <a:pt x="919" y="222"/>
                    </a:lnTo>
                    <a:lnTo>
                      <a:pt x="931" y="222"/>
                    </a:lnTo>
                    <a:lnTo>
                      <a:pt x="931" y="232"/>
                    </a:lnTo>
                    <a:lnTo>
                      <a:pt x="931" y="243"/>
                    </a:lnTo>
                    <a:lnTo>
                      <a:pt x="944" y="243"/>
                    </a:lnTo>
                    <a:lnTo>
                      <a:pt x="944" y="252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44" y="263"/>
                    </a:lnTo>
                    <a:lnTo>
                      <a:pt x="956" y="263"/>
                    </a:lnTo>
                    <a:lnTo>
                      <a:pt x="956" y="273"/>
                    </a:lnTo>
                    <a:lnTo>
                      <a:pt x="944" y="273"/>
                    </a:lnTo>
                    <a:lnTo>
                      <a:pt x="931" y="27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31" y="283"/>
                    </a:lnTo>
                    <a:lnTo>
                      <a:pt x="944" y="283"/>
                    </a:lnTo>
                    <a:lnTo>
                      <a:pt x="944" y="292"/>
                    </a:lnTo>
                    <a:lnTo>
                      <a:pt x="931" y="292"/>
                    </a:lnTo>
                    <a:lnTo>
                      <a:pt x="944" y="292"/>
                    </a:lnTo>
                    <a:lnTo>
                      <a:pt x="944" y="304"/>
                    </a:lnTo>
                    <a:lnTo>
                      <a:pt x="944" y="313"/>
                    </a:lnTo>
                    <a:lnTo>
                      <a:pt x="931" y="313"/>
                    </a:lnTo>
                    <a:lnTo>
                      <a:pt x="919" y="313"/>
                    </a:lnTo>
                    <a:lnTo>
                      <a:pt x="919" y="323"/>
                    </a:lnTo>
                    <a:lnTo>
                      <a:pt x="919" y="313"/>
                    </a:lnTo>
                    <a:lnTo>
                      <a:pt x="906" y="313"/>
                    </a:lnTo>
                    <a:lnTo>
                      <a:pt x="906" y="323"/>
                    </a:lnTo>
                    <a:lnTo>
                      <a:pt x="919" y="323"/>
                    </a:lnTo>
                    <a:lnTo>
                      <a:pt x="919" y="333"/>
                    </a:lnTo>
                    <a:lnTo>
                      <a:pt x="919" y="344"/>
                    </a:lnTo>
                    <a:lnTo>
                      <a:pt x="919" y="354"/>
                    </a:lnTo>
                    <a:lnTo>
                      <a:pt x="906" y="354"/>
                    </a:lnTo>
                    <a:lnTo>
                      <a:pt x="893" y="354"/>
                    </a:lnTo>
                    <a:lnTo>
                      <a:pt x="893" y="344"/>
                    </a:lnTo>
                    <a:lnTo>
                      <a:pt x="881" y="344"/>
                    </a:lnTo>
                    <a:lnTo>
                      <a:pt x="869" y="344"/>
                    </a:lnTo>
                    <a:lnTo>
                      <a:pt x="857" y="344"/>
                    </a:lnTo>
                    <a:lnTo>
                      <a:pt x="857" y="354"/>
                    </a:lnTo>
                    <a:lnTo>
                      <a:pt x="857" y="363"/>
                    </a:lnTo>
                    <a:lnTo>
                      <a:pt x="844" y="363"/>
                    </a:lnTo>
                    <a:lnTo>
                      <a:pt x="844" y="375"/>
                    </a:lnTo>
                    <a:lnTo>
                      <a:pt x="844" y="384"/>
                    </a:lnTo>
                    <a:lnTo>
                      <a:pt x="844" y="394"/>
                    </a:lnTo>
                    <a:lnTo>
                      <a:pt x="830" y="394"/>
                    </a:lnTo>
                    <a:lnTo>
                      <a:pt x="819" y="394"/>
                    </a:lnTo>
                    <a:lnTo>
                      <a:pt x="805" y="394"/>
                    </a:lnTo>
                    <a:lnTo>
                      <a:pt x="805" y="404"/>
                    </a:lnTo>
                    <a:lnTo>
                      <a:pt x="805" y="415"/>
                    </a:lnTo>
                    <a:lnTo>
                      <a:pt x="805" y="424"/>
                    </a:lnTo>
                    <a:lnTo>
                      <a:pt x="805" y="434"/>
                    </a:lnTo>
                    <a:lnTo>
                      <a:pt x="819" y="434"/>
                    </a:lnTo>
                    <a:lnTo>
                      <a:pt x="819" y="444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44"/>
                    </a:lnTo>
                    <a:lnTo>
                      <a:pt x="830" y="455"/>
                    </a:lnTo>
                    <a:lnTo>
                      <a:pt x="830" y="464"/>
                    </a:lnTo>
                    <a:lnTo>
                      <a:pt x="830" y="475"/>
                    </a:lnTo>
                    <a:lnTo>
                      <a:pt x="819" y="475"/>
                    </a:lnTo>
                    <a:lnTo>
                      <a:pt x="819" y="484"/>
                    </a:lnTo>
                    <a:lnTo>
                      <a:pt x="805" y="484"/>
                    </a:lnTo>
                    <a:lnTo>
                      <a:pt x="805" y="495"/>
                    </a:lnTo>
                    <a:lnTo>
                      <a:pt x="792" y="495"/>
                    </a:lnTo>
                    <a:lnTo>
                      <a:pt x="780" y="495"/>
                    </a:lnTo>
                    <a:lnTo>
                      <a:pt x="768" y="495"/>
                    </a:lnTo>
                    <a:lnTo>
                      <a:pt x="768" y="484"/>
                    </a:lnTo>
                    <a:lnTo>
                      <a:pt x="756" y="484"/>
                    </a:lnTo>
                    <a:lnTo>
                      <a:pt x="743" y="484"/>
                    </a:lnTo>
                    <a:lnTo>
                      <a:pt x="729" y="484"/>
                    </a:lnTo>
                    <a:lnTo>
                      <a:pt x="729" y="475"/>
                    </a:lnTo>
                    <a:lnTo>
                      <a:pt x="718" y="475"/>
                    </a:lnTo>
                    <a:lnTo>
                      <a:pt x="704" y="475"/>
                    </a:lnTo>
                    <a:lnTo>
                      <a:pt x="704" y="464"/>
                    </a:lnTo>
                    <a:lnTo>
                      <a:pt x="693" y="455"/>
                    </a:lnTo>
                    <a:lnTo>
                      <a:pt x="679" y="455"/>
                    </a:lnTo>
                    <a:lnTo>
                      <a:pt x="679" y="444"/>
                    </a:lnTo>
                    <a:lnTo>
                      <a:pt x="667" y="444"/>
                    </a:lnTo>
                    <a:lnTo>
                      <a:pt x="655" y="444"/>
                    </a:lnTo>
                    <a:lnTo>
                      <a:pt x="655" y="43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42" y="434"/>
                    </a:lnTo>
                    <a:lnTo>
                      <a:pt x="642" y="424"/>
                    </a:lnTo>
                    <a:lnTo>
                      <a:pt x="630" y="424"/>
                    </a:lnTo>
                    <a:lnTo>
                      <a:pt x="617" y="424"/>
                    </a:lnTo>
                    <a:lnTo>
                      <a:pt x="617" y="415"/>
                    </a:lnTo>
                    <a:lnTo>
                      <a:pt x="617" y="404"/>
                    </a:lnTo>
                    <a:lnTo>
                      <a:pt x="603" y="404"/>
                    </a:lnTo>
                    <a:lnTo>
                      <a:pt x="603" y="394"/>
                    </a:lnTo>
                    <a:lnTo>
                      <a:pt x="592" y="394"/>
                    </a:lnTo>
                    <a:lnTo>
                      <a:pt x="592" y="384"/>
                    </a:lnTo>
                    <a:lnTo>
                      <a:pt x="592" y="394"/>
                    </a:lnTo>
                    <a:lnTo>
                      <a:pt x="579" y="394"/>
                    </a:lnTo>
                    <a:lnTo>
                      <a:pt x="579" y="384"/>
                    </a:lnTo>
                    <a:lnTo>
                      <a:pt x="566" y="384"/>
                    </a:lnTo>
                    <a:lnTo>
                      <a:pt x="554" y="384"/>
                    </a:lnTo>
                    <a:lnTo>
                      <a:pt x="541" y="384"/>
                    </a:lnTo>
                    <a:lnTo>
                      <a:pt x="541" y="375"/>
                    </a:lnTo>
                    <a:lnTo>
                      <a:pt x="529" y="375"/>
                    </a:lnTo>
                    <a:lnTo>
                      <a:pt x="516" y="375"/>
                    </a:lnTo>
                    <a:lnTo>
                      <a:pt x="502" y="375"/>
                    </a:lnTo>
                    <a:lnTo>
                      <a:pt x="502" y="363"/>
                    </a:lnTo>
                    <a:lnTo>
                      <a:pt x="491" y="363"/>
                    </a:lnTo>
                    <a:lnTo>
                      <a:pt x="491" y="354"/>
                    </a:lnTo>
                    <a:lnTo>
                      <a:pt x="478" y="354"/>
                    </a:lnTo>
                    <a:lnTo>
                      <a:pt x="466" y="354"/>
                    </a:lnTo>
                    <a:lnTo>
                      <a:pt x="454" y="354"/>
                    </a:lnTo>
                    <a:lnTo>
                      <a:pt x="454" y="344"/>
                    </a:lnTo>
                    <a:lnTo>
                      <a:pt x="440" y="344"/>
                    </a:lnTo>
                    <a:lnTo>
                      <a:pt x="429" y="344"/>
                    </a:lnTo>
                    <a:lnTo>
                      <a:pt x="429" y="333"/>
                    </a:lnTo>
                    <a:lnTo>
                      <a:pt x="415" y="333"/>
                    </a:lnTo>
                    <a:lnTo>
                      <a:pt x="404" y="333"/>
                    </a:lnTo>
                    <a:lnTo>
                      <a:pt x="404" y="323"/>
                    </a:lnTo>
                    <a:lnTo>
                      <a:pt x="404" y="333"/>
                    </a:lnTo>
                    <a:lnTo>
                      <a:pt x="390" y="333"/>
                    </a:lnTo>
                    <a:lnTo>
                      <a:pt x="390" y="323"/>
                    </a:lnTo>
                    <a:lnTo>
                      <a:pt x="390" y="313"/>
                    </a:lnTo>
                    <a:lnTo>
                      <a:pt x="377" y="313"/>
                    </a:lnTo>
                    <a:lnTo>
                      <a:pt x="365" y="313"/>
                    </a:lnTo>
                    <a:lnTo>
                      <a:pt x="365" y="304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28" y="304"/>
                    </a:lnTo>
                    <a:lnTo>
                      <a:pt x="328" y="292"/>
                    </a:lnTo>
                    <a:lnTo>
                      <a:pt x="314" y="292"/>
                    </a:lnTo>
                    <a:lnTo>
                      <a:pt x="303" y="292"/>
                    </a:lnTo>
                    <a:lnTo>
                      <a:pt x="303" y="304"/>
                    </a:lnTo>
                    <a:lnTo>
                      <a:pt x="303" y="292"/>
                    </a:lnTo>
                    <a:lnTo>
                      <a:pt x="289" y="292"/>
                    </a:lnTo>
                    <a:lnTo>
                      <a:pt x="289" y="283"/>
                    </a:lnTo>
                    <a:lnTo>
                      <a:pt x="276" y="283"/>
                    </a:lnTo>
                    <a:lnTo>
                      <a:pt x="264" y="283"/>
                    </a:lnTo>
                    <a:lnTo>
                      <a:pt x="264" y="273"/>
                    </a:lnTo>
                    <a:lnTo>
                      <a:pt x="252" y="273"/>
                    </a:lnTo>
                    <a:lnTo>
                      <a:pt x="252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40" y="263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63"/>
                    </a:lnTo>
                    <a:lnTo>
                      <a:pt x="227" y="252"/>
                    </a:lnTo>
                    <a:lnTo>
                      <a:pt x="227" y="243"/>
                    </a:lnTo>
                    <a:lnTo>
                      <a:pt x="213" y="243"/>
                    </a:lnTo>
                    <a:lnTo>
                      <a:pt x="202" y="243"/>
                    </a:lnTo>
                    <a:lnTo>
                      <a:pt x="202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88" y="232"/>
                    </a:lnTo>
                    <a:lnTo>
                      <a:pt x="177" y="23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77" y="222"/>
                    </a:lnTo>
                    <a:lnTo>
                      <a:pt x="163" y="222"/>
                    </a:lnTo>
                    <a:lnTo>
                      <a:pt x="151" y="222"/>
                    </a:lnTo>
                    <a:lnTo>
                      <a:pt x="139" y="222"/>
                    </a:lnTo>
                    <a:lnTo>
                      <a:pt x="139" y="212"/>
                    </a:lnTo>
                    <a:lnTo>
                      <a:pt x="139" y="203"/>
                    </a:lnTo>
                    <a:lnTo>
                      <a:pt x="126" y="203"/>
                    </a:lnTo>
                    <a:lnTo>
                      <a:pt x="114" y="203"/>
                    </a:lnTo>
                    <a:lnTo>
                      <a:pt x="114" y="19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2"/>
                    </a:lnTo>
                    <a:lnTo>
                      <a:pt x="76" y="182"/>
                    </a:lnTo>
                    <a:lnTo>
                      <a:pt x="62" y="182"/>
                    </a:lnTo>
                    <a:lnTo>
                      <a:pt x="62" y="172"/>
                    </a:lnTo>
                    <a:lnTo>
                      <a:pt x="50" y="172"/>
                    </a:lnTo>
                    <a:lnTo>
                      <a:pt x="38" y="172"/>
                    </a:lnTo>
                    <a:lnTo>
                      <a:pt x="38" y="163"/>
                    </a:lnTo>
                    <a:lnTo>
                      <a:pt x="25" y="163"/>
                    </a:lnTo>
                    <a:lnTo>
                      <a:pt x="13" y="163"/>
                    </a:lnTo>
                    <a:lnTo>
                      <a:pt x="13" y="151"/>
                    </a:lnTo>
                    <a:lnTo>
                      <a:pt x="0" y="151"/>
                    </a:lnTo>
                    <a:lnTo>
                      <a:pt x="0" y="142"/>
                    </a:lnTo>
                    <a:lnTo>
                      <a:pt x="13" y="142"/>
                    </a:lnTo>
                    <a:lnTo>
                      <a:pt x="13" y="132"/>
                    </a:lnTo>
                    <a:lnTo>
                      <a:pt x="13" y="121"/>
                    </a:lnTo>
                    <a:lnTo>
                      <a:pt x="25" y="12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38" y="101"/>
                    </a:lnTo>
                    <a:lnTo>
                      <a:pt x="38" y="92"/>
                    </a:lnTo>
                    <a:lnTo>
                      <a:pt x="50" y="92"/>
                    </a:lnTo>
                    <a:lnTo>
                      <a:pt x="62" y="92"/>
                    </a:lnTo>
                    <a:lnTo>
                      <a:pt x="62" y="81"/>
                    </a:lnTo>
                    <a:lnTo>
                      <a:pt x="62" y="92"/>
                    </a:lnTo>
                    <a:lnTo>
                      <a:pt x="76" y="92"/>
                    </a:lnTo>
                    <a:lnTo>
                      <a:pt x="87" y="92"/>
                    </a:lnTo>
                    <a:lnTo>
                      <a:pt x="101" y="92"/>
                    </a:lnTo>
                    <a:lnTo>
                      <a:pt x="114" y="92"/>
                    </a:lnTo>
                    <a:lnTo>
                      <a:pt x="126" y="92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51" y="101"/>
                    </a:lnTo>
                    <a:lnTo>
                      <a:pt x="151" y="111"/>
                    </a:lnTo>
                    <a:lnTo>
                      <a:pt x="151" y="121"/>
                    </a:lnTo>
                    <a:lnTo>
                      <a:pt x="139" y="121"/>
                    </a:lnTo>
                    <a:lnTo>
                      <a:pt x="151" y="121"/>
                    </a:lnTo>
                    <a:lnTo>
                      <a:pt x="151" y="132"/>
                    </a:lnTo>
                    <a:lnTo>
                      <a:pt x="163" y="132"/>
                    </a:lnTo>
                    <a:lnTo>
                      <a:pt x="163" y="142"/>
                    </a:lnTo>
                    <a:lnTo>
                      <a:pt x="163" y="151"/>
                    </a:lnTo>
                    <a:lnTo>
                      <a:pt x="177" y="151"/>
                    </a:lnTo>
                    <a:lnTo>
                      <a:pt x="177" y="163"/>
                    </a:lnTo>
                    <a:lnTo>
                      <a:pt x="188" y="163"/>
                    </a:lnTo>
                    <a:lnTo>
                      <a:pt x="202" y="163"/>
                    </a:lnTo>
                    <a:lnTo>
                      <a:pt x="202" y="151"/>
                    </a:lnTo>
                    <a:lnTo>
                      <a:pt x="202" y="142"/>
                    </a:lnTo>
                    <a:lnTo>
                      <a:pt x="213" y="142"/>
                    </a:lnTo>
                    <a:lnTo>
                      <a:pt x="227" y="142"/>
                    </a:lnTo>
                    <a:lnTo>
                      <a:pt x="227" y="151"/>
                    </a:lnTo>
                    <a:lnTo>
                      <a:pt x="227" y="163"/>
                    </a:lnTo>
                    <a:lnTo>
                      <a:pt x="213" y="163"/>
                    </a:lnTo>
                    <a:lnTo>
                      <a:pt x="227" y="163"/>
                    </a:lnTo>
                    <a:lnTo>
                      <a:pt x="227" y="17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27" y="182"/>
                    </a:lnTo>
                    <a:lnTo>
                      <a:pt x="240" y="182"/>
                    </a:lnTo>
                    <a:lnTo>
                      <a:pt x="240" y="172"/>
                    </a:lnTo>
                    <a:lnTo>
                      <a:pt x="240" y="163"/>
                    </a:lnTo>
                    <a:lnTo>
                      <a:pt x="252" y="163"/>
                    </a:lnTo>
                    <a:lnTo>
                      <a:pt x="252" y="151"/>
                    </a:lnTo>
                    <a:lnTo>
                      <a:pt x="264" y="151"/>
                    </a:lnTo>
                    <a:lnTo>
                      <a:pt x="264" y="142"/>
                    </a:lnTo>
                    <a:lnTo>
                      <a:pt x="264" y="132"/>
                    </a:lnTo>
                    <a:lnTo>
                      <a:pt x="276" y="132"/>
                    </a:lnTo>
                    <a:lnTo>
                      <a:pt x="289" y="132"/>
                    </a:lnTo>
                    <a:lnTo>
                      <a:pt x="289" y="142"/>
                    </a:lnTo>
                    <a:lnTo>
                      <a:pt x="303" y="142"/>
                    </a:lnTo>
                    <a:lnTo>
                      <a:pt x="303" y="151"/>
                    </a:lnTo>
                    <a:lnTo>
                      <a:pt x="314" y="151"/>
                    </a:lnTo>
                    <a:lnTo>
                      <a:pt x="314" y="142"/>
                    </a:lnTo>
                    <a:lnTo>
                      <a:pt x="328" y="142"/>
                    </a:lnTo>
                    <a:lnTo>
                      <a:pt x="341" y="142"/>
                    </a:lnTo>
                    <a:lnTo>
                      <a:pt x="353" y="142"/>
                    </a:lnTo>
                    <a:lnTo>
                      <a:pt x="365" y="132"/>
                    </a:lnTo>
                    <a:lnTo>
                      <a:pt x="365" y="142"/>
                    </a:lnTo>
                    <a:lnTo>
                      <a:pt x="377" y="142"/>
                    </a:lnTo>
                    <a:lnTo>
                      <a:pt x="390" y="142"/>
                    </a:lnTo>
                    <a:lnTo>
                      <a:pt x="404" y="142"/>
                    </a:lnTo>
                    <a:lnTo>
                      <a:pt x="404" y="132"/>
                    </a:lnTo>
                    <a:lnTo>
                      <a:pt x="390" y="132"/>
                    </a:lnTo>
                    <a:lnTo>
                      <a:pt x="404" y="132"/>
                    </a:lnTo>
                    <a:lnTo>
                      <a:pt x="404" y="121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1"/>
                    </a:lnTo>
                    <a:lnTo>
                      <a:pt x="440" y="111"/>
                    </a:lnTo>
                    <a:lnTo>
                      <a:pt x="440" y="101"/>
                    </a:lnTo>
                    <a:lnTo>
                      <a:pt x="454" y="101"/>
                    </a:lnTo>
                    <a:lnTo>
                      <a:pt x="454" y="92"/>
                    </a:lnTo>
                    <a:lnTo>
                      <a:pt x="454" y="81"/>
                    </a:lnTo>
                    <a:lnTo>
                      <a:pt x="466" y="81"/>
                    </a:lnTo>
                    <a:lnTo>
                      <a:pt x="466" y="71"/>
                    </a:lnTo>
                    <a:lnTo>
                      <a:pt x="466" y="61"/>
                    </a:lnTo>
                    <a:lnTo>
                      <a:pt x="466" y="51"/>
                    </a:lnTo>
                    <a:lnTo>
                      <a:pt x="454" y="51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54" y="40"/>
                    </a:lnTo>
                    <a:lnTo>
                      <a:pt x="466" y="40"/>
                    </a:lnTo>
                    <a:lnTo>
                      <a:pt x="466" y="31"/>
                    </a:lnTo>
                    <a:lnTo>
                      <a:pt x="478" y="31"/>
                    </a:lnTo>
                    <a:lnTo>
                      <a:pt x="478" y="21"/>
                    </a:lnTo>
                    <a:lnTo>
                      <a:pt x="478" y="3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491" y="31"/>
                    </a:lnTo>
                    <a:lnTo>
                      <a:pt x="491" y="21"/>
                    </a:lnTo>
                    <a:lnTo>
                      <a:pt x="502" y="21"/>
                    </a:lnTo>
                    <a:lnTo>
                      <a:pt x="502" y="11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16" y="11"/>
                    </a:lnTo>
                    <a:lnTo>
                      <a:pt x="516" y="0"/>
                    </a:lnTo>
                    <a:lnTo>
                      <a:pt x="529" y="0"/>
                    </a:lnTo>
                    <a:lnTo>
                      <a:pt x="529" y="11"/>
                    </a:lnTo>
                    <a:lnTo>
                      <a:pt x="541" y="11"/>
                    </a:lnTo>
                    <a:lnTo>
                      <a:pt x="554" y="11"/>
                    </a:lnTo>
                    <a:lnTo>
                      <a:pt x="554" y="21"/>
                    </a:lnTo>
                    <a:lnTo>
                      <a:pt x="554" y="11"/>
                    </a:lnTo>
                    <a:lnTo>
                      <a:pt x="566" y="11"/>
                    </a:lnTo>
                    <a:lnTo>
                      <a:pt x="579" y="11"/>
                    </a:lnTo>
                    <a:lnTo>
                      <a:pt x="592" y="11"/>
                    </a:lnTo>
                    <a:lnTo>
                      <a:pt x="579" y="11"/>
                    </a:lnTo>
                    <a:lnTo>
                      <a:pt x="579" y="21"/>
                    </a:lnTo>
                    <a:lnTo>
                      <a:pt x="579" y="31"/>
                    </a:lnTo>
                    <a:lnTo>
                      <a:pt x="592" y="31"/>
                    </a:lnTo>
                    <a:lnTo>
                      <a:pt x="592" y="40"/>
                    </a:lnTo>
                    <a:lnTo>
                      <a:pt x="603" y="40"/>
                    </a:lnTo>
                    <a:lnTo>
                      <a:pt x="617" y="4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id="{E7C1906C-469D-7D8B-7C6A-8896B40B3EE0}"/>
                  </a:ext>
                </a:extLst>
              </p:cNvPr>
              <p:cNvSpPr/>
              <p:nvPr/>
            </p:nvSpPr>
            <p:spPr bwMode="auto">
              <a:xfrm>
                <a:off x="3125316" y="4383466"/>
                <a:ext cx="596900" cy="922338"/>
              </a:xfrm>
              <a:custGeom>
                <a:avLst/>
                <a:gdLst>
                  <a:gd name="T0" fmla="*/ 6312024 w 517"/>
                  <a:gd name="T1" fmla="*/ 12529708 h 635"/>
                  <a:gd name="T2" fmla="*/ 6312024 w 517"/>
                  <a:gd name="T3" fmla="*/ 16110196 h 635"/>
                  <a:gd name="T4" fmla="*/ 6312024 w 517"/>
                  <a:gd name="T5" fmla="*/ 17899771 h 635"/>
                  <a:gd name="T6" fmla="*/ 6312024 w 517"/>
                  <a:gd name="T7" fmla="*/ 19689347 h 635"/>
                  <a:gd name="T8" fmla="*/ 6312024 w 517"/>
                  <a:gd name="T9" fmla="*/ 23269840 h 635"/>
                  <a:gd name="T10" fmla="*/ 6312024 w 517"/>
                  <a:gd name="T11" fmla="*/ 21480260 h 635"/>
                  <a:gd name="T12" fmla="*/ 4734645 w 517"/>
                  <a:gd name="T13" fmla="*/ 17899771 h 635"/>
                  <a:gd name="T14" fmla="*/ 4734645 w 517"/>
                  <a:gd name="T15" fmla="*/ 17899771 h 635"/>
                  <a:gd name="T16" fmla="*/ 4734645 w 517"/>
                  <a:gd name="T17" fmla="*/ 19689347 h 635"/>
                  <a:gd name="T18" fmla="*/ 4734645 w 517"/>
                  <a:gd name="T19" fmla="*/ 23269840 h 635"/>
                  <a:gd name="T20" fmla="*/ 4734645 w 517"/>
                  <a:gd name="T21" fmla="*/ 25059416 h 635"/>
                  <a:gd name="T22" fmla="*/ 4734645 w 517"/>
                  <a:gd name="T23" fmla="*/ 28639904 h 635"/>
                  <a:gd name="T24" fmla="*/ 4734645 w 517"/>
                  <a:gd name="T25" fmla="*/ 28639904 h 635"/>
                  <a:gd name="T26" fmla="*/ 6312024 w 517"/>
                  <a:gd name="T27" fmla="*/ 34009967 h 635"/>
                  <a:gd name="T28" fmla="*/ 6312024 w 517"/>
                  <a:gd name="T29" fmla="*/ 37589118 h 635"/>
                  <a:gd name="T30" fmla="*/ 6312024 w 517"/>
                  <a:gd name="T31" fmla="*/ 41169606 h 635"/>
                  <a:gd name="T32" fmla="*/ 6312024 w 517"/>
                  <a:gd name="T33" fmla="*/ 42959182 h 635"/>
                  <a:gd name="T34" fmla="*/ 6312024 w 517"/>
                  <a:gd name="T35" fmla="*/ 44748768 h 635"/>
                  <a:gd name="T36" fmla="*/ 6312024 w 517"/>
                  <a:gd name="T37" fmla="*/ 42959182 h 635"/>
                  <a:gd name="T38" fmla="*/ 7890657 w 517"/>
                  <a:gd name="T39" fmla="*/ 42959182 h 635"/>
                  <a:gd name="T40" fmla="*/ 7890657 w 517"/>
                  <a:gd name="T41" fmla="*/ 42959182 h 635"/>
                  <a:gd name="T42" fmla="*/ 7890657 w 517"/>
                  <a:gd name="T43" fmla="*/ 42959182 h 635"/>
                  <a:gd name="T44" fmla="*/ 7890657 w 517"/>
                  <a:gd name="T45" fmla="*/ 46539680 h 635"/>
                  <a:gd name="T46" fmla="*/ 7890657 w 517"/>
                  <a:gd name="T47" fmla="*/ 50118831 h 635"/>
                  <a:gd name="T48" fmla="*/ 7890657 w 517"/>
                  <a:gd name="T49" fmla="*/ 51909744 h 635"/>
                  <a:gd name="T50" fmla="*/ 6312024 w 517"/>
                  <a:gd name="T51" fmla="*/ 55488895 h 635"/>
                  <a:gd name="T52" fmla="*/ 6312024 w 517"/>
                  <a:gd name="T53" fmla="*/ 57278470 h 635"/>
                  <a:gd name="T54" fmla="*/ 4734645 w 517"/>
                  <a:gd name="T55" fmla="*/ 57278470 h 635"/>
                  <a:gd name="T56" fmla="*/ 4734645 w 517"/>
                  <a:gd name="T57" fmla="*/ 55488895 h 635"/>
                  <a:gd name="T58" fmla="*/ 3156012 w 517"/>
                  <a:gd name="T59" fmla="*/ 57278470 h 635"/>
                  <a:gd name="T60" fmla="*/ 3156012 w 517"/>
                  <a:gd name="T61" fmla="*/ 57278470 h 635"/>
                  <a:gd name="T62" fmla="*/ 3156012 w 517"/>
                  <a:gd name="T63" fmla="*/ 57278470 h 635"/>
                  <a:gd name="T64" fmla="*/ 3156012 w 517"/>
                  <a:gd name="T65" fmla="*/ 57278470 h 635"/>
                  <a:gd name="T66" fmla="*/ 3156012 w 517"/>
                  <a:gd name="T67" fmla="*/ 53699319 h 635"/>
                  <a:gd name="T68" fmla="*/ 3156012 w 517"/>
                  <a:gd name="T69" fmla="*/ 50118831 h 635"/>
                  <a:gd name="T70" fmla="*/ 3156012 w 517"/>
                  <a:gd name="T71" fmla="*/ 50118831 h 635"/>
                  <a:gd name="T72" fmla="*/ 3156012 w 517"/>
                  <a:gd name="T73" fmla="*/ 46539680 h 635"/>
                  <a:gd name="T74" fmla="*/ 3156012 w 517"/>
                  <a:gd name="T75" fmla="*/ 42959182 h 635"/>
                  <a:gd name="T76" fmla="*/ 3156012 w 517"/>
                  <a:gd name="T77" fmla="*/ 42959182 h 635"/>
                  <a:gd name="T78" fmla="*/ 3156012 w 517"/>
                  <a:gd name="T79" fmla="*/ 42959182 h 635"/>
                  <a:gd name="T80" fmla="*/ 3156012 w 517"/>
                  <a:gd name="T81" fmla="*/ 42959182 h 635"/>
                  <a:gd name="T82" fmla="*/ 0 w 517"/>
                  <a:gd name="T83" fmla="*/ 37589118 h 635"/>
                  <a:gd name="T84" fmla="*/ 0 w 517"/>
                  <a:gd name="T85" fmla="*/ 35799543 h 635"/>
                  <a:gd name="T86" fmla="*/ 3156012 w 517"/>
                  <a:gd name="T87" fmla="*/ 32219055 h 635"/>
                  <a:gd name="T88" fmla="*/ 3156012 w 517"/>
                  <a:gd name="T89" fmla="*/ 28639904 h 635"/>
                  <a:gd name="T90" fmla="*/ 3156012 w 517"/>
                  <a:gd name="T91" fmla="*/ 23269840 h 635"/>
                  <a:gd name="T92" fmla="*/ 3156012 w 517"/>
                  <a:gd name="T93" fmla="*/ 19689347 h 635"/>
                  <a:gd name="T94" fmla="*/ 3156012 w 517"/>
                  <a:gd name="T95" fmla="*/ 19689347 h 635"/>
                  <a:gd name="T96" fmla="*/ 3156012 w 517"/>
                  <a:gd name="T97" fmla="*/ 17899771 h 635"/>
                  <a:gd name="T98" fmla="*/ 3156012 w 517"/>
                  <a:gd name="T99" fmla="*/ 17899771 h 635"/>
                  <a:gd name="T100" fmla="*/ 3156012 w 517"/>
                  <a:gd name="T101" fmla="*/ 16110196 h 635"/>
                  <a:gd name="T102" fmla="*/ 3156012 w 517"/>
                  <a:gd name="T103" fmla="*/ 12529708 h 635"/>
                  <a:gd name="T104" fmla="*/ 3156012 w 517"/>
                  <a:gd name="T105" fmla="*/ 7159642 h 635"/>
                  <a:gd name="T106" fmla="*/ 3156012 w 517"/>
                  <a:gd name="T107" fmla="*/ 5370065 h 635"/>
                  <a:gd name="T108" fmla="*/ 3156012 w 517"/>
                  <a:gd name="T109" fmla="*/ 5370065 h 635"/>
                  <a:gd name="T110" fmla="*/ 3156012 w 517"/>
                  <a:gd name="T111" fmla="*/ 0 h 635"/>
                  <a:gd name="T112" fmla="*/ 3156012 w 517"/>
                  <a:gd name="T113" fmla="*/ 5370065 h 635"/>
                  <a:gd name="T114" fmla="*/ 3156012 w 517"/>
                  <a:gd name="T115" fmla="*/ 5370065 h 635"/>
                  <a:gd name="T116" fmla="*/ 3156012 w 517"/>
                  <a:gd name="T117" fmla="*/ 5370065 h 635"/>
                  <a:gd name="T118" fmla="*/ 4734645 w 517"/>
                  <a:gd name="T119" fmla="*/ 5370065 h 635"/>
                  <a:gd name="T120" fmla="*/ 4734645 w 517"/>
                  <a:gd name="T121" fmla="*/ 7159642 h 635"/>
                  <a:gd name="T122" fmla="*/ 4734645 w 517"/>
                  <a:gd name="T123" fmla="*/ 7159642 h 6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7"/>
                  <a:gd name="T187" fmla="*/ 0 h 635"/>
                  <a:gd name="T188" fmla="*/ 517 w 517"/>
                  <a:gd name="T189" fmla="*/ 635 h 6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7" h="635">
                    <a:moveTo>
                      <a:pt x="328" y="100"/>
                    </a:moveTo>
                    <a:lnTo>
                      <a:pt x="341" y="10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54" y="120"/>
                    </a:lnTo>
                    <a:lnTo>
                      <a:pt x="354" y="129"/>
                    </a:lnTo>
                    <a:lnTo>
                      <a:pt x="366" y="129"/>
                    </a:lnTo>
                    <a:lnTo>
                      <a:pt x="354" y="129"/>
                    </a:lnTo>
                    <a:lnTo>
                      <a:pt x="354" y="141"/>
                    </a:lnTo>
                    <a:lnTo>
                      <a:pt x="366" y="141"/>
                    </a:lnTo>
                    <a:lnTo>
                      <a:pt x="366" y="150"/>
                    </a:lnTo>
                    <a:lnTo>
                      <a:pt x="366" y="160"/>
                    </a:lnTo>
                    <a:lnTo>
                      <a:pt x="379" y="160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79" y="171"/>
                    </a:lnTo>
                    <a:lnTo>
                      <a:pt x="379" y="181"/>
                    </a:lnTo>
                    <a:lnTo>
                      <a:pt x="391" y="181"/>
                    </a:lnTo>
                    <a:lnTo>
                      <a:pt x="391" y="191"/>
                    </a:lnTo>
                    <a:lnTo>
                      <a:pt x="391" y="200"/>
                    </a:lnTo>
                    <a:lnTo>
                      <a:pt x="404" y="200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04" y="212"/>
                    </a:lnTo>
                    <a:lnTo>
                      <a:pt x="417" y="212"/>
                    </a:lnTo>
                    <a:lnTo>
                      <a:pt x="417" y="221"/>
                    </a:lnTo>
                    <a:lnTo>
                      <a:pt x="429" y="221"/>
                    </a:lnTo>
                    <a:lnTo>
                      <a:pt x="429" y="231"/>
                    </a:lnTo>
                    <a:lnTo>
                      <a:pt x="429" y="241"/>
                    </a:lnTo>
                    <a:lnTo>
                      <a:pt x="417" y="241"/>
                    </a:lnTo>
                    <a:lnTo>
                      <a:pt x="417" y="231"/>
                    </a:lnTo>
                    <a:lnTo>
                      <a:pt x="404" y="231"/>
                    </a:lnTo>
                    <a:lnTo>
                      <a:pt x="391" y="231"/>
                    </a:lnTo>
                    <a:lnTo>
                      <a:pt x="379" y="231"/>
                    </a:lnTo>
                    <a:lnTo>
                      <a:pt x="366" y="231"/>
                    </a:lnTo>
                    <a:lnTo>
                      <a:pt x="366" y="221"/>
                    </a:lnTo>
                    <a:lnTo>
                      <a:pt x="354" y="221"/>
                    </a:lnTo>
                    <a:lnTo>
                      <a:pt x="354" y="212"/>
                    </a:lnTo>
                    <a:lnTo>
                      <a:pt x="341" y="212"/>
                    </a:lnTo>
                    <a:lnTo>
                      <a:pt x="341" y="200"/>
                    </a:lnTo>
                    <a:lnTo>
                      <a:pt x="328" y="200"/>
                    </a:lnTo>
                    <a:lnTo>
                      <a:pt x="316" y="200"/>
                    </a:lnTo>
                    <a:lnTo>
                      <a:pt x="316" y="191"/>
                    </a:lnTo>
                    <a:lnTo>
                      <a:pt x="316" y="181"/>
                    </a:lnTo>
                    <a:lnTo>
                      <a:pt x="303" y="18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303" y="191"/>
                    </a:lnTo>
                    <a:lnTo>
                      <a:pt x="290" y="191"/>
                    </a:lnTo>
                    <a:lnTo>
                      <a:pt x="290" y="200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303" y="212"/>
                    </a:lnTo>
                    <a:lnTo>
                      <a:pt x="290" y="212"/>
                    </a:lnTo>
                    <a:lnTo>
                      <a:pt x="290" y="221"/>
                    </a:lnTo>
                    <a:lnTo>
                      <a:pt x="290" y="231"/>
                    </a:lnTo>
                    <a:lnTo>
                      <a:pt x="290" y="241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290" y="252"/>
                    </a:lnTo>
                    <a:lnTo>
                      <a:pt x="303" y="252"/>
                    </a:lnTo>
                    <a:lnTo>
                      <a:pt x="303" y="261"/>
                    </a:lnTo>
                    <a:lnTo>
                      <a:pt x="290" y="261"/>
                    </a:lnTo>
                    <a:lnTo>
                      <a:pt x="303" y="261"/>
                    </a:lnTo>
                    <a:lnTo>
                      <a:pt x="303" y="27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16" y="271"/>
                    </a:lnTo>
                    <a:lnTo>
                      <a:pt x="316" y="281"/>
                    </a:lnTo>
                    <a:lnTo>
                      <a:pt x="328" y="281"/>
                    </a:lnTo>
                    <a:lnTo>
                      <a:pt x="328" y="292"/>
                    </a:lnTo>
                    <a:lnTo>
                      <a:pt x="316" y="292"/>
                    </a:lnTo>
                    <a:lnTo>
                      <a:pt x="316" y="301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16" y="312"/>
                    </a:lnTo>
                    <a:lnTo>
                      <a:pt x="328" y="312"/>
                    </a:lnTo>
                    <a:lnTo>
                      <a:pt x="328" y="321"/>
                    </a:lnTo>
                    <a:lnTo>
                      <a:pt x="328" y="332"/>
                    </a:lnTo>
                    <a:lnTo>
                      <a:pt x="341" y="332"/>
                    </a:lnTo>
                    <a:lnTo>
                      <a:pt x="341" y="341"/>
                    </a:lnTo>
                    <a:lnTo>
                      <a:pt x="341" y="352"/>
                    </a:lnTo>
                    <a:lnTo>
                      <a:pt x="341" y="361"/>
                    </a:lnTo>
                    <a:lnTo>
                      <a:pt x="354" y="361"/>
                    </a:lnTo>
                    <a:lnTo>
                      <a:pt x="354" y="372"/>
                    </a:lnTo>
                    <a:lnTo>
                      <a:pt x="354" y="383"/>
                    </a:lnTo>
                    <a:lnTo>
                      <a:pt x="366" y="383"/>
                    </a:lnTo>
                    <a:lnTo>
                      <a:pt x="366" y="392"/>
                    </a:lnTo>
                    <a:lnTo>
                      <a:pt x="354" y="392"/>
                    </a:lnTo>
                    <a:lnTo>
                      <a:pt x="354" y="403"/>
                    </a:lnTo>
                    <a:lnTo>
                      <a:pt x="354" y="412"/>
                    </a:lnTo>
                    <a:lnTo>
                      <a:pt x="341" y="412"/>
                    </a:lnTo>
                    <a:lnTo>
                      <a:pt x="354" y="412"/>
                    </a:lnTo>
                    <a:lnTo>
                      <a:pt x="354" y="423"/>
                    </a:lnTo>
                    <a:lnTo>
                      <a:pt x="354" y="432"/>
                    </a:lnTo>
                    <a:lnTo>
                      <a:pt x="366" y="432"/>
                    </a:lnTo>
                    <a:lnTo>
                      <a:pt x="366" y="443"/>
                    </a:lnTo>
                    <a:lnTo>
                      <a:pt x="354" y="443"/>
                    </a:lnTo>
                    <a:lnTo>
                      <a:pt x="366" y="453"/>
                    </a:lnTo>
                    <a:lnTo>
                      <a:pt x="366" y="463"/>
                    </a:lnTo>
                    <a:lnTo>
                      <a:pt x="354" y="463"/>
                    </a:lnTo>
                    <a:lnTo>
                      <a:pt x="354" y="472"/>
                    </a:lnTo>
                    <a:lnTo>
                      <a:pt x="354" y="483"/>
                    </a:lnTo>
                    <a:lnTo>
                      <a:pt x="366" y="483"/>
                    </a:lnTo>
                    <a:lnTo>
                      <a:pt x="366" y="493"/>
                    </a:lnTo>
                    <a:lnTo>
                      <a:pt x="379" y="493"/>
                    </a:lnTo>
                    <a:lnTo>
                      <a:pt x="379" y="483"/>
                    </a:lnTo>
                    <a:lnTo>
                      <a:pt x="391" y="483"/>
                    </a:lnTo>
                    <a:lnTo>
                      <a:pt x="391" y="472"/>
                    </a:lnTo>
                    <a:lnTo>
                      <a:pt x="391" y="463"/>
                    </a:lnTo>
                    <a:lnTo>
                      <a:pt x="404" y="463"/>
                    </a:lnTo>
                    <a:lnTo>
                      <a:pt x="404" y="472"/>
                    </a:lnTo>
                    <a:lnTo>
                      <a:pt x="417" y="472"/>
                    </a:lnTo>
                    <a:lnTo>
                      <a:pt x="417" y="463"/>
                    </a:lnTo>
                    <a:lnTo>
                      <a:pt x="417" y="472"/>
                    </a:lnTo>
                    <a:lnTo>
                      <a:pt x="429" y="463"/>
                    </a:lnTo>
                    <a:lnTo>
                      <a:pt x="442" y="463"/>
                    </a:lnTo>
                    <a:lnTo>
                      <a:pt x="453" y="463"/>
                    </a:lnTo>
                    <a:lnTo>
                      <a:pt x="453" y="453"/>
                    </a:lnTo>
                    <a:lnTo>
                      <a:pt x="453" y="463"/>
                    </a:lnTo>
                    <a:lnTo>
                      <a:pt x="467" y="463"/>
                    </a:lnTo>
                    <a:lnTo>
                      <a:pt x="467" y="453"/>
                    </a:lnTo>
                    <a:lnTo>
                      <a:pt x="480" y="453"/>
                    </a:lnTo>
                    <a:lnTo>
                      <a:pt x="480" y="463"/>
                    </a:lnTo>
                    <a:lnTo>
                      <a:pt x="492" y="463"/>
                    </a:lnTo>
                    <a:lnTo>
                      <a:pt x="505" y="463"/>
                    </a:lnTo>
                    <a:lnTo>
                      <a:pt x="505" y="472"/>
                    </a:lnTo>
                    <a:lnTo>
                      <a:pt x="517" y="472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505" y="472"/>
                    </a:lnTo>
                    <a:lnTo>
                      <a:pt x="505" y="483"/>
                    </a:lnTo>
                    <a:lnTo>
                      <a:pt x="492" y="483"/>
                    </a:lnTo>
                    <a:lnTo>
                      <a:pt x="492" y="472"/>
                    </a:lnTo>
                    <a:lnTo>
                      <a:pt x="492" y="483"/>
                    </a:lnTo>
                    <a:lnTo>
                      <a:pt x="480" y="48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80" y="493"/>
                    </a:lnTo>
                    <a:lnTo>
                      <a:pt x="467" y="493"/>
                    </a:lnTo>
                    <a:lnTo>
                      <a:pt x="467" y="503"/>
                    </a:lnTo>
                    <a:lnTo>
                      <a:pt x="480" y="503"/>
                    </a:lnTo>
                    <a:lnTo>
                      <a:pt x="480" y="512"/>
                    </a:lnTo>
                    <a:lnTo>
                      <a:pt x="480" y="524"/>
                    </a:lnTo>
                    <a:lnTo>
                      <a:pt x="480" y="533"/>
                    </a:lnTo>
                    <a:lnTo>
                      <a:pt x="467" y="533"/>
                    </a:lnTo>
                    <a:lnTo>
                      <a:pt x="467" y="543"/>
                    </a:lnTo>
                    <a:lnTo>
                      <a:pt x="467" y="553"/>
                    </a:lnTo>
                    <a:lnTo>
                      <a:pt x="453" y="553"/>
                    </a:lnTo>
                    <a:lnTo>
                      <a:pt x="453" y="564"/>
                    </a:lnTo>
                    <a:lnTo>
                      <a:pt x="442" y="564"/>
                    </a:lnTo>
                    <a:lnTo>
                      <a:pt x="442" y="573"/>
                    </a:lnTo>
                    <a:lnTo>
                      <a:pt x="429" y="573"/>
                    </a:lnTo>
                    <a:lnTo>
                      <a:pt x="417" y="573"/>
                    </a:lnTo>
                    <a:lnTo>
                      <a:pt x="417" y="583"/>
                    </a:lnTo>
                    <a:lnTo>
                      <a:pt x="404" y="583"/>
                    </a:lnTo>
                    <a:lnTo>
                      <a:pt x="417" y="583"/>
                    </a:lnTo>
                    <a:lnTo>
                      <a:pt x="417" y="594"/>
                    </a:lnTo>
                    <a:lnTo>
                      <a:pt x="404" y="594"/>
                    </a:lnTo>
                    <a:lnTo>
                      <a:pt x="391" y="594"/>
                    </a:lnTo>
                    <a:lnTo>
                      <a:pt x="379" y="594"/>
                    </a:lnTo>
                    <a:lnTo>
                      <a:pt x="379" y="583"/>
                    </a:lnTo>
                    <a:lnTo>
                      <a:pt x="366" y="594"/>
                    </a:lnTo>
                    <a:lnTo>
                      <a:pt x="354" y="594"/>
                    </a:lnTo>
                    <a:lnTo>
                      <a:pt x="341" y="594"/>
                    </a:lnTo>
                    <a:lnTo>
                      <a:pt x="328" y="594"/>
                    </a:lnTo>
                    <a:lnTo>
                      <a:pt x="328" y="604"/>
                    </a:lnTo>
                    <a:lnTo>
                      <a:pt x="316" y="604"/>
                    </a:lnTo>
                    <a:lnTo>
                      <a:pt x="316" y="594"/>
                    </a:lnTo>
                    <a:lnTo>
                      <a:pt x="303" y="594"/>
                    </a:lnTo>
                    <a:lnTo>
                      <a:pt x="303" y="583"/>
                    </a:lnTo>
                    <a:lnTo>
                      <a:pt x="290" y="583"/>
                    </a:lnTo>
                    <a:lnTo>
                      <a:pt x="278" y="583"/>
                    </a:lnTo>
                    <a:lnTo>
                      <a:pt x="278" y="594"/>
                    </a:lnTo>
                    <a:lnTo>
                      <a:pt x="278" y="604"/>
                    </a:lnTo>
                    <a:lnTo>
                      <a:pt x="265" y="604"/>
                    </a:lnTo>
                    <a:lnTo>
                      <a:pt x="265" y="614"/>
                    </a:lnTo>
                    <a:lnTo>
                      <a:pt x="253" y="614"/>
                    </a:lnTo>
                    <a:lnTo>
                      <a:pt x="253" y="624"/>
                    </a:lnTo>
                    <a:lnTo>
                      <a:pt x="253" y="635"/>
                    </a:lnTo>
                    <a:lnTo>
                      <a:pt x="240" y="635"/>
                    </a:lnTo>
                    <a:lnTo>
                      <a:pt x="227" y="635"/>
                    </a:lnTo>
                    <a:lnTo>
                      <a:pt x="227" y="624"/>
                    </a:lnTo>
                    <a:lnTo>
                      <a:pt x="240" y="624"/>
                    </a:lnTo>
                    <a:lnTo>
                      <a:pt x="240" y="614"/>
                    </a:lnTo>
                    <a:lnTo>
                      <a:pt x="227" y="614"/>
                    </a:lnTo>
                    <a:lnTo>
                      <a:pt x="240" y="614"/>
                    </a:lnTo>
                    <a:lnTo>
                      <a:pt x="240" y="604"/>
                    </a:lnTo>
                    <a:lnTo>
                      <a:pt x="240" y="594"/>
                    </a:lnTo>
                    <a:lnTo>
                      <a:pt x="227" y="594"/>
                    </a:lnTo>
                    <a:lnTo>
                      <a:pt x="215" y="594"/>
                    </a:lnTo>
                    <a:lnTo>
                      <a:pt x="215" y="604"/>
                    </a:lnTo>
                    <a:lnTo>
                      <a:pt x="215" y="614"/>
                    </a:lnTo>
                    <a:lnTo>
                      <a:pt x="202" y="614"/>
                    </a:lnTo>
                    <a:lnTo>
                      <a:pt x="191" y="614"/>
                    </a:lnTo>
                    <a:lnTo>
                      <a:pt x="191" y="604"/>
                    </a:lnTo>
                    <a:lnTo>
                      <a:pt x="177" y="604"/>
                    </a:lnTo>
                    <a:lnTo>
                      <a:pt x="177" y="594"/>
                    </a:lnTo>
                    <a:lnTo>
                      <a:pt x="177" y="583"/>
                    </a:lnTo>
                    <a:lnTo>
                      <a:pt x="164" y="583"/>
                    </a:lnTo>
                    <a:lnTo>
                      <a:pt x="164" y="573"/>
                    </a:lnTo>
                    <a:lnTo>
                      <a:pt x="152" y="573"/>
                    </a:lnTo>
                    <a:lnTo>
                      <a:pt x="164" y="573"/>
                    </a:lnTo>
                    <a:lnTo>
                      <a:pt x="164" y="564"/>
                    </a:lnTo>
                    <a:lnTo>
                      <a:pt x="164" y="553"/>
                    </a:lnTo>
                    <a:lnTo>
                      <a:pt x="152" y="553"/>
                    </a:lnTo>
                    <a:lnTo>
                      <a:pt x="139" y="553"/>
                    </a:lnTo>
                    <a:lnTo>
                      <a:pt x="139" y="543"/>
                    </a:lnTo>
                    <a:lnTo>
                      <a:pt x="127" y="543"/>
                    </a:lnTo>
                    <a:lnTo>
                      <a:pt x="114" y="543"/>
                    </a:lnTo>
                    <a:lnTo>
                      <a:pt x="101" y="543"/>
                    </a:lnTo>
                    <a:lnTo>
                      <a:pt x="90" y="543"/>
                    </a:lnTo>
                    <a:lnTo>
                      <a:pt x="76" y="543"/>
                    </a:lnTo>
                    <a:lnTo>
                      <a:pt x="76" y="533"/>
                    </a:lnTo>
                    <a:lnTo>
                      <a:pt x="90" y="533"/>
                    </a:lnTo>
                    <a:lnTo>
                      <a:pt x="101" y="533"/>
                    </a:lnTo>
                    <a:lnTo>
                      <a:pt x="101" y="524"/>
                    </a:lnTo>
                    <a:lnTo>
                      <a:pt x="101" y="512"/>
                    </a:lnTo>
                    <a:lnTo>
                      <a:pt x="101" y="503"/>
                    </a:lnTo>
                    <a:lnTo>
                      <a:pt x="101" y="493"/>
                    </a:lnTo>
                    <a:lnTo>
                      <a:pt x="90" y="493"/>
                    </a:lnTo>
                    <a:lnTo>
                      <a:pt x="76" y="493"/>
                    </a:lnTo>
                    <a:lnTo>
                      <a:pt x="90" y="483"/>
                    </a:lnTo>
                    <a:lnTo>
                      <a:pt x="76" y="483"/>
                    </a:lnTo>
                    <a:lnTo>
                      <a:pt x="76" y="472"/>
                    </a:lnTo>
                    <a:lnTo>
                      <a:pt x="90" y="472"/>
                    </a:lnTo>
                    <a:lnTo>
                      <a:pt x="90" y="463"/>
                    </a:lnTo>
                    <a:lnTo>
                      <a:pt x="90" y="472"/>
                    </a:lnTo>
                    <a:lnTo>
                      <a:pt x="76" y="472"/>
                    </a:lnTo>
                    <a:lnTo>
                      <a:pt x="63" y="472"/>
                    </a:lnTo>
                    <a:lnTo>
                      <a:pt x="63" y="463"/>
                    </a:lnTo>
                    <a:lnTo>
                      <a:pt x="63" y="453"/>
                    </a:lnTo>
                    <a:lnTo>
                      <a:pt x="76" y="453"/>
                    </a:lnTo>
                    <a:lnTo>
                      <a:pt x="63" y="453"/>
                    </a:lnTo>
                    <a:lnTo>
                      <a:pt x="63" y="443"/>
                    </a:lnTo>
                    <a:lnTo>
                      <a:pt x="51" y="443"/>
                    </a:lnTo>
                    <a:lnTo>
                      <a:pt x="51" y="432"/>
                    </a:lnTo>
                    <a:lnTo>
                      <a:pt x="51" y="443"/>
                    </a:lnTo>
                    <a:lnTo>
                      <a:pt x="38" y="443"/>
                    </a:lnTo>
                    <a:lnTo>
                      <a:pt x="26" y="443"/>
                    </a:lnTo>
                    <a:lnTo>
                      <a:pt x="26" y="453"/>
                    </a:lnTo>
                    <a:lnTo>
                      <a:pt x="26" y="443"/>
                    </a:lnTo>
                    <a:lnTo>
                      <a:pt x="13" y="443"/>
                    </a:lnTo>
                    <a:lnTo>
                      <a:pt x="13" y="453"/>
                    </a:lnTo>
                    <a:lnTo>
                      <a:pt x="13" y="443"/>
                    </a:lnTo>
                    <a:lnTo>
                      <a:pt x="13" y="432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13" y="423"/>
                    </a:lnTo>
                    <a:lnTo>
                      <a:pt x="13" y="412"/>
                    </a:lnTo>
                    <a:lnTo>
                      <a:pt x="0" y="412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13" y="392"/>
                    </a:lnTo>
                    <a:lnTo>
                      <a:pt x="13" y="383"/>
                    </a:lnTo>
                    <a:lnTo>
                      <a:pt x="0" y="383"/>
                    </a:lnTo>
                    <a:lnTo>
                      <a:pt x="0" y="372"/>
                    </a:lnTo>
                    <a:lnTo>
                      <a:pt x="13" y="372"/>
                    </a:lnTo>
                    <a:lnTo>
                      <a:pt x="13" y="361"/>
                    </a:lnTo>
                    <a:lnTo>
                      <a:pt x="13" y="352"/>
                    </a:lnTo>
                    <a:lnTo>
                      <a:pt x="26" y="352"/>
                    </a:lnTo>
                    <a:lnTo>
                      <a:pt x="38" y="352"/>
                    </a:lnTo>
                    <a:lnTo>
                      <a:pt x="51" y="352"/>
                    </a:lnTo>
                    <a:lnTo>
                      <a:pt x="63" y="352"/>
                    </a:lnTo>
                    <a:lnTo>
                      <a:pt x="76" y="352"/>
                    </a:lnTo>
                    <a:lnTo>
                      <a:pt x="76" y="341"/>
                    </a:lnTo>
                    <a:lnTo>
                      <a:pt x="76" y="332"/>
                    </a:lnTo>
                    <a:lnTo>
                      <a:pt x="76" y="321"/>
                    </a:lnTo>
                    <a:lnTo>
                      <a:pt x="76" y="312"/>
                    </a:lnTo>
                    <a:lnTo>
                      <a:pt x="76" y="301"/>
                    </a:lnTo>
                    <a:lnTo>
                      <a:pt x="76" y="292"/>
                    </a:lnTo>
                    <a:lnTo>
                      <a:pt x="76" y="281"/>
                    </a:lnTo>
                    <a:lnTo>
                      <a:pt x="76" y="271"/>
                    </a:lnTo>
                    <a:lnTo>
                      <a:pt x="76" y="261"/>
                    </a:lnTo>
                    <a:lnTo>
                      <a:pt x="76" y="252"/>
                    </a:lnTo>
                    <a:lnTo>
                      <a:pt x="63" y="252"/>
                    </a:lnTo>
                    <a:lnTo>
                      <a:pt x="63" y="241"/>
                    </a:lnTo>
                    <a:lnTo>
                      <a:pt x="51" y="241"/>
                    </a:lnTo>
                    <a:lnTo>
                      <a:pt x="51" y="231"/>
                    </a:lnTo>
                    <a:lnTo>
                      <a:pt x="51" y="221"/>
                    </a:lnTo>
                    <a:lnTo>
                      <a:pt x="63" y="212"/>
                    </a:lnTo>
                    <a:lnTo>
                      <a:pt x="76" y="212"/>
                    </a:lnTo>
                    <a:lnTo>
                      <a:pt x="90" y="212"/>
                    </a:lnTo>
                    <a:lnTo>
                      <a:pt x="90" y="221"/>
                    </a:lnTo>
                    <a:lnTo>
                      <a:pt x="101" y="221"/>
                    </a:lnTo>
                    <a:lnTo>
                      <a:pt x="101" y="212"/>
                    </a:lnTo>
                    <a:lnTo>
                      <a:pt x="114" y="212"/>
                    </a:lnTo>
                    <a:lnTo>
                      <a:pt x="101" y="212"/>
                    </a:lnTo>
                    <a:lnTo>
                      <a:pt x="101" y="200"/>
                    </a:lnTo>
                    <a:lnTo>
                      <a:pt x="114" y="200"/>
                    </a:lnTo>
                    <a:lnTo>
                      <a:pt x="114" y="19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27" y="191"/>
                    </a:lnTo>
                    <a:lnTo>
                      <a:pt x="127" y="181"/>
                    </a:lnTo>
                    <a:lnTo>
                      <a:pt x="139" y="181"/>
                    </a:lnTo>
                    <a:lnTo>
                      <a:pt x="139" y="191"/>
                    </a:lnTo>
                    <a:lnTo>
                      <a:pt x="139" y="181"/>
                    </a:lnTo>
                    <a:lnTo>
                      <a:pt x="152" y="181"/>
                    </a:lnTo>
                    <a:lnTo>
                      <a:pt x="164" y="181"/>
                    </a:lnTo>
                    <a:lnTo>
                      <a:pt x="164" y="171"/>
                    </a:lnTo>
                    <a:lnTo>
                      <a:pt x="164" y="160"/>
                    </a:lnTo>
                    <a:lnTo>
                      <a:pt x="164" y="150"/>
                    </a:lnTo>
                    <a:lnTo>
                      <a:pt x="177" y="150"/>
                    </a:lnTo>
                    <a:lnTo>
                      <a:pt x="177" y="160"/>
                    </a:lnTo>
                    <a:lnTo>
                      <a:pt x="191" y="160"/>
                    </a:lnTo>
                    <a:lnTo>
                      <a:pt x="191" y="150"/>
                    </a:lnTo>
                    <a:lnTo>
                      <a:pt x="191" y="141"/>
                    </a:lnTo>
                    <a:lnTo>
                      <a:pt x="177" y="141"/>
                    </a:lnTo>
                    <a:lnTo>
                      <a:pt x="177" y="129"/>
                    </a:lnTo>
                    <a:lnTo>
                      <a:pt x="177" y="120"/>
                    </a:lnTo>
                    <a:lnTo>
                      <a:pt x="191" y="120"/>
                    </a:lnTo>
                    <a:lnTo>
                      <a:pt x="191" y="110"/>
                    </a:lnTo>
                    <a:lnTo>
                      <a:pt x="191" y="100"/>
                    </a:lnTo>
                    <a:lnTo>
                      <a:pt x="177" y="100"/>
                    </a:lnTo>
                    <a:lnTo>
                      <a:pt x="177" y="89"/>
                    </a:lnTo>
                    <a:lnTo>
                      <a:pt x="177" y="80"/>
                    </a:lnTo>
                    <a:lnTo>
                      <a:pt x="177" y="70"/>
                    </a:lnTo>
                    <a:lnTo>
                      <a:pt x="164" y="70"/>
                    </a:lnTo>
                    <a:lnTo>
                      <a:pt x="164" y="60"/>
                    </a:lnTo>
                    <a:lnTo>
                      <a:pt x="164" y="49"/>
                    </a:lnTo>
                    <a:lnTo>
                      <a:pt x="152" y="49"/>
                    </a:lnTo>
                    <a:lnTo>
                      <a:pt x="139" y="49"/>
                    </a:lnTo>
                    <a:lnTo>
                      <a:pt x="139" y="40"/>
                    </a:lnTo>
                    <a:lnTo>
                      <a:pt x="127" y="40"/>
                    </a:lnTo>
                    <a:lnTo>
                      <a:pt x="127" y="29"/>
                    </a:lnTo>
                    <a:lnTo>
                      <a:pt x="127" y="20"/>
                    </a:lnTo>
                    <a:lnTo>
                      <a:pt x="139" y="20"/>
                    </a:lnTo>
                    <a:lnTo>
                      <a:pt x="152" y="20"/>
                    </a:lnTo>
                    <a:lnTo>
                      <a:pt x="152" y="9"/>
                    </a:lnTo>
                    <a:lnTo>
                      <a:pt x="152" y="20"/>
                    </a:lnTo>
                    <a:lnTo>
                      <a:pt x="164" y="20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77" y="0"/>
                    </a:lnTo>
                    <a:lnTo>
                      <a:pt x="177" y="9"/>
                    </a:lnTo>
                    <a:lnTo>
                      <a:pt x="191" y="9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02" y="9"/>
                    </a:lnTo>
                    <a:lnTo>
                      <a:pt x="202" y="20"/>
                    </a:lnTo>
                    <a:lnTo>
                      <a:pt x="215" y="20"/>
                    </a:lnTo>
                    <a:lnTo>
                      <a:pt x="215" y="29"/>
                    </a:lnTo>
                    <a:lnTo>
                      <a:pt x="227" y="20"/>
                    </a:lnTo>
                    <a:lnTo>
                      <a:pt x="215" y="20"/>
                    </a:lnTo>
                    <a:lnTo>
                      <a:pt x="227" y="20"/>
                    </a:lnTo>
                    <a:lnTo>
                      <a:pt x="227" y="29"/>
                    </a:lnTo>
                    <a:lnTo>
                      <a:pt x="227" y="20"/>
                    </a:lnTo>
                    <a:lnTo>
                      <a:pt x="240" y="20"/>
                    </a:lnTo>
                    <a:lnTo>
                      <a:pt x="240" y="9"/>
                    </a:lnTo>
                    <a:lnTo>
                      <a:pt x="253" y="9"/>
                    </a:lnTo>
                    <a:lnTo>
                      <a:pt x="253" y="20"/>
                    </a:lnTo>
                    <a:lnTo>
                      <a:pt x="253" y="9"/>
                    </a:lnTo>
                    <a:lnTo>
                      <a:pt x="265" y="9"/>
                    </a:lnTo>
                    <a:lnTo>
                      <a:pt x="265" y="20"/>
                    </a:lnTo>
                    <a:lnTo>
                      <a:pt x="265" y="29"/>
                    </a:lnTo>
                    <a:lnTo>
                      <a:pt x="265" y="40"/>
                    </a:lnTo>
                    <a:lnTo>
                      <a:pt x="278" y="40"/>
                    </a:lnTo>
                    <a:lnTo>
                      <a:pt x="278" y="49"/>
                    </a:lnTo>
                    <a:lnTo>
                      <a:pt x="290" y="49"/>
                    </a:lnTo>
                    <a:lnTo>
                      <a:pt x="290" y="60"/>
                    </a:lnTo>
                    <a:lnTo>
                      <a:pt x="290" y="70"/>
                    </a:lnTo>
                    <a:lnTo>
                      <a:pt x="303" y="70"/>
                    </a:lnTo>
                    <a:lnTo>
                      <a:pt x="303" y="80"/>
                    </a:lnTo>
                    <a:lnTo>
                      <a:pt x="303" y="89"/>
                    </a:lnTo>
                    <a:lnTo>
                      <a:pt x="316" y="89"/>
                    </a:lnTo>
                    <a:lnTo>
                      <a:pt x="316" y="80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16" y="89"/>
                    </a:lnTo>
                    <a:lnTo>
                      <a:pt x="328" y="89"/>
                    </a:lnTo>
                    <a:lnTo>
                      <a:pt x="328" y="10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FC3BA8F9-6251-3FE0-3497-53AB8D54CEF9}"/>
                  </a:ext>
                </a:extLst>
              </p:cNvPr>
              <p:cNvSpPr/>
              <p:nvPr/>
            </p:nvSpPr>
            <p:spPr bwMode="auto">
              <a:xfrm>
                <a:off x="1956917" y="2343529"/>
                <a:ext cx="461963" cy="844550"/>
              </a:xfrm>
              <a:custGeom>
                <a:avLst/>
                <a:gdLst>
                  <a:gd name="T0" fmla="*/ 4772563 w 399"/>
                  <a:gd name="T1" fmla="*/ 30516529 h 581"/>
                  <a:gd name="T2" fmla="*/ 4772563 w 399"/>
                  <a:gd name="T3" fmla="*/ 34107338 h 581"/>
                  <a:gd name="T4" fmla="*/ 4772563 w 399"/>
                  <a:gd name="T5" fmla="*/ 37698147 h 581"/>
                  <a:gd name="T6" fmla="*/ 6362997 w 399"/>
                  <a:gd name="T7" fmla="*/ 37698147 h 581"/>
                  <a:gd name="T8" fmla="*/ 6362997 w 399"/>
                  <a:gd name="T9" fmla="*/ 39492212 h 581"/>
                  <a:gd name="T10" fmla="*/ 6362997 w 399"/>
                  <a:gd name="T11" fmla="*/ 41287617 h 581"/>
                  <a:gd name="T12" fmla="*/ 6362997 w 399"/>
                  <a:gd name="T13" fmla="*/ 44878436 h 581"/>
                  <a:gd name="T14" fmla="*/ 6362997 w 399"/>
                  <a:gd name="T15" fmla="*/ 48467906 h 581"/>
                  <a:gd name="T16" fmla="*/ 7953431 w 399"/>
                  <a:gd name="T17" fmla="*/ 52058714 h 581"/>
                  <a:gd name="T18" fmla="*/ 6362997 w 399"/>
                  <a:gd name="T19" fmla="*/ 52058714 h 581"/>
                  <a:gd name="T20" fmla="*/ 6362997 w 399"/>
                  <a:gd name="T21" fmla="*/ 55648184 h 581"/>
                  <a:gd name="T22" fmla="*/ 4772563 w 399"/>
                  <a:gd name="T23" fmla="*/ 55648184 h 581"/>
                  <a:gd name="T24" fmla="*/ 4772563 w 399"/>
                  <a:gd name="T25" fmla="*/ 57443589 h 581"/>
                  <a:gd name="T26" fmla="*/ 3180868 w 399"/>
                  <a:gd name="T27" fmla="*/ 53854119 h 581"/>
                  <a:gd name="T28" fmla="*/ 3180868 w 399"/>
                  <a:gd name="T29" fmla="*/ 52058714 h 581"/>
                  <a:gd name="T30" fmla="*/ 3180868 w 399"/>
                  <a:gd name="T31" fmla="*/ 52058714 h 581"/>
                  <a:gd name="T32" fmla="*/ 3180868 w 399"/>
                  <a:gd name="T33" fmla="*/ 52058714 h 581"/>
                  <a:gd name="T34" fmla="*/ 3180868 w 399"/>
                  <a:gd name="T35" fmla="*/ 50263310 h 581"/>
                  <a:gd name="T36" fmla="*/ 3180868 w 399"/>
                  <a:gd name="T37" fmla="*/ 52058714 h 581"/>
                  <a:gd name="T38" fmla="*/ 3180868 w 399"/>
                  <a:gd name="T39" fmla="*/ 53854119 h 581"/>
                  <a:gd name="T40" fmla="*/ 3180868 w 399"/>
                  <a:gd name="T41" fmla="*/ 52058714 h 581"/>
                  <a:gd name="T42" fmla="*/ 3180868 w 399"/>
                  <a:gd name="T43" fmla="*/ 50263310 h 581"/>
                  <a:gd name="T44" fmla="*/ 3180868 w 399"/>
                  <a:gd name="T45" fmla="*/ 48467906 h 581"/>
                  <a:gd name="T46" fmla="*/ 3180868 w 399"/>
                  <a:gd name="T47" fmla="*/ 46673840 h 581"/>
                  <a:gd name="T48" fmla="*/ 3180868 w 399"/>
                  <a:gd name="T49" fmla="*/ 44878436 h 581"/>
                  <a:gd name="T50" fmla="*/ 3180868 w 399"/>
                  <a:gd name="T51" fmla="*/ 43083021 h 581"/>
                  <a:gd name="T52" fmla="*/ 3180868 w 399"/>
                  <a:gd name="T53" fmla="*/ 39492212 h 581"/>
                  <a:gd name="T54" fmla="*/ 3180868 w 399"/>
                  <a:gd name="T55" fmla="*/ 37698147 h 581"/>
                  <a:gd name="T56" fmla="*/ 3180868 w 399"/>
                  <a:gd name="T57" fmla="*/ 37698147 h 581"/>
                  <a:gd name="T58" fmla="*/ 3180868 w 399"/>
                  <a:gd name="T59" fmla="*/ 34107338 h 581"/>
                  <a:gd name="T60" fmla="*/ 3180868 w 399"/>
                  <a:gd name="T61" fmla="*/ 34107338 h 581"/>
                  <a:gd name="T62" fmla="*/ 3180868 w 399"/>
                  <a:gd name="T63" fmla="*/ 30516529 h 581"/>
                  <a:gd name="T64" fmla="*/ 3180868 w 399"/>
                  <a:gd name="T65" fmla="*/ 30516529 h 581"/>
                  <a:gd name="T66" fmla="*/ 3180868 w 399"/>
                  <a:gd name="T67" fmla="*/ 28722464 h 581"/>
                  <a:gd name="T68" fmla="*/ 3180868 w 399"/>
                  <a:gd name="T69" fmla="*/ 26927059 h 581"/>
                  <a:gd name="T70" fmla="*/ 3180868 w 399"/>
                  <a:gd name="T71" fmla="*/ 26927059 h 581"/>
                  <a:gd name="T72" fmla="*/ 3180868 w 399"/>
                  <a:gd name="T73" fmla="*/ 26927059 h 581"/>
                  <a:gd name="T74" fmla="*/ 3180868 w 399"/>
                  <a:gd name="T75" fmla="*/ 25131655 h 581"/>
                  <a:gd name="T76" fmla="*/ 3180868 w 399"/>
                  <a:gd name="T77" fmla="*/ 21540841 h 581"/>
                  <a:gd name="T78" fmla="*/ 3180868 w 399"/>
                  <a:gd name="T79" fmla="*/ 16155967 h 581"/>
                  <a:gd name="T80" fmla="*/ 3180868 w 399"/>
                  <a:gd name="T81" fmla="*/ 14360562 h 581"/>
                  <a:gd name="T82" fmla="*/ 3180868 w 399"/>
                  <a:gd name="T83" fmla="*/ 10771090 h 581"/>
                  <a:gd name="T84" fmla="*/ 3180868 w 399"/>
                  <a:gd name="T85" fmla="*/ 7180281 h 581"/>
                  <a:gd name="T86" fmla="*/ 3180868 w 399"/>
                  <a:gd name="T87" fmla="*/ 5384876 h 581"/>
                  <a:gd name="T88" fmla="*/ 3180868 w 399"/>
                  <a:gd name="T89" fmla="*/ 5384876 h 581"/>
                  <a:gd name="T90" fmla="*/ 3180868 w 399"/>
                  <a:gd name="T91" fmla="*/ 5384876 h 581"/>
                  <a:gd name="T92" fmla="*/ 3180868 w 399"/>
                  <a:gd name="T93" fmla="*/ 0 h 581"/>
                  <a:gd name="T94" fmla="*/ 3180868 w 399"/>
                  <a:gd name="T95" fmla="*/ 5384876 h 581"/>
                  <a:gd name="T96" fmla="*/ 3180868 w 399"/>
                  <a:gd name="T97" fmla="*/ 7180281 h 581"/>
                  <a:gd name="T98" fmla="*/ 3180868 w 399"/>
                  <a:gd name="T99" fmla="*/ 12566497 h 581"/>
                  <a:gd name="T100" fmla="*/ 3180868 w 399"/>
                  <a:gd name="T101" fmla="*/ 14360562 h 581"/>
                  <a:gd name="T102" fmla="*/ 3180868 w 399"/>
                  <a:gd name="T103" fmla="*/ 16155967 h 581"/>
                  <a:gd name="T104" fmla="*/ 3180868 w 399"/>
                  <a:gd name="T105" fmla="*/ 17951371 h 581"/>
                  <a:gd name="T106" fmla="*/ 3180868 w 399"/>
                  <a:gd name="T107" fmla="*/ 19746776 h 581"/>
                  <a:gd name="T108" fmla="*/ 3180868 w 399"/>
                  <a:gd name="T109" fmla="*/ 23336251 h 581"/>
                  <a:gd name="T110" fmla="*/ 3180868 w 399"/>
                  <a:gd name="T111" fmla="*/ 26927059 h 581"/>
                  <a:gd name="T112" fmla="*/ 3180868 w 399"/>
                  <a:gd name="T113" fmla="*/ 28722464 h 5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9"/>
                  <a:gd name="T172" fmla="*/ 0 h 581"/>
                  <a:gd name="T173" fmla="*/ 399 w 399"/>
                  <a:gd name="T174" fmla="*/ 581 h 5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9" h="581">
                    <a:moveTo>
                      <a:pt x="237" y="290"/>
                    </a:moveTo>
                    <a:lnTo>
                      <a:pt x="237" y="301"/>
                    </a:lnTo>
                    <a:lnTo>
                      <a:pt x="249" y="301"/>
                    </a:lnTo>
                    <a:lnTo>
                      <a:pt x="249" y="311"/>
                    </a:lnTo>
                    <a:lnTo>
                      <a:pt x="261" y="311"/>
                    </a:lnTo>
                    <a:lnTo>
                      <a:pt x="261" y="321"/>
                    </a:lnTo>
                    <a:lnTo>
                      <a:pt x="274" y="321"/>
                    </a:lnTo>
                    <a:lnTo>
                      <a:pt x="274" y="330"/>
                    </a:lnTo>
                    <a:lnTo>
                      <a:pt x="287" y="330"/>
                    </a:lnTo>
                    <a:lnTo>
                      <a:pt x="287" y="342"/>
                    </a:lnTo>
                    <a:lnTo>
                      <a:pt x="299" y="342"/>
                    </a:lnTo>
                    <a:lnTo>
                      <a:pt x="299" y="351"/>
                    </a:lnTo>
                    <a:lnTo>
                      <a:pt x="299" y="361"/>
                    </a:lnTo>
                    <a:lnTo>
                      <a:pt x="312" y="361"/>
                    </a:lnTo>
                    <a:lnTo>
                      <a:pt x="312" y="37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12" y="381"/>
                    </a:lnTo>
                    <a:lnTo>
                      <a:pt x="326" y="381"/>
                    </a:lnTo>
                    <a:lnTo>
                      <a:pt x="326" y="390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26" y="401"/>
                    </a:lnTo>
                    <a:lnTo>
                      <a:pt x="337" y="401"/>
                    </a:lnTo>
                    <a:lnTo>
                      <a:pt x="337" y="411"/>
                    </a:lnTo>
                    <a:lnTo>
                      <a:pt x="326" y="411"/>
                    </a:lnTo>
                    <a:lnTo>
                      <a:pt x="337" y="411"/>
                    </a:lnTo>
                    <a:lnTo>
                      <a:pt x="337" y="421"/>
                    </a:lnTo>
                    <a:lnTo>
                      <a:pt x="337" y="430"/>
                    </a:lnTo>
                    <a:lnTo>
                      <a:pt x="337" y="441"/>
                    </a:lnTo>
                    <a:lnTo>
                      <a:pt x="350" y="441"/>
                    </a:lnTo>
                    <a:lnTo>
                      <a:pt x="350" y="450"/>
                    </a:lnTo>
                    <a:lnTo>
                      <a:pt x="350" y="461"/>
                    </a:lnTo>
                    <a:lnTo>
                      <a:pt x="350" y="471"/>
                    </a:lnTo>
                    <a:lnTo>
                      <a:pt x="362" y="471"/>
                    </a:lnTo>
                    <a:lnTo>
                      <a:pt x="362" y="481"/>
                    </a:lnTo>
                    <a:lnTo>
                      <a:pt x="374" y="481"/>
                    </a:lnTo>
                    <a:lnTo>
                      <a:pt x="374" y="492"/>
                    </a:lnTo>
                    <a:lnTo>
                      <a:pt x="374" y="501"/>
                    </a:lnTo>
                    <a:lnTo>
                      <a:pt x="374" y="512"/>
                    </a:lnTo>
                    <a:lnTo>
                      <a:pt x="388" y="512"/>
                    </a:lnTo>
                    <a:lnTo>
                      <a:pt x="388" y="521"/>
                    </a:lnTo>
                    <a:lnTo>
                      <a:pt x="399" y="521"/>
                    </a:lnTo>
                    <a:lnTo>
                      <a:pt x="399" y="531"/>
                    </a:lnTo>
                    <a:lnTo>
                      <a:pt x="388" y="531"/>
                    </a:lnTo>
                    <a:lnTo>
                      <a:pt x="374" y="531"/>
                    </a:lnTo>
                    <a:lnTo>
                      <a:pt x="374" y="541"/>
                    </a:lnTo>
                    <a:lnTo>
                      <a:pt x="362" y="541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62" y="552"/>
                    </a:lnTo>
                    <a:lnTo>
                      <a:pt x="350" y="552"/>
                    </a:lnTo>
                    <a:lnTo>
                      <a:pt x="350" y="561"/>
                    </a:lnTo>
                    <a:lnTo>
                      <a:pt x="337" y="561"/>
                    </a:lnTo>
                    <a:lnTo>
                      <a:pt x="326" y="561"/>
                    </a:lnTo>
                    <a:lnTo>
                      <a:pt x="326" y="571"/>
                    </a:lnTo>
                    <a:lnTo>
                      <a:pt x="312" y="571"/>
                    </a:lnTo>
                    <a:lnTo>
                      <a:pt x="312" y="561"/>
                    </a:lnTo>
                    <a:lnTo>
                      <a:pt x="299" y="561"/>
                    </a:lnTo>
                    <a:lnTo>
                      <a:pt x="299" y="571"/>
                    </a:lnTo>
                    <a:lnTo>
                      <a:pt x="287" y="571"/>
                    </a:lnTo>
                    <a:lnTo>
                      <a:pt x="287" y="581"/>
                    </a:lnTo>
                    <a:lnTo>
                      <a:pt x="274" y="581"/>
                    </a:lnTo>
                    <a:lnTo>
                      <a:pt x="274" y="571"/>
                    </a:lnTo>
                    <a:lnTo>
                      <a:pt x="261" y="571"/>
                    </a:lnTo>
                    <a:lnTo>
                      <a:pt x="261" y="561"/>
                    </a:lnTo>
                    <a:lnTo>
                      <a:pt x="249" y="561"/>
                    </a:lnTo>
                    <a:lnTo>
                      <a:pt x="249" y="552"/>
                    </a:lnTo>
                    <a:lnTo>
                      <a:pt x="249" y="541"/>
                    </a:lnTo>
                    <a:lnTo>
                      <a:pt x="249" y="531"/>
                    </a:lnTo>
                    <a:lnTo>
                      <a:pt x="261" y="531"/>
                    </a:lnTo>
                    <a:lnTo>
                      <a:pt x="249" y="531"/>
                    </a:lnTo>
                    <a:lnTo>
                      <a:pt x="237" y="531"/>
                    </a:lnTo>
                    <a:lnTo>
                      <a:pt x="237" y="541"/>
                    </a:lnTo>
                    <a:lnTo>
                      <a:pt x="225" y="541"/>
                    </a:lnTo>
                    <a:lnTo>
                      <a:pt x="212" y="541"/>
                    </a:lnTo>
                    <a:lnTo>
                      <a:pt x="199" y="541"/>
                    </a:lnTo>
                    <a:lnTo>
                      <a:pt x="187" y="541"/>
                    </a:lnTo>
                    <a:lnTo>
                      <a:pt x="187" y="531"/>
                    </a:lnTo>
                    <a:lnTo>
                      <a:pt x="187" y="521"/>
                    </a:lnTo>
                    <a:lnTo>
                      <a:pt x="187" y="512"/>
                    </a:lnTo>
                    <a:lnTo>
                      <a:pt x="174" y="512"/>
                    </a:lnTo>
                    <a:lnTo>
                      <a:pt x="174" y="521"/>
                    </a:lnTo>
                    <a:lnTo>
                      <a:pt x="174" y="512"/>
                    </a:lnTo>
                    <a:lnTo>
                      <a:pt x="162" y="512"/>
                    </a:lnTo>
                    <a:lnTo>
                      <a:pt x="162" y="521"/>
                    </a:lnTo>
                    <a:lnTo>
                      <a:pt x="162" y="512"/>
                    </a:lnTo>
                    <a:lnTo>
                      <a:pt x="149" y="512"/>
                    </a:lnTo>
                    <a:lnTo>
                      <a:pt x="149" y="521"/>
                    </a:lnTo>
                    <a:lnTo>
                      <a:pt x="136" y="521"/>
                    </a:lnTo>
                    <a:lnTo>
                      <a:pt x="136" y="531"/>
                    </a:lnTo>
                    <a:lnTo>
                      <a:pt x="136" y="541"/>
                    </a:lnTo>
                    <a:lnTo>
                      <a:pt x="125" y="541"/>
                    </a:lnTo>
                    <a:lnTo>
                      <a:pt x="125" y="552"/>
                    </a:lnTo>
                    <a:lnTo>
                      <a:pt x="125" y="561"/>
                    </a:lnTo>
                    <a:lnTo>
                      <a:pt x="112" y="561"/>
                    </a:lnTo>
                    <a:lnTo>
                      <a:pt x="100" y="561"/>
                    </a:lnTo>
                    <a:lnTo>
                      <a:pt x="100" y="552"/>
                    </a:lnTo>
                    <a:lnTo>
                      <a:pt x="100" y="541"/>
                    </a:lnTo>
                    <a:lnTo>
                      <a:pt x="87" y="541"/>
                    </a:lnTo>
                    <a:lnTo>
                      <a:pt x="87" y="531"/>
                    </a:lnTo>
                    <a:lnTo>
                      <a:pt x="87" y="521"/>
                    </a:lnTo>
                    <a:lnTo>
                      <a:pt x="73" y="521"/>
                    </a:lnTo>
                    <a:lnTo>
                      <a:pt x="62" y="521"/>
                    </a:lnTo>
                    <a:lnTo>
                      <a:pt x="62" y="512"/>
                    </a:lnTo>
                    <a:lnTo>
                      <a:pt x="49" y="512"/>
                    </a:lnTo>
                    <a:lnTo>
                      <a:pt x="35" y="512"/>
                    </a:lnTo>
                    <a:lnTo>
                      <a:pt x="35" y="501"/>
                    </a:lnTo>
                    <a:lnTo>
                      <a:pt x="35" y="512"/>
                    </a:lnTo>
                    <a:lnTo>
                      <a:pt x="24" y="512"/>
                    </a:lnTo>
                    <a:lnTo>
                      <a:pt x="24" y="501"/>
                    </a:lnTo>
                    <a:lnTo>
                      <a:pt x="35" y="501"/>
                    </a:lnTo>
                    <a:lnTo>
                      <a:pt x="35" y="492"/>
                    </a:lnTo>
                    <a:lnTo>
                      <a:pt x="49" y="492"/>
                    </a:lnTo>
                    <a:lnTo>
                      <a:pt x="35" y="492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35" y="481"/>
                    </a:lnTo>
                    <a:lnTo>
                      <a:pt x="49" y="481"/>
                    </a:lnTo>
                    <a:lnTo>
                      <a:pt x="49" y="471"/>
                    </a:lnTo>
                    <a:lnTo>
                      <a:pt x="35" y="471"/>
                    </a:lnTo>
                    <a:lnTo>
                      <a:pt x="35" y="461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24" y="450"/>
                    </a:lnTo>
                    <a:lnTo>
                      <a:pt x="35" y="450"/>
                    </a:lnTo>
                    <a:lnTo>
                      <a:pt x="35" y="441"/>
                    </a:lnTo>
                    <a:lnTo>
                      <a:pt x="35" y="430"/>
                    </a:lnTo>
                    <a:lnTo>
                      <a:pt x="35" y="421"/>
                    </a:lnTo>
                    <a:lnTo>
                      <a:pt x="49" y="421"/>
                    </a:lnTo>
                    <a:lnTo>
                      <a:pt x="49" y="411"/>
                    </a:lnTo>
                    <a:lnTo>
                      <a:pt x="62" y="411"/>
                    </a:lnTo>
                    <a:lnTo>
                      <a:pt x="62" y="401"/>
                    </a:lnTo>
                    <a:lnTo>
                      <a:pt x="73" y="401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3" y="390"/>
                    </a:lnTo>
                    <a:lnTo>
                      <a:pt x="62" y="381"/>
                    </a:lnTo>
                    <a:lnTo>
                      <a:pt x="62" y="390"/>
                    </a:lnTo>
                    <a:lnTo>
                      <a:pt x="62" y="381"/>
                    </a:lnTo>
                    <a:lnTo>
                      <a:pt x="49" y="381"/>
                    </a:lnTo>
                    <a:lnTo>
                      <a:pt x="35" y="381"/>
                    </a:lnTo>
                    <a:lnTo>
                      <a:pt x="35" y="371"/>
                    </a:lnTo>
                    <a:lnTo>
                      <a:pt x="24" y="371"/>
                    </a:lnTo>
                    <a:lnTo>
                      <a:pt x="24" y="361"/>
                    </a:lnTo>
                    <a:lnTo>
                      <a:pt x="24" y="351"/>
                    </a:lnTo>
                    <a:lnTo>
                      <a:pt x="11" y="351"/>
                    </a:lnTo>
                    <a:lnTo>
                      <a:pt x="11" y="361"/>
                    </a:lnTo>
                    <a:lnTo>
                      <a:pt x="11" y="351"/>
                    </a:lnTo>
                    <a:lnTo>
                      <a:pt x="11" y="342"/>
                    </a:lnTo>
                    <a:lnTo>
                      <a:pt x="0" y="342"/>
                    </a:lnTo>
                    <a:lnTo>
                      <a:pt x="11" y="342"/>
                    </a:lnTo>
                    <a:lnTo>
                      <a:pt x="11" y="330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11" y="321"/>
                    </a:lnTo>
                    <a:lnTo>
                      <a:pt x="11" y="311"/>
                    </a:lnTo>
                    <a:lnTo>
                      <a:pt x="24" y="311"/>
                    </a:lnTo>
                    <a:lnTo>
                      <a:pt x="24" y="301"/>
                    </a:lnTo>
                    <a:lnTo>
                      <a:pt x="35" y="301"/>
                    </a:lnTo>
                    <a:lnTo>
                      <a:pt x="35" y="311"/>
                    </a:lnTo>
                    <a:lnTo>
                      <a:pt x="35" y="301"/>
                    </a:lnTo>
                    <a:lnTo>
                      <a:pt x="49" y="301"/>
                    </a:lnTo>
                    <a:lnTo>
                      <a:pt x="49" y="290"/>
                    </a:lnTo>
                    <a:lnTo>
                      <a:pt x="35" y="290"/>
                    </a:lnTo>
                    <a:lnTo>
                      <a:pt x="35" y="282"/>
                    </a:lnTo>
                    <a:lnTo>
                      <a:pt x="49" y="282"/>
                    </a:lnTo>
                    <a:lnTo>
                      <a:pt x="49" y="271"/>
                    </a:lnTo>
                    <a:lnTo>
                      <a:pt x="62" y="271"/>
                    </a:lnTo>
                    <a:lnTo>
                      <a:pt x="62" y="261"/>
                    </a:lnTo>
                    <a:lnTo>
                      <a:pt x="49" y="261"/>
                    </a:lnTo>
                    <a:lnTo>
                      <a:pt x="49" y="27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49" y="261"/>
                    </a:lnTo>
                    <a:lnTo>
                      <a:pt x="35" y="261"/>
                    </a:lnTo>
                    <a:lnTo>
                      <a:pt x="35" y="251"/>
                    </a:lnTo>
                    <a:lnTo>
                      <a:pt x="24" y="251"/>
                    </a:lnTo>
                    <a:lnTo>
                      <a:pt x="24" y="261"/>
                    </a:lnTo>
                    <a:lnTo>
                      <a:pt x="35" y="261"/>
                    </a:lnTo>
                    <a:lnTo>
                      <a:pt x="24" y="261"/>
                    </a:lnTo>
                    <a:lnTo>
                      <a:pt x="24" y="251"/>
                    </a:lnTo>
                    <a:lnTo>
                      <a:pt x="11" y="251"/>
                    </a:lnTo>
                    <a:lnTo>
                      <a:pt x="11" y="261"/>
                    </a:lnTo>
                    <a:lnTo>
                      <a:pt x="11" y="251"/>
                    </a:lnTo>
                    <a:lnTo>
                      <a:pt x="11" y="240"/>
                    </a:lnTo>
                    <a:lnTo>
                      <a:pt x="24" y="240"/>
                    </a:lnTo>
                    <a:lnTo>
                      <a:pt x="24" y="230"/>
                    </a:lnTo>
                    <a:lnTo>
                      <a:pt x="24" y="220"/>
                    </a:lnTo>
                    <a:lnTo>
                      <a:pt x="11" y="220"/>
                    </a:lnTo>
                    <a:lnTo>
                      <a:pt x="11" y="211"/>
                    </a:lnTo>
                    <a:lnTo>
                      <a:pt x="11" y="200"/>
                    </a:lnTo>
                    <a:lnTo>
                      <a:pt x="11" y="191"/>
                    </a:lnTo>
                    <a:lnTo>
                      <a:pt x="11" y="180"/>
                    </a:lnTo>
                    <a:lnTo>
                      <a:pt x="11" y="171"/>
                    </a:lnTo>
                    <a:lnTo>
                      <a:pt x="24" y="171"/>
                    </a:lnTo>
                    <a:lnTo>
                      <a:pt x="35" y="171"/>
                    </a:lnTo>
                    <a:lnTo>
                      <a:pt x="35" y="160"/>
                    </a:lnTo>
                    <a:lnTo>
                      <a:pt x="35" y="151"/>
                    </a:lnTo>
                    <a:lnTo>
                      <a:pt x="35" y="141"/>
                    </a:lnTo>
                    <a:lnTo>
                      <a:pt x="24" y="141"/>
                    </a:lnTo>
                    <a:lnTo>
                      <a:pt x="24" y="131"/>
                    </a:lnTo>
                    <a:lnTo>
                      <a:pt x="24" y="120"/>
                    </a:lnTo>
                    <a:lnTo>
                      <a:pt x="24" y="111"/>
                    </a:lnTo>
                    <a:lnTo>
                      <a:pt x="11" y="111"/>
                    </a:lnTo>
                    <a:lnTo>
                      <a:pt x="11" y="100"/>
                    </a:lnTo>
                    <a:lnTo>
                      <a:pt x="24" y="100"/>
                    </a:lnTo>
                    <a:lnTo>
                      <a:pt x="24" y="91"/>
                    </a:lnTo>
                    <a:lnTo>
                      <a:pt x="35" y="91"/>
                    </a:lnTo>
                    <a:lnTo>
                      <a:pt x="35" y="80"/>
                    </a:lnTo>
                    <a:lnTo>
                      <a:pt x="49" y="80"/>
                    </a:lnTo>
                    <a:lnTo>
                      <a:pt x="49" y="71"/>
                    </a:lnTo>
                    <a:lnTo>
                      <a:pt x="49" y="60"/>
                    </a:lnTo>
                    <a:lnTo>
                      <a:pt x="62" y="60"/>
                    </a:lnTo>
                    <a:lnTo>
                      <a:pt x="73" y="60"/>
                    </a:lnTo>
                    <a:lnTo>
                      <a:pt x="73" y="71"/>
                    </a:lnTo>
                    <a:lnTo>
                      <a:pt x="87" y="71"/>
                    </a:lnTo>
                    <a:lnTo>
                      <a:pt x="100" y="71"/>
                    </a:lnTo>
                    <a:lnTo>
                      <a:pt x="100" y="60"/>
                    </a:lnTo>
                    <a:lnTo>
                      <a:pt x="112" y="60"/>
                    </a:lnTo>
                    <a:lnTo>
                      <a:pt x="112" y="51"/>
                    </a:lnTo>
                    <a:lnTo>
                      <a:pt x="125" y="51"/>
                    </a:lnTo>
                    <a:lnTo>
                      <a:pt x="125" y="41"/>
                    </a:lnTo>
                    <a:lnTo>
                      <a:pt x="125" y="30"/>
                    </a:lnTo>
                    <a:lnTo>
                      <a:pt x="125" y="20"/>
                    </a:lnTo>
                    <a:lnTo>
                      <a:pt x="136" y="20"/>
                    </a:lnTo>
                    <a:lnTo>
                      <a:pt x="136" y="10"/>
                    </a:lnTo>
                    <a:lnTo>
                      <a:pt x="149" y="1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74" y="10"/>
                    </a:lnTo>
                    <a:lnTo>
                      <a:pt x="187" y="10"/>
                    </a:lnTo>
                    <a:lnTo>
                      <a:pt x="187" y="20"/>
                    </a:lnTo>
                    <a:lnTo>
                      <a:pt x="187" y="30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7" y="60"/>
                    </a:lnTo>
                    <a:lnTo>
                      <a:pt x="187" y="71"/>
                    </a:lnTo>
                    <a:lnTo>
                      <a:pt x="187" y="80"/>
                    </a:lnTo>
                    <a:lnTo>
                      <a:pt x="174" y="80"/>
                    </a:lnTo>
                    <a:lnTo>
                      <a:pt x="174" y="91"/>
                    </a:lnTo>
                    <a:lnTo>
                      <a:pt x="174" y="100"/>
                    </a:lnTo>
                    <a:lnTo>
                      <a:pt x="174" y="111"/>
                    </a:lnTo>
                    <a:lnTo>
                      <a:pt x="174" y="120"/>
                    </a:lnTo>
                    <a:lnTo>
                      <a:pt x="187" y="120"/>
                    </a:lnTo>
                    <a:lnTo>
                      <a:pt x="187" y="131"/>
                    </a:lnTo>
                    <a:lnTo>
                      <a:pt x="187" y="120"/>
                    </a:lnTo>
                    <a:lnTo>
                      <a:pt x="199" y="120"/>
                    </a:lnTo>
                    <a:lnTo>
                      <a:pt x="199" y="131"/>
                    </a:lnTo>
                    <a:lnTo>
                      <a:pt x="212" y="131"/>
                    </a:lnTo>
                    <a:lnTo>
                      <a:pt x="212" y="141"/>
                    </a:lnTo>
                    <a:lnTo>
                      <a:pt x="225" y="151"/>
                    </a:lnTo>
                    <a:lnTo>
                      <a:pt x="212" y="151"/>
                    </a:lnTo>
                    <a:lnTo>
                      <a:pt x="212" y="160"/>
                    </a:lnTo>
                    <a:lnTo>
                      <a:pt x="199" y="160"/>
                    </a:lnTo>
                    <a:lnTo>
                      <a:pt x="212" y="160"/>
                    </a:lnTo>
                    <a:lnTo>
                      <a:pt x="212" y="171"/>
                    </a:lnTo>
                    <a:lnTo>
                      <a:pt x="199" y="171"/>
                    </a:lnTo>
                    <a:lnTo>
                      <a:pt x="199" y="180"/>
                    </a:lnTo>
                    <a:lnTo>
                      <a:pt x="187" y="180"/>
                    </a:lnTo>
                    <a:lnTo>
                      <a:pt x="187" y="191"/>
                    </a:lnTo>
                    <a:lnTo>
                      <a:pt x="187" y="200"/>
                    </a:lnTo>
                    <a:lnTo>
                      <a:pt x="174" y="200"/>
                    </a:lnTo>
                    <a:lnTo>
                      <a:pt x="187" y="200"/>
                    </a:lnTo>
                    <a:lnTo>
                      <a:pt x="187" y="211"/>
                    </a:lnTo>
                    <a:lnTo>
                      <a:pt x="174" y="211"/>
                    </a:lnTo>
                    <a:lnTo>
                      <a:pt x="174" y="220"/>
                    </a:lnTo>
                    <a:lnTo>
                      <a:pt x="174" y="230"/>
                    </a:lnTo>
                    <a:lnTo>
                      <a:pt x="174" y="240"/>
                    </a:lnTo>
                    <a:lnTo>
                      <a:pt x="187" y="240"/>
                    </a:lnTo>
                    <a:lnTo>
                      <a:pt x="187" y="251"/>
                    </a:lnTo>
                    <a:lnTo>
                      <a:pt x="187" y="261"/>
                    </a:lnTo>
                    <a:lnTo>
                      <a:pt x="199" y="261"/>
                    </a:lnTo>
                    <a:lnTo>
                      <a:pt x="199" y="271"/>
                    </a:lnTo>
                    <a:lnTo>
                      <a:pt x="212" y="271"/>
                    </a:lnTo>
                    <a:lnTo>
                      <a:pt x="225" y="271"/>
                    </a:lnTo>
                    <a:lnTo>
                      <a:pt x="225" y="282"/>
                    </a:lnTo>
                    <a:lnTo>
                      <a:pt x="237" y="282"/>
                    </a:lnTo>
                    <a:lnTo>
                      <a:pt x="237" y="29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Freeform 16">
                <a:extLst>
                  <a:ext uri="{FF2B5EF4-FFF2-40B4-BE49-F238E27FC236}">
                    <a16:creationId xmlns:a16="http://schemas.microsoft.com/office/drawing/2014/main" id="{BED42E48-767A-4FD1-17C1-305A07DBA428}"/>
                  </a:ext>
                </a:extLst>
              </p:cNvPr>
              <p:cNvSpPr/>
              <p:nvPr/>
            </p:nvSpPr>
            <p:spPr bwMode="auto">
              <a:xfrm>
                <a:off x="3415829" y="4119941"/>
                <a:ext cx="965200" cy="1157288"/>
              </a:xfrm>
              <a:custGeom>
                <a:avLst/>
                <a:gdLst>
                  <a:gd name="T0" fmla="*/ 6361062 w 833"/>
                  <a:gd name="T1" fmla="*/ 43093558 h 795"/>
                  <a:gd name="T2" fmla="*/ 4771426 w 833"/>
                  <a:gd name="T3" fmla="*/ 41296765 h 795"/>
                  <a:gd name="T4" fmla="*/ 3180531 w 833"/>
                  <a:gd name="T5" fmla="*/ 39501312 h 795"/>
                  <a:gd name="T6" fmla="*/ 3180531 w 833"/>
                  <a:gd name="T7" fmla="*/ 37705859 h 795"/>
                  <a:gd name="T8" fmla="*/ 3180531 w 833"/>
                  <a:gd name="T9" fmla="*/ 35910407 h 795"/>
                  <a:gd name="T10" fmla="*/ 3180531 w 833"/>
                  <a:gd name="T11" fmla="*/ 30524048 h 795"/>
                  <a:gd name="T12" fmla="*/ 3180531 w 833"/>
                  <a:gd name="T13" fmla="*/ 26933142 h 795"/>
                  <a:gd name="T14" fmla="*/ 3180531 w 833"/>
                  <a:gd name="T15" fmla="*/ 25137690 h 795"/>
                  <a:gd name="T16" fmla="*/ 3180531 w 833"/>
                  <a:gd name="T17" fmla="*/ 17955873 h 795"/>
                  <a:gd name="T18" fmla="*/ 3180531 w 833"/>
                  <a:gd name="T19" fmla="*/ 16160420 h 795"/>
                  <a:gd name="T20" fmla="*/ 3180531 w 833"/>
                  <a:gd name="T21" fmla="*/ 19751326 h 795"/>
                  <a:gd name="T22" fmla="*/ 3180531 w 833"/>
                  <a:gd name="T23" fmla="*/ 16160420 h 795"/>
                  <a:gd name="T24" fmla="*/ 3180531 w 833"/>
                  <a:gd name="T25" fmla="*/ 12568175 h 795"/>
                  <a:gd name="T26" fmla="*/ 3180531 w 833"/>
                  <a:gd name="T27" fmla="*/ 5386360 h 795"/>
                  <a:gd name="T28" fmla="*/ 3180531 w 833"/>
                  <a:gd name="T29" fmla="*/ 5386360 h 795"/>
                  <a:gd name="T30" fmla="*/ 3180531 w 833"/>
                  <a:gd name="T31" fmla="*/ 5386360 h 795"/>
                  <a:gd name="T32" fmla="*/ 3180531 w 833"/>
                  <a:gd name="T33" fmla="*/ 5386360 h 795"/>
                  <a:gd name="T34" fmla="*/ 4771426 w 833"/>
                  <a:gd name="T35" fmla="*/ 5386360 h 795"/>
                  <a:gd name="T36" fmla="*/ 6361062 w 833"/>
                  <a:gd name="T37" fmla="*/ 5386360 h 795"/>
                  <a:gd name="T38" fmla="*/ 6361062 w 833"/>
                  <a:gd name="T39" fmla="*/ 5386360 h 795"/>
                  <a:gd name="T40" fmla="*/ 6361062 w 833"/>
                  <a:gd name="T41" fmla="*/ 5386360 h 795"/>
                  <a:gd name="T42" fmla="*/ 6361062 w 833"/>
                  <a:gd name="T43" fmla="*/ 5386360 h 795"/>
                  <a:gd name="T44" fmla="*/ 6361062 w 833"/>
                  <a:gd name="T45" fmla="*/ 5386360 h 795"/>
                  <a:gd name="T46" fmla="*/ 6361062 w 833"/>
                  <a:gd name="T47" fmla="*/ 10772719 h 795"/>
                  <a:gd name="T48" fmla="*/ 7951957 w 833"/>
                  <a:gd name="T49" fmla="*/ 16160420 h 795"/>
                  <a:gd name="T50" fmla="*/ 7951957 w 833"/>
                  <a:gd name="T51" fmla="*/ 17955873 h 795"/>
                  <a:gd name="T52" fmla="*/ 7951957 w 833"/>
                  <a:gd name="T53" fmla="*/ 19751326 h 795"/>
                  <a:gd name="T54" fmla="*/ 7951957 w 833"/>
                  <a:gd name="T55" fmla="*/ 26933142 h 795"/>
                  <a:gd name="T56" fmla="*/ 9541591 w 833"/>
                  <a:gd name="T57" fmla="*/ 30524048 h 795"/>
                  <a:gd name="T58" fmla="*/ 9541591 w 833"/>
                  <a:gd name="T59" fmla="*/ 30524048 h 795"/>
                  <a:gd name="T60" fmla="*/ 11132489 w 833"/>
                  <a:gd name="T61" fmla="*/ 30524048 h 795"/>
                  <a:gd name="T62" fmla="*/ 12722123 w 833"/>
                  <a:gd name="T63" fmla="*/ 32319501 h 795"/>
                  <a:gd name="T64" fmla="*/ 14313019 w 833"/>
                  <a:gd name="T65" fmla="*/ 34114954 h 795"/>
                  <a:gd name="T66" fmla="*/ 15902653 w 833"/>
                  <a:gd name="T67" fmla="*/ 34114954 h 795"/>
                  <a:gd name="T68" fmla="*/ 15902653 w 833"/>
                  <a:gd name="T69" fmla="*/ 39501312 h 795"/>
                  <a:gd name="T70" fmla="*/ 14313019 w 833"/>
                  <a:gd name="T71" fmla="*/ 43093558 h 795"/>
                  <a:gd name="T72" fmla="*/ 12722123 w 833"/>
                  <a:gd name="T73" fmla="*/ 48479927 h 795"/>
                  <a:gd name="T74" fmla="*/ 12722123 w 833"/>
                  <a:gd name="T75" fmla="*/ 50275379 h 795"/>
                  <a:gd name="T76" fmla="*/ 12722123 w 833"/>
                  <a:gd name="T77" fmla="*/ 53866285 h 795"/>
                  <a:gd name="T78" fmla="*/ 12722123 w 833"/>
                  <a:gd name="T79" fmla="*/ 59252643 h 795"/>
                  <a:gd name="T80" fmla="*/ 12722123 w 833"/>
                  <a:gd name="T81" fmla="*/ 61048096 h 795"/>
                  <a:gd name="T82" fmla="*/ 12722123 w 833"/>
                  <a:gd name="T83" fmla="*/ 66434455 h 795"/>
                  <a:gd name="T84" fmla="*/ 12722123 w 833"/>
                  <a:gd name="T85" fmla="*/ 75413059 h 795"/>
                  <a:gd name="T86" fmla="*/ 11132489 w 833"/>
                  <a:gd name="T87" fmla="*/ 77208511 h 795"/>
                  <a:gd name="T88" fmla="*/ 11132489 w 833"/>
                  <a:gd name="T89" fmla="*/ 71822153 h 795"/>
                  <a:gd name="T90" fmla="*/ 11132489 w 833"/>
                  <a:gd name="T91" fmla="*/ 68229907 h 795"/>
                  <a:gd name="T92" fmla="*/ 9541591 w 833"/>
                  <a:gd name="T93" fmla="*/ 68229907 h 795"/>
                  <a:gd name="T94" fmla="*/ 9541591 w 833"/>
                  <a:gd name="T95" fmla="*/ 70025360 h 795"/>
                  <a:gd name="T96" fmla="*/ 9541591 w 833"/>
                  <a:gd name="T97" fmla="*/ 68229907 h 795"/>
                  <a:gd name="T98" fmla="*/ 7951957 w 833"/>
                  <a:gd name="T99" fmla="*/ 66434455 h 795"/>
                  <a:gd name="T100" fmla="*/ 7951957 w 833"/>
                  <a:gd name="T101" fmla="*/ 64639002 h 795"/>
                  <a:gd name="T102" fmla="*/ 7951957 w 833"/>
                  <a:gd name="T103" fmla="*/ 66434455 h 795"/>
                  <a:gd name="T104" fmla="*/ 7951957 w 833"/>
                  <a:gd name="T105" fmla="*/ 66434455 h 795"/>
                  <a:gd name="T106" fmla="*/ 6361062 w 833"/>
                  <a:gd name="T107" fmla="*/ 66434455 h 795"/>
                  <a:gd name="T108" fmla="*/ 6361062 w 833"/>
                  <a:gd name="T109" fmla="*/ 59252643 h 795"/>
                  <a:gd name="T110" fmla="*/ 6361062 w 833"/>
                  <a:gd name="T111" fmla="*/ 57457191 h 795"/>
                  <a:gd name="T112" fmla="*/ 7951957 w 833"/>
                  <a:gd name="T113" fmla="*/ 53866285 h 795"/>
                  <a:gd name="T114" fmla="*/ 7951957 w 833"/>
                  <a:gd name="T115" fmla="*/ 48479927 h 7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3"/>
                  <a:gd name="T175" fmla="*/ 0 h 795"/>
                  <a:gd name="T176" fmla="*/ 833 w 833"/>
                  <a:gd name="T177" fmla="*/ 795 h 7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3" h="795">
                    <a:moveTo>
                      <a:pt x="403" y="462"/>
                    </a:moveTo>
                    <a:lnTo>
                      <a:pt x="391" y="462"/>
                    </a:lnTo>
                    <a:lnTo>
                      <a:pt x="379" y="462"/>
                    </a:lnTo>
                    <a:lnTo>
                      <a:pt x="365" y="462"/>
                    </a:lnTo>
                    <a:lnTo>
                      <a:pt x="365" y="453"/>
                    </a:lnTo>
                    <a:lnTo>
                      <a:pt x="365" y="442"/>
                    </a:lnTo>
                    <a:lnTo>
                      <a:pt x="354" y="442"/>
                    </a:lnTo>
                    <a:lnTo>
                      <a:pt x="340" y="442"/>
                    </a:lnTo>
                    <a:lnTo>
                      <a:pt x="327" y="433"/>
                    </a:lnTo>
                    <a:lnTo>
                      <a:pt x="315" y="433"/>
                    </a:lnTo>
                    <a:lnTo>
                      <a:pt x="302" y="433"/>
                    </a:lnTo>
                    <a:lnTo>
                      <a:pt x="302" y="422"/>
                    </a:lnTo>
                    <a:lnTo>
                      <a:pt x="290" y="422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78" y="422"/>
                    </a:lnTo>
                    <a:lnTo>
                      <a:pt x="278" y="413"/>
                    </a:lnTo>
                    <a:lnTo>
                      <a:pt x="264" y="413"/>
                    </a:lnTo>
                    <a:lnTo>
                      <a:pt x="253" y="413"/>
                    </a:lnTo>
                    <a:lnTo>
                      <a:pt x="253" y="402"/>
                    </a:lnTo>
                    <a:lnTo>
                      <a:pt x="239" y="402"/>
                    </a:lnTo>
                    <a:lnTo>
                      <a:pt x="228" y="402"/>
                    </a:lnTo>
                    <a:lnTo>
                      <a:pt x="228" y="413"/>
                    </a:lnTo>
                    <a:lnTo>
                      <a:pt x="214" y="413"/>
                    </a:lnTo>
                    <a:lnTo>
                      <a:pt x="201" y="413"/>
                    </a:lnTo>
                    <a:lnTo>
                      <a:pt x="189" y="413"/>
                    </a:lnTo>
                    <a:lnTo>
                      <a:pt x="176" y="413"/>
                    </a:lnTo>
                    <a:lnTo>
                      <a:pt x="176" y="402"/>
                    </a:lnTo>
                    <a:lnTo>
                      <a:pt x="165" y="402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65" y="393"/>
                    </a:lnTo>
                    <a:lnTo>
                      <a:pt x="151" y="393"/>
                    </a:lnTo>
                    <a:lnTo>
                      <a:pt x="151" y="382"/>
                    </a:lnTo>
                    <a:lnTo>
                      <a:pt x="138" y="382"/>
                    </a:lnTo>
                    <a:lnTo>
                      <a:pt x="138" y="373"/>
                    </a:lnTo>
                    <a:lnTo>
                      <a:pt x="138" y="362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62"/>
                    </a:lnTo>
                    <a:lnTo>
                      <a:pt x="126" y="353"/>
                    </a:lnTo>
                    <a:lnTo>
                      <a:pt x="126" y="342"/>
                    </a:lnTo>
                    <a:lnTo>
                      <a:pt x="113" y="342"/>
                    </a:lnTo>
                    <a:lnTo>
                      <a:pt x="113" y="332"/>
                    </a:lnTo>
                    <a:lnTo>
                      <a:pt x="113" y="322"/>
                    </a:lnTo>
                    <a:lnTo>
                      <a:pt x="101" y="322"/>
                    </a:lnTo>
                    <a:lnTo>
                      <a:pt x="101" y="311"/>
                    </a:lnTo>
                    <a:lnTo>
                      <a:pt x="113" y="311"/>
                    </a:lnTo>
                    <a:lnTo>
                      <a:pt x="101" y="311"/>
                    </a:lnTo>
                    <a:lnTo>
                      <a:pt x="101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2"/>
                    </a:lnTo>
                    <a:lnTo>
                      <a:pt x="75" y="282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75" y="271"/>
                    </a:lnTo>
                    <a:lnTo>
                      <a:pt x="64" y="271"/>
                    </a:lnTo>
                    <a:lnTo>
                      <a:pt x="64" y="262"/>
                    </a:lnTo>
                    <a:lnTo>
                      <a:pt x="64" y="271"/>
                    </a:lnTo>
                    <a:lnTo>
                      <a:pt x="50" y="271"/>
                    </a:lnTo>
                    <a:lnTo>
                      <a:pt x="50" y="262"/>
                    </a:lnTo>
                    <a:lnTo>
                      <a:pt x="50" y="251"/>
                    </a:lnTo>
                    <a:lnTo>
                      <a:pt x="37" y="251"/>
                    </a:lnTo>
                    <a:lnTo>
                      <a:pt x="37" y="242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1"/>
                    </a:lnTo>
                    <a:lnTo>
                      <a:pt x="12" y="221"/>
                    </a:lnTo>
                    <a:lnTo>
                      <a:pt x="12" y="211"/>
                    </a:lnTo>
                    <a:lnTo>
                      <a:pt x="12" y="202"/>
                    </a:lnTo>
                    <a:lnTo>
                      <a:pt x="12" y="192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25" y="171"/>
                    </a:lnTo>
                    <a:lnTo>
                      <a:pt x="37" y="171"/>
                    </a:lnTo>
                    <a:lnTo>
                      <a:pt x="50" y="171"/>
                    </a:lnTo>
                    <a:lnTo>
                      <a:pt x="64" y="171"/>
                    </a:lnTo>
                    <a:lnTo>
                      <a:pt x="64" y="182"/>
                    </a:lnTo>
                    <a:lnTo>
                      <a:pt x="64" y="192"/>
                    </a:lnTo>
                    <a:lnTo>
                      <a:pt x="75" y="202"/>
                    </a:lnTo>
                    <a:lnTo>
                      <a:pt x="75" y="211"/>
                    </a:lnTo>
                    <a:lnTo>
                      <a:pt x="88" y="211"/>
                    </a:lnTo>
                    <a:lnTo>
                      <a:pt x="88" y="221"/>
                    </a:lnTo>
                    <a:lnTo>
                      <a:pt x="101" y="221"/>
                    </a:lnTo>
                    <a:lnTo>
                      <a:pt x="101" y="211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13" y="192"/>
                    </a:lnTo>
                    <a:lnTo>
                      <a:pt x="126" y="192"/>
                    </a:lnTo>
                    <a:lnTo>
                      <a:pt x="126" y="182"/>
                    </a:lnTo>
                    <a:lnTo>
                      <a:pt x="138" y="171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26" y="131"/>
                    </a:lnTo>
                    <a:lnTo>
                      <a:pt x="126" y="121"/>
                    </a:lnTo>
                    <a:lnTo>
                      <a:pt x="113" y="121"/>
                    </a:lnTo>
                    <a:lnTo>
                      <a:pt x="113" y="111"/>
                    </a:lnTo>
                    <a:lnTo>
                      <a:pt x="101" y="111"/>
                    </a:lnTo>
                    <a:lnTo>
                      <a:pt x="101" y="100"/>
                    </a:lnTo>
                    <a:lnTo>
                      <a:pt x="101" y="91"/>
                    </a:lnTo>
                    <a:lnTo>
                      <a:pt x="88" y="91"/>
                    </a:lnTo>
                    <a:lnTo>
                      <a:pt x="88" y="80"/>
                    </a:lnTo>
                    <a:lnTo>
                      <a:pt x="88" y="71"/>
                    </a:lnTo>
                    <a:lnTo>
                      <a:pt x="101" y="71"/>
                    </a:lnTo>
                    <a:lnTo>
                      <a:pt x="101" y="60"/>
                    </a:lnTo>
                    <a:lnTo>
                      <a:pt x="113" y="60"/>
                    </a:lnTo>
                    <a:lnTo>
                      <a:pt x="126" y="60"/>
                    </a:lnTo>
                    <a:lnTo>
                      <a:pt x="126" y="51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38" y="31"/>
                    </a:lnTo>
                    <a:lnTo>
                      <a:pt x="151" y="31"/>
                    </a:lnTo>
                    <a:lnTo>
                      <a:pt x="151" y="20"/>
                    </a:lnTo>
                    <a:lnTo>
                      <a:pt x="165" y="20"/>
                    </a:lnTo>
                    <a:lnTo>
                      <a:pt x="176" y="20"/>
                    </a:lnTo>
                    <a:lnTo>
                      <a:pt x="189" y="20"/>
                    </a:lnTo>
                    <a:lnTo>
                      <a:pt x="189" y="11"/>
                    </a:lnTo>
                    <a:lnTo>
                      <a:pt x="189" y="20"/>
                    </a:lnTo>
                    <a:lnTo>
                      <a:pt x="201" y="20"/>
                    </a:lnTo>
                    <a:lnTo>
                      <a:pt x="201" y="11"/>
                    </a:lnTo>
                    <a:lnTo>
                      <a:pt x="214" y="11"/>
                    </a:lnTo>
                    <a:lnTo>
                      <a:pt x="228" y="11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39" y="1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39" y="20"/>
                    </a:lnTo>
                    <a:lnTo>
                      <a:pt x="239" y="31"/>
                    </a:lnTo>
                    <a:lnTo>
                      <a:pt x="239" y="20"/>
                    </a:lnTo>
                    <a:lnTo>
                      <a:pt x="253" y="20"/>
                    </a:lnTo>
                    <a:lnTo>
                      <a:pt x="253" y="31"/>
                    </a:lnTo>
                    <a:lnTo>
                      <a:pt x="264" y="31"/>
                    </a:lnTo>
                    <a:lnTo>
                      <a:pt x="278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290" y="31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02" y="31"/>
                    </a:lnTo>
                    <a:lnTo>
                      <a:pt x="302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15" y="40"/>
                    </a:lnTo>
                    <a:lnTo>
                      <a:pt x="327" y="40"/>
                    </a:lnTo>
                    <a:lnTo>
                      <a:pt x="327" y="51"/>
                    </a:lnTo>
                    <a:lnTo>
                      <a:pt x="340" y="51"/>
                    </a:lnTo>
                    <a:lnTo>
                      <a:pt x="340" y="40"/>
                    </a:lnTo>
                    <a:lnTo>
                      <a:pt x="327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40" y="40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54" y="40"/>
                    </a:lnTo>
                    <a:lnTo>
                      <a:pt x="354" y="31"/>
                    </a:lnTo>
                    <a:lnTo>
                      <a:pt x="365" y="31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79" y="31"/>
                    </a:lnTo>
                    <a:lnTo>
                      <a:pt x="379" y="20"/>
                    </a:lnTo>
                    <a:lnTo>
                      <a:pt x="391" y="20"/>
                    </a:lnTo>
                    <a:lnTo>
                      <a:pt x="403" y="20"/>
                    </a:lnTo>
                    <a:lnTo>
                      <a:pt x="403" y="31"/>
                    </a:lnTo>
                    <a:lnTo>
                      <a:pt x="403" y="40"/>
                    </a:lnTo>
                    <a:lnTo>
                      <a:pt x="391" y="40"/>
                    </a:lnTo>
                    <a:lnTo>
                      <a:pt x="391" y="51"/>
                    </a:lnTo>
                    <a:lnTo>
                      <a:pt x="391" y="60"/>
                    </a:lnTo>
                    <a:lnTo>
                      <a:pt x="391" y="71"/>
                    </a:lnTo>
                    <a:lnTo>
                      <a:pt x="379" y="71"/>
                    </a:lnTo>
                    <a:lnTo>
                      <a:pt x="379" y="80"/>
                    </a:lnTo>
                    <a:lnTo>
                      <a:pt x="379" y="91"/>
                    </a:lnTo>
                    <a:lnTo>
                      <a:pt x="365" y="91"/>
                    </a:lnTo>
                    <a:lnTo>
                      <a:pt x="365" y="100"/>
                    </a:lnTo>
                    <a:lnTo>
                      <a:pt x="365" y="111"/>
                    </a:lnTo>
                    <a:lnTo>
                      <a:pt x="379" y="121"/>
                    </a:lnTo>
                    <a:lnTo>
                      <a:pt x="379" y="131"/>
                    </a:lnTo>
                    <a:lnTo>
                      <a:pt x="379" y="142"/>
                    </a:lnTo>
                    <a:lnTo>
                      <a:pt x="391" y="142"/>
                    </a:lnTo>
                    <a:lnTo>
                      <a:pt x="391" y="151"/>
                    </a:lnTo>
                    <a:lnTo>
                      <a:pt x="391" y="162"/>
                    </a:lnTo>
                    <a:lnTo>
                      <a:pt x="403" y="162"/>
                    </a:lnTo>
                    <a:lnTo>
                      <a:pt x="416" y="162"/>
                    </a:lnTo>
                    <a:lnTo>
                      <a:pt x="428" y="162"/>
                    </a:lnTo>
                    <a:lnTo>
                      <a:pt x="442" y="162"/>
                    </a:lnTo>
                    <a:lnTo>
                      <a:pt x="442" y="171"/>
                    </a:lnTo>
                    <a:lnTo>
                      <a:pt x="442" y="182"/>
                    </a:lnTo>
                    <a:lnTo>
                      <a:pt x="428" y="182"/>
                    </a:lnTo>
                    <a:lnTo>
                      <a:pt x="442" y="182"/>
                    </a:lnTo>
                    <a:lnTo>
                      <a:pt x="428" y="192"/>
                    </a:lnTo>
                    <a:lnTo>
                      <a:pt x="442" y="192"/>
                    </a:lnTo>
                    <a:lnTo>
                      <a:pt x="442" y="202"/>
                    </a:lnTo>
                    <a:lnTo>
                      <a:pt x="442" y="192"/>
                    </a:lnTo>
                    <a:lnTo>
                      <a:pt x="455" y="192"/>
                    </a:lnTo>
                    <a:lnTo>
                      <a:pt x="455" y="202"/>
                    </a:lnTo>
                    <a:lnTo>
                      <a:pt x="467" y="202"/>
                    </a:lnTo>
                    <a:lnTo>
                      <a:pt x="480" y="202"/>
                    </a:lnTo>
                    <a:lnTo>
                      <a:pt x="467" y="202"/>
                    </a:lnTo>
                    <a:lnTo>
                      <a:pt x="467" y="211"/>
                    </a:lnTo>
                    <a:lnTo>
                      <a:pt x="467" y="221"/>
                    </a:lnTo>
                    <a:lnTo>
                      <a:pt x="455" y="221"/>
                    </a:lnTo>
                    <a:lnTo>
                      <a:pt x="442" y="231"/>
                    </a:lnTo>
                    <a:lnTo>
                      <a:pt x="442" y="242"/>
                    </a:lnTo>
                    <a:lnTo>
                      <a:pt x="455" y="242"/>
                    </a:lnTo>
                    <a:lnTo>
                      <a:pt x="455" y="251"/>
                    </a:lnTo>
                    <a:lnTo>
                      <a:pt x="467" y="251"/>
                    </a:lnTo>
                    <a:lnTo>
                      <a:pt x="467" y="262"/>
                    </a:lnTo>
                    <a:lnTo>
                      <a:pt x="467" y="271"/>
                    </a:lnTo>
                    <a:lnTo>
                      <a:pt x="467" y="282"/>
                    </a:lnTo>
                    <a:lnTo>
                      <a:pt x="480" y="282"/>
                    </a:lnTo>
                    <a:lnTo>
                      <a:pt x="492" y="282"/>
                    </a:lnTo>
                    <a:lnTo>
                      <a:pt x="504" y="282"/>
                    </a:lnTo>
                    <a:lnTo>
                      <a:pt x="504" y="292"/>
                    </a:lnTo>
                    <a:lnTo>
                      <a:pt x="518" y="292"/>
                    </a:lnTo>
                    <a:lnTo>
                      <a:pt x="518" y="302"/>
                    </a:lnTo>
                    <a:lnTo>
                      <a:pt x="529" y="302"/>
                    </a:lnTo>
                    <a:lnTo>
                      <a:pt x="529" y="311"/>
                    </a:lnTo>
                    <a:lnTo>
                      <a:pt x="529" y="302"/>
                    </a:lnTo>
                    <a:lnTo>
                      <a:pt x="543" y="302"/>
                    </a:lnTo>
                    <a:lnTo>
                      <a:pt x="554" y="302"/>
                    </a:lnTo>
                    <a:lnTo>
                      <a:pt x="568" y="302"/>
                    </a:lnTo>
                    <a:lnTo>
                      <a:pt x="568" y="311"/>
                    </a:lnTo>
                    <a:lnTo>
                      <a:pt x="581" y="311"/>
                    </a:lnTo>
                    <a:lnTo>
                      <a:pt x="581" y="302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81" y="311"/>
                    </a:lnTo>
                    <a:lnTo>
                      <a:pt x="593" y="311"/>
                    </a:lnTo>
                    <a:lnTo>
                      <a:pt x="593" y="322"/>
                    </a:lnTo>
                    <a:lnTo>
                      <a:pt x="593" y="311"/>
                    </a:lnTo>
                    <a:lnTo>
                      <a:pt x="605" y="311"/>
                    </a:lnTo>
                    <a:lnTo>
                      <a:pt x="605" y="322"/>
                    </a:lnTo>
                    <a:lnTo>
                      <a:pt x="619" y="322"/>
                    </a:lnTo>
                    <a:lnTo>
                      <a:pt x="619" y="332"/>
                    </a:lnTo>
                    <a:lnTo>
                      <a:pt x="631" y="332"/>
                    </a:lnTo>
                    <a:lnTo>
                      <a:pt x="644" y="332"/>
                    </a:lnTo>
                    <a:lnTo>
                      <a:pt x="644" y="342"/>
                    </a:lnTo>
                    <a:lnTo>
                      <a:pt x="656" y="342"/>
                    </a:lnTo>
                    <a:lnTo>
                      <a:pt x="669" y="342"/>
                    </a:lnTo>
                    <a:lnTo>
                      <a:pt x="682" y="342"/>
                    </a:lnTo>
                    <a:lnTo>
                      <a:pt x="694" y="342"/>
                    </a:lnTo>
                    <a:lnTo>
                      <a:pt x="707" y="342"/>
                    </a:lnTo>
                    <a:lnTo>
                      <a:pt x="707" y="353"/>
                    </a:lnTo>
                    <a:lnTo>
                      <a:pt x="718" y="353"/>
                    </a:lnTo>
                    <a:lnTo>
                      <a:pt x="732" y="353"/>
                    </a:lnTo>
                    <a:lnTo>
                      <a:pt x="732" y="362"/>
                    </a:lnTo>
                    <a:lnTo>
                      <a:pt x="745" y="353"/>
                    </a:lnTo>
                    <a:lnTo>
                      <a:pt x="745" y="362"/>
                    </a:lnTo>
                    <a:lnTo>
                      <a:pt x="757" y="353"/>
                    </a:lnTo>
                    <a:lnTo>
                      <a:pt x="770" y="353"/>
                    </a:lnTo>
                    <a:lnTo>
                      <a:pt x="782" y="353"/>
                    </a:lnTo>
                    <a:lnTo>
                      <a:pt x="782" y="362"/>
                    </a:lnTo>
                    <a:lnTo>
                      <a:pt x="795" y="362"/>
                    </a:lnTo>
                    <a:lnTo>
                      <a:pt x="795" y="353"/>
                    </a:lnTo>
                    <a:lnTo>
                      <a:pt x="808" y="353"/>
                    </a:lnTo>
                    <a:lnTo>
                      <a:pt x="819" y="353"/>
                    </a:lnTo>
                    <a:lnTo>
                      <a:pt x="819" y="362"/>
                    </a:lnTo>
                    <a:lnTo>
                      <a:pt x="819" y="373"/>
                    </a:lnTo>
                    <a:lnTo>
                      <a:pt x="819" y="382"/>
                    </a:lnTo>
                    <a:lnTo>
                      <a:pt x="819" y="393"/>
                    </a:lnTo>
                    <a:lnTo>
                      <a:pt x="833" y="393"/>
                    </a:lnTo>
                    <a:lnTo>
                      <a:pt x="819" y="393"/>
                    </a:lnTo>
                    <a:lnTo>
                      <a:pt x="819" y="402"/>
                    </a:lnTo>
                    <a:lnTo>
                      <a:pt x="808" y="402"/>
                    </a:lnTo>
                    <a:lnTo>
                      <a:pt x="808" y="413"/>
                    </a:lnTo>
                    <a:lnTo>
                      <a:pt x="808" y="422"/>
                    </a:lnTo>
                    <a:lnTo>
                      <a:pt x="795" y="422"/>
                    </a:lnTo>
                    <a:lnTo>
                      <a:pt x="795" y="433"/>
                    </a:lnTo>
                    <a:lnTo>
                      <a:pt x="782" y="433"/>
                    </a:lnTo>
                    <a:lnTo>
                      <a:pt x="782" y="442"/>
                    </a:lnTo>
                    <a:lnTo>
                      <a:pt x="782" y="453"/>
                    </a:lnTo>
                    <a:lnTo>
                      <a:pt x="770" y="453"/>
                    </a:lnTo>
                    <a:lnTo>
                      <a:pt x="757" y="453"/>
                    </a:lnTo>
                    <a:lnTo>
                      <a:pt x="757" y="462"/>
                    </a:lnTo>
                    <a:lnTo>
                      <a:pt x="745" y="462"/>
                    </a:lnTo>
                    <a:lnTo>
                      <a:pt x="745" y="473"/>
                    </a:lnTo>
                    <a:lnTo>
                      <a:pt x="745" y="482"/>
                    </a:lnTo>
                    <a:lnTo>
                      <a:pt x="745" y="493"/>
                    </a:lnTo>
                    <a:lnTo>
                      <a:pt x="732" y="493"/>
                    </a:lnTo>
                    <a:lnTo>
                      <a:pt x="718" y="493"/>
                    </a:lnTo>
                    <a:lnTo>
                      <a:pt x="718" y="482"/>
                    </a:lnTo>
                    <a:lnTo>
                      <a:pt x="707" y="482"/>
                    </a:lnTo>
                    <a:lnTo>
                      <a:pt x="707" y="493"/>
                    </a:lnTo>
                    <a:lnTo>
                      <a:pt x="718" y="493"/>
                    </a:lnTo>
                    <a:lnTo>
                      <a:pt x="718" y="503"/>
                    </a:lnTo>
                    <a:lnTo>
                      <a:pt x="718" y="513"/>
                    </a:lnTo>
                    <a:lnTo>
                      <a:pt x="718" y="522"/>
                    </a:lnTo>
                    <a:lnTo>
                      <a:pt x="707" y="522"/>
                    </a:lnTo>
                    <a:lnTo>
                      <a:pt x="707" y="533"/>
                    </a:lnTo>
                    <a:lnTo>
                      <a:pt x="718" y="533"/>
                    </a:lnTo>
                    <a:lnTo>
                      <a:pt x="732" y="533"/>
                    </a:lnTo>
                    <a:lnTo>
                      <a:pt x="732" y="543"/>
                    </a:lnTo>
                    <a:lnTo>
                      <a:pt x="718" y="543"/>
                    </a:lnTo>
                    <a:lnTo>
                      <a:pt x="718" y="553"/>
                    </a:lnTo>
                    <a:lnTo>
                      <a:pt x="707" y="553"/>
                    </a:lnTo>
                    <a:lnTo>
                      <a:pt x="707" y="564"/>
                    </a:lnTo>
                    <a:lnTo>
                      <a:pt x="707" y="574"/>
                    </a:lnTo>
                    <a:lnTo>
                      <a:pt x="694" y="574"/>
                    </a:lnTo>
                    <a:lnTo>
                      <a:pt x="694" y="584"/>
                    </a:lnTo>
                    <a:lnTo>
                      <a:pt x="694" y="593"/>
                    </a:lnTo>
                    <a:lnTo>
                      <a:pt x="682" y="593"/>
                    </a:lnTo>
                    <a:lnTo>
                      <a:pt x="682" y="604"/>
                    </a:lnTo>
                    <a:lnTo>
                      <a:pt x="682" y="61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82" y="624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82" y="633"/>
                    </a:lnTo>
                    <a:lnTo>
                      <a:pt x="669" y="633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33"/>
                    </a:lnTo>
                    <a:lnTo>
                      <a:pt x="656" y="644"/>
                    </a:lnTo>
                    <a:lnTo>
                      <a:pt x="656" y="653"/>
                    </a:lnTo>
                    <a:lnTo>
                      <a:pt x="669" y="653"/>
                    </a:lnTo>
                    <a:lnTo>
                      <a:pt x="669" y="664"/>
                    </a:lnTo>
                    <a:lnTo>
                      <a:pt x="682" y="664"/>
                    </a:lnTo>
                    <a:lnTo>
                      <a:pt x="682" y="674"/>
                    </a:lnTo>
                    <a:lnTo>
                      <a:pt x="682" y="684"/>
                    </a:lnTo>
                    <a:lnTo>
                      <a:pt x="682" y="693"/>
                    </a:lnTo>
                    <a:lnTo>
                      <a:pt x="682" y="704"/>
                    </a:lnTo>
                    <a:lnTo>
                      <a:pt x="682" y="714"/>
                    </a:lnTo>
                    <a:lnTo>
                      <a:pt x="682" y="724"/>
                    </a:lnTo>
                    <a:lnTo>
                      <a:pt x="682" y="733"/>
                    </a:lnTo>
                    <a:lnTo>
                      <a:pt x="682" y="745"/>
                    </a:lnTo>
                    <a:lnTo>
                      <a:pt x="682" y="754"/>
                    </a:lnTo>
                    <a:lnTo>
                      <a:pt x="682" y="764"/>
                    </a:lnTo>
                    <a:lnTo>
                      <a:pt x="669" y="764"/>
                    </a:lnTo>
                    <a:lnTo>
                      <a:pt x="669" y="775"/>
                    </a:lnTo>
                    <a:lnTo>
                      <a:pt x="669" y="784"/>
                    </a:lnTo>
                    <a:lnTo>
                      <a:pt x="656" y="784"/>
                    </a:lnTo>
                    <a:lnTo>
                      <a:pt x="656" y="795"/>
                    </a:lnTo>
                    <a:lnTo>
                      <a:pt x="644" y="795"/>
                    </a:lnTo>
                    <a:lnTo>
                      <a:pt x="644" y="784"/>
                    </a:lnTo>
                    <a:lnTo>
                      <a:pt x="631" y="784"/>
                    </a:lnTo>
                    <a:lnTo>
                      <a:pt x="631" y="775"/>
                    </a:lnTo>
                    <a:lnTo>
                      <a:pt x="644" y="775"/>
                    </a:lnTo>
                    <a:lnTo>
                      <a:pt x="644" y="764"/>
                    </a:lnTo>
                    <a:lnTo>
                      <a:pt x="631" y="754"/>
                    </a:lnTo>
                    <a:lnTo>
                      <a:pt x="631" y="745"/>
                    </a:lnTo>
                    <a:lnTo>
                      <a:pt x="644" y="745"/>
                    </a:lnTo>
                    <a:lnTo>
                      <a:pt x="631" y="745"/>
                    </a:lnTo>
                    <a:lnTo>
                      <a:pt x="631" y="733"/>
                    </a:lnTo>
                    <a:lnTo>
                      <a:pt x="644" y="733"/>
                    </a:lnTo>
                    <a:lnTo>
                      <a:pt x="644" y="724"/>
                    </a:lnTo>
                    <a:lnTo>
                      <a:pt x="631" y="724"/>
                    </a:lnTo>
                    <a:lnTo>
                      <a:pt x="631" y="714"/>
                    </a:lnTo>
                    <a:lnTo>
                      <a:pt x="631" y="724"/>
                    </a:lnTo>
                    <a:lnTo>
                      <a:pt x="619" y="724"/>
                    </a:lnTo>
                    <a:lnTo>
                      <a:pt x="619" y="714"/>
                    </a:lnTo>
                    <a:lnTo>
                      <a:pt x="619" y="724"/>
                    </a:lnTo>
                    <a:lnTo>
                      <a:pt x="605" y="724"/>
                    </a:lnTo>
                    <a:lnTo>
                      <a:pt x="593" y="724"/>
                    </a:lnTo>
                    <a:lnTo>
                      <a:pt x="593" y="714"/>
                    </a:lnTo>
                    <a:lnTo>
                      <a:pt x="581" y="714"/>
                    </a:lnTo>
                    <a:lnTo>
                      <a:pt x="581" y="704"/>
                    </a:lnTo>
                    <a:lnTo>
                      <a:pt x="568" y="704"/>
                    </a:lnTo>
                    <a:lnTo>
                      <a:pt x="554" y="704"/>
                    </a:lnTo>
                    <a:lnTo>
                      <a:pt x="568" y="704"/>
                    </a:lnTo>
                    <a:lnTo>
                      <a:pt x="568" y="714"/>
                    </a:lnTo>
                    <a:lnTo>
                      <a:pt x="554" y="714"/>
                    </a:lnTo>
                    <a:lnTo>
                      <a:pt x="554" y="724"/>
                    </a:lnTo>
                    <a:lnTo>
                      <a:pt x="554" y="714"/>
                    </a:lnTo>
                    <a:lnTo>
                      <a:pt x="543" y="714"/>
                    </a:lnTo>
                    <a:lnTo>
                      <a:pt x="543" y="724"/>
                    </a:lnTo>
                    <a:lnTo>
                      <a:pt x="543" y="733"/>
                    </a:lnTo>
                    <a:lnTo>
                      <a:pt x="529" y="733"/>
                    </a:lnTo>
                    <a:lnTo>
                      <a:pt x="529" y="724"/>
                    </a:lnTo>
                    <a:lnTo>
                      <a:pt x="518" y="724"/>
                    </a:lnTo>
                    <a:lnTo>
                      <a:pt x="504" y="724"/>
                    </a:lnTo>
                    <a:lnTo>
                      <a:pt x="504" y="714"/>
                    </a:lnTo>
                    <a:lnTo>
                      <a:pt x="492" y="714"/>
                    </a:lnTo>
                    <a:lnTo>
                      <a:pt x="492" y="724"/>
                    </a:lnTo>
                    <a:lnTo>
                      <a:pt x="492" y="714"/>
                    </a:lnTo>
                    <a:lnTo>
                      <a:pt x="480" y="714"/>
                    </a:lnTo>
                    <a:lnTo>
                      <a:pt x="492" y="714"/>
                    </a:lnTo>
                    <a:lnTo>
                      <a:pt x="492" y="704"/>
                    </a:lnTo>
                    <a:lnTo>
                      <a:pt x="504" y="704"/>
                    </a:lnTo>
                    <a:lnTo>
                      <a:pt x="504" y="693"/>
                    </a:lnTo>
                    <a:lnTo>
                      <a:pt x="504" y="684"/>
                    </a:lnTo>
                    <a:lnTo>
                      <a:pt x="492" y="684"/>
                    </a:lnTo>
                    <a:lnTo>
                      <a:pt x="480" y="684"/>
                    </a:lnTo>
                    <a:lnTo>
                      <a:pt x="480" y="674"/>
                    </a:lnTo>
                    <a:lnTo>
                      <a:pt x="480" y="664"/>
                    </a:lnTo>
                    <a:lnTo>
                      <a:pt x="467" y="664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55" y="653"/>
                    </a:lnTo>
                    <a:lnTo>
                      <a:pt x="467" y="653"/>
                    </a:lnTo>
                    <a:lnTo>
                      <a:pt x="467" y="644"/>
                    </a:lnTo>
                    <a:lnTo>
                      <a:pt x="455" y="644"/>
                    </a:lnTo>
                    <a:lnTo>
                      <a:pt x="455" y="633"/>
                    </a:lnTo>
                    <a:lnTo>
                      <a:pt x="455" y="644"/>
                    </a:lnTo>
                    <a:lnTo>
                      <a:pt x="442" y="644"/>
                    </a:lnTo>
                    <a:lnTo>
                      <a:pt x="442" y="653"/>
                    </a:lnTo>
                    <a:lnTo>
                      <a:pt x="442" y="664"/>
                    </a:lnTo>
                    <a:lnTo>
                      <a:pt x="442" y="674"/>
                    </a:lnTo>
                    <a:lnTo>
                      <a:pt x="442" y="684"/>
                    </a:lnTo>
                    <a:lnTo>
                      <a:pt x="428" y="684"/>
                    </a:lnTo>
                    <a:lnTo>
                      <a:pt x="428" y="674"/>
                    </a:lnTo>
                    <a:lnTo>
                      <a:pt x="416" y="674"/>
                    </a:lnTo>
                    <a:lnTo>
                      <a:pt x="416" y="664"/>
                    </a:lnTo>
                    <a:lnTo>
                      <a:pt x="428" y="664"/>
                    </a:lnTo>
                    <a:lnTo>
                      <a:pt x="416" y="664"/>
                    </a:lnTo>
                    <a:lnTo>
                      <a:pt x="403" y="664"/>
                    </a:lnTo>
                    <a:lnTo>
                      <a:pt x="391" y="674"/>
                    </a:lnTo>
                    <a:lnTo>
                      <a:pt x="391" y="664"/>
                    </a:lnTo>
                    <a:lnTo>
                      <a:pt x="391" y="674"/>
                    </a:lnTo>
                    <a:lnTo>
                      <a:pt x="379" y="674"/>
                    </a:lnTo>
                    <a:lnTo>
                      <a:pt x="365" y="674"/>
                    </a:lnTo>
                    <a:lnTo>
                      <a:pt x="354" y="674"/>
                    </a:lnTo>
                    <a:lnTo>
                      <a:pt x="354" y="664"/>
                    </a:lnTo>
                    <a:lnTo>
                      <a:pt x="340" y="664"/>
                    </a:lnTo>
                    <a:lnTo>
                      <a:pt x="340" y="653"/>
                    </a:lnTo>
                    <a:lnTo>
                      <a:pt x="340" y="644"/>
                    </a:lnTo>
                    <a:lnTo>
                      <a:pt x="354" y="644"/>
                    </a:lnTo>
                    <a:lnTo>
                      <a:pt x="340" y="644"/>
                    </a:lnTo>
                    <a:lnTo>
                      <a:pt x="340" y="633"/>
                    </a:lnTo>
                    <a:lnTo>
                      <a:pt x="354" y="633"/>
                    </a:lnTo>
                    <a:lnTo>
                      <a:pt x="340" y="633"/>
                    </a:lnTo>
                    <a:lnTo>
                      <a:pt x="340" y="624"/>
                    </a:lnTo>
                    <a:lnTo>
                      <a:pt x="340" y="613"/>
                    </a:lnTo>
                    <a:lnTo>
                      <a:pt x="354" y="613"/>
                    </a:lnTo>
                    <a:lnTo>
                      <a:pt x="354" y="604"/>
                    </a:lnTo>
                    <a:lnTo>
                      <a:pt x="365" y="604"/>
                    </a:lnTo>
                    <a:lnTo>
                      <a:pt x="379" y="593"/>
                    </a:lnTo>
                    <a:lnTo>
                      <a:pt x="379" y="604"/>
                    </a:lnTo>
                    <a:lnTo>
                      <a:pt x="379" y="593"/>
                    </a:lnTo>
                    <a:lnTo>
                      <a:pt x="391" y="593"/>
                    </a:lnTo>
                    <a:lnTo>
                      <a:pt x="391" y="584"/>
                    </a:lnTo>
                    <a:lnTo>
                      <a:pt x="403" y="58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03" y="574"/>
                    </a:lnTo>
                    <a:lnTo>
                      <a:pt x="416" y="574"/>
                    </a:lnTo>
                    <a:lnTo>
                      <a:pt x="416" y="564"/>
                    </a:lnTo>
                    <a:lnTo>
                      <a:pt x="428" y="564"/>
                    </a:lnTo>
                    <a:lnTo>
                      <a:pt x="428" y="553"/>
                    </a:lnTo>
                    <a:lnTo>
                      <a:pt x="442" y="543"/>
                    </a:lnTo>
                    <a:lnTo>
                      <a:pt x="442" y="533"/>
                    </a:lnTo>
                    <a:lnTo>
                      <a:pt x="442" y="522"/>
                    </a:lnTo>
                    <a:lnTo>
                      <a:pt x="442" y="513"/>
                    </a:lnTo>
                    <a:lnTo>
                      <a:pt x="442" y="503"/>
                    </a:lnTo>
                    <a:lnTo>
                      <a:pt x="428" y="503"/>
                    </a:lnTo>
                    <a:lnTo>
                      <a:pt x="428" y="493"/>
                    </a:lnTo>
                    <a:lnTo>
                      <a:pt x="428" y="482"/>
                    </a:lnTo>
                    <a:lnTo>
                      <a:pt x="416" y="482"/>
                    </a:lnTo>
                    <a:lnTo>
                      <a:pt x="416" y="473"/>
                    </a:lnTo>
                    <a:lnTo>
                      <a:pt x="403" y="473"/>
                    </a:lnTo>
                    <a:lnTo>
                      <a:pt x="403" y="46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Freeform 17">
                <a:extLst>
                  <a:ext uri="{FF2B5EF4-FFF2-40B4-BE49-F238E27FC236}">
                    <a16:creationId xmlns:a16="http://schemas.microsoft.com/office/drawing/2014/main" id="{5E9AF067-DB43-F7B1-D75D-E003582B721E}"/>
                  </a:ext>
                </a:extLst>
              </p:cNvPr>
              <p:cNvSpPr/>
              <p:nvPr/>
            </p:nvSpPr>
            <p:spPr bwMode="auto">
              <a:xfrm>
                <a:off x="2934817" y="4324730"/>
                <a:ext cx="409575" cy="581025"/>
              </a:xfrm>
              <a:custGeom>
                <a:avLst/>
                <a:gdLst>
                  <a:gd name="T0" fmla="*/ 6375901 w 355"/>
                  <a:gd name="T1" fmla="*/ 16121864 h 400"/>
                  <a:gd name="T2" fmla="*/ 6375901 w 355"/>
                  <a:gd name="T3" fmla="*/ 17914073 h 400"/>
                  <a:gd name="T4" fmla="*/ 6375901 w 355"/>
                  <a:gd name="T5" fmla="*/ 17914073 h 400"/>
                  <a:gd name="T6" fmla="*/ 6375901 w 355"/>
                  <a:gd name="T7" fmla="*/ 21497154 h 400"/>
                  <a:gd name="T8" fmla="*/ 4781925 w 355"/>
                  <a:gd name="T9" fmla="*/ 21497154 h 400"/>
                  <a:gd name="T10" fmla="*/ 4781925 w 355"/>
                  <a:gd name="T11" fmla="*/ 23288031 h 400"/>
                  <a:gd name="T12" fmla="*/ 4781925 w 355"/>
                  <a:gd name="T13" fmla="*/ 25078903 h 400"/>
                  <a:gd name="T14" fmla="*/ 4781925 w 355"/>
                  <a:gd name="T15" fmla="*/ 25078903 h 400"/>
                  <a:gd name="T16" fmla="*/ 3187951 w 355"/>
                  <a:gd name="T17" fmla="*/ 25078903 h 400"/>
                  <a:gd name="T18" fmla="*/ 3187951 w 355"/>
                  <a:gd name="T19" fmla="*/ 28661984 h 400"/>
                  <a:gd name="T20" fmla="*/ 3187951 w 355"/>
                  <a:gd name="T21" fmla="*/ 30454193 h 400"/>
                  <a:gd name="T22" fmla="*/ 3187951 w 355"/>
                  <a:gd name="T23" fmla="*/ 34035937 h 400"/>
                  <a:gd name="T24" fmla="*/ 3187951 w 355"/>
                  <a:gd name="T25" fmla="*/ 37619018 h 400"/>
                  <a:gd name="T26" fmla="*/ 3187951 w 355"/>
                  <a:gd name="T27" fmla="*/ 37619018 h 400"/>
                  <a:gd name="T28" fmla="*/ 3187951 w 355"/>
                  <a:gd name="T29" fmla="*/ 37619018 h 400"/>
                  <a:gd name="T30" fmla="*/ 3187951 w 355"/>
                  <a:gd name="T31" fmla="*/ 37619018 h 400"/>
                  <a:gd name="T32" fmla="*/ 3187951 w 355"/>
                  <a:gd name="T33" fmla="*/ 37619018 h 400"/>
                  <a:gd name="T34" fmla="*/ 3187951 w 355"/>
                  <a:gd name="T35" fmla="*/ 34035937 h 400"/>
                  <a:gd name="T36" fmla="*/ 3187951 w 355"/>
                  <a:gd name="T37" fmla="*/ 34035937 h 400"/>
                  <a:gd name="T38" fmla="*/ 3187951 w 355"/>
                  <a:gd name="T39" fmla="*/ 32245065 h 400"/>
                  <a:gd name="T40" fmla="*/ 3187951 w 355"/>
                  <a:gd name="T41" fmla="*/ 28661984 h 400"/>
                  <a:gd name="T42" fmla="*/ 3187951 w 355"/>
                  <a:gd name="T43" fmla="*/ 26871112 h 400"/>
                  <a:gd name="T44" fmla="*/ 3187951 w 355"/>
                  <a:gd name="T45" fmla="*/ 25078903 h 400"/>
                  <a:gd name="T46" fmla="*/ 3187951 w 355"/>
                  <a:gd name="T47" fmla="*/ 25078903 h 400"/>
                  <a:gd name="T48" fmla="*/ 3187951 w 355"/>
                  <a:gd name="T49" fmla="*/ 25078903 h 400"/>
                  <a:gd name="T50" fmla="*/ 3187951 w 355"/>
                  <a:gd name="T51" fmla="*/ 25078903 h 400"/>
                  <a:gd name="T52" fmla="*/ 3187951 w 355"/>
                  <a:gd name="T53" fmla="*/ 25078903 h 400"/>
                  <a:gd name="T54" fmla="*/ 3187951 w 355"/>
                  <a:gd name="T55" fmla="*/ 23288031 h 400"/>
                  <a:gd name="T56" fmla="*/ 3187951 w 355"/>
                  <a:gd name="T57" fmla="*/ 21497154 h 400"/>
                  <a:gd name="T58" fmla="*/ 3187951 w 355"/>
                  <a:gd name="T59" fmla="*/ 19704945 h 400"/>
                  <a:gd name="T60" fmla="*/ 3187951 w 355"/>
                  <a:gd name="T61" fmla="*/ 16121864 h 400"/>
                  <a:gd name="T62" fmla="*/ 3187951 w 355"/>
                  <a:gd name="T63" fmla="*/ 14330992 h 400"/>
                  <a:gd name="T64" fmla="*/ 3187951 w 355"/>
                  <a:gd name="T65" fmla="*/ 12540120 h 400"/>
                  <a:gd name="T66" fmla="*/ 3187951 w 355"/>
                  <a:gd name="T67" fmla="*/ 10747908 h 400"/>
                  <a:gd name="T68" fmla="*/ 3187951 w 355"/>
                  <a:gd name="T69" fmla="*/ 8957036 h 400"/>
                  <a:gd name="T70" fmla="*/ 3187951 w 355"/>
                  <a:gd name="T71" fmla="*/ 5373954 h 400"/>
                  <a:gd name="T72" fmla="*/ 3187951 w 355"/>
                  <a:gd name="T73" fmla="*/ 5373954 h 400"/>
                  <a:gd name="T74" fmla="*/ 3187951 w 355"/>
                  <a:gd name="T75" fmla="*/ 5373954 h 400"/>
                  <a:gd name="T76" fmla="*/ 3187951 w 355"/>
                  <a:gd name="T77" fmla="*/ 0 h 400"/>
                  <a:gd name="T78" fmla="*/ 3187951 w 355"/>
                  <a:gd name="T79" fmla="*/ 5373954 h 400"/>
                  <a:gd name="T80" fmla="*/ 3187951 w 355"/>
                  <a:gd name="T81" fmla="*/ 5373954 h 400"/>
                  <a:gd name="T82" fmla="*/ 4781925 w 355"/>
                  <a:gd name="T83" fmla="*/ 5373954 h 400"/>
                  <a:gd name="T84" fmla="*/ 4781925 w 355"/>
                  <a:gd name="T85" fmla="*/ 0 h 400"/>
                  <a:gd name="T86" fmla="*/ 4781925 w 355"/>
                  <a:gd name="T87" fmla="*/ 5373954 h 400"/>
                  <a:gd name="T88" fmla="*/ 6375901 w 355"/>
                  <a:gd name="T89" fmla="*/ 5373954 h 400"/>
                  <a:gd name="T90" fmla="*/ 6375901 w 355"/>
                  <a:gd name="T91" fmla="*/ 5373954 h 400"/>
                  <a:gd name="T92" fmla="*/ 6375901 w 355"/>
                  <a:gd name="T93" fmla="*/ 5373954 h 400"/>
                  <a:gd name="T94" fmla="*/ 4781925 w 355"/>
                  <a:gd name="T95" fmla="*/ 5373954 h 400"/>
                  <a:gd name="T96" fmla="*/ 4781925 w 355"/>
                  <a:gd name="T97" fmla="*/ 7166165 h 400"/>
                  <a:gd name="T98" fmla="*/ 6375901 w 355"/>
                  <a:gd name="T99" fmla="*/ 10747908 h 400"/>
                  <a:gd name="T100" fmla="*/ 6375901 w 355"/>
                  <a:gd name="T101" fmla="*/ 12540120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5"/>
                  <a:gd name="T154" fmla="*/ 0 h 400"/>
                  <a:gd name="T155" fmla="*/ 355 w 355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5" h="400">
                    <a:moveTo>
                      <a:pt x="341" y="140"/>
                    </a:moveTo>
                    <a:lnTo>
                      <a:pt x="355" y="140"/>
                    </a:lnTo>
                    <a:lnTo>
                      <a:pt x="355" y="150"/>
                    </a:lnTo>
                    <a:lnTo>
                      <a:pt x="355" y="160"/>
                    </a:lnTo>
                    <a:lnTo>
                      <a:pt x="341" y="160"/>
                    </a:lnTo>
                    <a:lnTo>
                      <a:pt x="341" y="169"/>
                    </a:lnTo>
                    <a:lnTo>
                      <a:pt x="341" y="181"/>
                    </a:lnTo>
                    <a:lnTo>
                      <a:pt x="355" y="181"/>
                    </a:lnTo>
                    <a:lnTo>
                      <a:pt x="355" y="190"/>
                    </a:lnTo>
                    <a:lnTo>
                      <a:pt x="355" y="200"/>
                    </a:lnTo>
                    <a:lnTo>
                      <a:pt x="341" y="200"/>
                    </a:lnTo>
                    <a:lnTo>
                      <a:pt x="341" y="190"/>
                    </a:lnTo>
                    <a:lnTo>
                      <a:pt x="328" y="190"/>
                    </a:lnTo>
                    <a:lnTo>
                      <a:pt x="328" y="200"/>
                    </a:lnTo>
                    <a:lnTo>
                      <a:pt x="328" y="211"/>
                    </a:lnTo>
                    <a:lnTo>
                      <a:pt x="328" y="220"/>
                    </a:lnTo>
                    <a:lnTo>
                      <a:pt x="316" y="220"/>
                    </a:lnTo>
                    <a:lnTo>
                      <a:pt x="303" y="220"/>
                    </a:lnTo>
                    <a:lnTo>
                      <a:pt x="303" y="231"/>
                    </a:lnTo>
                    <a:lnTo>
                      <a:pt x="303" y="220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91" y="220"/>
                    </a:lnTo>
                    <a:lnTo>
                      <a:pt x="291" y="231"/>
                    </a:lnTo>
                    <a:lnTo>
                      <a:pt x="278" y="231"/>
                    </a:lnTo>
                    <a:lnTo>
                      <a:pt x="278" y="240"/>
                    </a:lnTo>
                    <a:lnTo>
                      <a:pt x="265" y="240"/>
                    </a:lnTo>
                    <a:lnTo>
                      <a:pt x="265" y="251"/>
                    </a:lnTo>
                    <a:lnTo>
                      <a:pt x="278" y="251"/>
                    </a:lnTo>
                    <a:lnTo>
                      <a:pt x="265" y="251"/>
                    </a:lnTo>
                    <a:lnTo>
                      <a:pt x="265" y="260"/>
                    </a:lnTo>
                    <a:lnTo>
                      <a:pt x="253" y="260"/>
                    </a:lnTo>
                    <a:lnTo>
                      <a:pt x="253" y="251"/>
                    </a:lnTo>
                    <a:lnTo>
                      <a:pt x="240" y="251"/>
                    </a:lnTo>
                    <a:lnTo>
                      <a:pt x="226" y="251"/>
                    </a:lnTo>
                    <a:lnTo>
                      <a:pt x="215" y="260"/>
                    </a:lnTo>
                    <a:lnTo>
                      <a:pt x="215" y="271"/>
                    </a:lnTo>
                    <a:lnTo>
                      <a:pt x="215" y="281"/>
                    </a:lnTo>
                    <a:lnTo>
                      <a:pt x="226" y="281"/>
                    </a:lnTo>
                    <a:lnTo>
                      <a:pt x="226" y="291"/>
                    </a:lnTo>
                    <a:lnTo>
                      <a:pt x="240" y="291"/>
                    </a:lnTo>
                    <a:lnTo>
                      <a:pt x="240" y="300"/>
                    </a:lnTo>
                    <a:lnTo>
                      <a:pt x="240" y="311"/>
                    </a:lnTo>
                    <a:lnTo>
                      <a:pt x="240" y="320"/>
                    </a:lnTo>
                    <a:lnTo>
                      <a:pt x="240" y="331"/>
                    </a:lnTo>
                    <a:lnTo>
                      <a:pt x="240" y="340"/>
                    </a:lnTo>
                    <a:lnTo>
                      <a:pt x="240" y="351"/>
                    </a:lnTo>
                    <a:lnTo>
                      <a:pt x="240" y="360"/>
                    </a:lnTo>
                    <a:lnTo>
                      <a:pt x="240" y="371"/>
                    </a:lnTo>
                    <a:lnTo>
                      <a:pt x="240" y="381"/>
                    </a:lnTo>
                    <a:lnTo>
                      <a:pt x="240" y="391"/>
                    </a:lnTo>
                    <a:lnTo>
                      <a:pt x="226" y="391"/>
                    </a:lnTo>
                    <a:lnTo>
                      <a:pt x="215" y="391"/>
                    </a:lnTo>
                    <a:lnTo>
                      <a:pt x="201" y="391"/>
                    </a:lnTo>
                    <a:lnTo>
                      <a:pt x="190" y="391"/>
                    </a:lnTo>
                    <a:lnTo>
                      <a:pt x="177" y="391"/>
                    </a:lnTo>
                    <a:lnTo>
                      <a:pt x="177" y="400"/>
                    </a:lnTo>
                    <a:lnTo>
                      <a:pt x="177" y="391"/>
                    </a:lnTo>
                    <a:lnTo>
                      <a:pt x="163" y="391"/>
                    </a:lnTo>
                    <a:lnTo>
                      <a:pt x="163" y="381"/>
                    </a:lnTo>
                    <a:lnTo>
                      <a:pt x="152" y="391"/>
                    </a:lnTo>
                    <a:lnTo>
                      <a:pt x="152" y="381"/>
                    </a:lnTo>
                    <a:lnTo>
                      <a:pt x="138" y="381"/>
                    </a:lnTo>
                    <a:lnTo>
                      <a:pt x="127" y="381"/>
                    </a:lnTo>
                    <a:lnTo>
                      <a:pt x="138" y="381"/>
                    </a:lnTo>
                    <a:lnTo>
                      <a:pt x="138" y="371"/>
                    </a:lnTo>
                    <a:lnTo>
                      <a:pt x="127" y="371"/>
                    </a:lnTo>
                    <a:lnTo>
                      <a:pt x="127" y="381"/>
                    </a:lnTo>
                    <a:lnTo>
                      <a:pt x="113" y="381"/>
                    </a:lnTo>
                    <a:lnTo>
                      <a:pt x="113" y="371"/>
                    </a:lnTo>
                    <a:lnTo>
                      <a:pt x="100" y="371"/>
                    </a:lnTo>
                    <a:lnTo>
                      <a:pt x="100" y="360"/>
                    </a:lnTo>
                    <a:lnTo>
                      <a:pt x="88" y="360"/>
                    </a:lnTo>
                    <a:lnTo>
                      <a:pt x="75" y="360"/>
                    </a:lnTo>
                    <a:lnTo>
                      <a:pt x="75" y="351"/>
                    </a:lnTo>
                    <a:lnTo>
                      <a:pt x="64" y="351"/>
                    </a:lnTo>
                    <a:lnTo>
                      <a:pt x="64" y="340"/>
                    </a:lnTo>
                    <a:lnTo>
                      <a:pt x="75" y="340"/>
                    </a:lnTo>
                    <a:lnTo>
                      <a:pt x="64" y="340"/>
                    </a:lnTo>
                    <a:lnTo>
                      <a:pt x="64" y="331"/>
                    </a:lnTo>
                    <a:lnTo>
                      <a:pt x="75" y="331"/>
                    </a:lnTo>
                    <a:lnTo>
                      <a:pt x="75" y="320"/>
                    </a:lnTo>
                    <a:lnTo>
                      <a:pt x="75" y="311"/>
                    </a:lnTo>
                    <a:lnTo>
                      <a:pt x="75" y="300"/>
                    </a:lnTo>
                    <a:lnTo>
                      <a:pt x="75" y="291"/>
                    </a:lnTo>
                    <a:lnTo>
                      <a:pt x="75" y="281"/>
                    </a:lnTo>
                    <a:lnTo>
                      <a:pt x="88" y="281"/>
                    </a:lnTo>
                    <a:lnTo>
                      <a:pt x="88" y="271"/>
                    </a:lnTo>
                    <a:lnTo>
                      <a:pt x="75" y="271"/>
                    </a:lnTo>
                    <a:lnTo>
                      <a:pt x="75" y="260"/>
                    </a:lnTo>
                    <a:lnTo>
                      <a:pt x="75" y="251"/>
                    </a:lnTo>
                    <a:lnTo>
                      <a:pt x="75" y="260"/>
                    </a:lnTo>
                    <a:lnTo>
                      <a:pt x="64" y="260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50" y="260"/>
                    </a:lnTo>
                    <a:lnTo>
                      <a:pt x="50" y="271"/>
                    </a:lnTo>
                    <a:lnTo>
                      <a:pt x="37" y="271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25" y="271"/>
                    </a:lnTo>
                    <a:lnTo>
                      <a:pt x="25" y="260"/>
                    </a:lnTo>
                    <a:lnTo>
                      <a:pt x="12" y="271"/>
                    </a:lnTo>
                    <a:lnTo>
                      <a:pt x="12" y="260"/>
                    </a:lnTo>
                    <a:lnTo>
                      <a:pt x="0" y="260"/>
                    </a:lnTo>
                    <a:lnTo>
                      <a:pt x="12" y="260"/>
                    </a:lnTo>
                    <a:lnTo>
                      <a:pt x="12" y="251"/>
                    </a:lnTo>
                    <a:lnTo>
                      <a:pt x="25" y="251"/>
                    </a:lnTo>
                    <a:lnTo>
                      <a:pt x="25" y="240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25" y="231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37" y="220"/>
                    </a:lnTo>
                    <a:lnTo>
                      <a:pt x="25" y="220"/>
                    </a:lnTo>
                    <a:lnTo>
                      <a:pt x="25" y="211"/>
                    </a:lnTo>
                    <a:lnTo>
                      <a:pt x="25" y="200"/>
                    </a:lnTo>
                    <a:lnTo>
                      <a:pt x="37" y="200"/>
                    </a:lnTo>
                    <a:lnTo>
                      <a:pt x="50" y="200"/>
                    </a:lnTo>
                    <a:lnTo>
                      <a:pt x="50" y="190"/>
                    </a:lnTo>
                    <a:lnTo>
                      <a:pt x="50" y="181"/>
                    </a:lnTo>
                    <a:lnTo>
                      <a:pt x="50" y="169"/>
                    </a:lnTo>
                    <a:lnTo>
                      <a:pt x="50" y="160"/>
                    </a:lnTo>
                    <a:lnTo>
                      <a:pt x="64" y="160"/>
                    </a:lnTo>
                    <a:lnTo>
                      <a:pt x="75" y="150"/>
                    </a:lnTo>
                    <a:lnTo>
                      <a:pt x="64" y="140"/>
                    </a:lnTo>
                    <a:lnTo>
                      <a:pt x="64" y="129"/>
                    </a:lnTo>
                    <a:lnTo>
                      <a:pt x="64" y="120"/>
                    </a:lnTo>
                    <a:lnTo>
                      <a:pt x="75" y="120"/>
                    </a:lnTo>
                    <a:lnTo>
                      <a:pt x="75" y="129"/>
                    </a:lnTo>
                    <a:lnTo>
                      <a:pt x="88" y="129"/>
                    </a:lnTo>
                    <a:lnTo>
                      <a:pt x="88" y="120"/>
                    </a:lnTo>
                    <a:lnTo>
                      <a:pt x="100" y="120"/>
                    </a:lnTo>
                    <a:lnTo>
                      <a:pt x="100" y="110"/>
                    </a:lnTo>
                    <a:lnTo>
                      <a:pt x="100" y="100"/>
                    </a:lnTo>
                    <a:lnTo>
                      <a:pt x="113" y="100"/>
                    </a:lnTo>
                    <a:lnTo>
                      <a:pt x="113" y="90"/>
                    </a:lnTo>
                    <a:lnTo>
                      <a:pt x="127" y="90"/>
                    </a:lnTo>
                    <a:lnTo>
                      <a:pt x="138" y="90"/>
                    </a:lnTo>
                    <a:lnTo>
                      <a:pt x="138" y="81"/>
                    </a:lnTo>
                    <a:lnTo>
                      <a:pt x="138" y="69"/>
                    </a:lnTo>
                    <a:lnTo>
                      <a:pt x="152" y="69"/>
                    </a:lnTo>
                    <a:lnTo>
                      <a:pt x="152" y="81"/>
                    </a:lnTo>
                    <a:lnTo>
                      <a:pt x="163" y="81"/>
                    </a:lnTo>
                    <a:lnTo>
                      <a:pt x="163" y="69"/>
                    </a:lnTo>
                    <a:lnTo>
                      <a:pt x="163" y="60"/>
                    </a:lnTo>
                    <a:lnTo>
                      <a:pt x="163" y="50"/>
                    </a:lnTo>
                    <a:lnTo>
                      <a:pt x="177" y="50"/>
                    </a:lnTo>
                    <a:lnTo>
                      <a:pt x="177" y="40"/>
                    </a:lnTo>
                    <a:lnTo>
                      <a:pt x="177" y="29"/>
                    </a:lnTo>
                    <a:lnTo>
                      <a:pt x="177" y="20"/>
                    </a:lnTo>
                    <a:lnTo>
                      <a:pt x="163" y="10"/>
                    </a:lnTo>
                    <a:lnTo>
                      <a:pt x="177" y="10"/>
                    </a:lnTo>
                    <a:lnTo>
                      <a:pt x="177" y="0"/>
                    </a:lnTo>
                    <a:lnTo>
                      <a:pt x="177" y="10"/>
                    </a:lnTo>
                    <a:lnTo>
                      <a:pt x="190" y="10"/>
                    </a:lnTo>
                    <a:lnTo>
                      <a:pt x="201" y="1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15" y="10"/>
                    </a:lnTo>
                    <a:lnTo>
                      <a:pt x="215" y="20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10"/>
                    </a:lnTo>
                    <a:lnTo>
                      <a:pt x="253" y="10"/>
                    </a:lnTo>
                    <a:lnTo>
                      <a:pt x="253" y="20"/>
                    </a:lnTo>
                    <a:lnTo>
                      <a:pt x="253" y="10"/>
                    </a:lnTo>
                    <a:lnTo>
                      <a:pt x="265" y="10"/>
                    </a:lnTo>
                    <a:lnTo>
                      <a:pt x="265" y="0"/>
                    </a:lnTo>
                    <a:lnTo>
                      <a:pt x="278" y="0"/>
                    </a:lnTo>
                    <a:lnTo>
                      <a:pt x="278" y="10"/>
                    </a:lnTo>
                    <a:lnTo>
                      <a:pt x="278" y="0"/>
                    </a:lnTo>
                    <a:lnTo>
                      <a:pt x="291" y="0"/>
                    </a:lnTo>
                    <a:lnTo>
                      <a:pt x="291" y="10"/>
                    </a:lnTo>
                    <a:lnTo>
                      <a:pt x="303" y="10"/>
                    </a:lnTo>
                    <a:lnTo>
                      <a:pt x="316" y="10"/>
                    </a:lnTo>
                    <a:lnTo>
                      <a:pt x="316" y="20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28" y="20"/>
                    </a:lnTo>
                    <a:lnTo>
                      <a:pt x="328" y="29"/>
                    </a:lnTo>
                    <a:lnTo>
                      <a:pt x="341" y="29"/>
                    </a:lnTo>
                    <a:lnTo>
                      <a:pt x="341" y="40"/>
                    </a:lnTo>
                    <a:lnTo>
                      <a:pt x="328" y="40"/>
                    </a:lnTo>
                    <a:lnTo>
                      <a:pt x="328" y="50"/>
                    </a:lnTo>
                    <a:lnTo>
                      <a:pt x="328" y="60"/>
                    </a:lnTo>
                    <a:lnTo>
                      <a:pt x="316" y="60"/>
                    </a:lnTo>
                    <a:lnTo>
                      <a:pt x="316" y="50"/>
                    </a:lnTo>
                    <a:lnTo>
                      <a:pt x="316" y="60"/>
                    </a:lnTo>
                    <a:lnTo>
                      <a:pt x="303" y="60"/>
                    </a:lnTo>
                    <a:lnTo>
                      <a:pt x="291" y="60"/>
                    </a:lnTo>
                    <a:lnTo>
                      <a:pt x="291" y="69"/>
                    </a:lnTo>
                    <a:lnTo>
                      <a:pt x="291" y="81"/>
                    </a:lnTo>
                    <a:lnTo>
                      <a:pt x="303" y="81"/>
                    </a:lnTo>
                    <a:lnTo>
                      <a:pt x="303" y="90"/>
                    </a:lnTo>
                    <a:lnTo>
                      <a:pt x="316" y="90"/>
                    </a:lnTo>
                    <a:lnTo>
                      <a:pt x="328" y="90"/>
                    </a:lnTo>
                    <a:lnTo>
                      <a:pt x="328" y="100"/>
                    </a:lnTo>
                    <a:lnTo>
                      <a:pt x="328" y="110"/>
                    </a:lnTo>
                    <a:lnTo>
                      <a:pt x="341" y="110"/>
                    </a:lnTo>
                    <a:lnTo>
                      <a:pt x="341" y="120"/>
                    </a:lnTo>
                    <a:lnTo>
                      <a:pt x="341" y="129"/>
                    </a:lnTo>
                    <a:lnTo>
                      <a:pt x="341" y="140"/>
                    </a:lnTo>
                    <a:close/>
                  </a:path>
                </a:pathLst>
              </a:custGeom>
              <a:solidFill>
                <a:srgbClr val="2C778C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Freeform 18">
                <a:extLst>
                  <a:ext uri="{FF2B5EF4-FFF2-40B4-BE49-F238E27FC236}">
                    <a16:creationId xmlns:a16="http://schemas.microsoft.com/office/drawing/2014/main" id="{C723DF79-29E0-4757-518E-A0EF2601C0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7942" y="3335717"/>
                <a:ext cx="746125" cy="587375"/>
              </a:xfrm>
              <a:custGeom>
                <a:avLst/>
                <a:gdLst>
                  <a:gd name="T0" fmla="*/ 1156842 w 756"/>
                  <a:gd name="T1" fmla="*/ 1305379 h 474"/>
                  <a:gd name="T2" fmla="*/ 1156842 w 756"/>
                  <a:gd name="T3" fmla="*/ 1305379 h 474"/>
                  <a:gd name="T4" fmla="*/ 1156842 w 756"/>
                  <a:gd name="T5" fmla="*/ 1305379 h 474"/>
                  <a:gd name="T6" fmla="*/ 1156842 w 756"/>
                  <a:gd name="T7" fmla="*/ 1305379 h 474"/>
                  <a:gd name="T8" fmla="*/ 1156842 w 756"/>
                  <a:gd name="T9" fmla="*/ 1305379 h 474"/>
                  <a:gd name="T10" fmla="*/ 0 w 756"/>
                  <a:gd name="T11" fmla="*/ 1305379 h 474"/>
                  <a:gd name="T12" fmla="*/ 1156842 w 756"/>
                  <a:gd name="T13" fmla="*/ 1305379 h 474"/>
                  <a:gd name="T14" fmla="*/ 1156842 w 756"/>
                  <a:gd name="T15" fmla="*/ 1305379 h 474"/>
                  <a:gd name="T16" fmla="*/ 1156842 w 756"/>
                  <a:gd name="T17" fmla="*/ 1305379 h 474"/>
                  <a:gd name="T18" fmla="*/ 1156842 w 756"/>
                  <a:gd name="T19" fmla="*/ 1305379 h 474"/>
                  <a:gd name="T20" fmla="*/ 1156842 w 756"/>
                  <a:gd name="T21" fmla="*/ 1305379 h 474"/>
                  <a:gd name="T22" fmla="*/ 1156842 w 756"/>
                  <a:gd name="T23" fmla="*/ 1305379 h 474"/>
                  <a:gd name="T24" fmla="*/ 1156842 w 756"/>
                  <a:gd name="T25" fmla="*/ 1305379 h 474"/>
                  <a:gd name="T26" fmla="*/ 1156842 w 756"/>
                  <a:gd name="T27" fmla="*/ 1305379 h 474"/>
                  <a:gd name="T28" fmla="*/ 1156842 w 756"/>
                  <a:gd name="T29" fmla="*/ 1305379 h 474"/>
                  <a:gd name="T30" fmla="*/ 1156842 w 756"/>
                  <a:gd name="T31" fmla="*/ 1305379 h 474"/>
                  <a:gd name="T32" fmla="*/ 1156842 w 756"/>
                  <a:gd name="T33" fmla="*/ 1305379 h 474"/>
                  <a:gd name="T34" fmla="*/ 1156842 w 756"/>
                  <a:gd name="T35" fmla="*/ 1305379 h 474"/>
                  <a:gd name="T36" fmla="*/ 1156842 w 756"/>
                  <a:gd name="T37" fmla="*/ 0 h 474"/>
                  <a:gd name="T38" fmla="*/ 1156842 w 756"/>
                  <a:gd name="T39" fmla="*/ 1305379 h 474"/>
                  <a:gd name="T40" fmla="*/ 1156842 w 756"/>
                  <a:gd name="T41" fmla="*/ 1305379 h 474"/>
                  <a:gd name="T42" fmla="*/ 1156842 w 756"/>
                  <a:gd name="T43" fmla="*/ 1305379 h 474"/>
                  <a:gd name="T44" fmla="*/ 1156842 w 756"/>
                  <a:gd name="T45" fmla="*/ 1305379 h 474"/>
                  <a:gd name="T46" fmla="*/ 1156842 w 756"/>
                  <a:gd name="T47" fmla="*/ 1305379 h 474"/>
                  <a:gd name="T48" fmla="*/ 1156842 w 756"/>
                  <a:gd name="T49" fmla="*/ 1305379 h 474"/>
                  <a:gd name="T50" fmla="*/ 1156842 w 756"/>
                  <a:gd name="T51" fmla="*/ 1305379 h 474"/>
                  <a:gd name="T52" fmla="*/ 1156842 w 756"/>
                  <a:gd name="T53" fmla="*/ 1305379 h 474"/>
                  <a:gd name="T54" fmla="*/ 1156842 w 756"/>
                  <a:gd name="T55" fmla="*/ 1305379 h 474"/>
                  <a:gd name="T56" fmla="*/ 1156842 w 756"/>
                  <a:gd name="T57" fmla="*/ 1305379 h 474"/>
                  <a:gd name="T58" fmla="*/ 1156842 w 756"/>
                  <a:gd name="T59" fmla="*/ 1305379 h 474"/>
                  <a:gd name="T60" fmla="*/ 1156842 w 756"/>
                  <a:gd name="T61" fmla="*/ 1305379 h 474"/>
                  <a:gd name="T62" fmla="*/ 1156842 w 756"/>
                  <a:gd name="T63" fmla="*/ 1305379 h 474"/>
                  <a:gd name="T64" fmla="*/ 1156842 w 756"/>
                  <a:gd name="T65" fmla="*/ 1305379 h 474"/>
                  <a:gd name="T66" fmla="*/ 1156842 w 756"/>
                  <a:gd name="T67" fmla="*/ 1305379 h 474"/>
                  <a:gd name="T68" fmla="*/ 1156842 w 756"/>
                  <a:gd name="T69" fmla="*/ 1305379 h 474"/>
                  <a:gd name="T70" fmla="*/ 1156842 w 756"/>
                  <a:gd name="T71" fmla="*/ 1305379 h 474"/>
                  <a:gd name="T72" fmla="*/ 1156842 w 756"/>
                  <a:gd name="T73" fmla="*/ 1305379 h 474"/>
                  <a:gd name="T74" fmla="*/ 1156842 w 756"/>
                  <a:gd name="T75" fmla="*/ 1305379 h 474"/>
                  <a:gd name="T76" fmla="*/ 1156842 w 756"/>
                  <a:gd name="T77" fmla="*/ 1305379 h 474"/>
                  <a:gd name="T78" fmla="*/ 1156842 w 756"/>
                  <a:gd name="T79" fmla="*/ 1305379 h 474"/>
                  <a:gd name="T80" fmla="*/ 1156842 w 756"/>
                  <a:gd name="T81" fmla="*/ 1305379 h 474"/>
                  <a:gd name="T82" fmla="*/ 1156842 w 756"/>
                  <a:gd name="T83" fmla="*/ 1305379 h 474"/>
                  <a:gd name="T84" fmla="*/ 1156842 w 756"/>
                  <a:gd name="T85" fmla="*/ 1305379 h 474"/>
                  <a:gd name="T86" fmla="*/ 1156842 w 756"/>
                  <a:gd name="T87" fmla="*/ 1305379 h 474"/>
                  <a:gd name="T88" fmla="*/ 1156842 w 756"/>
                  <a:gd name="T89" fmla="*/ 1305379 h 474"/>
                  <a:gd name="T90" fmla="*/ 1156842 w 756"/>
                  <a:gd name="T91" fmla="*/ 1305379 h 474"/>
                  <a:gd name="T92" fmla="*/ 1156842 w 756"/>
                  <a:gd name="T93" fmla="*/ 1305379 h 474"/>
                  <a:gd name="T94" fmla="*/ 1156842 w 756"/>
                  <a:gd name="T95" fmla="*/ 1305379 h 474"/>
                  <a:gd name="T96" fmla="*/ 1156842 w 756"/>
                  <a:gd name="T97" fmla="*/ 1305379 h 474"/>
                  <a:gd name="T98" fmla="*/ 1156842 w 756"/>
                  <a:gd name="T99" fmla="*/ 1305379 h 474"/>
                  <a:gd name="T100" fmla="*/ 1156842 w 756"/>
                  <a:gd name="T101" fmla="*/ 1305379 h 474"/>
                  <a:gd name="T102" fmla="*/ 1156842 w 756"/>
                  <a:gd name="T103" fmla="*/ 1305379 h 474"/>
                  <a:gd name="T104" fmla="*/ 1156842 w 756"/>
                  <a:gd name="T105" fmla="*/ 1305379 h 474"/>
                  <a:gd name="T106" fmla="*/ 1156842 w 756"/>
                  <a:gd name="T107" fmla="*/ 1305379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56"/>
                  <a:gd name="T163" fmla="*/ 0 h 474"/>
                  <a:gd name="T164" fmla="*/ 756 w 75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56" h="474">
                    <a:moveTo>
                      <a:pt x="119" y="202"/>
                    </a:moveTo>
                    <a:lnTo>
                      <a:pt x="134" y="202"/>
                    </a:lnTo>
                    <a:lnTo>
                      <a:pt x="134" y="214"/>
                    </a:lnTo>
                    <a:lnTo>
                      <a:pt x="134" y="225"/>
                    </a:lnTo>
                    <a:lnTo>
                      <a:pt x="148" y="225"/>
                    </a:lnTo>
                    <a:lnTo>
                      <a:pt x="148" y="214"/>
                    </a:lnTo>
                    <a:lnTo>
                      <a:pt x="148" y="202"/>
                    </a:lnTo>
                    <a:lnTo>
                      <a:pt x="164" y="202"/>
                    </a:lnTo>
                    <a:lnTo>
                      <a:pt x="148" y="202"/>
                    </a:lnTo>
                    <a:lnTo>
                      <a:pt x="148" y="191"/>
                    </a:lnTo>
                    <a:lnTo>
                      <a:pt x="148" y="178"/>
                    </a:lnTo>
                    <a:lnTo>
                      <a:pt x="134" y="178"/>
                    </a:lnTo>
                    <a:lnTo>
                      <a:pt x="119" y="178"/>
                    </a:lnTo>
                    <a:lnTo>
                      <a:pt x="119" y="167"/>
                    </a:lnTo>
                    <a:lnTo>
                      <a:pt x="103" y="167"/>
                    </a:lnTo>
                    <a:lnTo>
                      <a:pt x="90" y="167"/>
                    </a:lnTo>
                    <a:lnTo>
                      <a:pt x="90" y="154"/>
                    </a:lnTo>
                    <a:lnTo>
                      <a:pt x="74" y="154"/>
                    </a:lnTo>
                    <a:lnTo>
                      <a:pt x="74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58" y="143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45" y="143"/>
                    </a:lnTo>
                    <a:lnTo>
                      <a:pt x="45" y="131"/>
                    </a:lnTo>
                    <a:lnTo>
                      <a:pt x="29" y="131"/>
                    </a:lnTo>
                    <a:lnTo>
                      <a:pt x="29" y="120"/>
                    </a:lnTo>
                    <a:lnTo>
                      <a:pt x="29" y="107"/>
                    </a:lnTo>
                    <a:lnTo>
                      <a:pt x="29" y="96"/>
                    </a:lnTo>
                    <a:lnTo>
                      <a:pt x="16" y="96"/>
                    </a:lnTo>
                    <a:lnTo>
                      <a:pt x="16" y="83"/>
                    </a:lnTo>
                    <a:lnTo>
                      <a:pt x="16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29" y="36"/>
                    </a:lnTo>
                    <a:lnTo>
                      <a:pt x="45" y="36"/>
                    </a:lnTo>
                    <a:lnTo>
                      <a:pt x="45" y="25"/>
                    </a:lnTo>
                    <a:lnTo>
                      <a:pt x="45" y="36"/>
                    </a:lnTo>
                    <a:lnTo>
                      <a:pt x="58" y="36"/>
                    </a:lnTo>
                    <a:lnTo>
                      <a:pt x="58" y="49"/>
                    </a:lnTo>
                    <a:lnTo>
                      <a:pt x="74" y="49"/>
                    </a:lnTo>
                    <a:lnTo>
                      <a:pt x="90" y="49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03" y="60"/>
                    </a:lnTo>
                    <a:lnTo>
                      <a:pt x="103" y="49"/>
                    </a:lnTo>
                    <a:lnTo>
                      <a:pt x="119" y="49"/>
                    </a:lnTo>
                    <a:lnTo>
                      <a:pt x="134" y="49"/>
                    </a:lnTo>
                    <a:lnTo>
                      <a:pt x="134" y="36"/>
                    </a:lnTo>
                    <a:lnTo>
                      <a:pt x="134" y="49"/>
                    </a:lnTo>
                    <a:lnTo>
                      <a:pt x="148" y="49"/>
                    </a:lnTo>
                    <a:lnTo>
                      <a:pt x="164" y="49"/>
                    </a:lnTo>
                    <a:lnTo>
                      <a:pt x="177" y="49"/>
                    </a:lnTo>
                    <a:lnTo>
                      <a:pt x="177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193" y="49"/>
                    </a:lnTo>
                    <a:lnTo>
                      <a:pt x="193" y="36"/>
                    </a:lnTo>
                    <a:lnTo>
                      <a:pt x="208" y="36"/>
                    </a:lnTo>
                    <a:lnTo>
                      <a:pt x="208" y="49"/>
                    </a:lnTo>
                    <a:lnTo>
                      <a:pt x="222" y="49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08" y="60"/>
                    </a:lnTo>
                    <a:lnTo>
                      <a:pt x="222" y="60"/>
                    </a:lnTo>
                    <a:lnTo>
                      <a:pt x="222" y="49"/>
                    </a:lnTo>
                    <a:lnTo>
                      <a:pt x="238" y="49"/>
                    </a:lnTo>
                    <a:lnTo>
                      <a:pt x="238" y="36"/>
                    </a:lnTo>
                    <a:lnTo>
                      <a:pt x="238" y="25"/>
                    </a:lnTo>
                    <a:lnTo>
                      <a:pt x="251" y="25"/>
                    </a:lnTo>
                    <a:lnTo>
                      <a:pt x="267" y="25"/>
                    </a:lnTo>
                    <a:lnTo>
                      <a:pt x="267" y="36"/>
                    </a:lnTo>
                    <a:lnTo>
                      <a:pt x="267" y="49"/>
                    </a:lnTo>
                    <a:lnTo>
                      <a:pt x="267" y="60"/>
                    </a:lnTo>
                    <a:lnTo>
                      <a:pt x="283" y="60"/>
                    </a:lnTo>
                    <a:lnTo>
                      <a:pt x="283" y="72"/>
                    </a:lnTo>
                    <a:lnTo>
                      <a:pt x="283" y="83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96"/>
                    </a:lnTo>
                    <a:lnTo>
                      <a:pt x="296" y="96"/>
                    </a:lnTo>
                    <a:lnTo>
                      <a:pt x="283" y="107"/>
                    </a:lnTo>
                    <a:lnTo>
                      <a:pt x="296" y="107"/>
                    </a:lnTo>
                    <a:lnTo>
                      <a:pt x="296" y="96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96"/>
                    </a:lnTo>
                    <a:lnTo>
                      <a:pt x="312" y="83"/>
                    </a:lnTo>
                    <a:lnTo>
                      <a:pt x="312" y="72"/>
                    </a:lnTo>
                    <a:lnTo>
                      <a:pt x="325" y="72"/>
                    </a:lnTo>
                    <a:lnTo>
                      <a:pt x="312" y="72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25" y="60"/>
                    </a:lnTo>
                    <a:lnTo>
                      <a:pt x="312" y="60"/>
                    </a:lnTo>
                    <a:lnTo>
                      <a:pt x="312" y="49"/>
                    </a:lnTo>
                    <a:lnTo>
                      <a:pt x="312" y="36"/>
                    </a:lnTo>
                    <a:lnTo>
                      <a:pt x="325" y="36"/>
                    </a:lnTo>
                    <a:lnTo>
                      <a:pt x="325" y="25"/>
                    </a:lnTo>
                    <a:lnTo>
                      <a:pt x="325" y="13"/>
                    </a:lnTo>
                    <a:lnTo>
                      <a:pt x="312" y="13"/>
                    </a:lnTo>
                    <a:lnTo>
                      <a:pt x="325" y="13"/>
                    </a:lnTo>
                    <a:lnTo>
                      <a:pt x="325" y="0"/>
                    </a:lnTo>
                    <a:lnTo>
                      <a:pt x="341" y="0"/>
                    </a:lnTo>
                    <a:lnTo>
                      <a:pt x="357" y="0"/>
                    </a:lnTo>
                    <a:lnTo>
                      <a:pt x="357" y="13"/>
                    </a:lnTo>
                    <a:lnTo>
                      <a:pt x="370" y="13"/>
                    </a:lnTo>
                    <a:lnTo>
                      <a:pt x="370" y="25"/>
                    </a:lnTo>
                    <a:lnTo>
                      <a:pt x="357" y="25"/>
                    </a:lnTo>
                    <a:lnTo>
                      <a:pt x="357" y="36"/>
                    </a:lnTo>
                    <a:lnTo>
                      <a:pt x="370" y="36"/>
                    </a:lnTo>
                    <a:lnTo>
                      <a:pt x="357" y="36"/>
                    </a:lnTo>
                    <a:lnTo>
                      <a:pt x="357" y="49"/>
                    </a:lnTo>
                    <a:lnTo>
                      <a:pt x="357" y="60"/>
                    </a:lnTo>
                    <a:lnTo>
                      <a:pt x="357" y="72"/>
                    </a:lnTo>
                    <a:lnTo>
                      <a:pt x="357" y="83"/>
                    </a:lnTo>
                    <a:lnTo>
                      <a:pt x="370" y="83"/>
                    </a:lnTo>
                    <a:lnTo>
                      <a:pt x="370" y="96"/>
                    </a:lnTo>
                    <a:lnTo>
                      <a:pt x="370" y="107"/>
                    </a:lnTo>
                    <a:lnTo>
                      <a:pt x="370" y="120"/>
                    </a:lnTo>
                    <a:lnTo>
                      <a:pt x="370" y="131"/>
                    </a:lnTo>
                    <a:lnTo>
                      <a:pt x="386" y="131"/>
                    </a:lnTo>
                    <a:lnTo>
                      <a:pt x="386" y="143"/>
                    </a:lnTo>
                    <a:lnTo>
                      <a:pt x="386" y="154"/>
                    </a:lnTo>
                    <a:lnTo>
                      <a:pt x="401" y="154"/>
                    </a:lnTo>
                    <a:lnTo>
                      <a:pt x="401" y="167"/>
                    </a:lnTo>
                    <a:lnTo>
                      <a:pt x="401" y="178"/>
                    </a:lnTo>
                    <a:lnTo>
                      <a:pt x="415" y="191"/>
                    </a:lnTo>
                    <a:lnTo>
                      <a:pt x="431" y="191"/>
                    </a:lnTo>
                    <a:lnTo>
                      <a:pt x="431" y="202"/>
                    </a:lnTo>
                    <a:lnTo>
                      <a:pt x="431" y="214"/>
                    </a:lnTo>
                    <a:lnTo>
                      <a:pt x="444" y="214"/>
                    </a:lnTo>
                    <a:lnTo>
                      <a:pt x="444" y="225"/>
                    </a:lnTo>
                    <a:lnTo>
                      <a:pt x="444" y="238"/>
                    </a:lnTo>
                    <a:lnTo>
                      <a:pt x="460" y="238"/>
                    </a:lnTo>
                    <a:lnTo>
                      <a:pt x="475" y="238"/>
                    </a:lnTo>
                    <a:lnTo>
                      <a:pt x="489" y="225"/>
                    </a:lnTo>
                    <a:lnTo>
                      <a:pt x="505" y="225"/>
                    </a:lnTo>
                    <a:lnTo>
                      <a:pt x="505" y="214"/>
                    </a:lnTo>
                    <a:lnTo>
                      <a:pt x="518" y="214"/>
                    </a:lnTo>
                    <a:lnTo>
                      <a:pt x="534" y="214"/>
                    </a:lnTo>
                    <a:lnTo>
                      <a:pt x="549" y="214"/>
                    </a:lnTo>
                    <a:lnTo>
                      <a:pt x="549" y="202"/>
                    </a:lnTo>
                    <a:lnTo>
                      <a:pt x="563" y="202"/>
                    </a:lnTo>
                    <a:lnTo>
                      <a:pt x="563" y="191"/>
                    </a:lnTo>
                    <a:lnTo>
                      <a:pt x="563" y="178"/>
                    </a:lnTo>
                    <a:lnTo>
                      <a:pt x="579" y="178"/>
                    </a:lnTo>
                    <a:lnTo>
                      <a:pt x="579" y="167"/>
                    </a:lnTo>
                    <a:lnTo>
                      <a:pt x="579" y="154"/>
                    </a:lnTo>
                    <a:lnTo>
                      <a:pt x="579" y="143"/>
                    </a:lnTo>
                    <a:lnTo>
                      <a:pt x="592" y="143"/>
                    </a:lnTo>
                    <a:lnTo>
                      <a:pt x="592" y="131"/>
                    </a:lnTo>
                    <a:lnTo>
                      <a:pt x="608" y="131"/>
                    </a:lnTo>
                    <a:lnTo>
                      <a:pt x="624" y="131"/>
                    </a:lnTo>
                    <a:lnTo>
                      <a:pt x="637" y="131"/>
                    </a:lnTo>
                    <a:lnTo>
                      <a:pt x="637" y="120"/>
                    </a:lnTo>
                    <a:lnTo>
                      <a:pt x="653" y="120"/>
                    </a:lnTo>
                    <a:lnTo>
                      <a:pt x="653" y="107"/>
                    </a:lnTo>
                    <a:lnTo>
                      <a:pt x="653" y="96"/>
                    </a:lnTo>
                    <a:lnTo>
                      <a:pt x="666" y="96"/>
                    </a:lnTo>
                    <a:lnTo>
                      <a:pt x="666" y="83"/>
                    </a:lnTo>
                    <a:lnTo>
                      <a:pt x="666" y="72"/>
                    </a:lnTo>
                    <a:lnTo>
                      <a:pt x="682" y="72"/>
                    </a:lnTo>
                    <a:lnTo>
                      <a:pt x="682" y="60"/>
                    </a:lnTo>
                    <a:lnTo>
                      <a:pt x="682" y="72"/>
                    </a:lnTo>
                    <a:lnTo>
                      <a:pt x="698" y="72"/>
                    </a:lnTo>
                    <a:lnTo>
                      <a:pt x="711" y="72"/>
                    </a:lnTo>
                    <a:lnTo>
                      <a:pt x="711" y="60"/>
                    </a:lnTo>
                    <a:lnTo>
                      <a:pt x="727" y="60"/>
                    </a:lnTo>
                    <a:lnTo>
                      <a:pt x="742" y="72"/>
                    </a:lnTo>
                    <a:lnTo>
                      <a:pt x="756" y="72"/>
                    </a:lnTo>
                    <a:lnTo>
                      <a:pt x="756" y="83"/>
                    </a:lnTo>
                    <a:lnTo>
                      <a:pt x="756" y="96"/>
                    </a:lnTo>
                    <a:lnTo>
                      <a:pt x="742" y="96"/>
                    </a:lnTo>
                    <a:lnTo>
                      <a:pt x="742" y="107"/>
                    </a:lnTo>
                    <a:lnTo>
                      <a:pt x="727" y="107"/>
                    </a:lnTo>
                    <a:lnTo>
                      <a:pt x="727" y="120"/>
                    </a:lnTo>
                    <a:lnTo>
                      <a:pt x="727" y="131"/>
                    </a:lnTo>
                    <a:lnTo>
                      <a:pt x="711" y="131"/>
                    </a:lnTo>
                    <a:lnTo>
                      <a:pt x="711" y="143"/>
                    </a:lnTo>
                    <a:lnTo>
                      <a:pt x="727" y="143"/>
                    </a:lnTo>
                    <a:lnTo>
                      <a:pt x="727" y="154"/>
                    </a:lnTo>
                    <a:lnTo>
                      <a:pt x="711" y="154"/>
                    </a:lnTo>
                    <a:lnTo>
                      <a:pt x="711" y="167"/>
                    </a:lnTo>
                    <a:lnTo>
                      <a:pt x="727" y="167"/>
                    </a:lnTo>
                    <a:lnTo>
                      <a:pt x="727" y="178"/>
                    </a:lnTo>
                    <a:lnTo>
                      <a:pt x="727" y="191"/>
                    </a:lnTo>
                    <a:lnTo>
                      <a:pt x="727" y="202"/>
                    </a:lnTo>
                    <a:lnTo>
                      <a:pt x="742" y="202"/>
                    </a:lnTo>
                    <a:lnTo>
                      <a:pt x="742" y="214"/>
                    </a:lnTo>
                    <a:lnTo>
                      <a:pt x="727" y="214"/>
                    </a:lnTo>
                    <a:lnTo>
                      <a:pt x="727" y="225"/>
                    </a:lnTo>
                    <a:lnTo>
                      <a:pt x="711" y="225"/>
                    </a:lnTo>
                    <a:lnTo>
                      <a:pt x="711" y="238"/>
                    </a:lnTo>
                    <a:lnTo>
                      <a:pt x="698" y="249"/>
                    </a:lnTo>
                    <a:lnTo>
                      <a:pt x="698" y="261"/>
                    </a:lnTo>
                    <a:lnTo>
                      <a:pt x="698" y="274"/>
                    </a:lnTo>
                    <a:lnTo>
                      <a:pt x="682" y="274"/>
                    </a:lnTo>
                    <a:lnTo>
                      <a:pt x="682" y="285"/>
                    </a:lnTo>
                    <a:lnTo>
                      <a:pt x="682" y="298"/>
                    </a:lnTo>
                    <a:lnTo>
                      <a:pt x="666" y="298"/>
                    </a:lnTo>
                    <a:lnTo>
                      <a:pt x="666" y="309"/>
                    </a:lnTo>
                    <a:lnTo>
                      <a:pt x="653" y="309"/>
                    </a:lnTo>
                    <a:lnTo>
                      <a:pt x="637" y="309"/>
                    </a:lnTo>
                    <a:lnTo>
                      <a:pt x="637" y="321"/>
                    </a:lnTo>
                    <a:lnTo>
                      <a:pt x="624" y="321"/>
                    </a:lnTo>
                    <a:lnTo>
                      <a:pt x="624" y="332"/>
                    </a:lnTo>
                    <a:lnTo>
                      <a:pt x="608" y="332"/>
                    </a:lnTo>
                    <a:lnTo>
                      <a:pt x="608" y="321"/>
                    </a:lnTo>
                    <a:lnTo>
                      <a:pt x="608" y="332"/>
                    </a:lnTo>
                    <a:lnTo>
                      <a:pt x="592" y="332"/>
                    </a:lnTo>
                    <a:lnTo>
                      <a:pt x="579" y="332"/>
                    </a:lnTo>
                    <a:lnTo>
                      <a:pt x="563" y="321"/>
                    </a:lnTo>
                    <a:lnTo>
                      <a:pt x="549" y="321"/>
                    </a:lnTo>
                    <a:lnTo>
                      <a:pt x="549" y="332"/>
                    </a:lnTo>
                    <a:lnTo>
                      <a:pt x="549" y="345"/>
                    </a:lnTo>
                    <a:lnTo>
                      <a:pt x="534" y="332"/>
                    </a:lnTo>
                    <a:lnTo>
                      <a:pt x="518" y="332"/>
                    </a:lnTo>
                    <a:lnTo>
                      <a:pt x="518" y="345"/>
                    </a:lnTo>
                    <a:lnTo>
                      <a:pt x="505" y="356"/>
                    </a:lnTo>
                    <a:lnTo>
                      <a:pt x="489" y="356"/>
                    </a:lnTo>
                    <a:lnTo>
                      <a:pt x="489" y="368"/>
                    </a:lnTo>
                    <a:lnTo>
                      <a:pt x="505" y="368"/>
                    </a:lnTo>
                    <a:lnTo>
                      <a:pt x="489" y="368"/>
                    </a:lnTo>
                    <a:lnTo>
                      <a:pt x="489" y="356"/>
                    </a:lnTo>
                    <a:lnTo>
                      <a:pt x="475" y="356"/>
                    </a:lnTo>
                    <a:lnTo>
                      <a:pt x="460" y="356"/>
                    </a:lnTo>
                    <a:lnTo>
                      <a:pt x="460" y="368"/>
                    </a:lnTo>
                    <a:lnTo>
                      <a:pt x="444" y="368"/>
                    </a:lnTo>
                    <a:lnTo>
                      <a:pt x="444" y="380"/>
                    </a:lnTo>
                    <a:lnTo>
                      <a:pt x="431" y="380"/>
                    </a:lnTo>
                    <a:lnTo>
                      <a:pt x="431" y="392"/>
                    </a:lnTo>
                    <a:lnTo>
                      <a:pt x="431" y="403"/>
                    </a:lnTo>
                    <a:lnTo>
                      <a:pt x="431" y="416"/>
                    </a:lnTo>
                    <a:lnTo>
                      <a:pt x="415" y="416"/>
                    </a:lnTo>
                    <a:lnTo>
                      <a:pt x="401" y="416"/>
                    </a:lnTo>
                    <a:lnTo>
                      <a:pt x="401" y="427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86" y="427"/>
                    </a:lnTo>
                    <a:lnTo>
                      <a:pt x="386" y="439"/>
                    </a:lnTo>
                    <a:lnTo>
                      <a:pt x="370" y="439"/>
                    </a:lnTo>
                    <a:lnTo>
                      <a:pt x="370" y="450"/>
                    </a:lnTo>
                    <a:lnTo>
                      <a:pt x="370" y="463"/>
                    </a:lnTo>
                    <a:lnTo>
                      <a:pt x="357" y="463"/>
                    </a:lnTo>
                    <a:lnTo>
                      <a:pt x="357" y="474"/>
                    </a:lnTo>
                    <a:lnTo>
                      <a:pt x="357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41" y="463"/>
                    </a:lnTo>
                    <a:lnTo>
                      <a:pt x="325" y="463"/>
                    </a:lnTo>
                    <a:lnTo>
                      <a:pt x="312" y="463"/>
                    </a:lnTo>
                    <a:lnTo>
                      <a:pt x="312" y="450"/>
                    </a:lnTo>
                    <a:lnTo>
                      <a:pt x="296" y="450"/>
                    </a:lnTo>
                    <a:lnTo>
                      <a:pt x="283" y="450"/>
                    </a:lnTo>
                    <a:lnTo>
                      <a:pt x="267" y="450"/>
                    </a:lnTo>
                    <a:lnTo>
                      <a:pt x="267" y="439"/>
                    </a:lnTo>
                    <a:lnTo>
                      <a:pt x="267" y="427"/>
                    </a:lnTo>
                    <a:lnTo>
                      <a:pt x="251" y="427"/>
                    </a:lnTo>
                    <a:lnTo>
                      <a:pt x="238" y="427"/>
                    </a:lnTo>
                    <a:lnTo>
                      <a:pt x="238" y="439"/>
                    </a:lnTo>
                    <a:lnTo>
                      <a:pt x="222" y="439"/>
                    </a:lnTo>
                    <a:lnTo>
                      <a:pt x="222" y="450"/>
                    </a:lnTo>
                    <a:lnTo>
                      <a:pt x="208" y="450"/>
                    </a:lnTo>
                    <a:lnTo>
                      <a:pt x="193" y="450"/>
                    </a:lnTo>
                    <a:lnTo>
                      <a:pt x="177" y="450"/>
                    </a:lnTo>
                    <a:lnTo>
                      <a:pt x="177" y="463"/>
                    </a:lnTo>
                    <a:lnTo>
                      <a:pt x="164" y="463"/>
                    </a:lnTo>
                    <a:lnTo>
                      <a:pt x="164" y="474"/>
                    </a:lnTo>
                    <a:lnTo>
                      <a:pt x="148" y="474"/>
                    </a:lnTo>
                    <a:lnTo>
                      <a:pt x="148" y="463"/>
                    </a:lnTo>
                    <a:lnTo>
                      <a:pt x="134" y="463"/>
                    </a:lnTo>
                    <a:lnTo>
                      <a:pt x="134" y="450"/>
                    </a:lnTo>
                    <a:lnTo>
                      <a:pt x="119" y="450"/>
                    </a:lnTo>
                    <a:lnTo>
                      <a:pt x="119" y="439"/>
                    </a:lnTo>
                    <a:lnTo>
                      <a:pt x="119" y="427"/>
                    </a:lnTo>
                    <a:lnTo>
                      <a:pt x="103" y="427"/>
                    </a:lnTo>
                    <a:lnTo>
                      <a:pt x="103" y="416"/>
                    </a:lnTo>
                    <a:lnTo>
                      <a:pt x="103" y="403"/>
                    </a:lnTo>
                    <a:lnTo>
                      <a:pt x="103" y="392"/>
                    </a:lnTo>
                    <a:lnTo>
                      <a:pt x="119" y="392"/>
                    </a:lnTo>
                    <a:lnTo>
                      <a:pt x="119" y="380"/>
                    </a:lnTo>
                    <a:lnTo>
                      <a:pt x="119" y="368"/>
                    </a:lnTo>
                    <a:lnTo>
                      <a:pt x="134" y="368"/>
                    </a:lnTo>
                    <a:lnTo>
                      <a:pt x="134" y="356"/>
                    </a:lnTo>
                    <a:lnTo>
                      <a:pt x="119" y="356"/>
                    </a:lnTo>
                    <a:lnTo>
                      <a:pt x="119" y="345"/>
                    </a:lnTo>
                    <a:lnTo>
                      <a:pt x="119" y="332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321"/>
                    </a:lnTo>
                    <a:lnTo>
                      <a:pt x="103" y="309"/>
                    </a:lnTo>
                    <a:lnTo>
                      <a:pt x="103" y="298"/>
                    </a:lnTo>
                    <a:lnTo>
                      <a:pt x="90" y="298"/>
                    </a:lnTo>
                    <a:lnTo>
                      <a:pt x="90" y="309"/>
                    </a:lnTo>
                    <a:lnTo>
                      <a:pt x="74" y="309"/>
                    </a:lnTo>
                    <a:lnTo>
                      <a:pt x="74" y="298"/>
                    </a:lnTo>
                    <a:lnTo>
                      <a:pt x="74" y="285"/>
                    </a:lnTo>
                    <a:lnTo>
                      <a:pt x="90" y="285"/>
                    </a:lnTo>
                    <a:lnTo>
                      <a:pt x="90" y="274"/>
                    </a:lnTo>
                    <a:lnTo>
                      <a:pt x="90" y="261"/>
                    </a:lnTo>
                    <a:lnTo>
                      <a:pt x="103" y="261"/>
                    </a:lnTo>
                    <a:lnTo>
                      <a:pt x="103" y="249"/>
                    </a:lnTo>
                    <a:lnTo>
                      <a:pt x="90" y="249"/>
                    </a:lnTo>
                    <a:lnTo>
                      <a:pt x="103" y="249"/>
                    </a:lnTo>
                    <a:lnTo>
                      <a:pt x="103" y="238"/>
                    </a:lnTo>
                    <a:lnTo>
                      <a:pt x="103" y="225"/>
                    </a:lnTo>
                    <a:lnTo>
                      <a:pt x="119" y="225"/>
                    </a:lnTo>
                    <a:lnTo>
                      <a:pt x="119" y="214"/>
                    </a:lnTo>
                    <a:lnTo>
                      <a:pt x="119" y="202"/>
                    </a:lnTo>
                    <a:close/>
                    <a:moveTo>
                      <a:pt x="148" y="309"/>
                    </a:moveTo>
                    <a:lnTo>
                      <a:pt x="134" y="309"/>
                    </a:lnTo>
                    <a:lnTo>
                      <a:pt x="119" y="309"/>
                    </a:lnTo>
                    <a:lnTo>
                      <a:pt x="119" y="321"/>
                    </a:lnTo>
                    <a:lnTo>
                      <a:pt x="134" y="321"/>
                    </a:lnTo>
                    <a:lnTo>
                      <a:pt x="134" y="309"/>
                    </a:lnTo>
                    <a:lnTo>
                      <a:pt x="148" y="309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Freeform 19">
                <a:extLst>
                  <a:ext uri="{FF2B5EF4-FFF2-40B4-BE49-F238E27FC236}">
                    <a16:creationId xmlns:a16="http://schemas.microsoft.com/office/drawing/2014/main" id="{95C2CFD7-952C-911D-FB33-EBB6473F1839}"/>
                  </a:ext>
                </a:extLst>
              </p:cNvPr>
              <p:cNvSpPr/>
              <p:nvPr/>
            </p:nvSpPr>
            <p:spPr bwMode="auto">
              <a:xfrm>
                <a:off x="2784004" y="4583491"/>
                <a:ext cx="457200" cy="679450"/>
              </a:xfrm>
              <a:custGeom>
                <a:avLst/>
                <a:gdLst>
                  <a:gd name="T0" fmla="*/ 4787384 w 394"/>
                  <a:gd name="T1" fmla="*/ 28784673 h 465"/>
                  <a:gd name="T2" fmla="*/ 4787384 w 394"/>
                  <a:gd name="T3" fmla="*/ 30583882 h 465"/>
                  <a:gd name="T4" fmla="*/ 6382758 w 394"/>
                  <a:gd name="T5" fmla="*/ 30583882 h 465"/>
                  <a:gd name="T6" fmla="*/ 6382758 w 394"/>
                  <a:gd name="T7" fmla="*/ 30583882 h 465"/>
                  <a:gd name="T8" fmla="*/ 6382758 w 394"/>
                  <a:gd name="T9" fmla="*/ 30583882 h 465"/>
                  <a:gd name="T10" fmla="*/ 6382758 w 394"/>
                  <a:gd name="T11" fmla="*/ 32383092 h 465"/>
                  <a:gd name="T12" fmla="*/ 6382758 w 394"/>
                  <a:gd name="T13" fmla="*/ 34182301 h 465"/>
                  <a:gd name="T14" fmla="*/ 7979395 w 394"/>
                  <a:gd name="T15" fmla="*/ 34182301 h 465"/>
                  <a:gd name="T16" fmla="*/ 7979395 w 394"/>
                  <a:gd name="T17" fmla="*/ 39578586 h 465"/>
                  <a:gd name="T18" fmla="*/ 6382758 w 394"/>
                  <a:gd name="T19" fmla="*/ 39578586 h 465"/>
                  <a:gd name="T20" fmla="*/ 6382758 w 394"/>
                  <a:gd name="T21" fmla="*/ 43177005 h 465"/>
                  <a:gd name="T22" fmla="*/ 6382758 w 394"/>
                  <a:gd name="T23" fmla="*/ 44976224 h 465"/>
                  <a:gd name="T24" fmla="*/ 4787384 w 394"/>
                  <a:gd name="T25" fmla="*/ 44976224 h 465"/>
                  <a:gd name="T26" fmla="*/ 4787384 w 394"/>
                  <a:gd name="T27" fmla="*/ 43177005 h 465"/>
                  <a:gd name="T28" fmla="*/ 3192011 w 394"/>
                  <a:gd name="T29" fmla="*/ 43177005 h 465"/>
                  <a:gd name="T30" fmla="*/ 3192011 w 394"/>
                  <a:gd name="T31" fmla="*/ 39578586 h 465"/>
                  <a:gd name="T32" fmla="*/ 3192011 w 394"/>
                  <a:gd name="T33" fmla="*/ 39578586 h 465"/>
                  <a:gd name="T34" fmla="*/ 3192011 w 394"/>
                  <a:gd name="T35" fmla="*/ 37779377 h 465"/>
                  <a:gd name="T36" fmla="*/ 3192011 w 394"/>
                  <a:gd name="T37" fmla="*/ 35981510 h 465"/>
                  <a:gd name="T38" fmla="*/ 3192011 w 394"/>
                  <a:gd name="T39" fmla="*/ 34182301 h 465"/>
                  <a:gd name="T40" fmla="*/ 3192011 w 394"/>
                  <a:gd name="T41" fmla="*/ 32383092 h 465"/>
                  <a:gd name="T42" fmla="*/ 3192011 w 394"/>
                  <a:gd name="T43" fmla="*/ 30583882 h 465"/>
                  <a:gd name="T44" fmla="*/ 3192011 w 394"/>
                  <a:gd name="T45" fmla="*/ 30583882 h 465"/>
                  <a:gd name="T46" fmla="*/ 3192011 w 394"/>
                  <a:gd name="T47" fmla="*/ 26985464 h 465"/>
                  <a:gd name="T48" fmla="*/ 3192011 w 394"/>
                  <a:gd name="T49" fmla="*/ 25186255 h 465"/>
                  <a:gd name="T50" fmla="*/ 3192011 w 394"/>
                  <a:gd name="T51" fmla="*/ 23387046 h 465"/>
                  <a:gd name="T52" fmla="*/ 3192011 w 394"/>
                  <a:gd name="T53" fmla="*/ 21589173 h 465"/>
                  <a:gd name="T54" fmla="*/ 3192011 w 394"/>
                  <a:gd name="T55" fmla="*/ 19789964 h 465"/>
                  <a:gd name="T56" fmla="*/ 3192011 w 394"/>
                  <a:gd name="T57" fmla="*/ 17990755 h 465"/>
                  <a:gd name="T58" fmla="*/ 0 w 394"/>
                  <a:gd name="T59" fmla="*/ 17990755 h 465"/>
                  <a:gd name="T60" fmla="*/ 3192011 w 394"/>
                  <a:gd name="T61" fmla="*/ 16191546 h 465"/>
                  <a:gd name="T62" fmla="*/ 3192011 w 394"/>
                  <a:gd name="T63" fmla="*/ 16191546 h 465"/>
                  <a:gd name="T64" fmla="*/ 3192011 w 394"/>
                  <a:gd name="T65" fmla="*/ 16191546 h 465"/>
                  <a:gd name="T66" fmla="*/ 3192011 w 394"/>
                  <a:gd name="T67" fmla="*/ 14392337 h 465"/>
                  <a:gd name="T68" fmla="*/ 3192011 w 394"/>
                  <a:gd name="T69" fmla="*/ 10793916 h 465"/>
                  <a:gd name="T70" fmla="*/ 3192011 w 394"/>
                  <a:gd name="T71" fmla="*/ 5397629 h 465"/>
                  <a:gd name="T72" fmla="*/ 3192011 w 394"/>
                  <a:gd name="T73" fmla="*/ 5397629 h 465"/>
                  <a:gd name="T74" fmla="*/ 3192011 w 394"/>
                  <a:gd name="T75" fmla="*/ 5397629 h 465"/>
                  <a:gd name="T76" fmla="*/ 3192011 w 394"/>
                  <a:gd name="T77" fmla="*/ 5397629 h 465"/>
                  <a:gd name="T78" fmla="*/ 3192011 w 394"/>
                  <a:gd name="T79" fmla="*/ 5397629 h 465"/>
                  <a:gd name="T80" fmla="*/ 3192011 w 394"/>
                  <a:gd name="T81" fmla="*/ 5397629 h 465"/>
                  <a:gd name="T82" fmla="*/ 3192011 w 394"/>
                  <a:gd name="T83" fmla="*/ 0 h 465"/>
                  <a:gd name="T84" fmla="*/ 3192011 w 394"/>
                  <a:gd name="T85" fmla="*/ 5397629 h 465"/>
                  <a:gd name="T86" fmla="*/ 3192011 w 394"/>
                  <a:gd name="T87" fmla="*/ 5397629 h 465"/>
                  <a:gd name="T88" fmla="*/ 3192011 w 394"/>
                  <a:gd name="T89" fmla="*/ 5397629 h 465"/>
                  <a:gd name="T90" fmla="*/ 3192011 w 394"/>
                  <a:gd name="T91" fmla="*/ 5397629 h 465"/>
                  <a:gd name="T92" fmla="*/ 3192011 w 394"/>
                  <a:gd name="T93" fmla="*/ 8994707 h 465"/>
                  <a:gd name="T94" fmla="*/ 3192011 w 394"/>
                  <a:gd name="T95" fmla="*/ 8994707 h 465"/>
                  <a:gd name="T96" fmla="*/ 3192011 w 394"/>
                  <a:gd name="T97" fmla="*/ 8994707 h 465"/>
                  <a:gd name="T98" fmla="*/ 3192011 w 394"/>
                  <a:gd name="T99" fmla="*/ 5397629 h 465"/>
                  <a:gd name="T100" fmla="*/ 3192011 w 394"/>
                  <a:gd name="T101" fmla="*/ 10793916 h 465"/>
                  <a:gd name="T102" fmla="*/ 3192011 w 394"/>
                  <a:gd name="T103" fmla="*/ 14392337 h 465"/>
                  <a:gd name="T104" fmla="*/ 3192011 w 394"/>
                  <a:gd name="T105" fmla="*/ 16191546 h 465"/>
                  <a:gd name="T106" fmla="*/ 3192011 w 394"/>
                  <a:gd name="T107" fmla="*/ 17990755 h 465"/>
                  <a:gd name="T108" fmla="*/ 3192011 w 394"/>
                  <a:gd name="T109" fmla="*/ 17990755 h 465"/>
                  <a:gd name="T110" fmla="*/ 3192011 w 394"/>
                  <a:gd name="T111" fmla="*/ 17990755 h 465"/>
                  <a:gd name="T112" fmla="*/ 4787384 w 394"/>
                  <a:gd name="T113" fmla="*/ 19789964 h 465"/>
                  <a:gd name="T114" fmla="*/ 4787384 w 394"/>
                  <a:gd name="T115" fmla="*/ 19789964 h 465"/>
                  <a:gd name="T116" fmla="*/ 4787384 w 394"/>
                  <a:gd name="T117" fmla="*/ 23387046 h 465"/>
                  <a:gd name="T118" fmla="*/ 4787384 w 394"/>
                  <a:gd name="T119" fmla="*/ 25186255 h 4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4"/>
                  <a:gd name="T181" fmla="*/ 0 h 465"/>
                  <a:gd name="T182" fmla="*/ 394 w 394"/>
                  <a:gd name="T183" fmla="*/ 465 h 4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4" h="465">
                    <a:moveTo>
                      <a:pt x="292" y="272"/>
                    </a:moveTo>
                    <a:lnTo>
                      <a:pt x="306" y="272"/>
                    </a:lnTo>
                    <a:lnTo>
                      <a:pt x="306" y="284"/>
                    </a:lnTo>
                    <a:lnTo>
                      <a:pt x="292" y="284"/>
                    </a:lnTo>
                    <a:lnTo>
                      <a:pt x="292" y="293"/>
                    </a:lnTo>
                    <a:lnTo>
                      <a:pt x="306" y="293"/>
                    </a:lnTo>
                    <a:lnTo>
                      <a:pt x="306" y="303"/>
                    </a:lnTo>
                    <a:lnTo>
                      <a:pt x="306" y="313"/>
                    </a:lnTo>
                    <a:lnTo>
                      <a:pt x="306" y="303"/>
                    </a:lnTo>
                    <a:lnTo>
                      <a:pt x="318" y="303"/>
                    </a:lnTo>
                    <a:lnTo>
                      <a:pt x="318" y="313"/>
                    </a:lnTo>
                    <a:lnTo>
                      <a:pt x="318" y="303"/>
                    </a:lnTo>
                    <a:lnTo>
                      <a:pt x="330" y="303"/>
                    </a:lnTo>
                    <a:lnTo>
                      <a:pt x="344" y="303"/>
                    </a:lnTo>
                    <a:lnTo>
                      <a:pt x="344" y="293"/>
                    </a:lnTo>
                    <a:lnTo>
                      <a:pt x="344" y="303"/>
                    </a:lnTo>
                    <a:lnTo>
                      <a:pt x="355" y="303"/>
                    </a:lnTo>
                    <a:lnTo>
                      <a:pt x="355" y="313"/>
                    </a:lnTo>
                    <a:lnTo>
                      <a:pt x="369" y="313"/>
                    </a:lnTo>
                    <a:lnTo>
                      <a:pt x="355" y="313"/>
                    </a:lnTo>
                    <a:lnTo>
                      <a:pt x="355" y="324"/>
                    </a:lnTo>
                    <a:lnTo>
                      <a:pt x="355" y="333"/>
                    </a:lnTo>
                    <a:lnTo>
                      <a:pt x="369" y="333"/>
                    </a:lnTo>
                    <a:lnTo>
                      <a:pt x="382" y="333"/>
                    </a:lnTo>
                    <a:lnTo>
                      <a:pt x="382" y="324"/>
                    </a:lnTo>
                    <a:lnTo>
                      <a:pt x="382" y="333"/>
                    </a:lnTo>
                    <a:lnTo>
                      <a:pt x="369" y="333"/>
                    </a:lnTo>
                    <a:lnTo>
                      <a:pt x="369" y="343"/>
                    </a:lnTo>
                    <a:lnTo>
                      <a:pt x="382" y="343"/>
                    </a:lnTo>
                    <a:lnTo>
                      <a:pt x="369" y="354"/>
                    </a:lnTo>
                    <a:lnTo>
                      <a:pt x="382" y="354"/>
                    </a:lnTo>
                    <a:lnTo>
                      <a:pt x="394" y="354"/>
                    </a:lnTo>
                    <a:lnTo>
                      <a:pt x="394" y="364"/>
                    </a:lnTo>
                    <a:lnTo>
                      <a:pt x="394" y="373"/>
                    </a:lnTo>
                    <a:lnTo>
                      <a:pt x="394" y="384"/>
                    </a:lnTo>
                    <a:lnTo>
                      <a:pt x="394" y="394"/>
                    </a:lnTo>
                    <a:lnTo>
                      <a:pt x="382" y="394"/>
                    </a:lnTo>
                    <a:lnTo>
                      <a:pt x="369" y="394"/>
                    </a:lnTo>
                    <a:lnTo>
                      <a:pt x="369" y="404"/>
                    </a:lnTo>
                    <a:lnTo>
                      <a:pt x="355" y="404"/>
                    </a:lnTo>
                    <a:lnTo>
                      <a:pt x="344" y="404"/>
                    </a:lnTo>
                    <a:lnTo>
                      <a:pt x="344" y="413"/>
                    </a:lnTo>
                    <a:lnTo>
                      <a:pt x="330" y="413"/>
                    </a:lnTo>
                    <a:lnTo>
                      <a:pt x="330" y="425"/>
                    </a:lnTo>
                    <a:lnTo>
                      <a:pt x="330" y="434"/>
                    </a:lnTo>
                    <a:lnTo>
                      <a:pt x="318" y="434"/>
                    </a:lnTo>
                    <a:lnTo>
                      <a:pt x="318" y="444"/>
                    </a:lnTo>
                    <a:lnTo>
                      <a:pt x="318" y="455"/>
                    </a:lnTo>
                    <a:lnTo>
                      <a:pt x="306" y="455"/>
                    </a:lnTo>
                    <a:lnTo>
                      <a:pt x="306" y="465"/>
                    </a:lnTo>
                    <a:lnTo>
                      <a:pt x="306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92" y="455"/>
                    </a:lnTo>
                    <a:lnTo>
                      <a:pt x="280" y="455"/>
                    </a:lnTo>
                    <a:lnTo>
                      <a:pt x="280" y="444"/>
                    </a:lnTo>
                    <a:lnTo>
                      <a:pt x="280" y="434"/>
                    </a:lnTo>
                    <a:lnTo>
                      <a:pt x="267" y="434"/>
                    </a:lnTo>
                    <a:lnTo>
                      <a:pt x="267" y="425"/>
                    </a:lnTo>
                    <a:lnTo>
                      <a:pt x="255" y="425"/>
                    </a:lnTo>
                    <a:lnTo>
                      <a:pt x="267" y="425"/>
                    </a:lnTo>
                    <a:lnTo>
                      <a:pt x="267" y="413"/>
                    </a:lnTo>
                    <a:lnTo>
                      <a:pt x="255" y="413"/>
                    </a:lnTo>
                    <a:lnTo>
                      <a:pt x="255" y="404"/>
                    </a:lnTo>
                    <a:lnTo>
                      <a:pt x="242" y="404"/>
                    </a:lnTo>
                    <a:lnTo>
                      <a:pt x="242" y="413"/>
                    </a:lnTo>
                    <a:lnTo>
                      <a:pt x="242" y="404"/>
                    </a:lnTo>
                    <a:lnTo>
                      <a:pt x="229" y="404"/>
                    </a:lnTo>
                    <a:lnTo>
                      <a:pt x="229" y="39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29" y="384"/>
                    </a:lnTo>
                    <a:lnTo>
                      <a:pt x="217" y="384"/>
                    </a:lnTo>
                    <a:lnTo>
                      <a:pt x="217" y="373"/>
                    </a:lnTo>
                    <a:lnTo>
                      <a:pt x="204" y="373"/>
                    </a:lnTo>
                    <a:lnTo>
                      <a:pt x="204" y="364"/>
                    </a:lnTo>
                    <a:lnTo>
                      <a:pt x="192" y="364"/>
                    </a:lnTo>
                    <a:lnTo>
                      <a:pt x="192" y="354"/>
                    </a:lnTo>
                    <a:lnTo>
                      <a:pt x="179" y="354"/>
                    </a:lnTo>
                    <a:lnTo>
                      <a:pt x="165" y="354"/>
                    </a:lnTo>
                    <a:lnTo>
                      <a:pt x="165" y="343"/>
                    </a:lnTo>
                    <a:lnTo>
                      <a:pt x="153" y="343"/>
                    </a:lnTo>
                    <a:lnTo>
                      <a:pt x="153" y="333"/>
                    </a:lnTo>
                    <a:lnTo>
                      <a:pt x="140" y="333"/>
                    </a:lnTo>
                    <a:lnTo>
                      <a:pt x="128" y="333"/>
                    </a:lnTo>
                    <a:lnTo>
                      <a:pt x="128" y="324"/>
                    </a:lnTo>
                    <a:lnTo>
                      <a:pt x="115" y="324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15" y="313"/>
                    </a:lnTo>
                    <a:lnTo>
                      <a:pt x="102" y="313"/>
                    </a:lnTo>
                    <a:lnTo>
                      <a:pt x="102" y="303"/>
                    </a:lnTo>
                    <a:lnTo>
                      <a:pt x="102" y="293"/>
                    </a:lnTo>
                    <a:lnTo>
                      <a:pt x="102" y="284"/>
                    </a:lnTo>
                    <a:lnTo>
                      <a:pt x="90" y="284"/>
                    </a:lnTo>
                    <a:lnTo>
                      <a:pt x="90" y="272"/>
                    </a:lnTo>
                    <a:lnTo>
                      <a:pt x="77" y="272"/>
                    </a:lnTo>
                    <a:lnTo>
                      <a:pt x="77" y="263"/>
                    </a:lnTo>
                    <a:lnTo>
                      <a:pt x="63" y="263"/>
                    </a:lnTo>
                    <a:lnTo>
                      <a:pt x="63" y="253"/>
                    </a:lnTo>
                    <a:lnTo>
                      <a:pt x="63" y="243"/>
                    </a:lnTo>
                    <a:lnTo>
                      <a:pt x="51" y="232"/>
                    </a:lnTo>
                    <a:lnTo>
                      <a:pt x="51" y="221"/>
                    </a:lnTo>
                    <a:lnTo>
                      <a:pt x="39" y="232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39" y="221"/>
                    </a:lnTo>
                    <a:lnTo>
                      <a:pt x="27" y="221"/>
                    </a:lnTo>
                    <a:lnTo>
                      <a:pt x="27" y="232"/>
                    </a:lnTo>
                    <a:lnTo>
                      <a:pt x="27" y="221"/>
                    </a:lnTo>
                    <a:lnTo>
                      <a:pt x="27" y="212"/>
                    </a:lnTo>
                    <a:lnTo>
                      <a:pt x="27" y="201"/>
                    </a:lnTo>
                    <a:lnTo>
                      <a:pt x="27" y="192"/>
                    </a:lnTo>
                    <a:lnTo>
                      <a:pt x="27" y="181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14" y="172"/>
                    </a:lnTo>
                    <a:lnTo>
                      <a:pt x="14" y="181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61"/>
                    </a:lnTo>
                    <a:lnTo>
                      <a:pt x="14" y="161"/>
                    </a:lnTo>
                    <a:lnTo>
                      <a:pt x="27" y="161"/>
                    </a:lnTo>
                    <a:lnTo>
                      <a:pt x="14" y="161"/>
                    </a:lnTo>
                    <a:lnTo>
                      <a:pt x="14" y="172"/>
                    </a:lnTo>
                    <a:lnTo>
                      <a:pt x="27" y="172"/>
                    </a:lnTo>
                    <a:lnTo>
                      <a:pt x="27" y="161"/>
                    </a:lnTo>
                    <a:lnTo>
                      <a:pt x="27" y="172"/>
                    </a:lnTo>
                    <a:lnTo>
                      <a:pt x="39" y="172"/>
                    </a:lnTo>
                    <a:lnTo>
                      <a:pt x="39" y="161"/>
                    </a:lnTo>
                    <a:lnTo>
                      <a:pt x="27" y="161"/>
                    </a:lnTo>
                    <a:lnTo>
                      <a:pt x="39" y="161"/>
                    </a:lnTo>
                    <a:lnTo>
                      <a:pt x="39" y="152"/>
                    </a:lnTo>
                    <a:lnTo>
                      <a:pt x="39" y="141"/>
                    </a:lnTo>
                    <a:lnTo>
                      <a:pt x="39" y="131"/>
                    </a:lnTo>
                    <a:lnTo>
                      <a:pt x="51" y="131"/>
                    </a:lnTo>
                    <a:lnTo>
                      <a:pt x="51" y="121"/>
                    </a:lnTo>
                    <a:lnTo>
                      <a:pt x="51" y="111"/>
                    </a:lnTo>
                    <a:lnTo>
                      <a:pt x="51" y="101"/>
                    </a:lnTo>
                    <a:lnTo>
                      <a:pt x="51" y="91"/>
                    </a:lnTo>
                    <a:lnTo>
                      <a:pt x="51" y="80"/>
                    </a:lnTo>
                    <a:lnTo>
                      <a:pt x="39" y="80"/>
                    </a:lnTo>
                    <a:lnTo>
                      <a:pt x="39" y="71"/>
                    </a:lnTo>
                    <a:lnTo>
                      <a:pt x="39" y="60"/>
                    </a:lnTo>
                    <a:lnTo>
                      <a:pt x="51" y="60"/>
                    </a:lnTo>
                    <a:lnTo>
                      <a:pt x="51" y="51"/>
                    </a:lnTo>
                    <a:lnTo>
                      <a:pt x="51" y="40"/>
                    </a:lnTo>
                    <a:lnTo>
                      <a:pt x="63" y="40"/>
                    </a:lnTo>
                    <a:lnTo>
                      <a:pt x="77" y="40"/>
                    </a:lnTo>
                    <a:lnTo>
                      <a:pt x="77" y="31"/>
                    </a:lnTo>
                    <a:lnTo>
                      <a:pt x="90" y="31"/>
                    </a:lnTo>
                    <a:lnTo>
                      <a:pt x="90" y="20"/>
                    </a:lnTo>
                    <a:lnTo>
                      <a:pt x="102" y="20"/>
                    </a:lnTo>
                    <a:lnTo>
                      <a:pt x="102" y="9"/>
                    </a:lnTo>
                    <a:lnTo>
                      <a:pt x="115" y="9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28" y="9"/>
                    </a:lnTo>
                    <a:lnTo>
                      <a:pt x="128" y="20"/>
                    </a:lnTo>
                    <a:lnTo>
                      <a:pt x="140" y="20"/>
                    </a:lnTo>
                    <a:lnTo>
                      <a:pt x="140" y="9"/>
                    </a:lnTo>
                    <a:lnTo>
                      <a:pt x="153" y="9"/>
                    </a:lnTo>
                    <a:lnTo>
                      <a:pt x="153" y="20"/>
                    </a:lnTo>
                    <a:lnTo>
                      <a:pt x="165" y="20"/>
                    </a:lnTo>
                    <a:lnTo>
                      <a:pt x="165" y="9"/>
                    </a:lnTo>
                    <a:lnTo>
                      <a:pt x="179" y="9"/>
                    </a:lnTo>
                    <a:lnTo>
                      <a:pt x="179" y="0"/>
                    </a:lnTo>
                    <a:lnTo>
                      <a:pt x="179" y="9"/>
                    </a:lnTo>
                    <a:lnTo>
                      <a:pt x="179" y="20"/>
                    </a:lnTo>
                    <a:lnTo>
                      <a:pt x="165" y="20"/>
                    </a:lnTo>
                    <a:lnTo>
                      <a:pt x="153" y="20"/>
                    </a:lnTo>
                    <a:lnTo>
                      <a:pt x="153" y="31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65" y="40"/>
                    </a:lnTo>
                    <a:lnTo>
                      <a:pt x="153" y="40"/>
                    </a:lnTo>
                    <a:lnTo>
                      <a:pt x="153" y="51"/>
                    </a:lnTo>
                    <a:lnTo>
                      <a:pt x="165" y="51"/>
                    </a:lnTo>
                    <a:lnTo>
                      <a:pt x="153" y="51"/>
                    </a:lnTo>
                    <a:lnTo>
                      <a:pt x="153" y="60"/>
                    </a:lnTo>
                    <a:lnTo>
                      <a:pt x="153" y="71"/>
                    </a:lnTo>
                    <a:lnTo>
                      <a:pt x="140" y="71"/>
                    </a:lnTo>
                    <a:lnTo>
                      <a:pt x="140" y="80"/>
                    </a:lnTo>
                    <a:lnTo>
                      <a:pt x="128" y="80"/>
                    </a:lnTo>
                    <a:lnTo>
                      <a:pt x="140" y="80"/>
                    </a:lnTo>
                    <a:lnTo>
                      <a:pt x="140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53" y="80"/>
                    </a:lnTo>
                    <a:lnTo>
                      <a:pt x="153" y="91"/>
                    </a:lnTo>
                    <a:lnTo>
                      <a:pt x="165" y="91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79" y="91"/>
                    </a:lnTo>
                    <a:lnTo>
                      <a:pt x="179" y="80"/>
                    </a:lnTo>
                    <a:lnTo>
                      <a:pt x="192" y="80"/>
                    </a:lnTo>
                    <a:lnTo>
                      <a:pt x="204" y="80"/>
                    </a:lnTo>
                    <a:lnTo>
                      <a:pt x="204" y="71"/>
                    </a:lnTo>
                    <a:lnTo>
                      <a:pt x="204" y="80"/>
                    </a:lnTo>
                    <a:lnTo>
                      <a:pt x="204" y="91"/>
                    </a:lnTo>
                    <a:lnTo>
                      <a:pt x="217" y="91"/>
                    </a:lnTo>
                    <a:lnTo>
                      <a:pt x="217" y="101"/>
                    </a:lnTo>
                    <a:lnTo>
                      <a:pt x="204" y="101"/>
                    </a:lnTo>
                    <a:lnTo>
                      <a:pt x="204" y="111"/>
                    </a:lnTo>
                    <a:lnTo>
                      <a:pt x="204" y="121"/>
                    </a:lnTo>
                    <a:lnTo>
                      <a:pt x="204" y="131"/>
                    </a:lnTo>
                    <a:lnTo>
                      <a:pt x="204" y="141"/>
                    </a:lnTo>
                    <a:lnTo>
                      <a:pt x="204" y="152"/>
                    </a:lnTo>
                    <a:lnTo>
                      <a:pt x="192" y="152"/>
                    </a:lnTo>
                    <a:lnTo>
                      <a:pt x="192" y="161"/>
                    </a:lnTo>
                    <a:lnTo>
                      <a:pt x="204" y="161"/>
                    </a:lnTo>
                    <a:lnTo>
                      <a:pt x="192" y="161"/>
                    </a:lnTo>
                    <a:lnTo>
                      <a:pt x="192" y="172"/>
                    </a:lnTo>
                    <a:lnTo>
                      <a:pt x="204" y="172"/>
                    </a:lnTo>
                    <a:lnTo>
                      <a:pt x="204" y="181"/>
                    </a:lnTo>
                    <a:lnTo>
                      <a:pt x="217" y="181"/>
                    </a:lnTo>
                    <a:lnTo>
                      <a:pt x="229" y="181"/>
                    </a:lnTo>
                    <a:lnTo>
                      <a:pt x="229" y="192"/>
                    </a:lnTo>
                    <a:lnTo>
                      <a:pt x="242" y="192"/>
                    </a:lnTo>
                    <a:lnTo>
                      <a:pt x="242" y="201"/>
                    </a:lnTo>
                    <a:lnTo>
                      <a:pt x="255" y="201"/>
                    </a:lnTo>
                    <a:lnTo>
                      <a:pt x="255" y="192"/>
                    </a:lnTo>
                    <a:lnTo>
                      <a:pt x="267" y="192"/>
                    </a:lnTo>
                    <a:lnTo>
                      <a:pt x="267" y="201"/>
                    </a:lnTo>
                    <a:lnTo>
                      <a:pt x="255" y="201"/>
                    </a:lnTo>
                    <a:lnTo>
                      <a:pt x="267" y="201"/>
                    </a:lnTo>
                    <a:lnTo>
                      <a:pt x="280" y="201"/>
                    </a:lnTo>
                    <a:lnTo>
                      <a:pt x="280" y="212"/>
                    </a:lnTo>
                    <a:lnTo>
                      <a:pt x="292" y="201"/>
                    </a:lnTo>
                    <a:lnTo>
                      <a:pt x="292" y="212"/>
                    </a:lnTo>
                    <a:lnTo>
                      <a:pt x="306" y="212"/>
                    </a:lnTo>
                    <a:lnTo>
                      <a:pt x="306" y="221"/>
                    </a:lnTo>
                    <a:lnTo>
                      <a:pt x="306" y="232"/>
                    </a:lnTo>
                    <a:lnTo>
                      <a:pt x="292" y="232"/>
                    </a:lnTo>
                    <a:lnTo>
                      <a:pt x="292" y="243"/>
                    </a:lnTo>
                    <a:lnTo>
                      <a:pt x="306" y="243"/>
                    </a:lnTo>
                    <a:lnTo>
                      <a:pt x="306" y="253"/>
                    </a:lnTo>
                    <a:lnTo>
                      <a:pt x="292" y="253"/>
                    </a:lnTo>
                    <a:lnTo>
                      <a:pt x="292" y="263"/>
                    </a:lnTo>
                    <a:lnTo>
                      <a:pt x="292" y="27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6F9AFD69-C25E-70AC-5B1B-FC900F01640B}"/>
                  </a:ext>
                </a:extLst>
              </p:cNvPr>
              <p:cNvSpPr/>
              <p:nvPr/>
            </p:nvSpPr>
            <p:spPr bwMode="auto">
              <a:xfrm>
                <a:off x="2745905" y="3965954"/>
                <a:ext cx="839787" cy="546100"/>
              </a:xfrm>
              <a:custGeom>
                <a:avLst/>
                <a:gdLst>
                  <a:gd name="T0" fmla="*/ 3162152 w 726"/>
                  <a:gd name="T1" fmla="*/ 5404105 h 375"/>
                  <a:gd name="T2" fmla="*/ 4742599 w 726"/>
                  <a:gd name="T3" fmla="*/ 5404105 h 375"/>
                  <a:gd name="T4" fmla="*/ 4742599 w 726"/>
                  <a:gd name="T5" fmla="*/ 5404105 h 375"/>
                  <a:gd name="T6" fmla="*/ 6324304 w 726"/>
                  <a:gd name="T7" fmla="*/ 0 h 375"/>
                  <a:gd name="T8" fmla="*/ 6324304 w 726"/>
                  <a:gd name="T9" fmla="*/ 5404105 h 375"/>
                  <a:gd name="T10" fmla="*/ 6324304 w 726"/>
                  <a:gd name="T11" fmla="*/ 5404105 h 375"/>
                  <a:gd name="T12" fmla="*/ 7904751 w 726"/>
                  <a:gd name="T13" fmla="*/ 5404105 h 375"/>
                  <a:gd name="T14" fmla="*/ 7904751 w 726"/>
                  <a:gd name="T15" fmla="*/ 5404105 h 375"/>
                  <a:gd name="T16" fmla="*/ 9486455 w 726"/>
                  <a:gd name="T17" fmla="*/ 5404105 h 375"/>
                  <a:gd name="T18" fmla="*/ 9486455 w 726"/>
                  <a:gd name="T19" fmla="*/ 5404105 h 375"/>
                  <a:gd name="T20" fmla="*/ 9486455 w 726"/>
                  <a:gd name="T21" fmla="*/ 9007289 h 375"/>
                  <a:gd name="T22" fmla="*/ 9486455 w 726"/>
                  <a:gd name="T23" fmla="*/ 5404105 h 375"/>
                  <a:gd name="T24" fmla="*/ 9486455 w 726"/>
                  <a:gd name="T25" fmla="*/ 5404105 h 375"/>
                  <a:gd name="T26" fmla="*/ 11066904 w 726"/>
                  <a:gd name="T27" fmla="*/ 5404105 h 375"/>
                  <a:gd name="T28" fmla="*/ 12648608 w 726"/>
                  <a:gd name="T29" fmla="*/ 5404105 h 375"/>
                  <a:gd name="T30" fmla="*/ 12648608 w 726"/>
                  <a:gd name="T31" fmla="*/ 9007289 h 375"/>
                  <a:gd name="T32" fmla="*/ 12648608 w 726"/>
                  <a:gd name="T33" fmla="*/ 14412737 h 375"/>
                  <a:gd name="T34" fmla="*/ 12648608 w 726"/>
                  <a:gd name="T35" fmla="*/ 16213657 h 375"/>
                  <a:gd name="T36" fmla="*/ 12648608 w 726"/>
                  <a:gd name="T37" fmla="*/ 19816840 h 375"/>
                  <a:gd name="T38" fmla="*/ 12648608 w 726"/>
                  <a:gd name="T39" fmla="*/ 23420028 h 375"/>
                  <a:gd name="T40" fmla="*/ 12648608 w 726"/>
                  <a:gd name="T41" fmla="*/ 27023211 h 375"/>
                  <a:gd name="T42" fmla="*/ 12648608 w 726"/>
                  <a:gd name="T43" fmla="*/ 30626394 h 375"/>
                  <a:gd name="T44" fmla="*/ 12648608 w 726"/>
                  <a:gd name="T45" fmla="*/ 32427315 h 375"/>
                  <a:gd name="T46" fmla="*/ 9486455 w 726"/>
                  <a:gd name="T47" fmla="*/ 28824132 h 375"/>
                  <a:gd name="T48" fmla="*/ 9486455 w 726"/>
                  <a:gd name="T49" fmla="*/ 30626394 h 375"/>
                  <a:gd name="T50" fmla="*/ 9486455 w 726"/>
                  <a:gd name="T51" fmla="*/ 32427315 h 375"/>
                  <a:gd name="T52" fmla="*/ 9486455 w 726"/>
                  <a:gd name="T53" fmla="*/ 30626394 h 375"/>
                  <a:gd name="T54" fmla="*/ 7904751 w 726"/>
                  <a:gd name="T55" fmla="*/ 28824132 h 375"/>
                  <a:gd name="T56" fmla="*/ 7904751 w 726"/>
                  <a:gd name="T57" fmla="*/ 27023211 h 375"/>
                  <a:gd name="T58" fmla="*/ 7904751 w 726"/>
                  <a:gd name="T59" fmla="*/ 27023211 h 375"/>
                  <a:gd name="T60" fmla="*/ 6324304 w 726"/>
                  <a:gd name="T61" fmla="*/ 27023211 h 375"/>
                  <a:gd name="T62" fmla="*/ 6324304 w 726"/>
                  <a:gd name="T63" fmla="*/ 27023211 h 375"/>
                  <a:gd name="T64" fmla="*/ 6324304 w 726"/>
                  <a:gd name="T65" fmla="*/ 27023211 h 375"/>
                  <a:gd name="T66" fmla="*/ 4742599 w 726"/>
                  <a:gd name="T67" fmla="*/ 30626394 h 375"/>
                  <a:gd name="T68" fmla="*/ 4742599 w 726"/>
                  <a:gd name="T69" fmla="*/ 32427315 h 375"/>
                  <a:gd name="T70" fmla="*/ 3162152 w 726"/>
                  <a:gd name="T71" fmla="*/ 34229577 h 375"/>
                  <a:gd name="T72" fmla="*/ 3162152 w 726"/>
                  <a:gd name="T73" fmla="*/ 37832760 h 375"/>
                  <a:gd name="T74" fmla="*/ 3162152 w 726"/>
                  <a:gd name="T75" fmla="*/ 32427315 h 375"/>
                  <a:gd name="T76" fmla="*/ 3162152 w 726"/>
                  <a:gd name="T77" fmla="*/ 28824132 h 375"/>
                  <a:gd name="T78" fmla="*/ 3162152 w 726"/>
                  <a:gd name="T79" fmla="*/ 27023211 h 375"/>
                  <a:gd name="T80" fmla="*/ 3162152 w 726"/>
                  <a:gd name="T81" fmla="*/ 27023211 h 375"/>
                  <a:gd name="T82" fmla="*/ 3162152 w 726"/>
                  <a:gd name="T83" fmla="*/ 25220949 h 375"/>
                  <a:gd name="T84" fmla="*/ 3162152 w 726"/>
                  <a:gd name="T85" fmla="*/ 19816840 h 375"/>
                  <a:gd name="T86" fmla="*/ 3162152 w 726"/>
                  <a:gd name="T87" fmla="*/ 18015920 h 375"/>
                  <a:gd name="T88" fmla="*/ 3162152 w 726"/>
                  <a:gd name="T89" fmla="*/ 18015920 h 375"/>
                  <a:gd name="T90" fmla="*/ 3162152 w 726"/>
                  <a:gd name="T91" fmla="*/ 14412737 h 375"/>
                  <a:gd name="T92" fmla="*/ 3162152 w 726"/>
                  <a:gd name="T93" fmla="*/ 12610474 h 375"/>
                  <a:gd name="T94" fmla="*/ 3162152 w 726"/>
                  <a:gd name="T95" fmla="*/ 9007289 h 375"/>
                  <a:gd name="T96" fmla="*/ 3162152 w 726"/>
                  <a:gd name="T97" fmla="*/ 5404105 h 375"/>
                  <a:gd name="T98" fmla="*/ 3162152 w 726"/>
                  <a:gd name="T99" fmla="*/ 7206368 h 375"/>
                  <a:gd name="T100" fmla="*/ 3162152 w 726"/>
                  <a:gd name="T101" fmla="*/ 5404105 h 375"/>
                  <a:gd name="T102" fmla="*/ 3162152 w 726"/>
                  <a:gd name="T103" fmla="*/ 5404105 h 375"/>
                  <a:gd name="T104" fmla="*/ 3162152 w 726"/>
                  <a:gd name="T105" fmla="*/ 5404105 h 375"/>
                  <a:gd name="T106" fmla="*/ 3162152 w 726"/>
                  <a:gd name="T107" fmla="*/ 5404105 h 3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6"/>
                  <a:gd name="T163" fmla="*/ 0 h 375"/>
                  <a:gd name="T164" fmla="*/ 726 w 726"/>
                  <a:gd name="T165" fmla="*/ 375 h 37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6" h="375">
                    <a:moveTo>
                      <a:pt x="225" y="11"/>
                    </a:moveTo>
                    <a:lnTo>
                      <a:pt x="225" y="20"/>
                    </a:lnTo>
                    <a:lnTo>
                      <a:pt x="237" y="20"/>
                    </a:lnTo>
                    <a:lnTo>
                      <a:pt x="250" y="20"/>
                    </a:lnTo>
                    <a:lnTo>
                      <a:pt x="237" y="20"/>
                    </a:lnTo>
                    <a:lnTo>
                      <a:pt x="237" y="31"/>
                    </a:lnTo>
                    <a:lnTo>
                      <a:pt x="237" y="40"/>
                    </a:lnTo>
                    <a:lnTo>
                      <a:pt x="250" y="40"/>
                    </a:lnTo>
                    <a:lnTo>
                      <a:pt x="262" y="40"/>
                    </a:lnTo>
                    <a:lnTo>
                      <a:pt x="262" y="31"/>
                    </a:lnTo>
                    <a:lnTo>
                      <a:pt x="275" y="31"/>
                    </a:lnTo>
                    <a:lnTo>
                      <a:pt x="275" y="40"/>
                    </a:lnTo>
                    <a:lnTo>
                      <a:pt x="275" y="31"/>
                    </a:lnTo>
                    <a:lnTo>
                      <a:pt x="288" y="31"/>
                    </a:lnTo>
                    <a:lnTo>
                      <a:pt x="299" y="3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299" y="20"/>
                    </a:lnTo>
                    <a:lnTo>
                      <a:pt x="299" y="11"/>
                    </a:lnTo>
                    <a:lnTo>
                      <a:pt x="312" y="11"/>
                    </a:lnTo>
                    <a:lnTo>
                      <a:pt x="324" y="1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1" y="0"/>
                    </a:lnTo>
                    <a:lnTo>
                      <a:pt x="351" y="11"/>
                    </a:lnTo>
                    <a:lnTo>
                      <a:pt x="351" y="20"/>
                    </a:lnTo>
                    <a:lnTo>
                      <a:pt x="351" y="11"/>
                    </a:lnTo>
                    <a:lnTo>
                      <a:pt x="362" y="11"/>
                    </a:lnTo>
                    <a:lnTo>
                      <a:pt x="362" y="20"/>
                    </a:lnTo>
                    <a:lnTo>
                      <a:pt x="375" y="20"/>
                    </a:lnTo>
                    <a:lnTo>
                      <a:pt x="375" y="11"/>
                    </a:lnTo>
                    <a:lnTo>
                      <a:pt x="387" y="11"/>
                    </a:lnTo>
                    <a:lnTo>
                      <a:pt x="387" y="20"/>
                    </a:lnTo>
                    <a:lnTo>
                      <a:pt x="387" y="31"/>
                    </a:lnTo>
                    <a:lnTo>
                      <a:pt x="400" y="31"/>
                    </a:lnTo>
                    <a:lnTo>
                      <a:pt x="413" y="31"/>
                    </a:lnTo>
                    <a:lnTo>
                      <a:pt x="413" y="40"/>
                    </a:lnTo>
                    <a:lnTo>
                      <a:pt x="424" y="40"/>
                    </a:lnTo>
                    <a:lnTo>
                      <a:pt x="437" y="40"/>
                    </a:lnTo>
                    <a:lnTo>
                      <a:pt x="437" y="51"/>
                    </a:lnTo>
                    <a:lnTo>
                      <a:pt x="437" y="40"/>
                    </a:lnTo>
                    <a:lnTo>
                      <a:pt x="451" y="51"/>
                    </a:lnTo>
                    <a:lnTo>
                      <a:pt x="451" y="40"/>
                    </a:lnTo>
                    <a:lnTo>
                      <a:pt x="451" y="51"/>
                    </a:lnTo>
                    <a:lnTo>
                      <a:pt x="462" y="51"/>
                    </a:lnTo>
                    <a:lnTo>
                      <a:pt x="476" y="51"/>
                    </a:lnTo>
                    <a:lnTo>
                      <a:pt x="476" y="61"/>
                    </a:lnTo>
                    <a:lnTo>
                      <a:pt x="487" y="61"/>
                    </a:lnTo>
                    <a:lnTo>
                      <a:pt x="487" y="72"/>
                    </a:lnTo>
                    <a:lnTo>
                      <a:pt x="501" y="72"/>
                    </a:lnTo>
                    <a:lnTo>
                      <a:pt x="513" y="72"/>
                    </a:lnTo>
                    <a:lnTo>
                      <a:pt x="525" y="72"/>
                    </a:lnTo>
                    <a:lnTo>
                      <a:pt x="525" y="61"/>
                    </a:lnTo>
                    <a:lnTo>
                      <a:pt x="525" y="72"/>
                    </a:lnTo>
                    <a:lnTo>
                      <a:pt x="538" y="72"/>
                    </a:lnTo>
                    <a:lnTo>
                      <a:pt x="538" y="61"/>
                    </a:lnTo>
                    <a:lnTo>
                      <a:pt x="549" y="61"/>
                    </a:lnTo>
                    <a:lnTo>
                      <a:pt x="563" y="61"/>
                    </a:lnTo>
                    <a:lnTo>
                      <a:pt x="576" y="61"/>
                    </a:lnTo>
                    <a:lnTo>
                      <a:pt x="576" y="72"/>
                    </a:lnTo>
                    <a:lnTo>
                      <a:pt x="587" y="72"/>
                    </a:lnTo>
                    <a:lnTo>
                      <a:pt x="587" y="81"/>
                    </a:lnTo>
                    <a:lnTo>
                      <a:pt x="587" y="91"/>
                    </a:lnTo>
                    <a:lnTo>
                      <a:pt x="601" y="91"/>
                    </a:lnTo>
                    <a:lnTo>
                      <a:pt x="601" y="101"/>
                    </a:lnTo>
                    <a:lnTo>
                      <a:pt x="601" y="91"/>
                    </a:lnTo>
                    <a:lnTo>
                      <a:pt x="612" y="91"/>
                    </a:lnTo>
                    <a:lnTo>
                      <a:pt x="612" y="81"/>
                    </a:lnTo>
                    <a:lnTo>
                      <a:pt x="612" y="72"/>
                    </a:lnTo>
                    <a:lnTo>
                      <a:pt x="612" y="61"/>
                    </a:lnTo>
                    <a:lnTo>
                      <a:pt x="612" y="51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12" y="40"/>
                    </a:lnTo>
                    <a:lnTo>
                      <a:pt x="625" y="40"/>
                    </a:lnTo>
                    <a:lnTo>
                      <a:pt x="625" y="31"/>
                    </a:lnTo>
                    <a:lnTo>
                      <a:pt x="612" y="31"/>
                    </a:lnTo>
                    <a:lnTo>
                      <a:pt x="625" y="31"/>
                    </a:lnTo>
                    <a:lnTo>
                      <a:pt x="625" y="20"/>
                    </a:lnTo>
                    <a:lnTo>
                      <a:pt x="625" y="11"/>
                    </a:lnTo>
                    <a:lnTo>
                      <a:pt x="638" y="11"/>
                    </a:lnTo>
                    <a:lnTo>
                      <a:pt x="638" y="20"/>
                    </a:lnTo>
                    <a:lnTo>
                      <a:pt x="650" y="20"/>
                    </a:lnTo>
                    <a:lnTo>
                      <a:pt x="650" y="31"/>
                    </a:lnTo>
                    <a:lnTo>
                      <a:pt x="663" y="31"/>
                    </a:lnTo>
                    <a:lnTo>
                      <a:pt x="676" y="31"/>
                    </a:lnTo>
                    <a:lnTo>
                      <a:pt x="676" y="40"/>
                    </a:lnTo>
                    <a:lnTo>
                      <a:pt x="676" y="51"/>
                    </a:lnTo>
                    <a:lnTo>
                      <a:pt x="676" y="61"/>
                    </a:lnTo>
                    <a:lnTo>
                      <a:pt x="676" y="72"/>
                    </a:lnTo>
                    <a:lnTo>
                      <a:pt x="688" y="72"/>
                    </a:lnTo>
                    <a:lnTo>
                      <a:pt x="701" y="72"/>
                    </a:lnTo>
                    <a:lnTo>
                      <a:pt x="701" y="81"/>
                    </a:lnTo>
                    <a:lnTo>
                      <a:pt x="701" y="91"/>
                    </a:lnTo>
                    <a:lnTo>
                      <a:pt x="701" y="101"/>
                    </a:lnTo>
                    <a:lnTo>
                      <a:pt x="701" y="11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01" y="121"/>
                    </a:lnTo>
                    <a:lnTo>
                      <a:pt x="701" y="132"/>
                    </a:lnTo>
                    <a:lnTo>
                      <a:pt x="713" y="132"/>
                    </a:lnTo>
                    <a:lnTo>
                      <a:pt x="713" y="142"/>
                    </a:lnTo>
                    <a:lnTo>
                      <a:pt x="701" y="142"/>
                    </a:lnTo>
                    <a:lnTo>
                      <a:pt x="701" y="152"/>
                    </a:lnTo>
                    <a:lnTo>
                      <a:pt x="701" y="161"/>
                    </a:lnTo>
                    <a:lnTo>
                      <a:pt x="688" y="161"/>
                    </a:lnTo>
                    <a:lnTo>
                      <a:pt x="676" y="161"/>
                    </a:lnTo>
                    <a:lnTo>
                      <a:pt x="676" y="173"/>
                    </a:lnTo>
                    <a:lnTo>
                      <a:pt x="663" y="173"/>
                    </a:lnTo>
                    <a:lnTo>
                      <a:pt x="663" y="182"/>
                    </a:lnTo>
                    <a:lnTo>
                      <a:pt x="663" y="193"/>
                    </a:lnTo>
                    <a:lnTo>
                      <a:pt x="676" y="193"/>
                    </a:lnTo>
                    <a:lnTo>
                      <a:pt x="676" y="203"/>
                    </a:lnTo>
                    <a:lnTo>
                      <a:pt x="676" y="214"/>
                    </a:lnTo>
                    <a:lnTo>
                      <a:pt x="688" y="214"/>
                    </a:lnTo>
                    <a:lnTo>
                      <a:pt x="688" y="223"/>
                    </a:lnTo>
                    <a:lnTo>
                      <a:pt x="701" y="223"/>
                    </a:lnTo>
                    <a:lnTo>
                      <a:pt x="701" y="233"/>
                    </a:lnTo>
                    <a:lnTo>
                      <a:pt x="701" y="244"/>
                    </a:lnTo>
                    <a:lnTo>
                      <a:pt x="701" y="254"/>
                    </a:lnTo>
                    <a:lnTo>
                      <a:pt x="713" y="25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13" y="265"/>
                    </a:lnTo>
                    <a:lnTo>
                      <a:pt x="713" y="274"/>
                    </a:lnTo>
                    <a:lnTo>
                      <a:pt x="726" y="274"/>
                    </a:lnTo>
                    <a:lnTo>
                      <a:pt x="713" y="274"/>
                    </a:lnTo>
                    <a:lnTo>
                      <a:pt x="701" y="285"/>
                    </a:lnTo>
                    <a:lnTo>
                      <a:pt x="701" y="294"/>
                    </a:lnTo>
                    <a:lnTo>
                      <a:pt x="688" y="294"/>
                    </a:lnTo>
                    <a:lnTo>
                      <a:pt x="676" y="294"/>
                    </a:lnTo>
                    <a:lnTo>
                      <a:pt x="676" y="305"/>
                    </a:lnTo>
                    <a:lnTo>
                      <a:pt x="676" y="314"/>
                    </a:lnTo>
                    <a:lnTo>
                      <a:pt x="676" y="326"/>
                    </a:lnTo>
                    <a:lnTo>
                      <a:pt x="663" y="326"/>
                    </a:lnTo>
                    <a:lnTo>
                      <a:pt x="663" y="314"/>
                    </a:lnTo>
                    <a:lnTo>
                      <a:pt x="650" y="314"/>
                    </a:lnTo>
                    <a:lnTo>
                      <a:pt x="650" y="305"/>
                    </a:lnTo>
                    <a:lnTo>
                      <a:pt x="638" y="294"/>
                    </a:lnTo>
                    <a:lnTo>
                      <a:pt x="638" y="285"/>
                    </a:lnTo>
                    <a:lnTo>
                      <a:pt x="638" y="274"/>
                    </a:lnTo>
                    <a:lnTo>
                      <a:pt x="625" y="274"/>
                    </a:lnTo>
                    <a:lnTo>
                      <a:pt x="612" y="274"/>
                    </a:lnTo>
                    <a:lnTo>
                      <a:pt x="601" y="274"/>
                    </a:lnTo>
                    <a:lnTo>
                      <a:pt x="601" y="285"/>
                    </a:lnTo>
                    <a:lnTo>
                      <a:pt x="587" y="285"/>
                    </a:lnTo>
                    <a:lnTo>
                      <a:pt x="587" y="294"/>
                    </a:lnTo>
                    <a:lnTo>
                      <a:pt x="576" y="294"/>
                    </a:lnTo>
                    <a:lnTo>
                      <a:pt x="576" y="305"/>
                    </a:lnTo>
                    <a:lnTo>
                      <a:pt x="576" y="294"/>
                    </a:lnTo>
                    <a:lnTo>
                      <a:pt x="563" y="294"/>
                    </a:lnTo>
                    <a:lnTo>
                      <a:pt x="563" y="305"/>
                    </a:lnTo>
                    <a:lnTo>
                      <a:pt x="549" y="305"/>
                    </a:lnTo>
                    <a:lnTo>
                      <a:pt x="549" y="314"/>
                    </a:lnTo>
                    <a:lnTo>
                      <a:pt x="549" y="305"/>
                    </a:lnTo>
                    <a:lnTo>
                      <a:pt x="538" y="305"/>
                    </a:lnTo>
                    <a:lnTo>
                      <a:pt x="549" y="305"/>
                    </a:lnTo>
                    <a:lnTo>
                      <a:pt x="538" y="314"/>
                    </a:lnTo>
                    <a:lnTo>
                      <a:pt x="538" y="305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25" y="305"/>
                    </a:lnTo>
                    <a:lnTo>
                      <a:pt x="525" y="294"/>
                    </a:lnTo>
                    <a:lnTo>
                      <a:pt x="513" y="294"/>
                    </a:lnTo>
                    <a:lnTo>
                      <a:pt x="501" y="294"/>
                    </a:lnTo>
                    <a:lnTo>
                      <a:pt x="501" y="285"/>
                    </a:lnTo>
                    <a:lnTo>
                      <a:pt x="501" y="274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87" y="274"/>
                    </a:lnTo>
                    <a:lnTo>
                      <a:pt x="487" y="265"/>
                    </a:lnTo>
                    <a:lnTo>
                      <a:pt x="476" y="265"/>
                    </a:lnTo>
                    <a:lnTo>
                      <a:pt x="476" y="254"/>
                    </a:lnTo>
                    <a:lnTo>
                      <a:pt x="462" y="254"/>
                    </a:lnTo>
                    <a:lnTo>
                      <a:pt x="451" y="254"/>
                    </a:lnTo>
                    <a:lnTo>
                      <a:pt x="451" y="244"/>
                    </a:lnTo>
                    <a:lnTo>
                      <a:pt x="437" y="244"/>
                    </a:lnTo>
                    <a:lnTo>
                      <a:pt x="437" y="254"/>
                    </a:lnTo>
                    <a:lnTo>
                      <a:pt x="437" y="244"/>
                    </a:lnTo>
                    <a:lnTo>
                      <a:pt x="424" y="244"/>
                    </a:lnTo>
                    <a:lnTo>
                      <a:pt x="424" y="254"/>
                    </a:lnTo>
                    <a:lnTo>
                      <a:pt x="413" y="254"/>
                    </a:lnTo>
                    <a:lnTo>
                      <a:pt x="413" y="265"/>
                    </a:lnTo>
                    <a:lnTo>
                      <a:pt x="413" y="254"/>
                    </a:lnTo>
                    <a:lnTo>
                      <a:pt x="400" y="254"/>
                    </a:lnTo>
                    <a:lnTo>
                      <a:pt x="400" y="265"/>
                    </a:lnTo>
                    <a:lnTo>
                      <a:pt x="387" y="265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75" y="265"/>
                    </a:lnTo>
                    <a:lnTo>
                      <a:pt x="375" y="254"/>
                    </a:lnTo>
                    <a:lnTo>
                      <a:pt x="362" y="254"/>
                    </a:lnTo>
                    <a:lnTo>
                      <a:pt x="351" y="254"/>
                    </a:lnTo>
                    <a:lnTo>
                      <a:pt x="337" y="254"/>
                    </a:lnTo>
                    <a:lnTo>
                      <a:pt x="337" y="244"/>
                    </a:lnTo>
                    <a:lnTo>
                      <a:pt x="337" y="254"/>
                    </a:lnTo>
                    <a:lnTo>
                      <a:pt x="324" y="254"/>
                    </a:lnTo>
                    <a:lnTo>
                      <a:pt x="337" y="265"/>
                    </a:lnTo>
                    <a:lnTo>
                      <a:pt x="337" y="274"/>
                    </a:lnTo>
                    <a:lnTo>
                      <a:pt x="337" y="285"/>
                    </a:lnTo>
                    <a:lnTo>
                      <a:pt x="337" y="294"/>
                    </a:lnTo>
                    <a:lnTo>
                      <a:pt x="324" y="294"/>
                    </a:lnTo>
                    <a:lnTo>
                      <a:pt x="324" y="305"/>
                    </a:lnTo>
                    <a:lnTo>
                      <a:pt x="324" y="314"/>
                    </a:lnTo>
                    <a:lnTo>
                      <a:pt x="324" y="326"/>
                    </a:lnTo>
                    <a:lnTo>
                      <a:pt x="312" y="326"/>
                    </a:lnTo>
                    <a:lnTo>
                      <a:pt x="312" y="314"/>
                    </a:lnTo>
                    <a:lnTo>
                      <a:pt x="299" y="314"/>
                    </a:lnTo>
                    <a:lnTo>
                      <a:pt x="299" y="326"/>
                    </a:lnTo>
                    <a:lnTo>
                      <a:pt x="299" y="335"/>
                    </a:lnTo>
                    <a:lnTo>
                      <a:pt x="288" y="335"/>
                    </a:lnTo>
                    <a:lnTo>
                      <a:pt x="275" y="335"/>
                    </a:lnTo>
                    <a:lnTo>
                      <a:pt x="275" y="345"/>
                    </a:lnTo>
                    <a:lnTo>
                      <a:pt x="262" y="345"/>
                    </a:lnTo>
                    <a:lnTo>
                      <a:pt x="262" y="355"/>
                    </a:lnTo>
                    <a:lnTo>
                      <a:pt x="262" y="366"/>
                    </a:lnTo>
                    <a:lnTo>
                      <a:pt x="250" y="366"/>
                    </a:lnTo>
                    <a:lnTo>
                      <a:pt x="250" y="375"/>
                    </a:lnTo>
                    <a:lnTo>
                      <a:pt x="237" y="375"/>
                    </a:lnTo>
                    <a:lnTo>
                      <a:pt x="237" y="366"/>
                    </a:lnTo>
                    <a:lnTo>
                      <a:pt x="225" y="366"/>
                    </a:lnTo>
                    <a:lnTo>
                      <a:pt x="225" y="355"/>
                    </a:lnTo>
                    <a:lnTo>
                      <a:pt x="225" y="345"/>
                    </a:lnTo>
                    <a:lnTo>
                      <a:pt x="225" y="335"/>
                    </a:lnTo>
                    <a:lnTo>
                      <a:pt x="225" y="326"/>
                    </a:lnTo>
                    <a:lnTo>
                      <a:pt x="225" y="314"/>
                    </a:lnTo>
                    <a:lnTo>
                      <a:pt x="212" y="314"/>
                    </a:lnTo>
                    <a:lnTo>
                      <a:pt x="212" y="305"/>
                    </a:lnTo>
                    <a:lnTo>
                      <a:pt x="212" y="294"/>
                    </a:lnTo>
                    <a:lnTo>
                      <a:pt x="199" y="294"/>
                    </a:lnTo>
                    <a:lnTo>
                      <a:pt x="199" y="285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212" y="274"/>
                    </a:lnTo>
                    <a:lnTo>
                      <a:pt x="199" y="274"/>
                    </a:lnTo>
                    <a:lnTo>
                      <a:pt x="199" y="265"/>
                    </a:lnTo>
                    <a:lnTo>
                      <a:pt x="199" y="254"/>
                    </a:lnTo>
                    <a:lnTo>
                      <a:pt x="187" y="254"/>
                    </a:lnTo>
                    <a:lnTo>
                      <a:pt x="174" y="254"/>
                    </a:lnTo>
                    <a:lnTo>
                      <a:pt x="174" y="265"/>
                    </a:lnTo>
                    <a:lnTo>
                      <a:pt x="174" y="254"/>
                    </a:lnTo>
                    <a:lnTo>
                      <a:pt x="162" y="25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50" y="254"/>
                    </a:lnTo>
                    <a:lnTo>
                      <a:pt x="150" y="244"/>
                    </a:lnTo>
                    <a:lnTo>
                      <a:pt x="137" y="244"/>
                    </a:lnTo>
                    <a:lnTo>
                      <a:pt x="125" y="244"/>
                    </a:lnTo>
                    <a:lnTo>
                      <a:pt x="112" y="244"/>
                    </a:lnTo>
                    <a:lnTo>
                      <a:pt x="112" y="233"/>
                    </a:lnTo>
                    <a:lnTo>
                      <a:pt x="112" y="223"/>
                    </a:lnTo>
                    <a:lnTo>
                      <a:pt x="98" y="223"/>
                    </a:lnTo>
                    <a:lnTo>
                      <a:pt x="98" y="214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87" y="214"/>
                    </a:lnTo>
                    <a:lnTo>
                      <a:pt x="87" y="203"/>
                    </a:lnTo>
                    <a:lnTo>
                      <a:pt x="74" y="203"/>
                    </a:lnTo>
                    <a:lnTo>
                      <a:pt x="74" y="193"/>
                    </a:lnTo>
                    <a:lnTo>
                      <a:pt x="74" y="182"/>
                    </a:lnTo>
                    <a:lnTo>
                      <a:pt x="87" y="182"/>
                    </a:lnTo>
                    <a:lnTo>
                      <a:pt x="74" y="182"/>
                    </a:lnTo>
                    <a:lnTo>
                      <a:pt x="87" y="173"/>
                    </a:lnTo>
                    <a:lnTo>
                      <a:pt x="74" y="173"/>
                    </a:lnTo>
                    <a:lnTo>
                      <a:pt x="74" y="161"/>
                    </a:lnTo>
                    <a:lnTo>
                      <a:pt x="74" y="173"/>
                    </a:lnTo>
                    <a:lnTo>
                      <a:pt x="62" y="173"/>
                    </a:lnTo>
                    <a:lnTo>
                      <a:pt x="49" y="173"/>
                    </a:lnTo>
                    <a:lnTo>
                      <a:pt x="49" y="161"/>
                    </a:lnTo>
                    <a:lnTo>
                      <a:pt x="36" y="161"/>
                    </a:lnTo>
                    <a:lnTo>
                      <a:pt x="36" y="152"/>
                    </a:lnTo>
                    <a:lnTo>
                      <a:pt x="36" y="142"/>
                    </a:lnTo>
                    <a:lnTo>
                      <a:pt x="25" y="142"/>
                    </a:lnTo>
                    <a:lnTo>
                      <a:pt x="36" y="142"/>
                    </a:lnTo>
                    <a:lnTo>
                      <a:pt x="36" y="132"/>
                    </a:lnTo>
                    <a:lnTo>
                      <a:pt x="25" y="132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25" y="121"/>
                    </a:lnTo>
                    <a:lnTo>
                      <a:pt x="11" y="121"/>
                    </a:lnTo>
                    <a:lnTo>
                      <a:pt x="11" y="112"/>
                    </a:lnTo>
                    <a:lnTo>
                      <a:pt x="25" y="112"/>
                    </a:lnTo>
                    <a:lnTo>
                      <a:pt x="11" y="112"/>
                    </a:lnTo>
                    <a:lnTo>
                      <a:pt x="11" y="101"/>
                    </a:lnTo>
                    <a:lnTo>
                      <a:pt x="11" y="91"/>
                    </a:lnTo>
                    <a:lnTo>
                      <a:pt x="11" y="81"/>
                    </a:lnTo>
                    <a:lnTo>
                      <a:pt x="0" y="81"/>
                    </a:lnTo>
                    <a:lnTo>
                      <a:pt x="11" y="81"/>
                    </a:lnTo>
                    <a:lnTo>
                      <a:pt x="25" y="81"/>
                    </a:lnTo>
                    <a:lnTo>
                      <a:pt x="36" y="81"/>
                    </a:lnTo>
                    <a:lnTo>
                      <a:pt x="36" y="72"/>
                    </a:lnTo>
                    <a:lnTo>
                      <a:pt x="36" y="81"/>
                    </a:lnTo>
                    <a:lnTo>
                      <a:pt x="49" y="81"/>
                    </a:lnTo>
                    <a:lnTo>
                      <a:pt x="49" y="91"/>
                    </a:lnTo>
                    <a:lnTo>
                      <a:pt x="62" y="91"/>
                    </a:lnTo>
                    <a:lnTo>
                      <a:pt x="74" y="91"/>
                    </a:lnTo>
                    <a:lnTo>
                      <a:pt x="74" y="81"/>
                    </a:lnTo>
                    <a:lnTo>
                      <a:pt x="62" y="81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74" y="72"/>
                    </a:lnTo>
                    <a:lnTo>
                      <a:pt x="62" y="72"/>
                    </a:lnTo>
                    <a:lnTo>
                      <a:pt x="62" y="61"/>
                    </a:lnTo>
                    <a:lnTo>
                      <a:pt x="62" y="51"/>
                    </a:lnTo>
                    <a:lnTo>
                      <a:pt x="74" y="51"/>
                    </a:lnTo>
                    <a:lnTo>
                      <a:pt x="87" y="51"/>
                    </a:lnTo>
                    <a:lnTo>
                      <a:pt x="98" y="51"/>
                    </a:lnTo>
                    <a:lnTo>
                      <a:pt x="98" y="40"/>
                    </a:lnTo>
                    <a:lnTo>
                      <a:pt x="112" y="40"/>
                    </a:lnTo>
                    <a:lnTo>
                      <a:pt x="112" y="31"/>
                    </a:lnTo>
                    <a:lnTo>
                      <a:pt x="125" y="31"/>
                    </a:lnTo>
                    <a:lnTo>
                      <a:pt x="137" y="31"/>
                    </a:lnTo>
                    <a:lnTo>
                      <a:pt x="137" y="40"/>
                    </a:lnTo>
                    <a:lnTo>
                      <a:pt x="150" y="40"/>
                    </a:lnTo>
                    <a:lnTo>
                      <a:pt x="162" y="40"/>
                    </a:lnTo>
                    <a:lnTo>
                      <a:pt x="162" y="31"/>
                    </a:lnTo>
                    <a:lnTo>
                      <a:pt x="174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187" y="31"/>
                    </a:lnTo>
                    <a:lnTo>
                      <a:pt x="199" y="31"/>
                    </a:lnTo>
                    <a:lnTo>
                      <a:pt x="212" y="31"/>
                    </a:lnTo>
                    <a:lnTo>
                      <a:pt x="212" y="20"/>
                    </a:lnTo>
                    <a:lnTo>
                      <a:pt x="225" y="20"/>
                    </a:lnTo>
                    <a:lnTo>
                      <a:pt x="225" y="1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Freeform 21">
                <a:extLst>
                  <a:ext uri="{FF2B5EF4-FFF2-40B4-BE49-F238E27FC236}">
                    <a16:creationId xmlns:a16="http://schemas.microsoft.com/office/drawing/2014/main" id="{50605B00-0B81-9B85-AB91-64D4AE503890}"/>
                  </a:ext>
                </a:extLst>
              </p:cNvPr>
              <p:cNvSpPr/>
              <p:nvPr/>
            </p:nvSpPr>
            <p:spPr bwMode="auto">
              <a:xfrm>
                <a:off x="1898179" y="2956305"/>
                <a:ext cx="742950" cy="560387"/>
              </a:xfrm>
              <a:custGeom>
                <a:avLst/>
                <a:gdLst>
                  <a:gd name="T0" fmla="*/ 6340959 w 642"/>
                  <a:gd name="T1" fmla="*/ 25054859 h 385"/>
                  <a:gd name="T2" fmla="*/ 6340959 w 642"/>
                  <a:gd name="T3" fmla="*/ 28633933 h 385"/>
                  <a:gd name="T4" fmla="*/ 6340959 w 642"/>
                  <a:gd name="T5" fmla="*/ 30424137 h 385"/>
                  <a:gd name="T6" fmla="*/ 4755089 w 642"/>
                  <a:gd name="T7" fmla="*/ 32214342 h 385"/>
                  <a:gd name="T8" fmla="*/ 4755089 w 642"/>
                  <a:gd name="T9" fmla="*/ 34003211 h 385"/>
                  <a:gd name="T10" fmla="*/ 3170479 w 642"/>
                  <a:gd name="T11" fmla="*/ 37582284 h 385"/>
                  <a:gd name="T12" fmla="*/ 3170479 w 642"/>
                  <a:gd name="T13" fmla="*/ 34003211 h 385"/>
                  <a:gd name="T14" fmla="*/ 3170479 w 642"/>
                  <a:gd name="T15" fmla="*/ 30424137 h 385"/>
                  <a:gd name="T16" fmla="*/ 3170479 w 642"/>
                  <a:gd name="T17" fmla="*/ 28633933 h 385"/>
                  <a:gd name="T18" fmla="*/ 3170479 w 642"/>
                  <a:gd name="T19" fmla="*/ 26845064 h 385"/>
                  <a:gd name="T20" fmla="*/ 3170479 w 642"/>
                  <a:gd name="T21" fmla="*/ 23265991 h 385"/>
                  <a:gd name="T22" fmla="*/ 3170479 w 642"/>
                  <a:gd name="T23" fmla="*/ 21475781 h 385"/>
                  <a:gd name="T24" fmla="*/ 3170479 w 642"/>
                  <a:gd name="T25" fmla="*/ 17896708 h 385"/>
                  <a:gd name="T26" fmla="*/ 3170479 w 642"/>
                  <a:gd name="T27" fmla="*/ 16106503 h 385"/>
                  <a:gd name="T28" fmla="*/ 3170479 w 642"/>
                  <a:gd name="T29" fmla="*/ 12527430 h 385"/>
                  <a:gd name="T30" fmla="*/ 3170479 w 642"/>
                  <a:gd name="T31" fmla="*/ 5369279 h 385"/>
                  <a:gd name="T32" fmla="*/ 3170479 w 642"/>
                  <a:gd name="T33" fmla="*/ 5369279 h 385"/>
                  <a:gd name="T34" fmla="*/ 3170479 w 642"/>
                  <a:gd name="T35" fmla="*/ 5369279 h 385"/>
                  <a:gd name="T36" fmla="*/ 3170479 w 642"/>
                  <a:gd name="T37" fmla="*/ 5369279 h 385"/>
                  <a:gd name="T38" fmla="*/ 3170479 w 642"/>
                  <a:gd name="T39" fmla="*/ 5369279 h 385"/>
                  <a:gd name="T40" fmla="*/ 3170479 w 642"/>
                  <a:gd name="T41" fmla="*/ 5369279 h 385"/>
                  <a:gd name="T42" fmla="*/ 3170479 w 642"/>
                  <a:gd name="T43" fmla="*/ 7158149 h 385"/>
                  <a:gd name="T44" fmla="*/ 3170479 w 642"/>
                  <a:gd name="T45" fmla="*/ 10738558 h 385"/>
                  <a:gd name="T46" fmla="*/ 3170479 w 642"/>
                  <a:gd name="T47" fmla="*/ 14317634 h 385"/>
                  <a:gd name="T48" fmla="*/ 3170479 w 642"/>
                  <a:gd name="T49" fmla="*/ 10738558 h 385"/>
                  <a:gd name="T50" fmla="*/ 3170479 w 642"/>
                  <a:gd name="T51" fmla="*/ 8948354 h 385"/>
                  <a:gd name="T52" fmla="*/ 3170479 w 642"/>
                  <a:gd name="T53" fmla="*/ 12527430 h 385"/>
                  <a:gd name="T54" fmla="*/ 4755089 w 642"/>
                  <a:gd name="T55" fmla="*/ 10738558 h 385"/>
                  <a:gd name="T56" fmla="*/ 4755089 w 642"/>
                  <a:gd name="T57" fmla="*/ 14317634 h 385"/>
                  <a:gd name="T58" fmla="*/ 6340959 w 642"/>
                  <a:gd name="T59" fmla="*/ 16106503 h 385"/>
                  <a:gd name="T60" fmla="*/ 6340959 w 642"/>
                  <a:gd name="T61" fmla="*/ 14317634 h 385"/>
                  <a:gd name="T62" fmla="*/ 7925568 w 642"/>
                  <a:gd name="T63" fmla="*/ 12527430 h 385"/>
                  <a:gd name="T64" fmla="*/ 7925568 w 642"/>
                  <a:gd name="T65" fmla="*/ 10738558 h 385"/>
                  <a:gd name="T66" fmla="*/ 7925568 w 642"/>
                  <a:gd name="T67" fmla="*/ 5369279 h 385"/>
                  <a:gd name="T68" fmla="*/ 6340959 w 642"/>
                  <a:gd name="T69" fmla="*/ 5369279 h 385"/>
                  <a:gd name="T70" fmla="*/ 7925568 w 642"/>
                  <a:gd name="T71" fmla="*/ 5369279 h 385"/>
                  <a:gd name="T72" fmla="*/ 7925568 w 642"/>
                  <a:gd name="T73" fmla="*/ 5369279 h 385"/>
                  <a:gd name="T74" fmla="*/ 7925568 w 642"/>
                  <a:gd name="T75" fmla="*/ 5369279 h 385"/>
                  <a:gd name="T76" fmla="*/ 7925568 w 642"/>
                  <a:gd name="T77" fmla="*/ 7158149 h 385"/>
                  <a:gd name="T78" fmla="*/ 9511437 w 642"/>
                  <a:gd name="T79" fmla="*/ 12527430 h 385"/>
                  <a:gd name="T80" fmla="*/ 9511437 w 642"/>
                  <a:gd name="T81" fmla="*/ 12527430 h 385"/>
                  <a:gd name="T82" fmla="*/ 9511437 w 642"/>
                  <a:gd name="T83" fmla="*/ 16106503 h 385"/>
                  <a:gd name="T84" fmla="*/ 9511437 w 642"/>
                  <a:gd name="T85" fmla="*/ 16106503 h 385"/>
                  <a:gd name="T86" fmla="*/ 9511437 w 642"/>
                  <a:gd name="T87" fmla="*/ 17896708 h 385"/>
                  <a:gd name="T88" fmla="*/ 9511437 w 642"/>
                  <a:gd name="T89" fmla="*/ 19685576 h 385"/>
                  <a:gd name="T90" fmla="*/ 9511437 w 642"/>
                  <a:gd name="T91" fmla="*/ 19685576 h 385"/>
                  <a:gd name="T92" fmla="*/ 11096049 w 642"/>
                  <a:gd name="T93" fmla="*/ 19685576 h 385"/>
                  <a:gd name="T94" fmla="*/ 11096049 w 642"/>
                  <a:gd name="T95" fmla="*/ 25054859 h 385"/>
                  <a:gd name="T96" fmla="*/ 11096049 w 642"/>
                  <a:gd name="T97" fmla="*/ 26845064 h 385"/>
                  <a:gd name="T98" fmla="*/ 9511437 w 642"/>
                  <a:gd name="T99" fmla="*/ 26845064 h 385"/>
                  <a:gd name="T100" fmla="*/ 9511437 w 642"/>
                  <a:gd name="T101" fmla="*/ 30424137 h 385"/>
                  <a:gd name="T102" fmla="*/ 9511437 w 642"/>
                  <a:gd name="T103" fmla="*/ 26845064 h 385"/>
                  <a:gd name="T104" fmla="*/ 9511437 w 642"/>
                  <a:gd name="T105" fmla="*/ 25054859 h 385"/>
                  <a:gd name="T106" fmla="*/ 7925568 w 642"/>
                  <a:gd name="T107" fmla="*/ 19685576 h 385"/>
                  <a:gd name="T108" fmla="*/ 7925568 w 642"/>
                  <a:gd name="T109" fmla="*/ 21475781 h 385"/>
                  <a:gd name="T110" fmla="*/ 7925568 w 642"/>
                  <a:gd name="T111" fmla="*/ 19685576 h 3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2"/>
                  <a:gd name="T169" fmla="*/ 0 h 385"/>
                  <a:gd name="T170" fmla="*/ 642 w 642"/>
                  <a:gd name="T171" fmla="*/ 385 h 3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2" h="385">
                    <a:moveTo>
                      <a:pt x="415" y="222"/>
                    </a:moveTo>
                    <a:lnTo>
                      <a:pt x="415" y="233"/>
                    </a:lnTo>
                    <a:lnTo>
                      <a:pt x="404" y="233"/>
                    </a:lnTo>
                    <a:lnTo>
                      <a:pt x="404" y="242"/>
                    </a:lnTo>
                    <a:lnTo>
                      <a:pt x="390" y="242"/>
                    </a:lnTo>
                    <a:lnTo>
                      <a:pt x="390" y="253"/>
                    </a:lnTo>
                    <a:lnTo>
                      <a:pt x="379" y="253"/>
                    </a:lnTo>
                    <a:lnTo>
                      <a:pt x="366" y="262"/>
                    </a:lnTo>
                    <a:lnTo>
                      <a:pt x="366" y="273"/>
                    </a:lnTo>
                    <a:lnTo>
                      <a:pt x="366" y="284"/>
                    </a:lnTo>
                    <a:lnTo>
                      <a:pt x="353" y="284"/>
                    </a:lnTo>
                    <a:lnTo>
                      <a:pt x="353" y="293"/>
                    </a:lnTo>
                    <a:lnTo>
                      <a:pt x="353" y="304"/>
                    </a:lnTo>
                    <a:lnTo>
                      <a:pt x="341" y="304"/>
                    </a:lnTo>
                    <a:lnTo>
                      <a:pt x="341" y="314"/>
                    </a:lnTo>
                    <a:lnTo>
                      <a:pt x="353" y="314"/>
                    </a:lnTo>
                    <a:lnTo>
                      <a:pt x="341" y="324"/>
                    </a:lnTo>
                    <a:lnTo>
                      <a:pt x="328" y="324"/>
                    </a:lnTo>
                    <a:lnTo>
                      <a:pt x="328" y="333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14" y="324"/>
                    </a:lnTo>
                    <a:lnTo>
                      <a:pt x="314" y="333"/>
                    </a:lnTo>
                    <a:lnTo>
                      <a:pt x="303" y="333"/>
                    </a:lnTo>
                    <a:lnTo>
                      <a:pt x="289" y="333"/>
                    </a:lnTo>
                    <a:lnTo>
                      <a:pt x="289" y="344"/>
                    </a:lnTo>
                    <a:lnTo>
                      <a:pt x="278" y="344"/>
                    </a:lnTo>
                    <a:lnTo>
                      <a:pt x="265" y="344"/>
                    </a:lnTo>
                    <a:lnTo>
                      <a:pt x="265" y="354"/>
                    </a:lnTo>
                    <a:lnTo>
                      <a:pt x="265" y="364"/>
                    </a:lnTo>
                    <a:lnTo>
                      <a:pt x="252" y="364"/>
                    </a:lnTo>
                    <a:lnTo>
                      <a:pt x="265" y="364"/>
                    </a:lnTo>
                    <a:lnTo>
                      <a:pt x="265" y="374"/>
                    </a:lnTo>
                    <a:lnTo>
                      <a:pt x="252" y="374"/>
                    </a:lnTo>
                    <a:lnTo>
                      <a:pt x="252" y="385"/>
                    </a:lnTo>
                    <a:lnTo>
                      <a:pt x="240" y="385"/>
                    </a:lnTo>
                    <a:lnTo>
                      <a:pt x="240" y="374"/>
                    </a:lnTo>
                    <a:lnTo>
                      <a:pt x="240" y="364"/>
                    </a:lnTo>
                    <a:lnTo>
                      <a:pt x="227" y="364"/>
                    </a:lnTo>
                    <a:lnTo>
                      <a:pt x="227" y="354"/>
                    </a:lnTo>
                    <a:lnTo>
                      <a:pt x="215" y="354"/>
                    </a:lnTo>
                    <a:lnTo>
                      <a:pt x="215" y="344"/>
                    </a:lnTo>
                    <a:lnTo>
                      <a:pt x="227" y="344"/>
                    </a:lnTo>
                    <a:lnTo>
                      <a:pt x="227" y="333"/>
                    </a:lnTo>
                    <a:lnTo>
                      <a:pt x="215" y="333"/>
                    </a:lnTo>
                    <a:lnTo>
                      <a:pt x="227" y="333"/>
                    </a:lnTo>
                    <a:lnTo>
                      <a:pt x="227" y="324"/>
                    </a:lnTo>
                    <a:lnTo>
                      <a:pt x="215" y="324"/>
                    </a:lnTo>
                    <a:lnTo>
                      <a:pt x="215" y="314"/>
                    </a:lnTo>
                    <a:lnTo>
                      <a:pt x="215" y="304"/>
                    </a:lnTo>
                    <a:lnTo>
                      <a:pt x="202" y="304"/>
                    </a:lnTo>
                    <a:lnTo>
                      <a:pt x="188" y="304"/>
                    </a:lnTo>
                    <a:lnTo>
                      <a:pt x="188" y="293"/>
                    </a:lnTo>
                    <a:lnTo>
                      <a:pt x="177" y="293"/>
                    </a:lnTo>
                    <a:lnTo>
                      <a:pt x="177" y="284"/>
                    </a:lnTo>
                    <a:lnTo>
                      <a:pt x="188" y="284"/>
                    </a:lnTo>
                    <a:lnTo>
                      <a:pt x="188" y="273"/>
                    </a:lnTo>
                    <a:lnTo>
                      <a:pt x="177" y="273"/>
                    </a:lnTo>
                    <a:lnTo>
                      <a:pt x="177" y="262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77" y="253"/>
                    </a:lnTo>
                    <a:lnTo>
                      <a:pt x="164" y="253"/>
                    </a:lnTo>
                    <a:lnTo>
                      <a:pt x="164" y="242"/>
                    </a:lnTo>
                    <a:lnTo>
                      <a:pt x="152" y="242"/>
                    </a:lnTo>
                    <a:lnTo>
                      <a:pt x="152" y="233"/>
                    </a:lnTo>
                    <a:lnTo>
                      <a:pt x="139" y="233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39" y="222"/>
                    </a:lnTo>
                    <a:lnTo>
                      <a:pt x="126" y="222"/>
                    </a:lnTo>
                    <a:lnTo>
                      <a:pt x="126" y="213"/>
                    </a:lnTo>
                    <a:lnTo>
                      <a:pt x="114" y="213"/>
                    </a:lnTo>
                    <a:lnTo>
                      <a:pt x="114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87" y="192"/>
                    </a:lnTo>
                    <a:lnTo>
                      <a:pt x="87" y="181"/>
                    </a:lnTo>
                    <a:lnTo>
                      <a:pt x="76" y="181"/>
                    </a:lnTo>
                    <a:lnTo>
                      <a:pt x="76" y="172"/>
                    </a:lnTo>
                    <a:lnTo>
                      <a:pt x="63" y="162"/>
                    </a:lnTo>
                    <a:lnTo>
                      <a:pt x="51" y="162"/>
                    </a:lnTo>
                    <a:lnTo>
                      <a:pt x="51" y="152"/>
                    </a:lnTo>
                    <a:lnTo>
                      <a:pt x="63" y="152"/>
                    </a:lnTo>
                    <a:lnTo>
                      <a:pt x="63" y="141"/>
                    </a:lnTo>
                    <a:lnTo>
                      <a:pt x="51" y="141"/>
                    </a:lnTo>
                    <a:lnTo>
                      <a:pt x="51" y="132"/>
                    </a:lnTo>
                    <a:lnTo>
                      <a:pt x="38" y="132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25" y="112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25" y="71"/>
                    </a:lnTo>
                    <a:lnTo>
                      <a:pt x="13" y="71"/>
                    </a:lnTo>
                    <a:lnTo>
                      <a:pt x="13" y="61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13" y="40"/>
                    </a:lnTo>
                    <a:lnTo>
                      <a:pt x="25" y="30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38" y="21"/>
                    </a:lnTo>
                    <a:lnTo>
                      <a:pt x="38" y="9"/>
                    </a:lnTo>
                    <a:lnTo>
                      <a:pt x="51" y="9"/>
                    </a:lnTo>
                    <a:lnTo>
                      <a:pt x="63" y="9"/>
                    </a:lnTo>
                    <a:lnTo>
                      <a:pt x="63" y="21"/>
                    </a:lnTo>
                    <a:lnTo>
                      <a:pt x="76" y="21"/>
                    </a:lnTo>
                    <a:lnTo>
                      <a:pt x="87" y="21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76" y="30"/>
                    </a:lnTo>
                    <a:lnTo>
                      <a:pt x="87" y="30"/>
                    </a:lnTo>
                    <a:lnTo>
                      <a:pt x="87" y="40"/>
                    </a:lnTo>
                    <a:lnTo>
                      <a:pt x="87" y="50"/>
                    </a:lnTo>
                    <a:lnTo>
                      <a:pt x="101" y="50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101" y="61"/>
                    </a:lnTo>
                    <a:lnTo>
                      <a:pt x="87" y="61"/>
                    </a:lnTo>
                    <a:lnTo>
                      <a:pt x="87" y="71"/>
                    </a:lnTo>
                    <a:lnTo>
                      <a:pt x="101" y="71"/>
                    </a:lnTo>
                    <a:lnTo>
                      <a:pt x="87" y="71"/>
                    </a:lnTo>
                    <a:lnTo>
                      <a:pt x="87" y="80"/>
                    </a:lnTo>
                    <a:lnTo>
                      <a:pt x="76" y="80"/>
                    </a:lnTo>
                    <a:lnTo>
                      <a:pt x="76" y="91"/>
                    </a:lnTo>
                    <a:lnTo>
                      <a:pt x="87" y="91"/>
                    </a:lnTo>
                    <a:lnTo>
                      <a:pt x="87" y="80"/>
                    </a:lnTo>
                    <a:lnTo>
                      <a:pt x="87" y="91"/>
                    </a:lnTo>
                    <a:lnTo>
                      <a:pt x="101" y="91"/>
                    </a:lnTo>
                    <a:lnTo>
                      <a:pt x="114" y="91"/>
                    </a:lnTo>
                    <a:lnTo>
                      <a:pt x="114" y="101"/>
                    </a:lnTo>
                    <a:lnTo>
                      <a:pt x="126" y="101"/>
                    </a:lnTo>
                    <a:lnTo>
                      <a:pt x="139" y="101"/>
                    </a:lnTo>
                    <a:lnTo>
                      <a:pt x="139" y="112"/>
                    </a:lnTo>
                    <a:lnTo>
                      <a:pt x="139" y="121"/>
                    </a:lnTo>
                    <a:lnTo>
                      <a:pt x="152" y="121"/>
                    </a:lnTo>
                    <a:lnTo>
                      <a:pt x="152" y="132"/>
                    </a:lnTo>
                    <a:lnTo>
                      <a:pt x="152" y="14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2"/>
                    </a:lnTo>
                    <a:lnTo>
                      <a:pt x="177" y="121"/>
                    </a:lnTo>
                    <a:lnTo>
                      <a:pt x="188" y="121"/>
                    </a:lnTo>
                    <a:lnTo>
                      <a:pt x="188" y="112"/>
                    </a:lnTo>
                    <a:lnTo>
                      <a:pt x="188" y="101"/>
                    </a:lnTo>
                    <a:lnTo>
                      <a:pt x="202" y="101"/>
                    </a:lnTo>
                    <a:lnTo>
                      <a:pt x="202" y="91"/>
                    </a:lnTo>
                    <a:lnTo>
                      <a:pt x="215" y="91"/>
                    </a:lnTo>
                    <a:lnTo>
                      <a:pt x="215" y="101"/>
                    </a:lnTo>
                    <a:lnTo>
                      <a:pt x="215" y="91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27" y="91"/>
                    </a:lnTo>
                    <a:lnTo>
                      <a:pt x="240" y="91"/>
                    </a:lnTo>
                    <a:lnTo>
                      <a:pt x="240" y="101"/>
                    </a:lnTo>
                    <a:lnTo>
                      <a:pt x="240" y="112"/>
                    </a:lnTo>
                    <a:lnTo>
                      <a:pt x="240" y="121"/>
                    </a:lnTo>
                    <a:lnTo>
                      <a:pt x="252" y="121"/>
                    </a:lnTo>
                    <a:lnTo>
                      <a:pt x="265" y="121"/>
                    </a:lnTo>
                    <a:lnTo>
                      <a:pt x="278" y="121"/>
                    </a:lnTo>
                    <a:lnTo>
                      <a:pt x="289" y="121"/>
                    </a:lnTo>
                    <a:lnTo>
                      <a:pt x="289" y="112"/>
                    </a:lnTo>
                    <a:lnTo>
                      <a:pt x="303" y="112"/>
                    </a:lnTo>
                    <a:lnTo>
                      <a:pt x="314" y="112"/>
                    </a:lnTo>
                    <a:lnTo>
                      <a:pt x="303" y="112"/>
                    </a:lnTo>
                    <a:lnTo>
                      <a:pt x="303" y="121"/>
                    </a:lnTo>
                    <a:lnTo>
                      <a:pt x="303" y="132"/>
                    </a:lnTo>
                    <a:lnTo>
                      <a:pt x="303" y="141"/>
                    </a:lnTo>
                    <a:lnTo>
                      <a:pt x="314" y="141"/>
                    </a:lnTo>
                    <a:lnTo>
                      <a:pt x="314" y="152"/>
                    </a:lnTo>
                    <a:lnTo>
                      <a:pt x="328" y="152"/>
                    </a:lnTo>
                    <a:lnTo>
                      <a:pt x="328" y="162"/>
                    </a:lnTo>
                    <a:lnTo>
                      <a:pt x="341" y="162"/>
                    </a:lnTo>
                    <a:lnTo>
                      <a:pt x="341" y="152"/>
                    </a:lnTo>
                    <a:lnTo>
                      <a:pt x="353" y="152"/>
                    </a:lnTo>
                    <a:lnTo>
                      <a:pt x="353" y="141"/>
                    </a:lnTo>
                    <a:lnTo>
                      <a:pt x="366" y="141"/>
                    </a:lnTo>
                    <a:lnTo>
                      <a:pt x="366" y="152"/>
                    </a:lnTo>
                    <a:lnTo>
                      <a:pt x="379" y="152"/>
                    </a:lnTo>
                    <a:lnTo>
                      <a:pt x="379" y="141"/>
                    </a:lnTo>
                    <a:lnTo>
                      <a:pt x="390" y="141"/>
                    </a:lnTo>
                    <a:lnTo>
                      <a:pt x="404" y="141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04" y="132"/>
                    </a:lnTo>
                    <a:lnTo>
                      <a:pt x="415" y="132"/>
                    </a:lnTo>
                    <a:lnTo>
                      <a:pt x="415" y="121"/>
                    </a:lnTo>
                    <a:lnTo>
                      <a:pt x="429" y="121"/>
                    </a:lnTo>
                    <a:lnTo>
                      <a:pt x="429" y="112"/>
                    </a:lnTo>
                    <a:lnTo>
                      <a:pt x="442" y="112"/>
                    </a:lnTo>
                    <a:lnTo>
                      <a:pt x="454" y="112"/>
                    </a:lnTo>
                    <a:lnTo>
                      <a:pt x="454" y="101"/>
                    </a:lnTo>
                    <a:lnTo>
                      <a:pt x="442" y="101"/>
                    </a:lnTo>
                    <a:lnTo>
                      <a:pt x="442" y="91"/>
                    </a:lnTo>
                    <a:lnTo>
                      <a:pt x="429" y="91"/>
                    </a:lnTo>
                    <a:lnTo>
                      <a:pt x="429" y="80"/>
                    </a:lnTo>
                    <a:lnTo>
                      <a:pt x="429" y="71"/>
                    </a:lnTo>
                    <a:lnTo>
                      <a:pt x="429" y="61"/>
                    </a:lnTo>
                    <a:lnTo>
                      <a:pt x="415" y="61"/>
                    </a:lnTo>
                    <a:lnTo>
                      <a:pt x="415" y="50"/>
                    </a:lnTo>
                    <a:lnTo>
                      <a:pt x="404" y="50"/>
                    </a:lnTo>
                    <a:lnTo>
                      <a:pt x="404" y="40"/>
                    </a:lnTo>
                    <a:lnTo>
                      <a:pt x="404" y="30"/>
                    </a:lnTo>
                    <a:lnTo>
                      <a:pt x="404" y="21"/>
                    </a:lnTo>
                    <a:lnTo>
                      <a:pt x="390" y="21"/>
                    </a:lnTo>
                    <a:lnTo>
                      <a:pt x="390" y="9"/>
                    </a:lnTo>
                    <a:lnTo>
                      <a:pt x="404" y="9"/>
                    </a:lnTo>
                    <a:lnTo>
                      <a:pt x="404" y="21"/>
                    </a:lnTo>
                    <a:lnTo>
                      <a:pt x="415" y="9"/>
                    </a:lnTo>
                    <a:lnTo>
                      <a:pt x="429" y="9"/>
                    </a:lnTo>
                    <a:lnTo>
                      <a:pt x="442" y="9"/>
                    </a:lnTo>
                    <a:lnTo>
                      <a:pt x="442" y="0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42" y="9"/>
                    </a:lnTo>
                    <a:lnTo>
                      <a:pt x="454" y="9"/>
                    </a:lnTo>
                    <a:lnTo>
                      <a:pt x="454" y="21"/>
                    </a:lnTo>
                    <a:lnTo>
                      <a:pt x="454" y="30"/>
                    </a:lnTo>
                    <a:lnTo>
                      <a:pt x="454" y="40"/>
                    </a:lnTo>
                    <a:lnTo>
                      <a:pt x="467" y="40"/>
                    </a:lnTo>
                    <a:lnTo>
                      <a:pt x="478" y="40"/>
                    </a:lnTo>
                    <a:lnTo>
                      <a:pt x="478" y="50"/>
                    </a:lnTo>
                    <a:lnTo>
                      <a:pt x="478" y="61"/>
                    </a:lnTo>
                    <a:lnTo>
                      <a:pt x="467" y="61"/>
                    </a:lnTo>
                    <a:lnTo>
                      <a:pt x="478" y="61"/>
                    </a:lnTo>
                    <a:lnTo>
                      <a:pt x="478" y="71"/>
                    </a:lnTo>
                    <a:lnTo>
                      <a:pt x="467" y="71"/>
                    </a:lnTo>
                    <a:lnTo>
                      <a:pt x="478" y="71"/>
                    </a:lnTo>
                    <a:lnTo>
                      <a:pt x="478" y="80"/>
                    </a:lnTo>
                    <a:lnTo>
                      <a:pt x="478" y="91"/>
                    </a:lnTo>
                    <a:lnTo>
                      <a:pt x="478" y="101"/>
                    </a:lnTo>
                    <a:lnTo>
                      <a:pt x="491" y="101"/>
                    </a:lnTo>
                    <a:lnTo>
                      <a:pt x="491" y="112"/>
                    </a:lnTo>
                    <a:lnTo>
                      <a:pt x="505" y="112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491" y="121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21"/>
                    </a:lnTo>
                    <a:lnTo>
                      <a:pt x="505" y="132"/>
                    </a:lnTo>
                    <a:lnTo>
                      <a:pt x="505" y="141"/>
                    </a:lnTo>
                    <a:lnTo>
                      <a:pt x="491" y="141"/>
                    </a:lnTo>
                    <a:lnTo>
                      <a:pt x="505" y="141"/>
                    </a:lnTo>
                    <a:lnTo>
                      <a:pt x="516" y="141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16" y="15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05" y="152"/>
                    </a:lnTo>
                    <a:lnTo>
                      <a:pt x="505" y="16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62"/>
                    </a:lnTo>
                    <a:lnTo>
                      <a:pt x="516" y="172"/>
                    </a:lnTo>
                    <a:lnTo>
                      <a:pt x="516" y="181"/>
                    </a:lnTo>
                    <a:lnTo>
                      <a:pt x="530" y="181"/>
                    </a:lnTo>
                    <a:lnTo>
                      <a:pt x="530" y="192"/>
                    </a:lnTo>
                    <a:lnTo>
                      <a:pt x="541" y="192"/>
                    </a:lnTo>
                    <a:lnTo>
                      <a:pt x="530" y="192"/>
                    </a:lnTo>
                    <a:lnTo>
                      <a:pt x="530" y="202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30" y="213"/>
                    </a:lnTo>
                    <a:lnTo>
                      <a:pt x="541" y="213"/>
                    </a:lnTo>
                    <a:lnTo>
                      <a:pt x="555" y="213"/>
                    </a:lnTo>
                    <a:lnTo>
                      <a:pt x="568" y="213"/>
                    </a:lnTo>
                    <a:lnTo>
                      <a:pt x="568" y="202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79" y="202"/>
                    </a:lnTo>
                    <a:lnTo>
                      <a:pt x="579" y="213"/>
                    </a:lnTo>
                    <a:lnTo>
                      <a:pt x="592" y="213"/>
                    </a:lnTo>
                    <a:lnTo>
                      <a:pt x="604" y="213"/>
                    </a:lnTo>
                    <a:lnTo>
                      <a:pt x="617" y="213"/>
                    </a:lnTo>
                    <a:lnTo>
                      <a:pt x="617" y="222"/>
                    </a:lnTo>
                    <a:lnTo>
                      <a:pt x="630" y="222"/>
                    </a:lnTo>
                    <a:lnTo>
                      <a:pt x="630" y="233"/>
                    </a:lnTo>
                    <a:lnTo>
                      <a:pt x="642" y="233"/>
                    </a:lnTo>
                    <a:lnTo>
                      <a:pt x="642" y="242"/>
                    </a:lnTo>
                    <a:lnTo>
                      <a:pt x="642" y="253"/>
                    </a:lnTo>
                    <a:lnTo>
                      <a:pt x="642" y="262"/>
                    </a:lnTo>
                    <a:lnTo>
                      <a:pt x="642" y="273"/>
                    </a:lnTo>
                    <a:lnTo>
                      <a:pt x="630" y="273"/>
                    </a:lnTo>
                    <a:lnTo>
                      <a:pt x="630" y="284"/>
                    </a:lnTo>
                    <a:lnTo>
                      <a:pt x="630" y="273"/>
                    </a:lnTo>
                    <a:lnTo>
                      <a:pt x="617" y="273"/>
                    </a:lnTo>
                    <a:lnTo>
                      <a:pt x="617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604" y="273"/>
                    </a:lnTo>
                    <a:lnTo>
                      <a:pt x="604" y="284"/>
                    </a:lnTo>
                    <a:lnTo>
                      <a:pt x="592" y="284"/>
                    </a:lnTo>
                    <a:lnTo>
                      <a:pt x="592" y="293"/>
                    </a:lnTo>
                    <a:lnTo>
                      <a:pt x="579" y="293"/>
                    </a:lnTo>
                    <a:lnTo>
                      <a:pt x="568" y="293"/>
                    </a:lnTo>
                    <a:lnTo>
                      <a:pt x="555" y="293"/>
                    </a:lnTo>
                    <a:lnTo>
                      <a:pt x="555" y="304"/>
                    </a:lnTo>
                    <a:lnTo>
                      <a:pt x="541" y="304"/>
                    </a:lnTo>
                    <a:lnTo>
                      <a:pt x="541" y="293"/>
                    </a:lnTo>
                    <a:lnTo>
                      <a:pt x="530" y="293"/>
                    </a:lnTo>
                    <a:lnTo>
                      <a:pt x="530" y="284"/>
                    </a:lnTo>
                    <a:lnTo>
                      <a:pt x="516" y="284"/>
                    </a:lnTo>
                    <a:lnTo>
                      <a:pt x="516" y="273"/>
                    </a:lnTo>
                    <a:lnTo>
                      <a:pt x="516" y="262"/>
                    </a:lnTo>
                    <a:lnTo>
                      <a:pt x="505" y="262"/>
                    </a:lnTo>
                    <a:lnTo>
                      <a:pt x="516" y="262"/>
                    </a:lnTo>
                    <a:lnTo>
                      <a:pt x="505" y="253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53"/>
                    </a:lnTo>
                    <a:lnTo>
                      <a:pt x="491" y="242"/>
                    </a:lnTo>
                    <a:lnTo>
                      <a:pt x="491" y="233"/>
                    </a:lnTo>
                    <a:lnTo>
                      <a:pt x="478" y="233"/>
                    </a:lnTo>
                    <a:lnTo>
                      <a:pt x="478" y="222"/>
                    </a:lnTo>
                    <a:lnTo>
                      <a:pt x="478" y="213"/>
                    </a:lnTo>
                    <a:lnTo>
                      <a:pt x="467" y="213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54" y="213"/>
                    </a:lnTo>
                    <a:lnTo>
                      <a:pt x="454" y="222"/>
                    </a:lnTo>
                    <a:lnTo>
                      <a:pt x="442" y="222"/>
                    </a:lnTo>
                    <a:lnTo>
                      <a:pt x="442" y="213"/>
                    </a:lnTo>
                    <a:lnTo>
                      <a:pt x="429" y="213"/>
                    </a:lnTo>
                    <a:lnTo>
                      <a:pt x="429" y="222"/>
                    </a:lnTo>
                    <a:lnTo>
                      <a:pt x="429" y="213"/>
                    </a:lnTo>
                    <a:lnTo>
                      <a:pt x="415" y="213"/>
                    </a:lnTo>
                    <a:lnTo>
                      <a:pt x="415" y="22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Freeform 22">
                <a:extLst>
                  <a:ext uri="{FF2B5EF4-FFF2-40B4-BE49-F238E27FC236}">
                    <a16:creationId xmlns:a16="http://schemas.microsoft.com/office/drawing/2014/main" id="{5A2C6DCB-28AB-9012-0467-3F45B15E29FA}"/>
                  </a:ext>
                </a:extLst>
              </p:cNvPr>
              <p:cNvSpPr/>
              <p:nvPr/>
            </p:nvSpPr>
            <p:spPr bwMode="auto">
              <a:xfrm>
                <a:off x="1631480" y="2578479"/>
                <a:ext cx="409575" cy="450850"/>
              </a:xfrm>
              <a:custGeom>
                <a:avLst/>
                <a:gdLst>
                  <a:gd name="T0" fmla="*/ 3171754 w 354"/>
                  <a:gd name="T1" fmla="*/ 26985482 h 310"/>
                  <a:gd name="T2" fmla="*/ 3171754 w 354"/>
                  <a:gd name="T3" fmla="*/ 26985482 h 310"/>
                  <a:gd name="T4" fmla="*/ 3171754 w 354"/>
                  <a:gd name="T5" fmla="*/ 23387062 h 310"/>
                  <a:gd name="T6" fmla="*/ 3171754 w 354"/>
                  <a:gd name="T7" fmla="*/ 21587846 h 310"/>
                  <a:gd name="T8" fmla="*/ 3171754 w 354"/>
                  <a:gd name="T9" fmla="*/ 19789977 h 310"/>
                  <a:gd name="T10" fmla="*/ 3171754 w 354"/>
                  <a:gd name="T11" fmla="*/ 19789977 h 310"/>
                  <a:gd name="T12" fmla="*/ 3171754 w 354"/>
                  <a:gd name="T13" fmla="*/ 17990767 h 310"/>
                  <a:gd name="T14" fmla="*/ 3171754 w 354"/>
                  <a:gd name="T15" fmla="*/ 17990767 h 310"/>
                  <a:gd name="T16" fmla="*/ 3171754 w 354"/>
                  <a:gd name="T17" fmla="*/ 16191557 h 310"/>
                  <a:gd name="T18" fmla="*/ 3171754 w 354"/>
                  <a:gd name="T19" fmla="*/ 14392346 h 310"/>
                  <a:gd name="T20" fmla="*/ 3171754 w 354"/>
                  <a:gd name="T21" fmla="*/ 8994713 h 310"/>
                  <a:gd name="T22" fmla="*/ 3171754 w 354"/>
                  <a:gd name="T23" fmla="*/ 7195502 h 310"/>
                  <a:gd name="T24" fmla="*/ 3171754 w 354"/>
                  <a:gd name="T25" fmla="*/ 5397632 h 310"/>
                  <a:gd name="T26" fmla="*/ 3171754 w 354"/>
                  <a:gd name="T27" fmla="*/ 5397632 h 310"/>
                  <a:gd name="T28" fmla="*/ 3171754 w 354"/>
                  <a:gd name="T29" fmla="*/ 5397632 h 310"/>
                  <a:gd name="T30" fmla="*/ 3171754 w 354"/>
                  <a:gd name="T31" fmla="*/ 5397632 h 310"/>
                  <a:gd name="T32" fmla="*/ 3171754 w 354"/>
                  <a:gd name="T33" fmla="*/ 5397632 h 310"/>
                  <a:gd name="T34" fmla="*/ 3171754 w 354"/>
                  <a:gd name="T35" fmla="*/ 5397632 h 310"/>
                  <a:gd name="T36" fmla="*/ 3171754 w 354"/>
                  <a:gd name="T37" fmla="*/ 5397632 h 310"/>
                  <a:gd name="T38" fmla="*/ 3171754 w 354"/>
                  <a:gd name="T39" fmla="*/ 5397632 h 310"/>
                  <a:gd name="T40" fmla="*/ 3171754 w 354"/>
                  <a:gd name="T41" fmla="*/ 5397632 h 310"/>
                  <a:gd name="T42" fmla="*/ 3171754 w 354"/>
                  <a:gd name="T43" fmla="*/ 5397632 h 310"/>
                  <a:gd name="T44" fmla="*/ 3171754 w 354"/>
                  <a:gd name="T45" fmla="*/ 7195502 h 310"/>
                  <a:gd name="T46" fmla="*/ 4758261 w 354"/>
                  <a:gd name="T47" fmla="*/ 7195502 h 310"/>
                  <a:gd name="T48" fmla="*/ 4758261 w 354"/>
                  <a:gd name="T49" fmla="*/ 10793923 h 310"/>
                  <a:gd name="T50" fmla="*/ 4758261 w 354"/>
                  <a:gd name="T51" fmla="*/ 10793923 h 310"/>
                  <a:gd name="T52" fmla="*/ 4758261 w 354"/>
                  <a:gd name="T53" fmla="*/ 8994713 h 310"/>
                  <a:gd name="T54" fmla="*/ 6344769 w 354"/>
                  <a:gd name="T55" fmla="*/ 10793923 h 310"/>
                  <a:gd name="T56" fmla="*/ 4758261 w 354"/>
                  <a:gd name="T57" fmla="*/ 10793923 h 310"/>
                  <a:gd name="T58" fmla="*/ 6344769 w 354"/>
                  <a:gd name="T59" fmla="*/ 10793923 h 310"/>
                  <a:gd name="T60" fmla="*/ 6344769 w 354"/>
                  <a:gd name="T61" fmla="*/ 10793923 h 310"/>
                  <a:gd name="T62" fmla="*/ 4758261 w 354"/>
                  <a:gd name="T63" fmla="*/ 12593136 h 310"/>
                  <a:gd name="T64" fmla="*/ 4758261 w 354"/>
                  <a:gd name="T65" fmla="*/ 14392346 h 310"/>
                  <a:gd name="T66" fmla="*/ 4758261 w 354"/>
                  <a:gd name="T67" fmla="*/ 14392346 h 310"/>
                  <a:gd name="T68" fmla="*/ 4758261 w 354"/>
                  <a:gd name="T69" fmla="*/ 16191557 h 310"/>
                  <a:gd name="T70" fmla="*/ 4758261 w 354"/>
                  <a:gd name="T71" fmla="*/ 16191557 h 310"/>
                  <a:gd name="T72" fmla="*/ 4758261 w 354"/>
                  <a:gd name="T73" fmla="*/ 17990767 h 310"/>
                  <a:gd name="T74" fmla="*/ 4758261 w 354"/>
                  <a:gd name="T75" fmla="*/ 17990767 h 310"/>
                  <a:gd name="T76" fmla="*/ 4758261 w 354"/>
                  <a:gd name="T77" fmla="*/ 19789977 h 310"/>
                  <a:gd name="T78" fmla="*/ 6344769 w 354"/>
                  <a:gd name="T79" fmla="*/ 21587846 h 310"/>
                  <a:gd name="T80" fmla="*/ 6344769 w 354"/>
                  <a:gd name="T81" fmla="*/ 21587846 h 310"/>
                  <a:gd name="T82" fmla="*/ 6344769 w 354"/>
                  <a:gd name="T83" fmla="*/ 23387062 h 310"/>
                  <a:gd name="T84" fmla="*/ 6344769 w 354"/>
                  <a:gd name="T85" fmla="*/ 25186272 h 310"/>
                  <a:gd name="T86" fmla="*/ 4758261 w 354"/>
                  <a:gd name="T87" fmla="*/ 26985482 h 310"/>
                  <a:gd name="T88" fmla="*/ 4758261 w 354"/>
                  <a:gd name="T89" fmla="*/ 28784693 h 310"/>
                  <a:gd name="T90" fmla="*/ 4758261 w 354"/>
                  <a:gd name="T91" fmla="*/ 26985482 h 310"/>
                  <a:gd name="T92" fmla="*/ 4758261 w 354"/>
                  <a:gd name="T93" fmla="*/ 26985482 h 310"/>
                  <a:gd name="T94" fmla="*/ 3171754 w 354"/>
                  <a:gd name="T95" fmla="*/ 30583903 h 310"/>
                  <a:gd name="T96" fmla="*/ 3171754 w 354"/>
                  <a:gd name="T97" fmla="*/ 30583903 h 310"/>
                  <a:gd name="T98" fmla="*/ 3171754 w 354"/>
                  <a:gd name="T99" fmla="*/ 28784693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"/>
                  <a:gd name="T151" fmla="*/ 0 h 310"/>
                  <a:gd name="T152" fmla="*/ 354 w 354"/>
                  <a:gd name="T153" fmla="*/ 310 h 3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" h="310">
                    <a:moveTo>
                      <a:pt x="203" y="281"/>
                    </a:moveTo>
                    <a:lnTo>
                      <a:pt x="190" y="281"/>
                    </a:lnTo>
                    <a:lnTo>
                      <a:pt x="190" y="269"/>
                    </a:lnTo>
                    <a:lnTo>
                      <a:pt x="178" y="269"/>
                    </a:lnTo>
                    <a:lnTo>
                      <a:pt x="178" y="261"/>
                    </a:lnTo>
                    <a:lnTo>
                      <a:pt x="164" y="261"/>
                    </a:lnTo>
                    <a:lnTo>
                      <a:pt x="164" y="250"/>
                    </a:lnTo>
                    <a:lnTo>
                      <a:pt x="164" y="240"/>
                    </a:lnTo>
                    <a:lnTo>
                      <a:pt x="153" y="240"/>
                    </a:lnTo>
                    <a:lnTo>
                      <a:pt x="153" y="230"/>
                    </a:lnTo>
                    <a:lnTo>
                      <a:pt x="139" y="230"/>
                    </a:lnTo>
                    <a:lnTo>
                      <a:pt x="139" y="221"/>
                    </a:lnTo>
                    <a:lnTo>
                      <a:pt x="126" y="221"/>
                    </a:lnTo>
                    <a:lnTo>
                      <a:pt x="126" y="210"/>
                    </a:lnTo>
                    <a:lnTo>
                      <a:pt x="115" y="210"/>
                    </a:lnTo>
                    <a:lnTo>
                      <a:pt x="102" y="210"/>
                    </a:lnTo>
                    <a:lnTo>
                      <a:pt x="102" y="201"/>
                    </a:lnTo>
                    <a:lnTo>
                      <a:pt x="90" y="201"/>
                    </a:lnTo>
                    <a:lnTo>
                      <a:pt x="76" y="201"/>
                    </a:lnTo>
                    <a:lnTo>
                      <a:pt x="76" y="190"/>
                    </a:lnTo>
                    <a:lnTo>
                      <a:pt x="63" y="190"/>
                    </a:lnTo>
                    <a:lnTo>
                      <a:pt x="51" y="190"/>
                    </a:lnTo>
                    <a:lnTo>
                      <a:pt x="51" y="181"/>
                    </a:lnTo>
                    <a:lnTo>
                      <a:pt x="38" y="181"/>
                    </a:lnTo>
                    <a:lnTo>
                      <a:pt x="25" y="181"/>
                    </a:lnTo>
                    <a:lnTo>
                      <a:pt x="25" y="170"/>
                    </a:lnTo>
                    <a:lnTo>
                      <a:pt x="14" y="170"/>
                    </a:lnTo>
                    <a:lnTo>
                      <a:pt x="0" y="170"/>
                    </a:lnTo>
                    <a:lnTo>
                      <a:pt x="25" y="141"/>
                    </a:lnTo>
                    <a:lnTo>
                      <a:pt x="38" y="141"/>
                    </a:lnTo>
                    <a:lnTo>
                      <a:pt x="63" y="101"/>
                    </a:lnTo>
                    <a:lnTo>
                      <a:pt x="63" y="91"/>
                    </a:lnTo>
                    <a:lnTo>
                      <a:pt x="76" y="91"/>
                    </a:lnTo>
                    <a:lnTo>
                      <a:pt x="76" y="80"/>
                    </a:lnTo>
                    <a:lnTo>
                      <a:pt x="90" y="80"/>
                    </a:lnTo>
                    <a:lnTo>
                      <a:pt x="102" y="80"/>
                    </a:lnTo>
                    <a:lnTo>
                      <a:pt x="115" y="80"/>
                    </a:lnTo>
                    <a:lnTo>
                      <a:pt x="126" y="80"/>
                    </a:lnTo>
                    <a:lnTo>
                      <a:pt x="126" y="70"/>
                    </a:lnTo>
                    <a:lnTo>
                      <a:pt x="139" y="70"/>
                    </a:lnTo>
                    <a:lnTo>
                      <a:pt x="139" y="60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3" y="40"/>
                    </a:lnTo>
                    <a:lnTo>
                      <a:pt x="153" y="31"/>
                    </a:lnTo>
                    <a:lnTo>
                      <a:pt x="153" y="20"/>
                    </a:lnTo>
                    <a:lnTo>
                      <a:pt x="164" y="20"/>
                    </a:lnTo>
                    <a:lnTo>
                      <a:pt x="164" y="1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178" y="10"/>
                    </a:lnTo>
                    <a:lnTo>
                      <a:pt x="178" y="20"/>
                    </a:lnTo>
                    <a:lnTo>
                      <a:pt x="190" y="20"/>
                    </a:lnTo>
                    <a:lnTo>
                      <a:pt x="190" y="31"/>
                    </a:lnTo>
                    <a:lnTo>
                      <a:pt x="203" y="31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03" y="40"/>
                    </a:lnTo>
                    <a:lnTo>
                      <a:pt x="216" y="40"/>
                    </a:lnTo>
                    <a:lnTo>
                      <a:pt x="216" y="51"/>
                    </a:lnTo>
                    <a:lnTo>
                      <a:pt x="216" y="60"/>
                    </a:lnTo>
                    <a:lnTo>
                      <a:pt x="216" y="70"/>
                    </a:lnTo>
                    <a:lnTo>
                      <a:pt x="227" y="70"/>
                    </a:lnTo>
                    <a:lnTo>
                      <a:pt x="227" y="60"/>
                    </a:lnTo>
                    <a:lnTo>
                      <a:pt x="241" y="60"/>
                    </a:lnTo>
                    <a:lnTo>
                      <a:pt x="241" y="70"/>
                    </a:lnTo>
                    <a:lnTo>
                      <a:pt x="241" y="80"/>
                    </a:lnTo>
                    <a:lnTo>
                      <a:pt x="252" y="80"/>
                    </a:lnTo>
                    <a:lnTo>
                      <a:pt x="266" y="80"/>
                    </a:lnTo>
                    <a:lnTo>
                      <a:pt x="280" y="80"/>
                    </a:lnTo>
                    <a:lnTo>
                      <a:pt x="280" y="91"/>
                    </a:lnTo>
                    <a:lnTo>
                      <a:pt x="291" y="91"/>
                    </a:lnTo>
                    <a:lnTo>
                      <a:pt x="291" y="101"/>
                    </a:lnTo>
                    <a:lnTo>
                      <a:pt x="291" y="91"/>
                    </a:lnTo>
                    <a:lnTo>
                      <a:pt x="305" y="91"/>
                    </a:lnTo>
                    <a:lnTo>
                      <a:pt x="305" y="101"/>
                    </a:lnTo>
                    <a:lnTo>
                      <a:pt x="316" y="101"/>
                    </a:lnTo>
                    <a:lnTo>
                      <a:pt x="305" y="101"/>
                    </a:lnTo>
                    <a:lnTo>
                      <a:pt x="305" y="91"/>
                    </a:lnTo>
                    <a:lnTo>
                      <a:pt x="316" y="9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16" y="101"/>
                    </a:lnTo>
                    <a:lnTo>
                      <a:pt x="329" y="101"/>
                    </a:lnTo>
                    <a:lnTo>
                      <a:pt x="329" y="110"/>
                    </a:lnTo>
                    <a:lnTo>
                      <a:pt x="329" y="101"/>
                    </a:lnTo>
                    <a:lnTo>
                      <a:pt x="342" y="101"/>
                    </a:lnTo>
                    <a:lnTo>
                      <a:pt x="342" y="110"/>
                    </a:lnTo>
                    <a:lnTo>
                      <a:pt x="329" y="110"/>
                    </a:lnTo>
                    <a:lnTo>
                      <a:pt x="329" y="121"/>
                    </a:lnTo>
                    <a:lnTo>
                      <a:pt x="316" y="121"/>
                    </a:lnTo>
                    <a:lnTo>
                      <a:pt x="316" y="130"/>
                    </a:lnTo>
                    <a:lnTo>
                      <a:pt x="329" y="130"/>
                    </a:lnTo>
                    <a:lnTo>
                      <a:pt x="329" y="141"/>
                    </a:lnTo>
                    <a:lnTo>
                      <a:pt x="316" y="141"/>
                    </a:lnTo>
                    <a:lnTo>
                      <a:pt x="316" y="151"/>
                    </a:lnTo>
                    <a:lnTo>
                      <a:pt x="316" y="141"/>
                    </a:lnTo>
                    <a:lnTo>
                      <a:pt x="305" y="141"/>
                    </a:lnTo>
                    <a:lnTo>
                      <a:pt x="305" y="151"/>
                    </a:lnTo>
                    <a:lnTo>
                      <a:pt x="291" y="151"/>
                    </a:lnTo>
                    <a:lnTo>
                      <a:pt x="291" y="161"/>
                    </a:lnTo>
                    <a:lnTo>
                      <a:pt x="280" y="161"/>
                    </a:lnTo>
                    <a:lnTo>
                      <a:pt x="280" y="170"/>
                    </a:lnTo>
                    <a:lnTo>
                      <a:pt x="291" y="170"/>
                    </a:lnTo>
                    <a:lnTo>
                      <a:pt x="291" y="181"/>
                    </a:lnTo>
                    <a:lnTo>
                      <a:pt x="280" y="181"/>
                    </a:lnTo>
                    <a:lnTo>
                      <a:pt x="291" y="181"/>
                    </a:lnTo>
                    <a:lnTo>
                      <a:pt x="291" y="190"/>
                    </a:lnTo>
                    <a:lnTo>
                      <a:pt x="291" y="201"/>
                    </a:lnTo>
                    <a:lnTo>
                      <a:pt x="291" y="190"/>
                    </a:lnTo>
                    <a:lnTo>
                      <a:pt x="305" y="190"/>
                    </a:lnTo>
                    <a:lnTo>
                      <a:pt x="305" y="201"/>
                    </a:lnTo>
                    <a:lnTo>
                      <a:pt x="305" y="210"/>
                    </a:lnTo>
                    <a:lnTo>
                      <a:pt x="316" y="210"/>
                    </a:lnTo>
                    <a:lnTo>
                      <a:pt x="316" y="221"/>
                    </a:lnTo>
                    <a:lnTo>
                      <a:pt x="329" y="221"/>
                    </a:lnTo>
                    <a:lnTo>
                      <a:pt x="342" y="221"/>
                    </a:lnTo>
                    <a:lnTo>
                      <a:pt x="342" y="230"/>
                    </a:lnTo>
                    <a:lnTo>
                      <a:pt x="342" y="221"/>
                    </a:lnTo>
                    <a:lnTo>
                      <a:pt x="354" y="230"/>
                    </a:lnTo>
                    <a:lnTo>
                      <a:pt x="354" y="221"/>
                    </a:lnTo>
                    <a:lnTo>
                      <a:pt x="354" y="230"/>
                    </a:lnTo>
                    <a:lnTo>
                      <a:pt x="354" y="240"/>
                    </a:lnTo>
                    <a:lnTo>
                      <a:pt x="342" y="240"/>
                    </a:lnTo>
                    <a:lnTo>
                      <a:pt x="342" y="250"/>
                    </a:lnTo>
                    <a:lnTo>
                      <a:pt x="329" y="250"/>
                    </a:lnTo>
                    <a:lnTo>
                      <a:pt x="329" y="261"/>
                    </a:lnTo>
                    <a:lnTo>
                      <a:pt x="316" y="261"/>
                    </a:lnTo>
                    <a:lnTo>
                      <a:pt x="316" y="269"/>
                    </a:lnTo>
                    <a:lnTo>
                      <a:pt x="316" y="281"/>
                    </a:lnTo>
                    <a:lnTo>
                      <a:pt x="305" y="281"/>
                    </a:lnTo>
                    <a:lnTo>
                      <a:pt x="291" y="281"/>
                    </a:lnTo>
                    <a:lnTo>
                      <a:pt x="291" y="269"/>
                    </a:lnTo>
                    <a:lnTo>
                      <a:pt x="280" y="269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66" y="269"/>
                    </a:lnTo>
                    <a:lnTo>
                      <a:pt x="266" y="281"/>
                    </a:lnTo>
                    <a:lnTo>
                      <a:pt x="252" y="290"/>
                    </a:lnTo>
                    <a:lnTo>
                      <a:pt x="241" y="300"/>
                    </a:lnTo>
                    <a:lnTo>
                      <a:pt x="241" y="310"/>
                    </a:lnTo>
                    <a:lnTo>
                      <a:pt x="227" y="310"/>
                    </a:lnTo>
                    <a:lnTo>
                      <a:pt x="227" y="300"/>
                    </a:lnTo>
                    <a:lnTo>
                      <a:pt x="216" y="300"/>
                    </a:lnTo>
                    <a:lnTo>
                      <a:pt x="216" y="290"/>
                    </a:lnTo>
                    <a:lnTo>
                      <a:pt x="203" y="290"/>
                    </a:lnTo>
                    <a:lnTo>
                      <a:pt x="203" y="28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Freeform 23">
                <a:extLst>
                  <a:ext uri="{FF2B5EF4-FFF2-40B4-BE49-F238E27FC236}">
                    <a16:creationId xmlns:a16="http://schemas.microsoft.com/office/drawing/2014/main" id="{1840590A-5A56-21EB-0E8C-FAE205485C5F}"/>
                  </a:ext>
                </a:extLst>
              </p:cNvPr>
              <p:cNvSpPr/>
              <p:nvPr/>
            </p:nvSpPr>
            <p:spPr bwMode="auto">
              <a:xfrm>
                <a:off x="2395066" y="3865942"/>
                <a:ext cx="622300" cy="828675"/>
              </a:xfrm>
              <a:custGeom>
                <a:avLst/>
                <a:gdLst>
                  <a:gd name="T0" fmla="*/ 3158339 w 540"/>
                  <a:gd name="T1" fmla="*/ 30508687 h 570"/>
                  <a:gd name="T2" fmla="*/ 3158339 w 540"/>
                  <a:gd name="T3" fmla="*/ 26919825 h 570"/>
                  <a:gd name="T4" fmla="*/ 3158339 w 540"/>
                  <a:gd name="T5" fmla="*/ 26919825 h 570"/>
                  <a:gd name="T6" fmla="*/ 3158339 w 540"/>
                  <a:gd name="T7" fmla="*/ 26919825 h 570"/>
                  <a:gd name="T8" fmla="*/ 3158339 w 540"/>
                  <a:gd name="T9" fmla="*/ 23330963 h 570"/>
                  <a:gd name="T10" fmla="*/ 3158339 w 540"/>
                  <a:gd name="T11" fmla="*/ 19740756 h 570"/>
                  <a:gd name="T12" fmla="*/ 3158339 w 540"/>
                  <a:gd name="T13" fmla="*/ 17946995 h 570"/>
                  <a:gd name="T14" fmla="*/ 3158339 w 540"/>
                  <a:gd name="T15" fmla="*/ 16151894 h 570"/>
                  <a:gd name="T16" fmla="*/ 3158339 w 540"/>
                  <a:gd name="T17" fmla="*/ 14356793 h 570"/>
                  <a:gd name="T18" fmla="*/ 3158339 w 540"/>
                  <a:gd name="T19" fmla="*/ 10767928 h 570"/>
                  <a:gd name="T20" fmla="*/ 0 w 540"/>
                  <a:gd name="T21" fmla="*/ 5383964 h 570"/>
                  <a:gd name="T22" fmla="*/ 3158339 w 540"/>
                  <a:gd name="T23" fmla="*/ 5383964 h 570"/>
                  <a:gd name="T24" fmla="*/ 3158339 w 540"/>
                  <a:gd name="T25" fmla="*/ 5383964 h 570"/>
                  <a:gd name="T26" fmla="*/ 3158339 w 540"/>
                  <a:gd name="T27" fmla="*/ 5383964 h 570"/>
                  <a:gd name="T28" fmla="*/ 3158339 w 540"/>
                  <a:gd name="T29" fmla="*/ 5383964 h 570"/>
                  <a:gd name="T30" fmla="*/ 3158339 w 540"/>
                  <a:gd name="T31" fmla="*/ 5383964 h 570"/>
                  <a:gd name="T32" fmla="*/ 3158339 w 540"/>
                  <a:gd name="T33" fmla="*/ 5383964 h 570"/>
                  <a:gd name="T34" fmla="*/ 3158339 w 540"/>
                  <a:gd name="T35" fmla="*/ 7179066 h 570"/>
                  <a:gd name="T36" fmla="*/ 3158339 w 540"/>
                  <a:gd name="T37" fmla="*/ 7179066 h 570"/>
                  <a:gd name="T38" fmla="*/ 3158339 w 540"/>
                  <a:gd name="T39" fmla="*/ 5383964 h 570"/>
                  <a:gd name="T40" fmla="*/ 3158339 w 540"/>
                  <a:gd name="T41" fmla="*/ 5383964 h 570"/>
                  <a:gd name="T42" fmla="*/ 3158339 w 540"/>
                  <a:gd name="T43" fmla="*/ 5383964 h 570"/>
                  <a:gd name="T44" fmla="*/ 3158339 w 540"/>
                  <a:gd name="T45" fmla="*/ 0 h 570"/>
                  <a:gd name="T46" fmla="*/ 3158339 w 540"/>
                  <a:gd name="T47" fmla="*/ 5383964 h 570"/>
                  <a:gd name="T48" fmla="*/ 3158339 w 540"/>
                  <a:gd name="T49" fmla="*/ 5383964 h 570"/>
                  <a:gd name="T50" fmla="*/ 4737508 w 540"/>
                  <a:gd name="T51" fmla="*/ 7179066 h 570"/>
                  <a:gd name="T52" fmla="*/ 4737508 w 540"/>
                  <a:gd name="T53" fmla="*/ 10767928 h 570"/>
                  <a:gd name="T54" fmla="*/ 4737508 w 540"/>
                  <a:gd name="T55" fmla="*/ 12563032 h 570"/>
                  <a:gd name="T56" fmla="*/ 4737508 w 540"/>
                  <a:gd name="T57" fmla="*/ 14356793 h 570"/>
                  <a:gd name="T58" fmla="*/ 4737508 w 540"/>
                  <a:gd name="T59" fmla="*/ 16151894 h 570"/>
                  <a:gd name="T60" fmla="*/ 4737508 w 540"/>
                  <a:gd name="T61" fmla="*/ 17946995 h 570"/>
                  <a:gd name="T62" fmla="*/ 4737508 w 540"/>
                  <a:gd name="T63" fmla="*/ 19740756 h 570"/>
                  <a:gd name="T64" fmla="*/ 6316679 w 540"/>
                  <a:gd name="T65" fmla="*/ 21535857 h 570"/>
                  <a:gd name="T66" fmla="*/ 6316679 w 540"/>
                  <a:gd name="T67" fmla="*/ 23330963 h 570"/>
                  <a:gd name="T68" fmla="*/ 6316679 w 540"/>
                  <a:gd name="T69" fmla="*/ 25124724 h 570"/>
                  <a:gd name="T70" fmla="*/ 6316679 w 540"/>
                  <a:gd name="T71" fmla="*/ 26919825 h 570"/>
                  <a:gd name="T72" fmla="*/ 7894592 w 540"/>
                  <a:gd name="T73" fmla="*/ 28713586 h 570"/>
                  <a:gd name="T74" fmla="*/ 7894592 w 540"/>
                  <a:gd name="T75" fmla="*/ 30508687 h 570"/>
                  <a:gd name="T76" fmla="*/ 7894592 w 540"/>
                  <a:gd name="T77" fmla="*/ 30508687 h 570"/>
                  <a:gd name="T78" fmla="*/ 7894592 w 540"/>
                  <a:gd name="T79" fmla="*/ 32303788 h 570"/>
                  <a:gd name="T80" fmla="*/ 7894592 w 540"/>
                  <a:gd name="T81" fmla="*/ 34097549 h 570"/>
                  <a:gd name="T82" fmla="*/ 9473761 w 540"/>
                  <a:gd name="T83" fmla="*/ 37687751 h 570"/>
                  <a:gd name="T84" fmla="*/ 9473761 w 540"/>
                  <a:gd name="T85" fmla="*/ 41276613 h 570"/>
                  <a:gd name="T86" fmla="*/ 9473761 w 540"/>
                  <a:gd name="T87" fmla="*/ 44865485 h 570"/>
                  <a:gd name="T88" fmla="*/ 7894592 w 540"/>
                  <a:gd name="T89" fmla="*/ 50249448 h 570"/>
                  <a:gd name="T90" fmla="*/ 7894592 w 540"/>
                  <a:gd name="T91" fmla="*/ 50249448 h 570"/>
                  <a:gd name="T92" fmla="*/ 7894592 w 540"/>
                  <a:gd name="T93" fmla="*/ 50249448 h 570"/>
                  <a:gd name="T94" fmla="*/ 7894592 w 540"/>
                  <a:gd name="T95" fmla="*/ 52044549 h 570"/>
                  <a:gd name="T96" fmla="*/ 6316679 w 540"/>
                  <a:gd name="T97" fmla="*/ 53839650 h 570"/>
                  <a:gd name="T98" fmla="*/ 6316679 w 540"/>
                  <a:gd name="T99" fmla="*/ 52044549 h 570"/>
                  <a:gd name="T100" fmla="*/ 4737508 w 540"/>
                  <a:gd name="T101" fmla="*/ 50249448 h 570"/>
                  <a:gd name="T102" fmla="*/ 4737508 w 540"/>
                  <a:gd name="T103" fmla="*/ 44865485 h 570"/>
                  <a:gd name="T104" fmla="*/ 4737508 w 540"/>
                  <a:gd name="T105" fmla="*/ 44865485 h 570"/>
                  <a:gd name="T106" fmla="*/ 4737508 w 540"/>
                  <a:gd name="T107" fmla="*/ 43071714 h 570"/>
                  <a:gd name="T108" fmla="*/ 3158339 w 540"/>
                  <a:gd name="T109" fmla="*/ 39481512 h 570"/>
                  <a:gd name="T110" fmla="*/ 3158339 w 540"/>
                  <a:gd name="T111" fmla="*/ 39481512 h 570"/>
                  <a:gd name="T112" fmla="*/ 3158339 w 540"/>
                  <a:gd name="T113" fmla="*/ 35892650 h 570"/>
                  <a:gd name="T114" fmla="*/ 3158339 w 540"/>
                  <a:gd name="T115" fmla="*/ 34097549 h 5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0"/>
                  <a:gd name="T175" fmla="*/ 0 h 570"/>
                  <a:gd name="T176" fmla="*/ 540 w 540"/>
                  <a:gd name="T177" fmla="*/ 570 h 5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0" h="570">
                    <a:moveTo>
                      <a:pt x="188" y="356"/>
                    </a:moveTo>
                    <a:lnTo>
                      <a:pt x="188" y="346"/>
                    </a:lnTo>
                    <a:lnTo>
                      <a:pt x="188" y="337"/>
                    </a:lnTo>
                    <a:lnTo>
                      <a:pt x="175" y="337"/>
                    </a:lnTo>
                    <a:lnTo>
                      <a:pt x="175" y="326"/>
                    </a:lnTo>
                    <a:lnTo>
                      <a:pt x="175" y="316"/>
                    </a:lnTo>
                    <a:lnTo>
                      <a:pt x="175" y="305"/>
                    </a:lnTo>
                    <a:lnTo>
                      <a:pt x="175" y="295"/>
                    </a:lnTo>
                    <a:lnTo>
                      <a:pt x="175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95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51" y="284"/>
                    </a:lnTo>
                    <a:lnTo>
                      <a:pt x="151" y="274"/>
                    </a:lnTo>
                    <a:lnTo>
                      <a:pt x="151" y="284"/>
                    </a:lnTo>
                    <a:lnTo>
                      <a:pt x="163" y="284"/>
                    </a:lnTo>
                    <a:lnTo>
                      <a:pt x="163" y="274"/>
                    </a:lnTo>
                    <a:lnTo>
                      <a:pt x="163" y="265"/>
                    </a:lnTo>
                    <a:lnTo>
                      <a:pt x="151" y="265"/>
                    </a:lnTo>
                    <a:lnTo>
                      <a:pt x="151" y="254"/>
                    </a:lnTo>
                    <a:lnTo>
                      <a:pt x="139" y="254"/>
                    </a:lnTo>
                    <a:lnTo>
                      <a:pt x="139" y="244"/>
                    </a:lnTo>
                    <a:lnTo>
                      <a:pt x="139" y="233"/>
                    </a:lnTo>
                    <a:lnTo>
                      <a:pt x="126" y="233"/>
                    </a:lnTo>
                    <a:lnTo>
                      <a:pt x="126" y="224"/>
                    </a:lnTo>
                    <a:lnTo>
                      <a:pt x="112" y="224"/>
                    </a:lnTo>
                    <a:lnTo>
                      <a:pt x="112" y="214"/>
                    </a:lnTo>
                    <a:lnTo>
                      <a:pt x="101" y="214"/>
                    </a:lnTo>
                    <a:lnTo>
                      <a:pt x="87" y="214"/>
                    </a:lnTo>
                    <a:lnTo>
                      <a:pt x="87" y="204"/>
                    </a:lnTo>
                    <a:lnTo>
                      <a:pt x="76" y="204"/>
                    </a:lnTo>
                    <a:lnTo>
                      <a:pt x="62" y="204"/>
                    </a:lnTo>
                    <a:lnTo>
                      <a:pt x="62" y="193"/>
                    </a:lnTo>
                    <a:lnTo>
                      <a:pt x="50" y="193"/>
                    </a:lnTo>
                    <a:lnTo>
                      <a:pt x="50" y="184"/>
                    </a:lnTo>
                    <a:lnTo>
                      <a:pt x="50" y="173"/>
                    </a:lnTo>
                    <a:lnTo>
                      <a:pt x="62" y="173"/>
                    </a:lnTo>
                    <a:lnTo>
                      <a:pt x="62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62" y="153"/>
                    </a:lnTo>
                    <a:lnTo>
                      <a:pt x="50" y="153"/>
                    </a:lnTo>
                    <a:lnTo>
                      <a:pt x="50" y="143"/>
                    </a:lnTo>
                    <a:lnTo>
                      <a:pt x="50" y="132"/>
                    </a:lnTo>
                    <a:lnTo>
                      <a:pt x="50" y="123"/>
                    </a:lnTo>
                    <a:lnTo>
                      <a:pt x="38" y="123"/>
                    </a:lnTo>
                    <a:lnTo>
                      <a:pt x="38" y="112"/>
                    </a:lnTo>
                    <a:lnTo>
                      <a:pt x="38" y="102"/>
                    </a:lnTo>
                    <a:lnTo>
                      <a:pt x="25" y="102"/>
                    </a:lnTo>
                    <a:lnTo>
                      <a:pt x="25" y="91"/>
                    </a:lnTo>
                    <a:lnTo>
                      <a:pt x="13" y="91"/>
                    </a:lnTo>
                    <a:lnTo>
                      <a:pt x="13" y="82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13" y="51"/>
                    </a:lnTo>
                    <a:lnTo>
                      <a:pt x="13" y="61"/>
                    </a:lnTo>
                    <a:lnTo>
                      <a:pt x="25" y="61"/>
                    </a:lnTo>
                    <a:lnTo>
                      <a:pt x="25" y="51"/>
                    </a:lnTo>
                    <a:lnTo>
                      <a:pt x="25" y="40"/>
                    </a:lnTo>
                    <a:lnTo>
                      <a:pt x="13" y="40"/>
                    </a:lnTo>
                    <a:lnTo>
                      <a:pt x="13" y="31"/>
                    </a:lnTo>
                    <a:lnTo>
                      <a:pt x="25" y="31"/>
                    </a:lnTo>
                    <a:lnTo>
                      <a:pt x="25" y="20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50" y="11"/>
                    </a:lnTo>
                    <a:lnTo>
                      <a:pt x="62" y="11"/>
                    </a:lnTo>
                    <a:lnTo>
                      <a:pt x="62" y="20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50" y="20"/>
                    </a:lnTo>
                    <a:lnTo>
                      <a:pt x="50" y="31"/>
                    </a:lnTo>
                    <a:lnTo>
                      <a:pt x="38" y="31"/>
                    </a:lnTo>
                    <a:lnTo>
                      <a:pt x="38" y="40"/>
                    </a:lnTo>
                    <a:lnTo>
                      <a:pt x="25" y="40"/>
                    </a:lnTo>
                    <a:lnTo>
                      <a:pt x="25" y="51"/>
                    </a:lnTo>
                    <a:lnTo>
                      <a:pt x="38" y="51"/>
                    </a:lnTo>
                    <a:lnTo>
                      <a:pt x="50" y="51"/>
                    </a:lnTo>
                    <a:lnTo>
                      <a:pt x="50" y="61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2"/>
                    </a:lnTo>
                    <a:lnTo>
                      <a:pt x="62" y="91"/>
                    </a:lnTo>
                    <a:lnTo>
                      <a:pt x="76" y="91"/>
                    </a:lnTo>
                    <a:lnTo>
                      <a:pt x="76" y="82"/>
                    </a:lnTo>
                    <a:lnTo>
                      <a:pt x="87" y="82"/>
                    </a:lnTo>
                    <a:lnTo>
                      <a:pt x="87" y="91"/>
                    </a:lnTo>
                    <a:lnTo>
                      <a:pt x="87" y="82"/>
                    </a:lnTo>
                    <a:lnTo>
                      <a:pt x="101" y="82"/>
                    </a:lnTo>
                    <a:lnTo>
                      <a:pt x="112" y="82"/>
                    </a:lnTo>
                    <a:lnTo>
                      <a:pt x="101" y="82"/>
                    </a:lnTo>
                    <a:lnTo>
                      <a:pt x="101" y="72"/>
                    </a:lnTo>
                    <a:lnTo>
                      <a:pt x="112" y="72"/>
                    </a:lnTo>
                    <a:lnTo>
                      <a:pt x="112" y="61"/>
                    </a:lnTo>
                    <a:lnTo>
                      <a:pt x="126" y="61"/>
                    </a:lnTo>
                    <a:lnTo>
                      <a:pt x="126" y="51"/>
                    </a:lnTo>
                    <a:lnTo>
                      <a:pt x="139" y="51"/>
                    </a:lnTo>
                    <a:lnTo>
                      <a:pt x="151" y="51"/>
                    </a:lnTo>
                    <a:lnTo>
                      <a:pt x="151" y="40"/>
                    </a:lnTo>
                    <a:lnTo>
                      <a:pt x="163" y="40"/>
                    </a:lnTo>
                    <a:lnTo>
                      <a:pt x="151" y="40"/>
                    </a:lnTo>
                    <a:lnTo>
                      <a:pt x="151" y="31"/>
                    </a:lnTo>
                    <a:lnTo>
                      <a:pt x="163" y="31"/>
                    </a:lnTo>
                    <a:lnTo>
                      <a:pt x="163" y="20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75" y="20"/>
                    </a:lnTo>
                    <a:lnTo>
                      <a:pt x="175" y="11"/>
                    </a:lnTo>
                    <a:lnTo>
                      <a:pt x="188" y="11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13" y="0"/>
                    </a:lnTo>
                    <a:lnTo>
                      <a:pt x="226" y="0"/>
                    </a:lnTo>
                    <a:lnTo>
                      <a:pt x="226" y="11"/>
                    </a:lnTo>
                    <a:lnTo>
                      <a:pt x="226" y="20"/>
                    </a:lnTo>
                    <a:lnTo>
                      <a:pt x="240" y="20"/>
                    </a:lnTo>
                    <a:lnTo>
                      <a:pt x="240" y="31"/>
                    </a:lnTo>
                    <a:lnTo>
                      <a:pt x="251" y="31"/>
                    </a:lnTo>
                    <a:lnTo>
                      <a:pt x="251" y="40"/>
                    </a:lnTo>
                    <a:lnTo>
                      <a:pt x="264" y="40"/>
                    </a:lnTo>
                    <a:lnTo>
                      <a:pt x="264" y="51"/>
                    </a:lnTo>
                    <a:lnTo>
                      <a:pt x="264" y="61"/>
                    </a:lnTo>
                    <a:lnTo>
                      <a:pt x="276" y="61"/>
                    </a:lnTo>
                    <a:lnTo>
                      <a:pt x="276" y="72"/>
                    </a:lnTo>
                    <a:lnTo>
                      <a:pt x="276" y="82"/>
                    </a:lnTo>
                    <a:lnTo>
                      <a:pt x="276" y="91"/>
                    </a:lnTo>
                    <a:lnTo>
                      <a:pt x="289" y="91"/>
                    </a:lnTo>
                    <a:lnTo>
                      <a:pt x="276" y="91"/>
                    </a:lnTo>
                    <a:lnTo>
                      <a:pt x="276" y="102"/>
                    </a:lnTo>
                    <a:lnTo>
                      <a:pt x="289" y="102"/>
                    </a:lnTo>
                    <a:lnTo>
                      <a:pt x="289" y="112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289" y="123"/>
                    </a:lnTo>
                    <a:lnTo>
                      <a:pt x="302" y="123"/>
                    </a:lnTo>
                    <a:lnTo>
                      <a:pt x="302" y="132"/>
                    </a:lnTo>
                    <a:lnTo>
                      <a:pt x="289" y="132"/>
                    </a:lnTo>
                    <a:lnTo>
                      <a:pt x="289" y="143"/>
                    </a:lnTo>
                    <a:lnTo>
                      <a:pt x="289" y="132"/>
                    </a:lnTo>
                    <a:lnTo>
                      <a:pt x="302" y="132"/>
                    </a:lnTo>
                    <a:lnTo>
                      <a:pt x="302" y="143"/>
                    </a:lnTo>
                    <a:lnTo>
                      <a:pt x="314" y="143"/>
                    </a:lnTo>
                    <a:lnTo>
                      <a:pt x="314" y="153"/>
                    </a:lnTo>
                    <a:lnTo>
                      <a:pt x="302" y="153"/>
                    </a:lnTo>
                    <a:lnTo>
                      <a:pt x="314" y="153"/>
                    </a:lnTo>
                    <a:lnTo>
                      <a:pt x="314" y="163"/>
                    </a:lnTo>
                    <a:lnTo>
                      <a:pt x="314" y="173"/>
                    </a:lnTo>
                    <a:lnTo>
                      <a:pt x="314" y="184"/>
                    </a:lnTo>
                    <a:lnTo>
                      <a:pt x="327" y="184"/>
                    </a:lnTo>
                    <a:lnTo>
                      <a:pt x="314" y="184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14" y="193"/>
                    </a:lnTo>
                    <a:lnTo>
                      <a:pt x="327" y="193"/>
                    </a:lnTo>
                    <a:lnTo>
                      <a:pt x="327" y="204"/>
                    </a:lnTo>
                    <a:lnTo>
                      <a:pt x="339" y="204"/>
                    </a:lnTo>
                    <a:lnTo>
                      <a:pt x="339" y="214"/>
                    </a:lnTo>
                    <a:lnTo>
                      <a:pt x="327" y="214"/>
                    </a:lnTo>
                    <a:lnTo>
                      <a:pt x="339" y="214"/>
                    </a:lnTo>
                    <a:lnTo>
                      <a:pt x="339" y="224"/>
                    </a:lnTo>
                    <a:lnTo>
                      <a:pt x="339" y="233"/>
                    </a:lnTo>
                    <a:lnTo>
                      <a:pt x="352" y="233"/>
                    </a:lnTo>
                    <a:lnTo>
                      <a:pt x="352" y="244"/>
                    </a:lnTo>
                    <a:lnTo>
                      <a:pt x="365" y="244"/>
                    </a:lnTo>
                    <a:lnTo>
                      <a:pt x="377" y="244"/>
                    </a:lnTo>
                    <a:lnTo>
                      <a:pt x="377" y="233"/>
                    </a:lnTo>
                    <a:lnTo>
                      <a:pt x="377" y="244"/>
                    </a:lnTo>
                    <a:lnTo>
                      <a:pt x="389" y="244"/>
                    </a:lnTo>
                    <a:lnTo>
                      <a:pt x="377" y="254"/>
                    </a:lnTo>
                    <a:lnTo>
                      <a:pt x="389" y="254"/>
                    </a:lnTo>
                    <a:lnTo>
                      <a:pt x="377" y="254"/>
                    </a:lnTo>
                    <a:lnTo>
                      <a:pt x="377" y="265"/>
                    </a:lnTo>
                    <a:lnTo>
                      <a:pt x="377" y="27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389" y="274"/>
                    </a:lnTo>
                    <a:lnTo>
                      <a:pt x="389" y="284"/>
                    </a:lnTo>
                    <a:lnTo>
                      <a:pt x="401" y="284"/>
                    </a:lnTo>
                    <a:lnTo>
                      <a:pt x="401" y="295"/>
                    </a:lnTo>
                    <a:lnTo>
                      <a:pt x="414" y="295"/>
                    </a:lnTo>
                    <a:lnTo>
                      <a:pt x="414" y="305"/>
                    </a:lnTo>
                    <a:lnTo>
                      <a:pt x="414" y="316"/>
                    </a:lnTo>
                    <a:lnTo>
                      <a:pt x="428" y="316"/>
                    </a:lnTo>
                    <a:lnTo>
                      <a:pt x="439" y="31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53" y="316"/>
                    </a:lnTo>
                    <a:lnTo>
                      <a:pt x="453" y="326"/>
                    </a:lnTo>
                    <a:lnTo>
                      <a:pt x="466" y="326"/>
                    </a:lnTo>
                    <a:lnTo>
                      <a:pt x="478" y="326"/>
                    </a:lnTo>
                    <a:lnTo>
                      <a:pt x="478" y="337"/>
                    </a:lnTo>
                    <a:lnTo>
                      <a:pt x="478" y="326"/>
                    </a:lnTo>
                    <a:lnTo>
                      <a:pt x="490" y="326"/>
                    </a:lnTo>
                    <a:lnTo>
                      <a:pt x="502" y="326"/>
                    </a:lnTo>
                    <a:lnTo>
                      <a:pt x="502" y="337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15" y="346"/>
                    </a:lnTo>
                    <a:lnTo>
                      <a:pt x="502" y="346"/>
                    </a:lnTo>
                    <a:lnTo>
                      <a:pt x="502" y="356"/>
                    </a:lnTo>
                    <a:lnTo>
                      <a:pt x="502" y="366"/>
                    </a:lnTo>
                    <a:lnTo>
                      <a:pt x="515" y="366"/>
                    </a:lnTo>
                    <a:lnTo>
                      <a:pt x="515" y="377"/>
                    </a:lnTo>
                    <a:lnTo>
                      <a:pt x="515" y="386"/>
                    </a:lnTo>
                    <a:lnTo>
                      <a:pt x="528" y="386"/>
                    </a:lnTo>
                    <a:lnTo>
                      <a:pt x="528" y="397"/>
                    </a:lnTo>
                    <a:lnTo>
                      <a:pt x="528" y="407"/>
                    </a:lnTo>
                    <a:lnTo>
                      <a:pt x="528" y="417"/>
                    </a:lnTo>
                    <a:lnTo>
                      <a:pt x="528" y="426"/>
                    </a:lnTo>
                    <a:lnTo>
                      <a:pt x="528" y="437"/>
                    </a:lnTo>
                    <a:lnTo>
                      <a:pt x="528" y="447"/>
                    </a:lnTo>
                    <a:lnTo>
                      <a:pt x="528" y="458"/>
                    </a:lnTo>
                    <a:lnTo>
                      <a:pt x="540" y="467"/>
                    </a:lnTo>
                    <a:lnTo>
                      <a:pt x="528" y="479"/>
                    </a:lnTo>
                    <a:lnTo>
                      <a:pt x="515" y="479"/>
                    </a:lnTo>
                    <a:lnTo>
                      <a:pt x="515" y="488"/>
                    </a:lnTo>
                    <a:lnTo>
                      <a:pt x="515" y="498"/>
                    </a:lnTo>
                    <a:lnTo>
                      <a:pt x="515" y="508"/>
                    </a:lnTo>
                    <a:lnTo>
                      <a:pt x="502" y="508"/>
                    </a:lnTo>
                    <a:lnTo>
                      <a:pt x="502" y="519"/>
                    </a:lnTo>
                    <a:lnTo>
                      <a:pt x="490" y="519"/>
                    </a:lnTo>
                    <a:lnTo>
                      <a:pt x="490" y="508"/>
                    </a:lnTo>
                    <a:lnTo>
                      <a:pt x="478" y="508"/>
                    </a:lnTo>
                    <a:lnTo>
                      <a:pt x="478" y="519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66" y="519"/>
                    </a:lnTo>
                    <a:lnTo>
                      <a:pt x="466" y="508"/>
                    </a:lnTo>
                    <a:lnTo>
                      <a:pt x="453" y="508"/>
                    </a:lnTo>
                    <a:lnTo>
                      <a:pt x="439" y="508"/>
                    </a:lnTo>
                    <a:lnTo>
                      <a:pt x="439" y="519"/>
                    </a:lnTo>
                    <a:lnTo>
                      <a:pt x="428" y="519"/>
                    </a:lnTo>
                    <a:lnTo>
                      <a:pt x="428" y="530"/>
                    </a:lnTo>
                    <a:lnTo>
                      <a:pt x="414" y="530"/>
                    </a:lnTo>
                    <a:lnTo>
                      <a:pt x="414" y="539"/>
                    </a:lnTo>
                    <a:lnTo>
                      <a:pt x="401" y="539"/>
                    </a:lnTo>
                    <a:lnTo>
                      <a:pt x="389" y="539"/>
                    </a:lnTo>
                    <a:lnTo>
                      <a:pt x="389" y="549"/>
                    </a:lnTo>
                    <a:lnTo>
                      <a:pt x="389" y="559"/>
                    </a:lnTo>
                    <a:lnTo>
                      <a:pt x="377" y="559"/>
                    </a:lnTo>
                    <a:lnTo>
                      <a:pt x="377" y="570"/>
                    </a:lnTo>
                    <a:lnTo>
                      <a:pt x="365" y="570"/>
                    </a:lnTo>
                    <a:lnTo>
                      <a:pt x="365" y="559"/>
                    </a:lnTo>
                    <a:lnTo>
                      <a:pt x="352" y="549"/>
                    </a:lnTo>
                    <a:lnTo>
                      <a:pt x="352" y="539"/>
                    </a:lnTo>
                    <a:lnTo>
                      <a:pt x="339" y="539"/>
                    </a:lnTo>
                    <a:lnTo>
                      <a:pt x="339" y="530"/>
                    </a:lnTo>
                    <a:lnTo>
                      <a:pt x="327" y="530"/>
                    </a:lnTo>
                    <a:lnTo>
                      <a:pt x="327" y="519"/>
                    </a:lnTo>
                    <a:lnTo>
                      <a:pt x="314" y="519"/>
                    </a:lnTo>
                    <a:lnTo>
                      <a:pt x="314" y="508"/>
                    </a:lnTo>
                    <a:lnTo>
                      <a:pt x="314" y="498"/>
                    </a:lnTo>
                    <a:lnTo>
                      <a:pt x="314" y="488"/>
                    </a:lnTo>
                    <a:lnTo>
                      <a:pt x="314" y="479"/>
                    </a:lnTo>
                    <a:lnTo>
                      <a:pt x="302" y="479"/>
                    </a:lnTo>
                    <a:lnTo>
                      <a:pt x="302" y="467"/>
                    </a:lnTo>
                    <a:lnTo>
                      <a:pt x="289" y="467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89" y="458"/>
                    </a:lnTo>
                    <a:lnTo>
                      <a:pt x="276" y="458"/>
                    </a:lnTo>
                    <a:lnTo>
                      <a:pt x="276" y="447"/>
                    </a:lnTo>
                    <a:lnTo>
                      <a:pt x="276" y="437"/>
                    </a:lnTo>
                    <a:lnTo>
                      <a:pt x="264" y="437"/>
                    </a:lnTo>
                    <a:lnTo>
                      <a:pt x="264" y="426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40" y="417"/>
                    </a:lnTo>
                    <a:lnTo>
                      <a:pt x="251" y="417"/>
                    </a:lnTo>
                    <a:lnTo>
                      <a:pt x="251" y="407"/>
                    </a:lnTo>
                    <a:lnTo>
                      <a:pt x="240" y="407"/>
                    </a:lnTo>
                    <a:lnTo>
                      <a:pt x="251" y="407"/>
                    </a:lnTo>
                    <a:lnTo>
                      <a:pt x="251" y="397"/>
                    </a:lnTo>
                    <a:lnTo>
                      <a:pt x="251" y="386"/>
                    </a:lnTo>
                    <a:lnTo>
                      <a:pt x="240" y="386"/>
                    </a:lnTo>
                    <a:lnTo>
                      <a:pt x="240" y="377"/>
                    </a:lnTo>
                    <a:lnTo>
                      <a:pt x="226" y="377"/>
                    </a:lnTo>
                    <a:lnTo>
                      <a:pt x="213" y="366"/>
                    </a:lnTo>
                    <a:lnTo>
                      <a:pt x="201" y="366"/>
                    </a:lnTo>
                    <a:lnTo>
                      <a:pt x="188" y="366"/>
                    </a:lnTo>
                    <a:lnTo>
                      <a:pt x="188" y="3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Freeform 24">
                <a:extLst>
                  <a:ext uri="{FF2B5EF4-FFF2-40B4-BE49-F238E27FC236}">
                    <a16:creationId xmlns:a16="http://schemas.microsoft.com/office/drawing/2014/main" id="{F0246762-560B-5208-4853-23DCF1792181}"/>
                  </a:ext>
                </a:extLst>
              </p:cNvPr>
              <p:cNvSpPr/>
              <p:nvPr/>
            </p:nvSpPr>
            <p:spPr bwMode="auto">
              <a:xfrm>
                <a:off x="2395066" y="1195766"/>
                <a:ext cx="2108200" cy="2336800"/>
              </a:xfrm>
              <a:custGeom>
                <a:avLst/>
                <a:gdLst>
                  <a:gd name="T0" fmla="*/ 30137739 w 1823"/>
                  <a:gd name="T1" fmla="*/ 66365518 h 1606"/>
                  <a:gd name="T2" fmla="*/ 33309668 w 1823"/>
                  <a:gd name="T3" fmla="*/ 77127527 h 1606"/>
                  <a:gd name="T4" fmla="*/ 33309668 w 1823"/>
                  <a:gd name="T5" fmla="*/ 77127527 h 1606"/>
                  <a:gd name="T6" fmla="*/ 30137739 w 1823"/>
                  <a:gd name="T7" fmla="*/ 73540637 h 1606"/>
                  <a:gd name="T8" fmla="*/ 30137739 w 1823"/>
                  <a:gd name="T9" fmla="*/ 77127527 h 1606"/>
                  <a:gd name="T10" fmla="*/ 30137739 w 1823"/>
                  <a:gd name="T11" fmla="*/ 77127527 h 1606"/>
                  <a:gd name="T12" fmla="*/ 26964551 w 1823"/>
                  <a:gd name="T13" fmla="*/ 77127527 h 1606"/>
                  <a:gd name="T14" fmla="*/ 26964551 w 1823"/>
                  <a:gd name="T15" fmla="*/ 77127527 h 1606"/>
                  <a:gd name="T16" fmla="*/ 23792623 w 1823"/>
                  <a:gd name="T17" fmla="*/ 77127527 h 1606"/>
                  <a:gd name="T18" fmla="*/ 23792623 w 1823"/>
                  <a:gd name="T19" fmla="*/ 84302646 h 1606"/>
                  <a:gd name="T20" fmla="*/ 23792623 w 1823"/>
                  <a:gd name="T21" fmla="*/ 86096090 h 1606"/>
                  <a:gd name="T22" fmla="*/ 22206029 w 1823"/>
                  <a:gd name="T23" fmla="*/ 89684341 h 1606"/>
                  <a:gd name="T24" fmla="*/ 19034095 w 1823"/>
                  <a:gd name="T25" fmla="*/ 98652904 h 1606"/>
                  <a:gd name="T26" fmla="*/ 19034095 w 1823"/>
                  <a:gd name="T27" fmla="*/ 102239794 h 1606"/>
                  <a:gd name="T28" fmla="*/ 19034095 w 1823"/>
                  <a:gd name="T29" fmla="*/ 105826684 h 1606"/>
                  <a:gd name="T30" fmla="*/ 19034095 w 1823"/>
                  <a:gd name="T31" fmla="*/ 111208358 h 1606"/>
                  <a:gd name="T32" fmla="*/ 19034095 w 1823"/>
                  <a:gd name="T33" fmla="*/ 114795248 h 1606"/>
                  <a:gd name="T34" fmla="*/ 17447501 w 1823"/>
                  <a:gd name="T35" fmla="*/ 120176922 h 1606"/>
                  <a:gd name="T36" fmla="*/ 15862167 w 1823"/>
                  <a:gd name="T37" fmla="*/ 129145485 h 1606"/>
                  <a:gd name="T38" fmla="*/ 15862167 w 1823"/>
                  <a:gd name="T39" fmla="*/ 132732375 h 1606"/>
                  <a:gd name="T40" fmla="*/ 14275573 w 1823"/>
                  <a:gd name="T41" fmla="*/ 130938930 h 1606"/>
                  <a:gd name="T42" fmla="*/ 12688979 w 1823"/>
                  <a:gd name="T43" fmla="*/ 139907494 h 1606"/>
                  <a:gd name="T44" fmla="*/ 11103644 w 1823"/>
                  <a:gd name="T45" fmla="*/ 141700939 h 1606"/>
                  <a:gd name="T46" fmla="*/ 9517048 w 1823"/>
                  <a:gd name="T47" fmla="*/ 150669503 h 1606"/>
                  <a:gd name="T48" fmla="*/ 7930454 w 1823"/>
                  <a:gd name="T49" fmla="*/ 152462948 h 1606"/>
                  <a:gd name="T50" fmla="*/ 7930454 w 1823"/>
                  <a:gd name="T51" fmla="*/ 147081274 h 1606"/>
                  <a:gd name="T52" fmla="*/ 7930454 w 1823"/>
                  <a:gd name="T53" fmla="*/ 138112710 h 1606"/>
                  <a:gd name="T54" fmla="*/ 7930454 w 1823"/>
                  <a:gd name="T55" fmla="*/ 127350701 h 1606"/>
                  <a:gd name="T56" fmla="*/ 7930454 w 1823"/>
                  <a:gd name="T57" fmla="*/ 121970367 h 1606"/>
                  <a:gd name="T58" fmla="*/ 7930454 w 1823"/>
                  <a:gd name="T59" fmla="*/ 116588693 h 1606"/>
                  <a:gd name="T60" fmla="*/ 9517048 w 1823"/>
                  <a:gd name="T61" fmla="*/ 116588693 h 1606"/>
                  <a:gd name="T62" fmla="*/ 9517048 w 1823"/>
                  <a:gd name="T63" fmla="*/ 107620129 h 1606"/>
                  <a:gd name="T64" fmla="*/ 6345119 w 1823"/>
                  <a:gd name="T65" fmla="*/ 107620129 h 1606"/>
                  <a:gd name="T66" fmla="*/ 4758524 w 1823"/>
                  <a:gd name="T67" fmla="*/ 105826684 h 1606"/>
                  <a:gd name="T68" fmla="*/ 3171930 w 1823"/>
                  <a:gd name="T69" fmla="*/ 100446349 h 1606"/>
                  <a:gd name="T70" fmla="*/ 3171930 w 1823"/>
                  <a:gd name="T71" fmla="*/ 100446349 h 1606"/>
                  <a:gd name="T72" fmla="*/ 3171930 w 1823"/>
                  <a:gd name="T73" fmla="*/ 89684341 h 1606"/>
                  <a:gd name="T74" fmla="*/ 3171930 w 1823"/>
                  <a:gd name="T75" fmla="*/ 80715756 h 1606"/>
                  <a:gd name="T76" fmla="*/ 3171930 w 1823"/>
                  <a:gd name="T77" fmla="*/ 68160302 h 1606"/>
                  <a:gd name="T78" fmla="*/ 3171930 w 1823"/>
                  <a:gd name="T79" fmla="*/ 59191738 h 1606"/>
                  <a:gd name="T80" fmla="*/ 4758524 w 1823"/>
                  <a:gd name="T81" fmla="*/ 43048045 h 1606"/>
                  <a:gd name="T82" fmla="*/ 7930454 w 1823"/>
                  <a:gd name="T83" fmla="*/ 32286037 h 1606"/>
                  <a:gd name="T84" fmla="*/ 9517048 w 1823"/>
                  <a:gd name="T85" fmla="*/ 17937133 h 1606"/>
                  <a:gd name="T86" fmla="*/ 11103644 w 1823"/>
                  <a:gd name="T87" fmla="*/ 10762011 h 1606"/>
                  <a:gd name="T88" fmla="*/ 9517048 w 1823"/>
                  <a:gd name="T89" fmla="*/ 5381675 h 1606"/>
                  <a:gd name="T90" fmla="*/ 9517048 w 1823"/>
                  <a:gd name="T91" fmla="*/ 5381675 h 1606"/>
                  <a:gd name="T92" fmla="*/ 12688979 w 1823"/>
                  <a:gd name="T93" fmla="*/ 5381675 h 1606"/>
                  <a:gd name="T94" fmla="*/ 14275573 w 1823"/>
                  <a:gd name="T95" fmla="*/ 7175122 h 1606"/>
                  <a:gd name="T96" fmla="*/ 15862167 w 1823"/>
                  <a:gd name="T97" fmla="*/ 14348904 h 1606"/>
                  <a:gd name="T98" fmla="*/ 15862167 w 1823"/>
                  <a:gd name="T99" fmla="*/ 16143688 h 1606"/>
                  <a:gd name="T100" fmla="*/ 17447501 w 1823"/>
                  <a:gd name="T101" fmla="*/ 21524023 h 1606"/>
                  <a:gd name="T102" fmla="*/ 19034095 w 1823"/>
                  <a:gd name="T103" fmla="*/ 28699147 h 1606"/>
                  <a:gd name="T104" fmla="*/ 19034095 w 1823"/>
                  <a:gd name="T105" fmla="*/ 30492592 h 1606"/>
                  <a:gd name="T106" fmla="*/ 19034095 w 1823"/>
                  <a:gd name="T107" fmla="*/ 39461155 h 1606"/>
                  <a:gd name="T108" fmla="*/ 22206029 w 1823"/>
                  <a:gd name="T109" fmla="*/ 41254600 h 1606"/>
                  <a:gd name="T110" fmla="*/ 23792623 w 1823"/>
                  <a:gd name="T111" fmla="*/ 43048045 h 1606"/>
                  <a:gd name="T112" fmla="*/ 23792623 w 1823"/>
                  <a:gd name="T113" fmla="*/ 41254600 h 1606"/>
                  <a:gd name="T114" fmla="*/ 26964551 w 1823"/>
                  <a:gd name="T115" fmla="*/ 37667711 h 1606"/>
                  <a:gd name="T116" fmla="*/ 26964551 w 1823"/>
                  <a:gd name="T117" fmla="*/ 39461155 h 1606"/>
                  <a:gd name="T118" fmla="*/ 30137739 w 1823"/>
                  <a:gd name="T119" fmla="*/ 39461155 h 1606"/>
                  <a:gd name="T120" fmla="*/ 30137739 w 1823"/>
                  <a:gd name="T121" fmla="*/ 43048045 h 1606"/>
                  <a:gd name="T122" fmla="*/ 30137739 w 1823"/>
                  <a:gd name="T123" fmla="*/ 43048045 h 1606"/>
                  <a:gd name="T124" fmla="*/ 33309668 w 1823"/>
                  <a:gd name="T125" fmla="*/ 50223175 h 16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23"/>
                  <a:gd name="T190" fmla="*/ 0 h 1606"/>
                  <a:gd name="T191" fmla="*/ 1823 w 1823"/>
                  <a:gd name="T192" fmla="*/ 1606 h 16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23" h="1606">
                    <a:moveTo>
                      <a:pt x="1686" y="656"/>
                    </a:moveTo>
                    <a:lnTo>
                      <a:pt x="1672" y="656"/>
                    </a:lnTo>
                    <a:lnTo>
                      <a:pt x="1672" y="666"/>
                    </a:lnTo>
                    <a:lnTo>
                      <a:pt x="1660" y="677"/>
                    </a:lnTo>
                    <a:lnTo>
                      <a:pt x="1660" y="687"/>
                    </a:lnTo>
                    <a:lnTo>
                      <a:pt x="1648" y="697"/>
                    </a:lnTo>
                    <a:lnTo>
                      <a:pt x="1660" y="697"/>
                    </a:lnTo>
                    <a:lnTo>
                      <a:pt x="1660" y="708"/>
                    </a:lnTo>
                    <a:lnTo>
                      <a:pt x="1672" y="708"/>
                    </a:lnTo>
                    <a:lnTo>
                      <a:pt x="1686" y="708"/>
                    </a:lnTo>
                    <a:lnTo>
                      <a:pt x="1697" y="708"/>
                    </a:lnTo>
                    <a:lnTo>
                      <a:pt x="1711" y="708"/>
                    </a:lnTo>
                    <a:lnTo>
                      <a:pt x="1722" y="708"/>
                    </a:lnTo>
                    <a:lnTo>
                      <a:pt x="1722" y="697"/>
                    </a:lnTo>
                    <a:lnTo>
                      <a:pt x="1736" y="697"/>
                    </a:lnTo>
                    <a:lnTo>
                      <a:pt x="1749" y="697"/>
                    </a:lnTo>
                    <a:lnTo>
                      <a:pt x="1749" y="708"/>
                    </a:lnTo>
                    <a:lnTo>
                      <a:pt x="1761" y="708"/>
                    </a:lnTo>
                    <a:lnTo>
                      <a:pt x="1761" y="717"/>
                    </a:lnTo>
                    <a:lnTo>
                      <a:pt x="1773" y="717"/>
                    </a:lnTo>
                    <a:lnTo>
                      <a:pt x="1773" y="728"/>
                    </a:lnTo>
                    <a:lnTo>
                      <a:pt x="1773" y="738"/>
                    </a:lnTo>
                    <a:lnTo>
                      <a:pt x="1773" y="748"/>
                    </a:lnTo>
                    <a:lnTo>
                      <a:pt x="1787" y="748"/>
                    </a:lnTo>
                    <a:lnTo>
                      <a:pt x="1798" y="748"/>
                    </a:lnTo>
                    <a:lnTo>
                      <a:pt x="1798" y="757"/>
                    </a:lnTo>
                    <a:lnTo>
                      <a:pt x="1811" y="757"/>
                    </a:lnTo>
                    <a:lnTo>
                      <a:pt x="1811" y="768"/>
                    </a:lnTo>
                    <a:lnTo>
                      <a:pt x="1811" y="778"/>
                    </a:lnTo>
                    <a:lnTo>
                      <a:pt x="1823" y="778"/>
                    </a:lnTo>
                    <a:lnTo>
                      <a:pt x="1823" y="788"/>
                    </a:lnTo>
                    <a:lnTo>
                      <a:pt x="1823" y="797"/>
                    </a:lnTo>
                    <a:lnTo>
                      <a:pt x="1823" y="809"/>
                    </a:lnTo>
                    <a:lnTo>
                      <a:pt x="1811" y="809"/>
                    </a:lnTo>
                    <a:lnTo>
                      <a:pt x="1811" y="797"/>
                    </a:lnTo>
                    <a:lnTo>
                      <a:pt x="1798" y="797"/>
                    </a:lnTo>
                    <a:lnTo>
                      <a:pt x="1798" y="788"/>
                    </a:lnTo>
                    <a:lnTo>
                      <a:pt x="1811" y="788"/>
                    </a:lnTo>
                    <a:lnTo>
                      <a:pt x="1798" y="788"/>
                    </a:lnTo>
                    <a:lnTo>
                      <a:pt x="1787" y="788"/>
                    </a:lnTo>
                    <a:lnTo>
                      <a:pt x="1787" y="778"/>
                    </a:lnTo>
                    <a:lnTo>
                      <a:pt x="1787" y="788"/>
                    </a:lnTo>
                    <a:lnTo>
                      <a:pt x="1773" y="788"/>
                    </a:lnTo>
                    <a:lnTo>
                      <a:pt x="1773" y="797"/>
                    </a:lnTo>
                    <a:lnTo>
                      <a:pt x="1787" y="797"/>
                    </a:lnTo>
                    <a:lnTo>
                      <a:pt x="1773" y="797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61" y="797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61" y="788"/>
                    </a:lnTo>
                    <a:lnTo>
                      <a:pt x="1749" y="788"/>
                    </a:lnTo>
                    <a:lnTo>
                      <a:pt x="1749" y="778"/>
                    </a:lnTo>
                    <a:lnTo>
                      <a:pt x="1749" y="768"/>
                    </a:lnTo>
                    <a:lnTo>
                      <a:pt x="1749" y="757"/>
                    </a:lnTo>
                    <a:lnTo>
                      <a:pt x="1736" y="757"/>
                    </a:lnTo>
                    <a:lnTo>
                      <a:pt x="1736" y="768"/>
                    </a:lnTo>
                    <a:lnTo>
                      <a:pt x="1736" y="757"/>
                    </a:lnTo>
                    <a:lnTo>
                      <a:pt x="1722" y="757"/>
                    </a:lnTo>
                    <a:lnTo>
                      <a:pt x="1711" y="757"/>
                    </a:lnTo>
                    <a:lnTo>
                      <a:pt x="1711" y="768"/>
                    </a:lnTo>
                    <a:lnTo>
                      <a:pt x="1697" y="768"/>
                    </a:lnTo>
                    <a:lnTo>
                      <a:pt x="1697" y="757"/>
                    </a:lnTo>
                    <a:lnTo>
                      <a:pt x="1686" y="757"/>
                    </a:lnTo>
                    <a:lnTo>
                      <a:pt x="1686" y="768"/>
                    </a:lnTo>
                    <a:lnTo>
                      <a:pt x="1686" y="778"/>
                    </a:lnTo>
                    <a:lnTo>
                      <a:pt x="1686" y="768"/>
                    </a:lnTo>
                    <a:lnTo>
                      <a:pt x="1672" y="768"/>
                    </a:lnTo>
                    <a:lnTo>
                      <a:pt x="1672" y="757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57"/>
                    </a:lnTo>
                    <a:lnTo>
                      <a:pt x="1660" y="768"/>
                    </a:lnTo>
                    <a:lnTo>
                      <a:pt x="1660" y="778"/>
                    </a:lnTo>
                    <a:lnTo>
                      <a:pt x="1660" y="768"/>
                    </a:lnTo>
                    <a:lnTo>
                      <a:pt x="1648" y="768"/>
                    </a:lnTo>
                    <a:lnTo>
                      <a:pt x="1635" y="768"/>
                    </a:lnTo>
                    <a:lnTo>
                      <a:pt x="1623" y="768"/>
                    </a:lnTo>
                    <a:lnTo>
                      <a:pt x="1623" y="778"/>
                    </a:lnTo>
                    <a:lnTo>
                      <a:pt x="1610" y="778"/>
                    </a:lnTo>
                    <a:lnTo>
                      <a:pt x="1610" y="788"/>
                    </a:lnTo>
                    <a:lnTo>
                      <a:pt x="1623" y="788"/>
                    </a:lnTo>
                    <a:lnTo>
                      <a:pt x="1610" y="788"/>
                    </a:lnTo>
                    <a:lnTo>
                      <a:pt x="1610" y="797"/>
                    </a:lnTo>
                    <a:lnTo>
                      <a:pt x="1596" y="797"/>
                    </a:lnTo>
                    <a:lnTo>
                      <a:pt x="1596" y="809"/>
                    </a:lnTo>
                    <a:lnTo>
                      <a:pt x="1585" y="809"/>
                    </a:lnTo>
                    <a:lnTo>
                      <a:pt x="1585" y="797"/>
                    </a:lnTo>
                    <a:lnTo>
                      <a:pt x="1585" y="809"/>
                    </a:lnTo>
                    <a:lnTo>
                      <a:pt x="1571" y="809"/>
                    </a:lnTo>
                    <a:lnTo>
                      <a:pt x="1571" y="797"/>
                    </a:lnTo>
                    <a:lnTo>
                      <a:pt x="1571" y="809"/>
                    </a:lnTo>
                    <a:lnTo>
                      <a:pt x="1560" y="809"/>
                    </a:lnTo>
                    <a:lnTo>
                      <a:pt x="1547" y="809"/>
                    </a:lnTo>
                    <a:lnTo>
                      <a:pt x="1534" y="809"/>
                    </a:lnTo>
                    <a:lnTo>
                      <a:pt x="1523" y="809"/>
                    </a:lnTo>
                    <a:lnTo>
                      <a:pt x="1523" y="818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509" y="818"/>
                    </a:lnTo>
                    <a:lnTo>
                      <a:pt x="1509" y="809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98" y="809"/>
                    </a:lnTo>
                    <a:lnTo>
                      <a:pt x="1498" y="818"/>
                    </a:lnTo>
                    <a:lnTo>
                      <a:pt x="1484" y="81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71" y="818"/>
                    </a:lnTo>
                    <a:lnTo>
                      <a:pt x="1471" y="828"/>
                    </a:lnTo>
                    <a:lnTo>
                      <a:pt x="1471" y="81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59" y="818"/>
                    </a:lnTo>
                    <a:lnTo>
                      <a:pt x="1459" y="828"/>
                    </a:lnTo>
                    <a:lnTo>
                      <a:pt x="1446" y="828"/>
                    </a:lnTo>
                    <a:lnTo>
                      <a:pt x="1433" y="828"/>
                    </a:lnTo>
                    <a:lnTo>
                      <a:pt x="1446" y="828"/>
                    </a:lnTo>
                    <a:lnTo>
                      <a:pt x="1446" y="81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33" y="818"/>
                    </a:lnTo>
                    <a:lnTo>
                      <a:pt x="1433" y="828"/>
                    </a:lnTo>
                    <a:lnTo>
                      <a:pt x="1422" y="828"/>
                    </a:lnTo>
                    <a:lnTo>
                      <a:pt x="1408" y="828"/>
                    </a:lnTo>
                    <a:lnTo>
                      <a:pt x="1408" y="818"/>
                    </a:lnTo>
                    <a:lnTo>
                      <a:pt x="1408" y="828"/>
                    </a:lnTo>
                    <a:lnTo>
                      <a:pt x="1397" y="828"/>
                    </a:lnTo>
                    <a:lnTo>
                      <a:pt x="1397" y="81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97" y="828"/>
                    </a:lnTo>
                    <a:lnTo>
                      <a:pt x="1383" y="828"/>
                    </a:lnTo>
                    <a:lnTo>
                      <a:pt x="1370" y="828"/>
                    </a:lnTo>
                    <a:lnTo>
                      <a:pt x="1383" y="828"/>
                    </a:lnTo>
                    <a:lnTo>
                      <a:pt x="1383" y="838"/>
                    </a:lnTo>
                    <a:lnTo>
                      <a:pt x="1370" y="838"/>
                    </a:lnTo>
                    <a:lnTo>
                      <a:pt x="1370" y="828"/>
                    </a:lnTo>
                    <a:lnTo>
                      <a:pt x="1370" y="838"/>
                    </a:lnTo>
                    <a:lnTo>
                      <a:pt x="1358" y="838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58" y="849"/>
                    </a:lnTo>
                    <a:lnTo>
                      <a:pt x="1345" y="849"/>
                    </a:lnTo>
                    <a:lnTo>
                      <a:pt x="1345" y="858"/>
                    </a:lnTo>
                    <a:lnTo>
                      <a:pt x="1333" y="858"/>
                    </a:lnTo>
                    <a:lnTo>
                      <a:pt x="1333" y="868"/>
                    </a:lnTo>
                    <a:lnTo>
                      <a:pt x="1321" y="86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307" y="878"/>
                    </a:lnTo>
                    <a:lnTo>
                      <a:pt x="1307" y="868"/>
                    </a:lnTo>
                    <a:lnTo>
                      <a:pt x="1296" y="868"/>
                    </a:lnTo>
                    <a:lnTo>
                      <a:pt x="1296" y="878"/>
                    </a:lnTo>
                    <a:lnTo>
                      <a:pt x="1283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71" y="878"/>
                    </a:lnTo>
                    <a:lnTo>
                      <a:pt x="1258" y="878"/>
                    </a:lnTo>
                    <a:lnTo>
                      <a:pt x="1271" y="878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71" y="889"/>
                    </a:lnTo>
                    <a:lnTo>
                      <a:pt x="1258" y="889"/>
                    </a:lnTo>
                    <a:lnTo>
                      <a:pt x="1258" y="900"/>
                    </a:lnTo>
                    <a:lnTo>
                      <a:pt x="1244" y="900"/>
                    </a:lnTo>
                    <a:lnTo>
                      <a:pt x="1244" y="909"/>
                    </a:lnTo>
                    <a:lnTo>
                      <a:pt x="1233" y="909"/>
                    </a:lnTo>
                    <a:lnTo>
                      <a:pt x="1220" y="909"/>
                    </a:lnTo>
                    <a:lnTo>
                      <a:pt x="1220" y="920"/>
                    </a:lnTo>
                    <a:lnTo>
                      <a:pt x="1207" y="920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207" y="929"/>
                    </a:lnTo>
                    <a:lnTo>
                      <a:pt x="1195" y="929"/>
                    </a:lnTo>
                    <a:lnTo>
                      <a:pt x="1182" y="929"/>
                    </a:lnTo>
                    <a:lnTo>
                      <a:pt x="1182" y="940"/>
                    </a:lnTo>
                    <a:lnTo>
                      <a:pt x="1170" y="929"/>
                    </a:lnTo>
                    <a:lnTo>
                      <a:pt x="1170" y="94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57" y="950"/>
                    </a:lnTo>
                    <a:lnTo>
                      <a:pt x="1157" y="940"/>
                    </a:lnTo>
                    <a:lnTo>
                      <a:pt x="1143" y="940"/>
                    </a:lnTo>
                    <a:lnTo>
                      <a:pt x="1143" y="950"/>
                    </a:lnTo>
                    <a:lnTo>
                      <a:pt x="1143" y="960"/>
                    </a:lnTo>
                    <a:lnTo>
                      <a:pt x="1143" y="969"/>
                    </a:lnTo>
                    <a:lnTo>
                      <a:pt x="1143" y="980"/>
                    </a:lnTo>
                    <a:lnTo>
                      <a:pt x="1143" y="990"/>
                    </a:lnTo>
                    <a:lnTo>
                      <a:pt x="1132" y="990"/>
                    </a:lnTo>
                    <a:lnTo>
                      <a:pt x="1132" y="1000"/>
                    </a:lnTo>
                    <a:lnTo>
                      <a:pt x="1132" y="1009"/>
                    </a:lnTo>
                    <a:lnTo>
                      <a:pt x="1132" y="1021"/>
                    </a:lnTo>
                    <a:lnTo>
                      <a:pt x="1132" y="1030"/>
                    </a:lnTo>
                    <a:lnTo>
                      <a:pt x="1119" y="1030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32" y="1041"/>
                    </a:lnTo>
                    <a:lnTo>
                      <a:pt x="1119" y="1041"/>
                    </a:lnTo>
                    <a:lnTo>
                      <a:pt x="1119" y="1050"/>
                    </a:lnTo>
                    <a:lnTo>
                      <a:pt x="1108" y="1050"/>
                    </a:lnTo>
                    <a:lnTo>
                      <a:pt x="1119" y="105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108" y="1061"/>
                    </a:lnTo>
                    <a:lnTo>
                      <a:pt x="1108" y="1070"/>
                    </a:lnTo>
                    <a:lnTo>
                      <a:pt x="1094" y="1070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94" y="1081"/>
                    </a:lnTo>
                    <a:lnTo>
                      <a:pt x="1081" y="108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81" y="1091"/>
                    </a:lnTo>
                    <a:lnTo>
                      <a:pt x="1069" y="109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81" y="1101"/>
                    </a:lnTo>
                    <a:lnTo>
                      <a:pt x="1069" y="1101"/>
                    </a:lnTo>
                    <a:lnTo>
                      <a:pt x="1069" y="1112"/>
                    </a:lnTo>
                    <a:lnTo>
                      <a:pt x="1056" y="1112"/>
                    </a:lnTo>
                    <a:lnTo>
                      <a:pt x="1069" y="1112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69" y="1121"/>
                    </a:lnTo>
                    <a:lnTo>
                      <a:pt x="1056" y="1121"/>
                    </a:lnTo>
                    <a:lnTo>
                      <a:pt x="1056" y="1132"/>
                    </a:lnTo>
                    <a:lnTo>
                      <a:pt x="1069" y="1132"/>
                    </a:lnTo>
                    <a:lnTo>
                      <a:pt x="1069" y="1141"/>
                    </a:lnTo>
                    <a:lnTo>
                      <a:pt x="1069" y="1152"/>
                    </a:lnTo>
                    <a:lnTo>
                      <a:pt x="1081" y="1152"/>
                    </a:lnTo>
                    <a:lnTo>
                      <a:pt x="1081" y="1162"/>
                    </a:lnTo>
                    <a:lnTo>
                      <a:pt x="1081" y="1173"/>
                    </a:lnTo>
                    <a:lnTo>
                      <a:pt x="1094" y="1173"/>
                    </a:lnTo>
                    <a:lnTo>
                      <a:pt x="1094" y="1182"/>
                    </a:lnTo>
                    <a:lnTo>
                      <a:pt x="1094" y="1192"/>
                    </a:lnTo>
                    <a:lnTo>
                      <a:pt x="1081" y="119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81" y="1202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69" y="1202"/>
                    </a:lnTo>
                    <a:lnTo>
                      <a:pt x="1069" y="1213"/>
                    </a:lnTo>
                    <a:lnTo>
                      <a:pt x="1056" y="1213"/>
                    </a:lnTo>
                    <a:lnTo>
                      <a:pt x="1044" y="1213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31" y="1213"/>
                    </a:lnTo>
                    <a:lnTo>
                      <a:pt x="1031" y="1222"/>
                    </a:lnTo>
                    <a:lnTo>
                      <a:pt x="1019" y="1222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1007" y="1222"/>
                    </a:lnTo>
                    <a:lnTo>
                      <a:pt x="1007" y="1233"/>
                    </a:lnTo>
                    <a:lnTo>
                      <a:pt x="994" y="1233"/>
                    </a:lnTo>
                    <a:lnTo>
                      <a:pt x="982" y="1233"/>
                    </a:lnTo>
                    <a:lnTo>
                      <a:pt x="982" y="1242"/>
                    </a:lnTo>
                    <a:lnTo>
                      <a:pt x="969" y="1242"/>
                    </a:lnTo>
                    <a:lnTo>
                      <a:pt x="969" y="1253"/>
                    </a:lnTo>
                    <a:lnTo>
                      <a:pt x="955" y="1253"/>
                    </a:lnTo>
                    <a:lnTo>
                      <a:pt x="955" y="1262"/>
                    </a:lnTo>
                    <a:lnTo>
                      <a:pt x="944" y="1262"/>
                    </a:lnTo>
                    <a:lnTo>
                      <a:pt x="944" y="1273"/>
                    </a:lnTo>
                    <a:lnTo>
                      <a:pt x="955" y="1273"/>
                    </a:lnTo>
                    <a:lnTo>
                      <a:pt x="944" y="1273"/>
                    </a:lnTo>
                    <a:lnTo>
                      <a:pt x="944" y="1282"/>
                    </a:lnTo>
                    <a:lnTo>
                      <a:pt x="944" y="1293"/>
                    </a:lnTo>
                    <a:lnTo>
                      <a:pt x="944" y="1303"/>
                    </a:lnTo>
                    <a:lnTo>
                      <a:pt x="930" y="1303"/>
                    </a:lnTo>
                    <a:lnTo>
                      <a:pt x="918" y="1303"/>
                    </a:lnTo>
                    <a:lnTo>
                      <a:pt x="918" y="1314"/>
                    </a:lnTo>
                    <a:lnTo>
                      <a:pt x="906" y="1314"/>
                    </a:lnTo>
                    <a:lnTo>
                      <a:pt x="906" y="1323"/>
                    </a:lnTo>
                    <a:lnTo>
                      <a:pt x="918" y="1323"/>
                    </a:lnTo>
                    <a:lnTo>
                      <a:pt x="918" y="1333"/>
                    </a:lnTo>
                    <a:lnTo>
                      <a:pt x="930" y="1333"/>
                    </a:lnTo>
                    <a:lnTo>
                      <a:pt x="930" y="1345"/>
                    </a:lnTo>
                    <a:lnTo>
                      <a:pt x="944" y="1345"/>
                    </a:lnTo>
                    <a:lnTo>
                      <a:pt x="944" y="1354"/>
                    </a:lnTo>
                    <a:lnTo>
                      <a:pt x="930" y="1354"/>
                    </a:lnTo>
                    <a:lnTo>
                      <a:pt x="918" y="1354"/>
                    </a:lnTo>
                    <a:lnTo>
                      <a:pt x="906" y="1354"/>
                    </a:lnTo>
                    <a:lnTo>
                      <a:pt x="893" y="1354"/>
                    </a:lnTo>
                    <a:lnTo>
                      <a:pt x="893" y="1364"/>
                    </a:lnTo>
                    <a:lnTo>
                      <a:pt x="906" y="1364"/>
                    </a:lnTo>
                    <a:lnTo>
                      <a:pt x="906" y="1374"/>
                    </a:lnTo>
                    <a:lnTo>
                      <a:pt x="906" y="1385"/>
                    </a:lnTo>
                    <a:lnTo>
                      <a:pt x="893" y="1385"/>
                    </a:lnTo>
                    <a:lnTo>
                      <a:pt x="881" y="1385"/>
                    </a:lnTo>
                    <a:lnTo>
                      <a:pt x="868" y="1385"/>
                    </a:lnTo>
                    <a:lnTo>
                      <a:pt x="868" y="1374"/>
                    </a:lnTo>
                    <a:lnTo>
                      <a:pt x="854" y="1374"/>
                    </a:lnTo>
                    <a:lnTo>
                      <a:pt x="843" y="1374"/>
                    </a:lnTo>
                    <a:lnTo>
                      <a:pt x="829" y="1374"/>
                    </a:lnTo>
                    <a:lnTo>
                      <a:pt x="829" y="1364"/>
                    </a:lnTo>
                    <a:lnTo>
                      <a:pt x="818" y="1364"/>
                    </a:lnTo>
                    <a:lnTo>
                      <a:pt x="818" y="1354"/>
                    </a:lnTo>
                    <a:lnTo>
                      <a:pt x="805" y="1354"/>
                    </a:lnTo>
                    <a:lnTo>
                      <a:pt x="792" y="1354"/>
                    </a:lnTo>
                    <a:lnTo>
                      <a:pt x="792" y="1345"/>
                    </a:lnTo>
                    <a:lnTo>
                      <a:pt x="780" y="1345"/>
                    </a:lnTo>
                    <a:lnTo>
                      <a:pt x="767" y="1345"/>
                    </a:lnTo>
                    <a:lnTo>
                      <a:pt x="767" y="1354"/>
                    </a:lnTo>
                    <a:lnTo>
                      <a:pt x="756" y="1354"/>
                    </a:lnTo>
                    <a:lnTo>
                      <a:pt x="756" y="1364"/>
                    </a:lnTo>
                    <a:lnTo>
                      <a:pt x="742" y="1364"/>
                    </a:lnTo>
                    <a:lnTo>
                      <a:pt x="742" y="1374"/>
                    </a:lnTo>
                    <a:lnTo>
                      <a:pt x="742" y="1385"/>
                    </a:lnTo>
                    <a:lnTo>
                      <a:pt x="742" y="1394"/>
                    </a:lnTo>
                    <a:lnTo>
                      <a:pt x="742" y="1404"/>
                    </a:lnTo>
                    <a:lnTo>
                      <a:pt x="756" y="1404"/>
                    </a:lnTo>
                    <a:lnTo>
                      <a:pt x="756" y="1414"/>
                    </a:lnTo>
                    <a:lnTo>
                      <a:pt x="756" y="1425"/>
                    </a:lnTo>
                    <a:lnTo>
                      <a:pt x="767" y="1425"/>
                    </a:lnTo>
                    <a:lnTo>
                      <a:pt x="767" y="1434"/>
                    </a:lnTo>
                    <a:lnTo>
                      <a:pt x="756" y="1434"/>
                    </a:lnTo>
                    <a:lnTo>
                      <a:pt x="756" y="1445"/>
                    </a:lnTo>
                    <a:lnTo>
                      <a:pt x="742" y="1445"/>
                    </a:lnTo>
                    <a:lnTo>
                      <a:pt x="742" y="1454"/>
                    </a:lnTo>
                    <a:lnTo>
                      <a:pt x="742" y="1465"/>
                    </a:lnTo>
                    <a:lnTo>
                      <a:pt x="729" y="1465"/>
                    </a:lnTo>
                    <a:lnTo>
                      <a:pt x="729" y="1474"/>
                    </a:lnTo>
                    <a:lnTo>
                      <a:pt x="717" y="1474"/>
                    </a:lnTo>
                    <a:lnTo>
                      <a:pt x="704" y="1474"/>
                    </a:lnTo>
                    <a:lnTo>
                      <a:pt x="691" y="1474"/>
                    </a:lnTo>
                    <a:lnTo>
                      <a:pt x="691" y="1486"/>
                    </a:lnTo>
                    <a:lnTo>
                      <a:pt x="680" y="1486"/>
                    </a:lnTo>
                    <a:lnTo>
                      <a:pt x="680" y="1474"/>
                    </a:lnTo>
                    <a:lnTo>
                      <a:pt x="666" y="1474"/>
                    </a:lnTo>
                    <a:lnTo>
                      <a:pt x="655" y="1474"/>
                    </a:lnTo>
                    <a:lnTo>
                      <a:pt x="641" y="1474"/>
                    </a:lnTo>
                    <a:lnTo>
                      <a:pt x="628" y="1474"/>
                    </a:lnTo>
                    <a:lnTo>
                      <a:pt x="616" y="1474"/>
                    </a:lnTo>
                    <a:lnTo>
                      <a:pt x="616" y="1486"/>
                    </a:lnTo>
                    <a:lnTo>
                      <a:pt x="603" y="1486"/>
                    </a:lnTo>
                    <a:lnTo>
                      <a:pt x="603" y="1495"/>
                    </a:lnTo>
                    <a:lnTo>
                      <a:pt x="603" y="1505"/>
                    </a:lnTo>
                    <a:lnTo>
                      <a:pt x="591" y="1505"/>
                    </a:lnTo>
                    <a:lnTo>
                      <a:pt x="591" y="1495"/>
                    </a:lnTo>
                    <a:lnTo>
                      <a:pt x="579" y="1495"/>
                    </a:lnTo>
                    <a:lnTo>
                      <a:pt x="579" y="1505"/>
                    </a:lnTo>
                    <a:lnTo>
                      <a:pt x="565" y="1505"/>
                    </a:lnTo>
                    <a:lnTo>
                      <a:pt x="554" y="1505"/>
                    </a:lnTo>
                    <a:lnTo>
                      <a:pt x="554" y="1515"/>
                    </a:lnTo>
                    <a:lnTo>
                      <a:pt x="540" y="1515"/>
                    </a:lnTo>
                    <a:lnTo>
                      <a:pt x="540" y="1526"/>
                    </a:lnTo>
                    <a:lnTo>
                      <a:pt x="540" y="1535"/>
                    </a:lnTo>
                    <a:lnTo>
                      <a:pt x="540" y="1545"/>
                    </a:lnTo>
                    <a:lnTo>
                      <a:pt x="554" y="1545"/>
                    </a:lnTo>
                    <a:lnTo>
                      <a:pt x="554" y="1557"/>
                    </a:lnTo>
                    <a:lnTo>
                      <a:pt x="540" y="1557"/>
                    </a:lnTo>
                    <a:lnTo>
                      <a:pt x="529" y="1557"/>
                    </a:lnTo>
                    <a:lnTo>
                      <a:pt x="529" y="1545"/>
                    </a:lnTo>
                    <a:lnTo>
                      <a:pt x="516" y="1545"/>
                    </a:lnTo>
                    <a:lnTo>
                      <a:pt x="516" y="1557"/>
                    </a:lnTo>
                    <a:lnTo>
                      <a:pt x="502" y="1557"/>
                    </a:lnTo>
                    <a:lnTo>
                      <a:pt x="491" y="1557"/>
                    </a:lnTo>
                    <a:lnTo>
                      <a:pt x="491" y="1566"/>
                    </a:lnTo>
                    <a:lnTo>
                      <a:pt x="478" y="1566"/>
                    </a:lnTo>
                    <a:lnTo>
                      <a:pt x="478" y="1576"/>
                    </a:lnTo>
                    <a:lnTo>
                      <a:pt x="478" y="1586"/>
                    </a:lnTo>
                    <a:lnTo>
                      <a:pt x="466" y="1586"/>
                    </a:lnTo>
                    <a:lnTo>
                      <a:pt x="466" y="1597"/>
                    </a:lnTo>
                    <a:lnTo>
                      <a:pt x="453" y="1597"/>
                    </a:lnTo>
                    <a:lnTo>
                      <a:pt x="453" y="1606"/>
                    </a:lnTo>
                    <a:lnTo>
                      <a:pt x="440" y="1606"/>
                    </a:lnTo>
                    <a:lnTo>
                      <a:pt x="428" y="1606"/>
                    </a:lnTo>
                    <a:lnTo>
                      <a:pt x="428" y="1597"/>
                    </a:lnTo>
                    <a:lnTo>
                      <a:pt x="428" y="1586"/>
                    </a:lnTo>
                    <a:lnTo>
                      <a:pt x="428" y="1576"/>
                    </a:lnTo>
                    <a:lnTo>
                      <a:pt x="428" y="1566"/>
                    </a:lnTo>
                    <a:lnTo>
                      <a:pt x="440" y="1566"/>
                    </a:lnTo>
                    <a:lnTo>
                      <a:pt x="428" y="1566"/>
                    </a:lnTo>
                    <a:lnTo>
                      <a:pt x="428" y="1557"/>
                    </a:lnTo>
                    <a:lnTo>
                      <a:pt x="440" y="1557"/>
                    </a:lnTo>
                    <a:lnTo>
                      <a:pt x="440" y="1545"/>
                    </a:lnTo>
                    <a:lnTo>
                      <a:pt x="428" y="1545"/>
                    </a:lnTo>
                    <a:lnTo>
                      <a:pt x="428" y="1535"/>
                    </a:lnTo>
                    <a:lnTo>
                      <a:pt x="428" y="1526"/>
                    </a:lnTo>
                    <a:lnTo>
                      <a:pt x="440" y="1526"/>
                    </a:lnTo>
                    <a:lnTo>
                      <a:pt x="440" y="1515"/>
                    </a:lnTo>
                    <a:lnTo>
                      <a:pt x="440" y="1505"/>
                    </a:lnTo>
                    <a:lnTo>
                      <a:pt x="440" y="1495"/>
                    </a:lnTo>
                    <a:lnTo>
                      <a:pt x="440" y="1486"/>
                    </a:lnTo>
                    <a:lnTo>
                      <a:pt x="453" y="1486"/>
                    </a:lnTo>
                    <a:lnTo>
                      <a:pt x="466" y="1486"/>
                    </a:lnTo>
                    <a:lnTo>
                      <a:pt x="466" y="1474"/>
                    </a:lnTo>
                    <a:lnTo>
                      <a:pt x="466" y="1465"/>
                    </a:lnTo>
                    <a:lnTo>
                      <a:pt x="453" y="1465"/>
                    </a:lnTo>
                    <a:lnTo>
                      <a:pt x="440" y="1465"/>
                    </a:lnTo>
                    <a:lnTo>
                      <a:pt x="428" y="1465"/>
                    </a:lnTo>
                    <a:lnTo>
                      <a:pt x="428" y="1454"/>
                    </a:lnTo>
                    <a:lnTo>
                      <a:pt x="428" y="1445"/>
                    </a:lnTo>
                    <a:lnTo>
                      <a:pt x="415" y="1445"/>
                    </a:lnTo>
                    <a:lnTo>
                      <a:pt x="415" y="1434"/>
                    </a:lnTo>
                    <a:lnTo>
                      <a:pt x="401" y="1434"/>
                    </a:lnTo>
                    <a:lnTo>
                      <a:pt x="401" y="1425"/>
                    </a:lnTo>
                    <a:lnTo>
                      <a:pt x="401" y="1414"/>
                    </a:lnTo>
                    <a:lnTo>
                      <a:pt x="401" y="1404"/>
                    </a:lnTo>
                    <a:lnTo>
                      <a:pt x="401" y="1394"/>
                    </a:lnTo>
                    <a:lnTo>
                      <a:pt x="390" y="1394"/>
                    </a:lnTo>
                    <a:lnTo>
                      <a:pt x="390" y="1385"/>
                    </a:lnTo>
                    <a:lnTo>
                      <a:pt x="377" y="1374"/>
                    </a:lnTo>
                    <a:lnTo>
                      <a:pt x="377" y="1364"/>
                    </a:lnTo>
                    <a:lnTo>
                      <a:pt x="377" y="1354"/>
                    </a:lnTo>
                    <a:lnTo>
                      <a:pt x="377" y="1345"/>
                    </a:lnTo>
                    <a:lnTo>
                      <a:pt x="390" y="1345"/>
                    </a:lnTo>
                    <a:lnTo>
                      <a:pt x="390" y="1333"/>
                    </a:lnTo>
                    <a:lnTo>
                      <a:pt x="390" y="1323"/>
                    </a:lnTo>
                    <a:lnTo>
                      <a:pt x="401" y="1323"/>
                    </a:lnTo>
                    <a:lnTo>
                      <a:pt x="415" y="1323"/>
                    </a:lnTo>
                    <a:lnTo>
                      <a:pt x="415" y="1314"/>
                    </a:lnTo>
                    <a:lnTo>
                      <a:pt x="428" y="1314"/>
                    </a:lnTo>
                    <a:lnTo>
                      <a:pt x="415" y="1314"/>
                    </a:lnTo>
                    <a:lnTo>
                      <a:pt x="415" y="130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15" y="1293"/>
                    </a:lnTo>
                    <a:lnTo>
                      <a:pt x="428" y="1293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28" y="1282"/>
                    </a:lnTo>
                    <a:lnTo>
                      <a:pt x="415" y="1282"/>
                    </a:lnTo>
                    <a:lnTo>
                      <a:pt x="415" y="1273"/>
                    </a:lnTo>
                    <a:lnTo>
                      <a:pt x="415" y="1262"/>
                    </a:lnTo>
                    <a:lnTo>
                      <a:pt x="415" y="1253"/>
                    </a:lnTo>
                    <a:lnTo>
                      <a:pt x="401" y="1253"/>
                    </a:lnTo>
                    <a:lnTo>
                      <a:pt x="415" y="1253"/>
                    </a:lnTo>
                    <a:lnTo>
                      <a:pt x="428" y="1253"/>
                    </a:lnTo>
                    <a:lnTo>
                      <a:pt x="428" y="1242"/>
                    </a:lnTo>
                    <a:lnTo>
                      <a:pt x="428" y="1233"/>
                    </a:lnTo>
                    <a:lnTo>
                      <a:pt x="440" y="1233"/>
                    </a:lnTo>
                    <a:lnTo>
                      <a:pt x="440" y="1242"/>
                    </a:lnTo>
                    <a:lnTo>
                      <a:pt x="453" y="1242"/>
                    </a:lnTo>
                    <a:lnTo>
                      <a:pt x="453" y="1233"/>
                    </a:lnTo>
                    <a:lnTo>
                      <a:pt x="453" y="1242"/>
                    </a:lnTo>
                    <a:lnTo>
                      <a:pt x="466" y="1233"/>
                    </a:lnTo>
                    <a:lnTo>
                      <a:pt x="453" y="1233"/>
                    </a:lnTo>
                    <a:lnTo>
                      <a:pt x="466" y="1233"/>
                    </a:lnTo>
                    <a:lnTo>
                      <a:pt x="466" y="1222"/>
                    </a:lnTo>
                    <a:lnTo>
                      <a:pt x="478" y="1222"/>
                    </a:lnTo>
                    <a:lnTo>
                      <a:pt x="478" y="1233"/>
                    </a:lnTo>
                    <a:lnTo>
                      <a:pt x="478" y="1242"/>
                    </a:lnTo>
                    <a:lnTo>
                      <a:pt x="491" y="1242"/>
                    </a:lnTo>
                    <a:lnTo>
                      <a:pt x="502" y="1242"/>
                    </a:lnTo>
                    <a:lnTo>
                      <a:pt x="502" y="1253"/>
                    </a:lnTo>
                    <a:lnTo>
                      <a:pt x="502" y="1262"/>
                    </a:lnTo>
                    <a:lnTo>
                      <a:pt x="516" y="1262"/>
                    </a:lnTo>
                    <a:lnTo>
                      <a:pt x="516" y="1253"/>
                    </a:lnTo>
                    <a:lnTo>
                      <a:pt x="529" y="1253"/>
                    </a:lnTo>
                    <a:lnTo>
                      <a:pt x="540" y="1253"/>
                    </a:lnTo>
                    <a:lnTo>
                      <a:pt x="540" y="1242"/>
                    </a:lnTo>
                    <a:lnTo>
                      <a:pt x="529" y="1242"/>
                    </a:lnTo>
                    <a:lnTo>
                      <a:pt x="529" y="1233"/>
                    </a:lnTo>
                    <a:lnTo>
                      <a:pt x="529" y="1222"/>
                    </a:lnTo>
                    <a:lnTo>
                      <a:pt x="529" y="1213"/>
                    </a:lnTo>
                    <a:lnTo>
                      <a:pt x="529" y="1202"/>
                    </a:lnTo>
                    <a:lnTo>
                      <a:pt x="540" y="1202"/>
                    </a:lnTo>
                    <a:lnTo>
                      <a:pt x="540" y="1192"/>
                    </a:lnTo>
                    <a:lnTo>
                      <a:pt x="529" y="1192"/>
                    </a:lnTo>
                    <a:lnTo>
                      <a:pt x="529" y="1182"/>
                    </a:lnTo>
                    <a:lnTo>
                      <a:pt x="529" y="1173"/>
                    </a:lnTo>
                    <a:lnTo>
                      <a:pt x="529" y="1162"/>
                    </a:lnTo>
                    <a:lnTo>
                      <a:pt x="540" y="1162"/>
                    </a:lnTo>
                    <a:lnTo>
                      <a:pt x="540" y="1152"/>
                    </a:lnTo>
                    <a:lnTo>
                      <a:pt x="540" y="1141"/>
                    </a:lnTo>
                    <a:lnTo>
                      <a:pt x="529" y="1141"/>
                    </a:lnTo>
                    <a:lnTo>
                      <a:pt x="516" y="1141"/>
                    </a:lnTo>
                    <a:lnTo>
                      <a:pt x="516" y="1132"/>
                    </a:lnTo>
                    <a:lnTo>
                      <a:pt x="502" y="1132"/>
                    </a:lnTo>
                    <a:lnTo>
                      <a:pt x="491" y="1132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78" y="1132"/>
                    </a:lnTo>
                    <a:lnTo>
                      <a:pt x="478" y="1121"/>
                    </a:lnTo>
                    <a:lnTo>
                      <a:pt x="466" y="1121"/>
                    </a:lnTo>
                    <a:lnTo>
                      <a:pt x="466" y="1132"/>
                    </a:lnTo>
                    <a:lnTo>
                      <a:pt x="453" y="1132"/>
                    </a:lnTo>
                    <a:lnTo>
                      <a:pt x="440" y="1132"/>
                    </a:lnTo>
                    <a:lnTo>
                      <a:pt x="440" y="1121"/>
                    </a:lnTo>
                    <a:lnTo>
                      <a:pt x="428" y="1121"/>
                    </a:lnTo>
                    <a:lnTo>
                      <a:pt x="415" y="1121"/>
                    </a:lnTo>
                    <a:lnTo>
                      <a:pt x="401" y="1121"/>
                    </a:lnTo>
                    <a:lnTo>
                      <a:pt x="401" y="1132"/>
                    </a:lnTo>
                    <a:lnTo>
                      <a:pt x="390" y="1132"/>
                    </a:lnTo>
                    <a:lnTo>
                      <a:pt x="377" y="1132"/>
                    </a:lnTo>
                    <a:lnTo>
                      <a:pt x="365" y="1132"/>
                    </a:lnTo>
                    <a:lnTo>
                      <a:pt x="352" y="1121"/>
                    </a:lnTo>
                    <a:lnTo>
                      <a:pt x="352" y="1112"/>
                    </a:lnTo>
                    <a:lnTo>
                      <a:pt x="339" y="1112"/>
                    </a:lnTo>
                    <a:lnTo>
                      <a:pt x="339" y="1101"/>
                    </a:lnTo>
                    <a:lnTo>
                      <a:pt x="339" y="1091"/>
                    </a:lnTo>
                    <a:lnTo>
                      <a:pt x="327" y="1091"/>
                    </a:lnTo>
                    <a:lnTo>
                      <a:pt x="327" y="1101"/>
                    </a:lnTo>
                    <a:lnTo>
                      <a:pt x="314" y="1101"/>
                    </a:lnTo>
                    <a:lnTo>
                      <a:pt x="302" y="1101"/>
                    </a:lnTo>
                    <a:lnTo>
                      <a:pt x="302" y="1112"/>
                    </a:lnTo>
                    <a:lnTo>
                      <a:pt x="289" y="1112"/>
                    </a:lnTo>
                    <a:lnTo>
                      <a:pt x="289" y="1101"/>
                    </a:lnTo>
                    <a:lnTo>
                      <a:pt x="276" y="1101"/>
                    </a:lnTo>
                    <a:lnTo>
                      <a:pt x="276" y="1112"/>
                    </a:lnTo>
                    <a:lnTo>
                      <a:pt x="276" y="1101"/>
                    </a:lnTo>
                    <a:lnTo>
                      <a:pt x="264" y="1101"/>
                    </a:lnTo>
                    <a:lnTo>
                      <a:pt x="264" y="1112"/>
                    </a:lnTo>
                    <a:lnTo>
                      <a:pt x="264" y="1101"/>
                    </a:lnTo>
                    <a:lnTo>
                      <a:pt x="252" y="1101"/>
                    </a:lnTo>
                    <a:lnTo>
                      <a:pt x="252" y="1091"/>
                    </a:lnTo>
                    <a:lnTo>
                      <a:pt x="240" y="1091"/>
                    </a:lnTo>
                    <a:lnTo>
                      <a:pt x="240" y="1081"/>
                    </a:lnTo>
                    <a:lnTo>
                      <a:pt x="240" y="1070"/>
                    </a:lnTo>
                    <a:lnTo>
                      <a:pt x="240" y="1061"/>
                    </a:lnTo>
                    <a:lnTo>
                      <a:pt x="227" y="1061"/>
                    </a:lnTo>
                    <a:lnTo>
                      <a:pt x="213" y="1061"/>
                    </a:lnTo>
                    <a:lnTo>
                      <a:pt x="213" y="1050"/>
                    </a:lnTo>
                    <a:lnTo>
                      <a:pt x="202" y="1050"/>
                    </a:lnTo>
                    <a:lnTo>
                      <a:pt x="188" y="1050"/>
                    </a:lnTo>
                    <a:lnTo>
                      <a:pt x="188" y="1041"/>
                    </a:lnTo>
                    <a:lnTo>
                      <a:pt x="175" y="1041"/>
                    </a:lnTo>
                    <a:lnTo>
                      <a:pt x="163" y="1041"/>
                    </a:lnTo>
                    <a:lnTo>
                      <a:pt x="163" y="1030"/>
                    </a:lnTo>
                    <a:lnTo>
                      <a:pt x="151" y="1030"/>
                    </a:lnTo>
                    <a:lnTo>
                      <a:pt x="139" y="1030"/>
                    </a:lnTo>
                    <a:lnTo>
                      <a:pt x="139" y="1021"/>
                    </a:lnTo>
                    <a:lnTo>
                      <a:pt x="126" y="1021"/>
                    </a:lnTo>
                    <a:lnTo>
                      <a:pt x="126" y="1030"/>
                    </a:lnTo>
                    <a:lnTo>
                      <a:pt x="112" y="1030"/>
                    </a:lnTo>
                    <a:lnTo>
                      <a:pt x="101" y="1030"/>
                    </a:lnTo>
                    <a:lnTo>
                      <a:pt x="101" y="1021"/>
                    </a:lnTo>
                    <a:lnTo>
                      <a:pt x="101" y="1030"/>
                    </a:lnTo>
                    <a:lnTo>
                      <a:pt x="87" y="1030"/>
                    </a:lnTo>
                    <a:lnTo>
                      <a:pt x="87" y="1021"/>
                    </a:lnTo>
                    <a:lnTo>
                      <a:pt x="76" y="1021"/>
                    </a:lnTo>
                    <a:lnTo>
                      <a:pt x="76" y="1009"/>
                    </a:lnTo>
                    <a:lnTo>
                      <a:pt x="76" y="1000"/>
                    </a:lnTo>
                    <a:lnTo>
                      <a:pt x="62" y="1000"/>
                    </a:lnTo>
                    <a:lnTo>
                      <a:pt x="62" y="990"/>
                    </a:lnTo>
                    <a:lnTo>
                      <a:pt x="50" y="990"/>
                    </a:lnTo>
                    <a:lnTo>
                      <a:pt x="38" y="990"/>
                    </a:lnTo>
                    <a:lnTo>
                      <a:pt x="25" y="990"/>
                    </a:lnTo>
                    <a:lnTo>
                      <a:pt x="25" y="1000"/>
                    </a:lnTo>
                    <a:lnTo>
                      <a:pt x="25" y="990"/>
                    </a:lnTo>
                    <a:lnTo>
                      <a:pt x="38" y="980"/>
                    </a:lnTo>
                    <a:lnTo>
                      <a:pt x="38" y="969"/>
                    </a:lnTo>
                    <a:lnTo>
                      <a:pt x="25" y="960"/>
                    </a:lnTo>
                    <a:lnTo>
                      <a:pt x="25" y="950"/>
                    </a:lnTo>
                    <a:lnTo>
                      <a:pt x="25" y="940"/>
                    </a:lnTo>
                    <a:lnTo>
                      <a:pt x="25" y="929"/>
                    </a:lnTo>
                    <a:lnTo>
                      <a:pt x="25" y="920"/>
                    </a:lnTo>
                    <a:lnTo>
                      <a:pt x="25" y="909"/>
                    </a:lnTo>
                    <a:lnTo>
                      <a:pt x="13" y="909"/>
                    </a:lnTo>
                    <a:lnTo>
                      <a:pt x="13" y="900"/>
                    </a:lnTo>
                    <a:lnTo>
                      <a:pt x="0" y="900"/>
                    </a:lnTo>
                    <a:lnTo>
                      <a:pt x="0" y="889"/>
                    </a:lnTo>
                    <a:lnTo>
                      <a:pt x="0" y="878"/>
                    </a:lnTo>
                    <a:lnTo>
                      <a:pt x="13" y="878"/>
                    </a:lnTo>
                    <a:lnTo>
                      <a:pt x="13" y="868"/>
                    </a:lnTo>
                    <a:lnTo>
                      <a:pt x="13" y="858"/>
                    </a:lnTo>
                    <a:lnTo>
                      <a:pt x="25" y="858"/>
                    </a:lnTo>
                    <a:lnTo>
                      <a:pt x="38" y="858"/>
                    </a:lnTo>
                    <a:lnTo>
                      <a:pt x="38" y="849"/>
                    </a:lnTo>
                    <a:lnTo>
                      <a:pt x="38" y="838"/>
                    </a:lnTo>
                    <a:lnTo>
                      <a:pt x="38" y="828"/>
                    </a:lnTo>
                    <a:lnTo>
                      <a:pt x="50" y="828"/>
                    </a:lnTo>
                    <a:lnTo>
                      <a:pt x="50" y="818"/>
                    </a:lnTo>
                    <a:lnTo>
                      <a:pt x="62" y="818"/>
                    </a:lnTo>
                    <a:lnTo>
                      <a:pt x="62" y="809"/>
                    </a:lnTo>
                    <a:lnTo>
                      <a:pt x="62" y="797"/>
                    </a:lnTo>
                    <a:lnTo>
                      <a:pt x="62" y="788"/>
                    </a:lnTo>
                    <a:lnTo>
                      <a:pt x="50" y="788"/>
                    </a:lnTo>
                    <a:lnTo>
                      <a:pt x="50" y="778"/>
                    </a:lnTo>
                    <a:lnTo>
                      <a:pt x="50" y="768"/>
                    </a:lnTo>
                    <a:lnTo>
                      <a:pt x="62" y="768"/>
                    </a:lnTo>
                    <a:lnTo>
                      <a:pt x="62" y="757"/>
                    </a:lnTo>
                    <a:lnTo>
                      <a:pt x="62" y="748"/>
                    </a:lnTo>
                    <a:lnTo>
                      <a:pt x="62" y="738"/>
                    </a:lnTo>
                    <a:lnTo>
                      <a:pt x="62" y="728"/>
                    </a:lnTo>
                    <a:lnTo>
                      <a:pt x="62" y="717"/>
                    </a:lnTo>
                    <a:lnTo>
                      <a:pt x="62" y="708"/>
                    </a:lnTo>
                    <a:lnTo>
                      <a:pt x="50" y="708"/>
                    </a:lnTo>
                    <a:lnTo>
                      <a:pt x="50" y="697"/>
                    </a:lnTo>
                    <a:lnTo>
                      <a:pt x="38" y="697"/>
                    </a:lnTo>
                    <a:lnTo>
                      <a:pt x="38" y="687"/>
                    </a:lnTo>
                    <a:lnTo>
                      <a:pt x="50" y="687"/>
                    </a:lnTo>
                    <a:lnTo>
                      <a:pt x="50" y="677"/>
                    </a:lnTo>
                    <a:lnTo>
                      <a:pt x="50" y="666"/>
                    </a:lnTo>
                    <a:lnTo>
                      <a:pt x="38" y="666"/>
                    </a:lnTo>
                    <a:lnTo>
                      <a:pt x="38" y="656"/>
                    </a:lnTo>
                    <a:lnTo>
                      <a:pt x="38" y="646"/>
                    </a:lnTo>
                    <a:lnTo>
                      <a:pt x="25" y="646"/>
                    </a:lnTo>
                    <a:lnTo>
                      <a:pt x="25" y="637"/>
                    </a:lnTo>
                    <a:lnTo>
                      <a:pt x="13" y="637"/>
                    </a:lnTo>
                    <a:lnTo>
                      <a:pt x="13" y="626"/>
                    </a:lnTo>
                    <a:lnTo>
                      <a:pt x="13" y="616"/>
                    </a:lnTo>
                    <a:lnTo>
                      <a:pt x="13" y="606"/>
                    </a:lnTo>
                    <a:lnTo>
                      <a:pt x="13" y="597"/>
                    </a:lnTo>
                    <a:lnTo>
                      <a:pt x="13" y="586"/>
                    </a:lnTo>
                    <a:lnTo>
                      <a:pt x="13" y="576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151" y="505"/>
                    </a:lnTo>
                    <a:lnTo>
                      <a:pt x="276" y="465"/>
                    </a:lnTo>
                    <a:lnTo>
                      <a:pt x="302" y="454"/>
                    </a:lnTo>
                    <a:lnTo>
                      <a:pt x="314" y="444"/>
                    </a:lnTo>
                    <a:lnTo>
                      <a:pt x="327" y="444"/>
                    </a:lnTo>
                    <a:lnTo>
                      <a:pt x="352" y="424"/>
                    </a:lnTo>
                    <a:lnTo>
                      <a:pt x="352" y="414"/>
                    </a:lnTo>
                    <a:lnTo>
                      <a:pt x="365" y="414"/>
                    </a:lnTo>
                    <a:lnTo>
                      <a:pt x="377" y="404"/>
                    </a:lnTo>
                    <a:lnTo>
                      <a:pt x="390" y="404"/>
                    </a:lnTo>
                    <a:lnTo>
                      <a:pt x="401" y="384"/>
                    </a:lnTo>
                    <a:lnTo>
                      <a:pt x="415" y="384"/>
                    </a:lnTo>
                    <a:lnTo>
                      <a:pt x="428" y="374"/>
                    </a:lnTo>
                    <a:lnTo>
                      <a:pt x="440" y="364"/>
                    </a:lnTo>
                    <a:lnTo>
                      <a:pt x="440" y="353"/>
                    </a:lnTo>
                    <a:lnTo>
                      <a:pt x="453" y="344"/>
                    </a:lnTo>
                    <a:lnTo>
                      <a:pt x="466" y="333"/>
                    </a:lnTo>
                    <a:lnTo>
                      <a:pt x="466" y="324"/>
                    </a:lnTo>
                    <a:lnTo>
                      <a:pt x="478" y="324"/>
                    </a:lnTo>
                    <a:lnTo>
                      <a:pt x="478" y="313"/>
                    </a:lnTo>
                    <a:lnTo>
                      <a:pt x="491" y="313"/>
                    </a:lnTo>
                    <a:lnTo>
                      <a:pt x="491" y="303"/>
                    </a:lnTo>
                    <a:lnTo>
                      <a:pt x="502" y="303"/>
                    </a:lnTo>
                    <a:lnTo>
                      <a:pt x="502" y="292"/>
                    </a:lnTo>
                    <a:lnTo>
                      <a:pt x="516" y="283"/>
                    </a:lnTo>
                    <a:lnTo>
                      <a:pt x="516" y="273"/>
                    </a:lnTo>
                    <a:lnTo>
                      <a:pt x="516" y="28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29" y="283"/>
                    </a:lnTo>
                    <a:lnTo>
                      <a:pt x="529" y="273"/>
                    </a:lnTo>
                    <a:lnTo>
                      <a:pt x="554" y="181"/>
                    </a:lnTo>
                    <a:lnTo>
                      <a:pt x="565" y="172"/>
                    </a:lnTo>
                    <a:lnTo>
                      <a:pt x="565" y="162"/>
                    </a:lnTo>
                    <a:lnTo>
                      <a:pt x="579" y="172"/>
                    </a:lnTo>
                    <a:lnTo>
                      <a:pt x="591" y="172"/>
                    </a:lnTo>
                    <a:lnTo>
                      <a:pt x="603" y="172"/>
                    </a:lnTo>
                    <a:lnTo>
                      <a:pt x="603" y="162"/>
                    </a:lnTo>
                    <a:lnTo>
                      <a:pt x="603" y="152"/>
                    </a:lnTo>
                    <a:lnTo>
                      <a:pt x="591" y="152"/>
                    </a:lnTo>
                    <a:lnTo>
                      <a:pt x="591" y="141"/>
                    </a:lnTo>
                    <a:lnTo>
                      <a:pt x="603" y="141"/>
                    </a:lnTo>
                    <a:lnTo>
                      <a:pt x="591" y="141"/>
                    </a:lnTo>
                    <a:lnTo>
                      <a:pt x="591" y="132"/>
                    </a:lnTo>
                    <a:lnTo>
                      <a:pt x="591" y="121"/>
                    </a:lnTo>
                    <a:lnTo>
                      <a:pt x="591" y="111"/>
                    </a:lnTo>
                    <a:lnTo>
                      <a:pt x="603" y="111"/>
                    </a:lnTo>
                    <a:lnTo>
                      <a:pt x="603" y="10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603" y="91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91" y="91"/>
                    </a:lnTo>
                    <a:lnTo>
                      <a:pt x="591" y="80"/>
                    </a:lnTo>
                    <a:lnTo>
                      <a:pt x="579" y="80"/>
                    </a:lnTo>
                    <a:lnTo>
                      <a:pt x="579" y="71"/>
                    </a:lnTo>
                    <a:lnTo>
                      <a:pt x="565" y="71"/>
                    </a:lnTo>
                    <a:lnTo>
                      <a:pt x="565" y="61"/>
                    </a:lnTo>
                    <a:lnTo>
                      <a:pt x="554" y="61"/>
                    </a:lnTo>
                    <a:lnTo>
                      <a:pt x="554" y="51"/>
                    </a:lnTo>
                    <a:lnTo>
                      <a:pt x="540" y="51"/>
                    </a:lnTo>
                    <a:lnTo>
                      <a:pt x="540" y="40"/>
                    </a:lnTo>
                    <a:lnTo>
                      <a:pt x="529" y="40"/>
                    </a:lnTo>
                    <a:lnTo>
                      <a:pt x="529" y="31"/>
                    </a:lnTo>
                    <a:lnTo>
                      <a:pt x="516" y="31"/>
                    </a:lnTo>
                    <a:lnTo>
                      <a:pt x="516" y="21"/>
                    </a:lnTo>
                    <a:lnTo>
                      <a:pt x="516" y="9"/>
                    </a:lnTo>
                    <a:lnTo>
                      <a:pt x="529" y="9"/>
                    </a:lnTo>
                    <a:lnTo>
                      <a:pt x="540" y="9"/>
                    </a:lnTo>
                    <a:lnTo>
                      <a:pt x="540" y="21"/>
                    </a:lnTo>
                    <a:lnTo>
                      <a:pt x="554" y="21"/>
                    </a:lnTo>
                    <a:lnTo>
                      <a:pt x="565" y="21"/>
                    </a:lnTo>
                    <a:lnTo>
                      <a:pt x="579" y="21"/>
                    </a:lnTo>
                    <a:lnTo>
                      <a:pt x="591" y="21"/>
                    </a:lnTo>
                    <a:lnTo>
                      <a:pt x="591" y="9"/>
                    </a:lnTo>
                    <a:lnTo>
                      <a:pt x="603" y="9"/>
                    </a:lnTo>
                    <a:lnTo>
                      <a:pt x="603" y="0"/>
                    </a:lnTo>
                    <a:lnTo>
                      <a:pt x="616" y="0"/>
                    </a:lnTo>
                    <a:lnTo>
                      <a:pt x="628" y="0"/>
                    </a:lnTo>
                    <a:lnTo>
                      <a:pt x="641" y="9"/>
                    </a:lnTo>
                    <a:lnTo>
                      <a:pt x="655" y="9"/>
                    </a:lnTo>
                    <a:lnTo>
                      <a:pt x="655" y="21"/>
                    </a:lnTo>
                    <a:lnTo>
                      <a:pt x="666" y="21"/>
                    </a:lnTo>
                    <a:lnTo>
                      <a:pt x="666" y="31"/>
                    </a:lnTo>
                    <a:lnTo>
                      <a:pt x="680" y="31"/>
                    </a:lnTo>
                    <a:lnTo>
                      <a:pt x="691" y="31"/>
                    </a:lnTo>
                    <a:lnTo>
                      <a:pt x="691" y="21"/>
                    </a:lnTo>
                    <a:lnTo>
                      <a:pt x="704" y="21"/>
                    </a:lnTo>
                    <a:lnTo>
                      <a:pt x="704" y="31"/>
                    </a:lnTo>
                    <a:lnTo>
                      <a:pt x="717" y="31"/>
                    </a:lnTo>
                    <a:lnTo>
                      <a:pt x="717" y="40"/>
                    </a:lnTo>
                    <a:lnTo>
                      <a:pt x="717" y="51"/>
                    </a:lnTo>
                    <a:lnTo>
                      <a:pt x="729" y="51"/>
                    </a:lnTo>
                    <a:lnTo>
                      <a:pt x="729" y="61"/>
                    </a:lnTo>
                    <a:lnTo>
                      <a:pt x="742" y="61"/>
                    </a:lnTo>
                    <a:lnTo>
                      <a:pt x="742" y="51"/>
                    </a:lnTo>
                    <a:lnTo>
                      <a:pt x="742" y="61"/>
                    </a:lnTo>
                    <a:lnTo>
                      <a:pt x="756" y="61"/>
                    </a:lnTo>
                    <a:lnTo>
                      <a:pt x="756" y="71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67" y="71"/>
                    </a:lnTo>
                    <a:lnTo>
                      <a:pt x="767" y="80"/>
                    </a:lnTo>
                    <a:lnTo>
                      <a:pt x="780" y="80"/>
                    </a:lnTo>
                    <a:lnTo>
                      <a:pt x="792" y="80"/>
                    </a:lnTo>
                    <a:lnTo>
                      <a:pt x="792" y="91"/>
                    </a:lnTo>
                    <a:lnTo>
                      <a:pt x="792" y="101"/>
                    </a:lnTo>
                    <a:lnTo>
                      <a:pt x="805" y="101"/>
                    </a:lnTo>
                    <a:lnTo>
                      <a:pt x="805" y="111"/>
                    </a:lnTo>
                    <a:lnTo>
                      <a:pt x="805" y="121"/>
                    </a:lnTo>
                    <a:lnTo>
                      <a:pt x="792" y="121"/>
                    </a:lnTo>
                    <a:lnTo>
                      <a:pt x="805" y="121"/>
                    </a:lnTo>
                    <a:lnTo>
                      <a:pt x="805" y="132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18" y="132"/>
                    </a:lnTo>
                    <a:lnTo>
                      <a:pt x="818" y="141"/>
                    </a:lnTo>
                    <a:lnTo>
                      <a:pt x="829" y="141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29" y="152"/>
                    </a:lnTo>
                    <a:lnTo>
                      <a:pt x="818" y="152"/>
                    </a:lnTo>
                    <a:lnTo>
                      <a:pt x="818" y="162"/>
                    </a:lnTo>
                    <a:lnTo>
                      <a:pt x="829" y="162"/>
                    </a:lnTo>
                    <a:lnTo>
                      <a:pt x="818" y="172"/>
                    </a:lnTo>
                    <a:lnTo>
                      <a:pt x="829" y="172"/>
                    </a:lnTo>
                    <a:lnTo>
                      <a:pt x="829" y="181"/>
                    </a:lnTo>
                    <a:lnTo>
                      <a:pt x="843" y="181"/>
                    </a:lnTo>
                    <a:lnTo>
                      <a:pt x="843" y="172"/>
                    </a:lnTo>
                    <a:lnTo>
                      <a:pt x="843" y="181"/>
                    </a:lnTo>
                    <a:lnTo>
                      <a:pt x="854" y="181"/>
                    </a:lnTo>
                    <a:lnTo>
                      <a:pt x="868" y="181"/>
                    </a:lnTo>
                    <a:lnTo>
                      <a:pt x="881" y="181"/>
                    </a:lnTo>
                    <a:lnTo>
                      <a:pt x="881" y="172"/>
                    </a:lnTo>
                    <a:lnTo>
                      <a:pt x="881" y="181"/>
                    </a:lnTo>
                    <a:lnTo>
                      <a:pt x="881" y="192"/>
                    </a:lnTo>
                    <a:lnTo>
                      <a:pt x="893" y="192"/>
                    </a:lnTo>
                    <a:lnTo>
                      <a:pt x="893" y="202"/>
                    </a:lnTo>
                    <a:lnTo>
                      <a:pt x="906" y="202"/>
                    </a:lnTo>
                    <a:lnTo>
                      <a:pt x="906" y="212"/>
                    </a:lnTo>
                    <a:lnTo>
                      <a:pt x="918" y="212"/>
                    </a:lnTo>
                    <a:lnTo>
                      <a:pt x="918" y="221"/>
                    </a:lnTo>
                    <a:lnTo>
                      <a:pt x="930" y="221"/>
                    </a:lnTo>
                    <a:lnTo>
                      <a:pt x="944" y="221"/>
                    </a:lnTo>
                    <a:lnTo>
                      <a:pt x="944" y="212"/>
                    </a:lnTo>
                    <a:lnTo>
                      <a:pt x="944" y="221"/>
                    </a:lnTo>
                    <a:lnTo>
                      <a:pt x="955" y="221"/>
                    </a:lnTo>
                    <a:lnTo>
                      <a:pt x="969" y="221"/>
                    </a:lnTo>
                    <a:lnTo>
                      <a:pt x="982" y="221"/>
                    </a:lnTo>
                    <a:lnTo>
                      <a:pt x="982" y="232"/>
                    </a:lnTo>
                    <a:lnTo>
                      <a:pt x="994" y="232"/>
                    </a:lnTo>
                    <a:lnTo>
                      <a:pt x="982" y="232"/>
                    </a:lnTo>
                    <a:lnTo>
                      <a:pt x="982" y="242"/>
                    </a:lnTo>
                    <a:lnTo>
                      <a:pt x="994" y="242"/>
                    </a:lnTo>
                    <a:lnTo>
                      <a:pt x="994" y="252"/>
                    </a:lnTo>
                    <a:lnTo>
                      <a:pt x="982" y="252"/>
                    </a:lnTo>
                    <a:lnTo>
                      <a:pt x="994" y="252"/>
                    </a:lnTo>
                    <a:lnTo>
                      <a:pt x="994" y="263"/>
                    </a:lnTo>
                    <a:lnTo>
                      <a:pt x="1007" y="263"/>
                    </a:lnTo>
                    <a:lnTo>
                      <a:pt x="1007" y="273"/>
                    </a:lnTo>
                    <a:lnTo>
                      <a:pt x="1007" y="283"/>
                    </a:lnTo>
                    <a:lnTo>
                      <a:pt x="1019" y="283"/>
                    </a:lnTo>
                    <a:lnTo>
                      <a:pt x="1007" y="283"/>
                    </a:lnTo>
                    <a:lnTo>
                      <a:pt x="1007" y="292"/>
                    </a:lnTo>
                    <a:lnTo>
                      <a:pt x="994" y="303"/>
                    </a:lnTo>
                    <a:lnTo>
                      <a:pt x="994" y="313"/>
                    </a:lnTo>
                    <a:lnTo>
                      <a:pt x="1007" y="313"/>
                    </a:lnTo>
                    <a:lnTo>
                      <a:pt x="1019" y="313"/>
                    </a:lnTo>
                    <a:lnTo>
                      <a:pt x="1019" y="324"/>
                    </a:lnTo>
                    <a:lnTo>
                      <a:pt x="1031" y="324"/>
                    </a:lnTo>
                    <a:lnTo>
                      <a:pt x="1044" y="324"/>
                    </a:lnTo>
                    <a:lnTo>
                      <a:pt x="1044" y="333"/>
                    </a:lnTo>
                    <a:lnTo>
                      <a:pt x="1044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56" y="324"/>
                    </a:lnTo>
                    <a:lnTo>
                      <a:pt x="1069" y="324"/>
                    </a:lnTo>
                    <a:lnTo>
                      <a:pt x="1069" y="313"/>
                    </a:lnTo>
                    <a:lnTo>
                      <a:pt x="1069" y="324"/>
                    </a:lnTo>
                    <a:lnTo>
                      <a:pt x="1081" y="324"/>
                    </a:lnTo>
                    <a:lnTo>
                      <a:pt x="1081" y="333"/>
                    </a:lnTo>
                    <a:lnTo>
                      <a:pt x="1094" y="333"/>
                    </a:lnTo>
                    <a:lnTo>
                      <a:pt x="1094" y="344"/>
                    </a:lnTo>
                    <a:lnTo>
                      <a:pt x="1094" y="353"/>
                    </a:lnTo>
                    <a:lnTo>
                      <a:pt x="1094" y="364"/>
                    </a:lnTo>
                    <a:lnTo>
                      <a:pt x="1094" y="374"/>
                    </a:lnTo>
                    <a:lnTo>
                      <a:pt x="1108" y="374"/>
                    </a:lnTo>
                    <a:lnTo>
                      <a:pt x="1108" y="384"/>
                    </a:lnTo>
                    <a:lnTo>
                      <a:pt x="1094" y="384"/>
                    </a:lnTo>
                    <a:lnTo>
                      <a:pt x="1094" y="393"/>
                    </a:lnTo>
                    <a:lnTo>
                      <a:pt x="1081" y="393"/>
                    </a:lnTo>
                    <a:lnTo>
                      <a:pt x="1081" y="404"/>
                    </a:lnTo>
                    <a:lnTo>
                      <a:pt x="1081" y="414"/>
                    </a:lnTo>
                    <a:lnTo>
                      <a:pt x="1094" y="414"/>
                    </a:lnTo>
                    <a:lnTo>
                      <a:pt x="1094" y="424"/>
                    </a:lnTo>
                    <a:lnTo>
                      <a:pt x="1094" y="414"/>
                    </a:lnTo>
                    <a:lnTo>
                      <a:pt x="1108" y="414"/>
                    </a:lnTo>
                    <a:lnTo>
                      <a:pt x="1108" y="424"/>
                    </a:lnTo>
                    <a:lnTo>
                      <a:pt x="1119" y="424"/>
                    </a:lnTo>
                    <a:lnTo>
                      <a:pt x="1132" y="424"/>
                    </a:lnTo>
                    <a:lnTo>
                      <a:pt x="1132" y="433"/>
                    </a:lnTo>
                    <a:lnTo>
                      <a:pt x="1132" y="444"/>
                    </a:lnTo>
                    <a:lnTo>
                      <a:pt x="1143" y="444"/>
                    </a:lnTo>
                    <a:lnTo>
                      <a:pt x="1157" y="444"/>
                    </a:lnTo>
                    <a:lnTo>
                      <a:pt x="1157" y="433"/>
                    </a:lnTo>
                    <a:lnTo>
                      <a:pt x="1170" y="433"/>
                    </a:lnTo>
                    <a:lnTo>
                      <a:pt x="1182" y="433"/>
                    </a:lnTo>
                    <a:lnTo>
                      <a:pt x="1182" y="444"/>
                    </a:lnTo>
                    <a:lnTo>
                      <a:pt x="1182" y="433"/>
                    </a:lnTo>
                    <a:lnTo>
                      <a:pt x="1195" y="433"/>
                    </a:lnTo>
                    <a:lnTo>
                      <a:pt x="1195" y="444"/>
                    </a:lnTo>
                    <a:lnTo>
                      <a:pt x="1195" y="433"/>
                    </a:lnTo>
                    <a:lnTo>
                      <a:pt x="1207" y="433"/>
                    </a:lnTo>
                    <a:lnTo>
                      <a:pt x="1207" y="424"/>
                    </a:lnTo>
                    <a:lnTo>
                      <a:pt x="1220" y="433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33" y="433"/>
                    </a:lnTo>
                    <a:lnTo>
                      <a:pt x="1233" y="444"/>
                    </a:lnTo>
                    <a:lnTo>
                      <a:pt x="1244" y="444"/>
                    </a:lnTo>
                    <a:lnTo>
                      <a:pt x="1258" y="444"/>
                    </a:lnTo>
                    <a:lnTo>
                      <a:pt x="1258" y="433"/>
                    </a:lnTo>
                    <a:lnTo>
                      <a:pt x="1258" y="444"/>
                    </a:lnTo>
                    <a:lnTo>
                      <a:pt x="1271" y="444"/>
                    </a:lnTo>
                    <a:lnTo>
                      <a:pt x="1258" y="444"/>
                    </a:lnTo>
                    <a:lnTo>
                      <a:pt x="1258" y="454"/>
                    </a:lnTo>
                    <a:lnTo>
                      <a:pt x="1271" y="45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83" y="454"/>
                    </a:lnTo>
                    <a:lnTo>
                      <a:pt x="1283" y="444"/>
                    </a:lnTo>
                    <a:lnTo>
                      <a:pt x="1296" y="444"/>
                    </a:lnTo>
                    <a:lnTo>
                      <a:pt x="1307" y="444"/>
                    </a:lnTo>
                    <a:lnTo>
                      <a:pt x="1321" y="444"/>
                    </a:lnTo>
                    <a:lnTo>
                      <a:pt x="1321" y="433"/>
                    </a:lnTo>
                    <a:lnTo>
                      <a:pt x="1333" y="433"/>
                    </a:lnTo>
                    <a:lnTo>
                      <a:pt x="1333" y="424"/>
                    </a:lnTo>
                    <a:lnTo>
                      <a:pt x="1345" y="424"/>
                    </a:lnTo>
                    <a:lnTo>
                      <a:pt x="1345" y="433"/>
                    </a:lnTo>
                    <a:lnTo>
                      <a:pt x="1358" y="433"/>
                    </a:lnTo>
                    <a:lnTo>
                      <a:pt x="1358" y="424"/>
                    </a:lnTo>
                    <a:lnTo>
                      <a:pt x="1370" y="424"/>
                    </a:lnTo>
                    <a:lnTo>
                      <a:pt x="1370" y="433"/>
                    </a:lnTo>
                    <a:lnTo>
                      <a:pt x="1370" y="424"/>
                    </a:lnTo>
                    <a:lnTo>
                      <a:pt x="1370" y="414"/>
                    </a:lnTo>
                    <a:lnTo>
                      <a:pt x="1370" y="424"/>
                    </a:lnTo>
                    <a:lnTo>
                      <a:pt x="1383" y="424"/>
                    </a:lnTo>
                    <a:lnTo>
                      <a:pt x="1383" y="414"/>
                    </a:lnTo>
                    <a:lnTo>
                      <a:pt x="1383" y="404"/>
                    </a:lnTo>
                    <a:lnTo>
                      <a:pt x="1397" y="393"/>
                    </a:lnTo>
                    <a:lnTo>
                      <a:pt x="1397" y="404"/>
                    </a:lnTo>
                    <a:lnTo>
                      <a:pt x="1397" y="393"/>
                    </a:lnTo>
                    <a:lnTo>
                      <a:pt x="1408" y="393"/>
                    </a:lnTo>
                    <a:lnTo>
                      <a:pt x="1408" y="384"/>
                    </a:lnTo>
                    <a:lnTo>
                      <a:pt x="1422" y="384"/>
                    </a:lnTo>
                    <a:lnTo>
                      <a:pt x="1422" y="393"/>
                    </a:lnTo>
                    <a:lnTo>
                      <a:pt x="1422" y="404"/>
                    </a:lnTo>
                    <a:lnTo>
                      <a:pt x="1408" y="404"/>
                    </a:lnTo>
                    <a:lnTo>
                      <a:pt x="1422" y="404"/>
                    </a:lnTo>
                    <a:lnTo>
                      <a:pt x="1433" y="404"/>
                    </a:lnTo>
                    <a:lnTo>
                      <a:pt x="1433" y="393"/>
                    </a:lnTo>
                    <a:lnTo>
                      <a:pt x="1433" y="404"/>
                    </a:lnTo>
                    <a:lnTo>
                      <a:pt x="1446" y="404"/>
                    </a:lnTo>
                    <a:lnTo>
                      <a:pt x="1459" y="404"/>
                    </a:lnTo>
                    <a:lnTo>
                      <a:pt x="1459" y="414"/>
                    </a:lnTo>
                    <a:lnTo>
                      <a:pt x="1459" y="424"/>
                    </a:lnTo>
                    <a:lnTo>
                      <a:pt x="1471" y="424"/>
                    </a:lnTo>
                    <a:lnTo>
                      <a:pt x="1471" y="414"/>
                    </a:lnTo>
                    <a:lnTo>
                      <a:pt x="1484" y="414"/>
                    </a:lnTo>
                    <a:lnTo>
                      <a:pt x="1484" y="424"/>
                    </a:lnTo>
                    <a:lnTo>
                      <a:pt x="1498" y="424"/>
                    </a:lnTo>
                    <a:lnTo>
                      <a:pt x="1498" y="433"/>
                    </a:lnTo>
                    <a:lnTo>
                      <a:pt x="1509" y="433"/>
                    </a:lnTo>
                    <a:lnTo>
                      <a:pt x="1509" y="424"/>
                    </a:lnTo>
                    <a:lnTo>
                      <a:pt x="1523" y="424"/>
                    </a:lnTo>
                    <a:lnTo>
                      <a:pt x="1534" y="424"/>
                    </a:lnTo>
                    <a:lnTo>
                      <a:pt x="1534" y="433"/>
                    </a:lnTo>
                    <a:lnTo>
                      <a:pt x="1547" y="433"/>
                    </a:lnTo>
                    <a:lnTo>
                      <a:pt x="1547" y="424"/>
                    </a:lnTo>
                    <a:lnTo>
                      <a:pt x="1560" y="424"/>
                    </a:lnTo>
                    <a:lnTo>
                      <a:pt x="1547" y="424"/>
                    </a:lnTo>
                    <a:lnTo>
                      <a:pt x="1547" y="414"/>
                    </a:lnTo>
                    <a:lnTo>
                      <a:pt x="1560" y="414"/>
                    </a:lnTo>
                    <a:lnTo>
                      <a:pt x="1571" y="414"/>
                    </a:lnTo>
                    <a:lnTo>
                      <a:pt x="1585" y="414"/>
                    </a:lnTo>
                    <a:lnTo>
                      <a:pt x="1585" y="404"/>
                    </a:lnTo>
                    <a:lnTo>
                      <a:pt x="1596" y="404"/>
                    </a:lnTo>
                    <a:lnTo>
                      <a:pt x="1610" y="404"/>
                    </a:lnTo>
                    <a:lnTo>
                      <a:pt x="1623" y="404"/>
                    </a:lnTo>
                    <a:lnTo>
                      <a:pt x="1623" y="414"/>
                    </a:lnTo>
                    <a:lnTo>
                      <a:pt x="1635" y="414"/>
                    </a:lnTo>
                    <a:lnTo>
                      <a:pt x="1635" y="424"/>
                    </a:lnTo>
                    <a:lnTo>
                      <a:pt x="1648" y="424"/>
                    </a:lnTo>
                    <a:lnTo>
                      <a:pt x="1660" y="424"/>
                    </a:lnTo>
                    <a:lnTo>
                      <a:pt x="1660" y="433"/>
                    </a:lnTo>
                    <a:lnTo>
                      <a:pt x="1672" y="433"/>
                    </a:lnTo>
                    <a:lnTo>
                      <a:pt x="1672" y="444"/>
                    </a:lnTo>
                    <a:lnTo>
                      <a:pt x="1672" y="454"/>
                    </a:lnTo>
                    <a:lnTo>
                      <a:pt x="1686" y="454"/>
                    </a:lnTo>
                    <a:lnTo>
                      <a:pt x="1686" y="444"/>
                    </a:lnTo>
                    <a:lnTo>
                      <a:pt x="1672" y="444"/>
                    </a:lnTo>
                    <a:lnTo>
                      <a:pt x="1686" y="444"/>
                    </a:lnTo>
                    <a:lnTo>
                      <a:pt x="1697" y="444"/>
                    </a:lnTo>
                    <a:lnTo>
                      <a:pt x="1697" y="454"/>
                    </a:lnTo>
                    <a:lnTo>
                      <a:pt x="1697" y="444"/>
                    </a:lnTo>
                    <a:lnTo>
                      <a:pt x="1711" y="444"/>
                    </a:lnTo>
                    <a:lnTo>
                      <a:pt x="1711" y="454"/>
                    </a:lnTo>
                    <a:lnTo>
                      <a:pt x="1722" y="465"/>
                    </a:lnTo>
                    <a:lnTo>
                      <a:pt x="1722" y="454"/>
                    </a:lnTo>
                    <a:lnTo>
                      <a:pt x="1736" y="454"/>
                    </a:lnTo>
                    <a:lnTo>
                      <a:pt x="1749" y="454"/>
                    </a:lnTo>
                    <a:lnTo>
                      <a:pt x="1749" y="465"/>
                    </a:lnTo>
                    <a:lnTo>
                      <a:pt x="1736" y="465"/>
                    </a:lnTo>
                    <a:lnTo>
                      <a:pt x="1736" y="475"/>
                    </a:lnTo>
                    <a:lnTo>
                      <a:pt x="1749" y="475"/>
                    </a:lnTo>
                    <a:lnTo>
                      <a:pt x="1749" y="465"/>
                    </a:lnTo>
                    <a:lnTo>
                      <a:pt x="1761" y="465"/>
                    </a:lnTo>
                    <a:lnTo>
                      <a:pt x="1761" y="475"/>
                    </a:lnTo>
                    <a:lnTo>
                      <a:pt x="1761" y="485"/>
                    </a:lnTo>
                    <a:lnTo>
                      <a:pt x="1773" y="485"/>
                    </a:lnTo>
                    <a:lnTo>
                      <a:pt x="1787" y="485"/>
                    </a:lnTo>
                    <a:lnTo>
                      <a:pt x="1787" y="496"/>
                    </a:lnTo>
                    <a:lnTo>
                      <a:pt x="1773" y="496"/>
                    </a:lnTo>
                    <a:lnTo>
                      <a:pt x="1787" y="496"/>
                    </a:lnTo>
                    <a:lnTo>
                      <a:pt x="1798" y="496"/>
                    </a:lnTo>
                    <a:lnTo>
                      <a:pt x="1798" y="485"/>
                    </a:lnTo>
                    <a:lnTo>
                      <a:pt x="1798" y="496"/>
                    </a:lnTo>
                    <a:lnTo>
                      <a:pt x="1798" y="505"/>
                    </a:lnTo>
                    <a:lnTo>
                      <a:pt x="1811" y="505"/>
                    </a:lnTo>
                    <a:lnTo>
                      <a:pt x="1773" y="545"/>
                    </a:lnTo>
                    <a:lnTo>
                      <a:pt x="1697" y="637"/>
                    </a:lnTo>
                    <a:lnTo>
                      <a:pt x="1697" y="646"/>
                    </a:lnTo>
                    <a:lnTo>
                      <a:pt x="1686" y="646"/>
                    </a:lnTo>
                    <a:lnTo>
                      <a:pt x="1686" y="65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Freeform 25">
                <a:extLst>
                  <a:ext uri="{FF2B5EF4-FFF2-40B4-BE49-F238E27FC236}">
                    <a16:creationId xmlns:a16="http://schemas.microsoft.com/office/drawing/2014/main" id="{7900675A-E2A4-2C59-4689-3B23E920C7A8}"/>
                  </a:ext>
                </a:extLst>
              </p:cNvPr>
              <p:cNvSpPr/>
              <p:nvPr/>
            </p:nvSpPr>
            <p:spPr bwMode="auto">
              <a:xfrm>
                <a:off x="3841279" y="3772279"/>
                <a:ext cx="931862" cy="944562"/>
              </a:xfrm>
              <a:custGeom>
                <a:avLst/>
                <a:gdLst>
                  <a:gd name="T0" fmla="*/ 7933796 w 804"/>
                  <a:gd name="T1" fmla="*/ 57312305 h 650"/>
                  <a:gd name="T2" fmla="*/ 7933796 w 804"/>
                  <a:gd name="T3" fmla="*/ 57312305 h 650"/>
                  <a:gd name="T4" fmla="*/ 6346533 w 804"/>
                  <a:gd name="T5" fmla="*/ 57312305 h 650"/>
                  <a:gd name="T6" fmla="*/ 6346533 w 804"/>
                  <a:gd name="T7" fmla="*/ 57312305 h 650"/>
                  <a:gd name="T8" fmla="*/ 4760529 w 804"/>
                  <a:gd name="T9" fmla="*/ 55521547 h 650"/>
                  <a:gd name="T10" fmla="*/ 4760529 w 804"/>
                  <a:gd name="T11" fmla="*/ 55521547 h 650"/>
                  <a:gd name="T12" fmla="*/ 3173267 w 804"/>
                  <a:gd name="T13" fmla="*/ 51940032 h 650"/>
                  <a:gd name="T14" fmla="*/ 3173267 w 804"/>
                  <a:gd name="T15" fmla="*/ 51940032 h 650"/>
                  <a:gd name="T16" fmla="*/ 3173267 w 804"/>
                  <a:gd name="T17" fmla="*/ 51940032 h 650"/>
                  <a:gd name="T18" fmla="*/ 3173267 w 804"/>
                  <a:gd name="T19" fmla="*/ 50149274 h 650"/>
                  <a:gd name="T20" fmla="*/ 3173267 w 804"/>
                  <a:gd name="T21" fmla="*/ 51940032 h 650"/>
                  <a:gd name="T22" fmla="*/ 3173267 w 804"/>
                  <a:gd name="T23" fmla="*/ 50149274 h 650"/>
                  <a:gd name="T24" fmla="*/ 3173267 w 804"/>
                  <a:gd name="T25" fmla="*/ 50149274 h 650"/>
                  <a:gd name="T26" fmla="*/ 3173267 w 804"/>
                  <a:gd name="T27" fmla="*/ 44775661 h 650"/>
                  <a:gd name="T28" fmla="*/ 3173267 w 804"/>
                  <a:gd name="T29" fmla="*/ 42984893 h 650"/>
                  <a:gd name="T30" fmla="*/ 3173267 w 804"/>
                  <a:gd name="T31" fmla="*/ 41194135 h 650"/>
                  <a:gd name="T32" fmla="*/ 3173267 w 804"/>
                  <a:gd name="T33" fmla="*/ 41194135 h 650"/>
                  <a:gd name="T34" fmla="*/ 3173267 w 804"/>
                  <a:gd name="T35" fmla="*/ 39402039 h 650"/>
                  <a:gd name="T36" fmla="*/ 3173267 w 804"/>
                  <a:gd name="T37" fmla="*/ 37611281 h 650"/>
                  <a:gd name="T38" fmla="*/ 3173267 w 804"/>
                  <a:gd name="T39" fmla="*/ 37611281 h 650"/>
                  <a:gd name="T40" fmla="*/ 3173267 w 804"/>
                  <a:gd name="T41" fmla="*/ 34029765 h 650"/>
                  <a:gd name="T42" fmla="*/ 0 w 804"/>
                  <a:gd name="T43" fmla="*/ 30446911 h 650"/>
                  <a:gd name="T44" fmla="*/ 3173267 w 804"/>
                  <a:gd name="T45" fmla="*/ 28656153 h 650"/>
                  <a:gd name="T46" fmla="*/ 3173267 w 804"/>
                  <a:gd name="T47" fmla="*/ 26865395 h 650"/>
                  <a:gd name="T48" fmla="*/ 3173267 w 804"/>
                  <a:gd name="T49" fmla="*/ 23283879 h 650"/>
                  <a:gd name="T50" fmla="*/ 3173267 w 804"/>
                  <a:gd name="T51" fmla="*/ 21491777 h 650"/>
                  <a:gd name="T52" fmla="*/ 3173267 w 804"/>
                  <a:gd name="T53" fmla="*/ 17910261 h 650"/>
                  <a:gd name="T54" fmla="*/ 3173267 w 804"/>
                  <a:gd name="T55" fmla="*/ 17910261 h 650"/>
                  <a:gd name="T56" fmla="*/ 3173267 w 804"/>
                  <a:gd name="T57" fmla="*/ 17910261 h 650"/>
                  <a:gd name="T58" fmla="*/ 3173267 w 804"/>
                  <a:gd name="T59" fmla="*/ 17910261 h 650"/>
                  <a:gd name="T60" fmla="*/ 3173267 w 804"/>
                  <a:gd name="T61" fmla="*/ 17910261 h 650"/>
                  <a:gd name="T62" fmla="*/ 3173267 w 804"/>
                  <a:gd name="T63" fmla="*/ 16119503 h 650"/>
                  <a:gd name="T64" fmla="*/ 4760529 w 804"/>
                  <a:gd name="T65" fmla="*/ 14328746 h 650"/>
                  <a:gd name="T66" fmla="*/ 4760529 w 804"/>
                  <a:gd name="T67" fmla="*/ 10745889 h 650"/>
                  <a:gd name="T68" fmla="*/ 6346533 w 804"/>
                  <a:gd name="T69" fmla="*/ 8955131 h 650"/>
                  <a:gd name="T70" fmla="*/ 6346533 w 804"/>
                  <a:gd name="T71" fmla="*/ 5373614 h 650"/>
                  <a:gd name="T72" fmla="*/ 6346533 w 804"/>
                  <a:gd name="T73" fmla="*/ 5373614 h 650"/>
                  <a:gd name="T74" fmla="*/ 6346533 w 804"/>
                  <a:gd name="T75" fmla="*/ 5373614 h 650"/>
                  <a:gd name="T76" fmla="*/ 6346533 w 804"/>
                  <a:gd name="T77" fmla="*/ 7164373 h 650"/>
                  <a:gd name="T78" fmla="*/ 6346533 w 804"/>
                  <a:gd name="T79" fmla="*/ 17910261 h 650"/>
                  <a:gd name="T80" fmla="*/ 7933796 w 804"/>
                  <a:gd name="T81" fmla="*/ 19701019 h 650"/>
                  <a:gd name="T82" fmla="*/ 7933796 w 804"/>
                  <a:gd name="T83" fmla="*/ 21491777 h 650"/>
                  <a:gd name="T84" fmla="*/ 7933796 w 804"/>
                  <a:gd name="T85" fmla="*/ 21491777 h 650"/>
                  <a:gd name="T86" fmla="*/ 9519799 w 804"/>
                  <a:gd name="T87" fmla="*/ 17910261 h 650"/>
                  <a:gd name="T88" fmla="*/ 9519799 w 804"/>
                  <a:gd name="T89" fmla="*/ 17910261 h 650"/>
                  <a:gd name="T90" fmla="*/ 9519799 w 804"/>
                  <a:gd name="T91" fmla="*/ 17910261 h 650"/>
                  <a:gd name="T92" fmla="*/ 9519799 w 804"/>
                  <a:gd name="T93" fmla="*/ 17910261 h 650"/>
                  <a:gd name="T94" fmla="*/ 11107064 w 804"/>
                  <a:gd name="T95" fmla="*/ 17910261 h 650"/>
                  <a:gd name="T96" fmla="*/ 11107064 w 804"/>
                  <a:gd name="T97" fmla="*/ 21491777 h 650"/>
                  <a:gd name="T98" fmla="*/ 12693067 w 804"/>
                  <a:gd name="T99" fmla="*/ 34029765 h 650"/>
                  <a:gd name="T100" fmla="*/ 14280329 w 804"/>
                  <a:gd name="T101" fmla="*/ 44775661 h 650"/>
                  <a:gd name="T102" fmla="*/ 14280329 w 804"/>
                  <a:gd name="T103" fmla="*/ 46566419 h 650"/>
                  <a:gd name="T104" fmla="*/ 14280329 w 804"/>
                  <a:gd name="T105" fmla="*/ 48357177 h 650"/>
                  <a:gd name="T106" fmla="*/ 14280329 w 804"/>
                  <a:gd name="T107" fmla="*/ 50149274 h 650"/>
                  <a:gd name="T108" fmla="*/ 14280329 w 804"/>
                  <a:gd name="T109" fmla="*/ 50149274 h 650"/>
                  <a:gd name="T110" fmla="*/ 14280329 w 804"/>
                  <a:gd name="T111" fmla="*/ 51940032 h 650"/>
                  <a:gd name="T112" fmla="*/ 14280329 w 804"/>
                  <a:gd name="T113" fmla="*/ 51940032 h 650"/>
                  <a:gd name="T114" fmla="*/ 12693067 w 804"/>
                  <a:gd name="T115" fmla="*/ 57312305 h 6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4"/>
                  <a:gd name="T175" fmla="*/ 0 h 650"/>
                  <a:gd name="T176" fmla="*/ 804 w 804"/>
                  <a:gd name="T177" fmla="*/ 650 h 6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4" h="650">
                    <a:moveTo>
                      <a:pt x="591" y="650"/>
                    </a:moveTo>
                    <a:lnTo>
                      <a:pt x="509" y="620"/>
                    </a:lnTo>
                    <a:lnTo>
                      <a:pt x="497" y="620"/>
                    </a:lnTo>
                    <a:lnTo>
                      <a:pt x="425" y="600"/>
                    </a:lnTo>
                    <a:lnTo>
                      <a:pt x="425" y="591"/>
                    </a:lnTo>
                    <a:lnTo>
                      <a:pt x="415" y="591"/>
                    </a:lnTo>
                    <a:lnTo>
                      <a:pt x="402" y="591"/>
                    </a:lnTo>
                    <a:lnTo>
                      <a:pt x="402" y="600"/>
                    </a:lnTo>
                    <a:lnTo>
                      <a:pt x="389" y="600"/>
                    </a:lnTo>
                    <a:lnTo>
                      <a:pt x="389" y="591"/>
                    </a:lnTo>
                    <a:lnTo>
                      <a:pt x="379" y="591"/>
                    </a:lnTo>
                    <a:lnTo>
                      <a:pt x="366" y="591"/>
                    </a:lnTo>
                    <a:lnTo>
                      <a:pt x="356" y="600"/>
                    </a:lnTo>
                    <a:lnTo>
                      <a:pt x="356" y="591"/>
                    </a:lnTo>
                    <a:lnTo>
                      <a:pt x="343" y="600"/>
                    </a:lnTo>
                    <a:lnTo>
                      <a:pt x="343" y="591"/>
                    </a:lnTo>
                    <a:lnTo>
                      <a:pt x="331" y="591"/>
                    </a:lnTo>
                    <a:lnTo>
                      <a:pt x="320" y="591"/>
                    </a:lnTo>
                    <a:lnTo>
                      <a:pt x="320" y="580"/>
                    </a:lnTo>
                    <a:lnTo>
                      <a:pt x="307" y="580"/>
                    </a:lnTo>
                    <a:lnTo>
                      <a:pt x="297" y="580"/>
                    </a:lnTo>
                    <a:lnTo>
                      <a:pt x="284" y="580"/>
                    </a:lnTo>
                    <a:lnTo>
                      <a:pt x="272" y="580"/>
                    </a:lnTo>
                    <a:lnTo>
                      <a:pt x="261" y="580"/>
                    </a:lnTo>
                    <a:lnTo>
                      <a:pt x="261" y="569"/>
                    </a:lnTo>
                    <a:lnTo>
                      <a:pt x="248" y="569"/>
                    </a:lnTo>
                    <a:lnTo>
                      <a:pt x="238" y="569"/>
                    </a:lnTo>
                    <a:lnTo>
                      <a:pt x="238" y="560"/>
                    </a:lnTo>
                    <a:lnTo>
                      <a:pt x="225" y="560"/>
                    </a:lnTo>
                    <a:lnTo>
                      <a:pt x="225" y="549"/>
                    </a:lnTo>
                    <a:lnTo>
                      <a:pt x="213" y="549"/>
                    </a:lnTo>
                    <a:lnTo>
                      <a:pt x="213" y="560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13" y="549"/>
                    </a:lnTo>
                    <a:lnTo>
                      <a:pt x="202" y="549"/>
                    </a:lnTo>
                    <a:lnTo>
                      <a:pt x="202" y="540"/>
                    </a:lnTo>
                    <a:lnTo>
                      <a:pt x="202" y="549"/>
                    </a:lnTo>
                    <a:lnTo>
                      <a:pt x="189" y="549"/>
                    </a:lnTo>
                    <a:lnTo>
                      <a:pt x="189" y="540"/>
                    </a:lnTo>
                    <a:lnTo>
                      <a:pt x="177" y="540"/>
                    </a:lnTo>
                    <a:lnTo>
                      <a:pt x="166" y="540"/>
                    </a:lnTo>
                    <a:lnTo>
                      <a:pt x="154" y="540"/>
                    </a:lnTo>
                    <a:lnTo>
                      <a:pt x="154" y="549"/>
                    </a:lnTo>
                    <a:lnTo>
                      <a:pt x="154" y="540"/>
                    </a:lnTo>
                    <a:lnTo>
                      <a:pt x="143" y="540"/>
                    </a:lnTo>
                    <a:lnTo>
                      <a:pt x="143" y="529"/>
                    </a:lnTo>
                    <a:lnTo>
                      <a:pt x="130" y="529"/>
                    </a:lnTo>
                    <a:lnTo>
                      <a:pt x="130" y="520"/>
                    </a:lnTo>
                    <a:lnTo>
                      <a:pt x="118" y="520"/>
                    </a:lnTo>
                    <a:lnTo>
                      <a:pt x="107" y="520"/>
                    </a:lnTo>
                    <a:lnTo>
                      <a:pt x="95" y="520"/>
                    </a:lnTo>
                    <a:lnTo>
                      <a:pt x="95" y="509"/>
                    </a:lnTo>
                    <a:lnTo>
                      <a:pt x="95" y="500"/>
                    </a:lnTo>
                    <a:lnTo>
                      <a:pt x="95" y="490"/>
                    </a:lnTo>
                    <a:lnTo>
                      <a:pt x="83" y="490"/>
                    </a:lnTo>
                    <a:lnTo>
                      <a:pt x="83" y="480"/>
                    </a:lnTo>
                    <a:lnTo>
                      <a:pt x="71" y="480"/>
                    </a:lnTo>
                    <a:lnTo>
                      <a:pt x="71" y="469"/>
                    </a:lnTo>
                    <a:lnTo>
                      <a:pt x="83" y="460"/>
                    </a:lnTo>
                    <a:lnTo>
                      <a:pt x="95" y="460"/>
                    </a:lnTo>
                    <a:lnTo>
                      <a:pt x="95" y="449"/>
                    </a:lnTo>
                    <a:lnTo>
                      <a:pt x="95" y="440"/>
                    </a:lnTo>
                    <a:lnTo>
                      <a:pt x="107" y="440"/>
                    </a:lnTo>
                    <a:lnTo>
                      <a:pt x="95" y="440"/>
                    </a:lnTo>
                    <a:lnTo>
                      <a:pt x="83" y="440"/>
                    </a:lnTo>
                    <a:lnTo>
                      <a:pt x="83" y="430"/>
                    </a:lnTo>
                    <a:lnTo>
                      <a:pt x="71" y="430"/>
                    </a:lnTo>
                    <a:lnTo>
                      <a:pt x="71" y="440"/>
                    </a:lnTo>
                    <a:lnTo>
                      <a:pt x="71" y="430"/>
                    </a:lnTo>
                    <a:lnTo>
                      <a:pt x="59" y="430"/>
                    </a:lnTo>
                    <a:lnTo>
                      <a:pt x="71" y="420"/>
                    </a:lnTo>
                    <a:lnTo>
                      <a:pt x="59" y="420"/>
                    </a:lnTo>
                    <a:lnTo>
                      <a:pt x="71" y="420"/>
                    </a:lnTo>
                    <a:lnTo>
                      <a:pt x="71" y="409"/>
                    </a:lnTo>
                    <a:lnTo>
                      <a:pt x="71" y="400"/>
                    </a:lnTo>
                    <a:lnTo>
                      <a:pt x="59" y="400"/>
                    </a:lnTo>
                    <a:lnTo>
                      <a:pt x="48" y="400"/>
                    </a:lnTo>
                    <a:lnTo>
                      <a:pt x="36" y="400"/>
                    </a:lnTo>
                    <a:lnTo>
                      <a:pt x="24" y="400"/>
                    </a:lnTo>
                    <a:lnTo>
                      <a:pt x="24" y="390"/>
                    </a:lnTo>
                    <a:lnTo>
                      <a:pt x="24" y="380"/>
                    </a:lnTo>
                    <a:lnTo>
                      <a:pt x="12" y="380"/>
                    </a:lnTo>
                    <a:lnTo>
                      <a:pt x="12" y="370"/>
                    </a:lnTo>
                    <a:lnTo>
                      <a:pt x="12" y="359"/>
                    </a:lnTo>
                    <a:lnTo>
                      <a:pt x="0" y="349"/>
                    </a:lnTo>
                    <a:lnTo>
                      <a:pt x="0" y="339"/>
                    </a:lnTo>
                    <a:lnTo>
                      <a:pt x="0" y="330"/>
                    </a:lnTo>
                    <a:lnTo>
                      <a:pt x="12" y="330"/>
                    </a:lnTo>
                    <a:lnTo>
                      <a:pt x="12" y="319"/>
                    </a:lnTo>
                    <a:lnTo>
                      <a:pt x="12" y="310"/>
                    </a:lnTo>
                    <a:lnTo>
                      <a:pt x="24" y="310"/>
                    </a:lnTo>
                    <a:lnTo>
                      <a:pt x="24" y="299"/>
                    </a:lnTo>
                    <a:lnTo>
                      <a:pt x="24" y="290"/>
                    </a:lnTo>
                    <a:lnTo>
                      <a:pt x="24" y="279"/>
                    </a:lnTo>
                    <a:lnTo>
                      <a:pt x="36" y="279"/>
                    </a:lnTo>
                    <a:lnTo>
                      <a:pt x="36" y="270"/>
                    </a:lnTo>
                    <a:lnTo>
                      <a:pt x="36" y="259"/>
                    </a:lnTo>
                    <a:lnTo>
                      <a:pt x="48" y="259"/>
                    </a:lnTo>
                    <a:lnTo>
                      <a:pt x="48" y="250"/>
                    </a:lnTo>
                    <a:lnTo>
                      <a:pt x="48" y="239"/>
                    </a:lnTo>
                    <a:lnTo>
                      <a:pt x="48" y="230"/>
                    </a:lnTo>
                    <a:lnTo>
                      <a:pt x="59" y="230"/>
                    </a:lnTo>
                    <a:lnTo>
                      <a:pt x="59" y="220"/>
                    </a:lnTo>
                    <a:lnTo>
                      <a:pt x="48" y="220"/>
                    </a:lnTo>
                    <a:lnTo>
                      <a:pt x="48" y="210"/>
                    </a:lnTo>
                    <a:lnTo>
                      <a:pt x="48" y="199"/>
                    </a:lnTo>
                    <a:lnTo>
                      <a:pt x="59" y="199"/>
                    </a:lnTo>
                    <a:lnTo>
                      <a:pt x="71" y="199"/>
                    </a:lnTo>
                    <a:lnTo>
                      <a:pt x="83" y="199"/>
                    </a:lnTo>
                    <a:lnTo>
                      <a:pt x="95" y="199"/>
                    </a:lnTo>
                    <a:lnTo>
                      <a:pt x="95" y="190"/>
                    </a:lnTo>
                    <a:lnTo>
                      <a:pt x="107" y="190"/>
                    </a:lnTo>
                    <a:lnTo>
                      <a:pt x="107" y="199"/>
                    </a:lnTo>
                    <a:lnTo>
                      <a:pt x="118" y="199"/>
                    </a:lnTo>
                    <a:lnTo>
                      <a:pt x="130" y="199"/>
                    </a:lnTo>
                    <a:lnTo>
                      <a:pt x="143" y="199"/>
                    </a:lnTo>
                    <a:lnTo>
                      <a:pt x="154" y="199"/>
                    </a:lnTo>
                    <a:lnTo>
                      <a:pt x="166" y="199"/>
                    </a:lnTo>
                    <a:lnTo>
                      <a:pt x="177" y="199"/>
                    </a:lnTo>
                    <a:lnTo>
                      <a:pt x="189" y="199"/>
                    </a:lnTo>
                    <a:lnTo>
                      <a:pt x="202" y="199"/>
                    </a:lnTo>
                    <a:lnTo>
                      <a:pt x="213" y="199"/>
                    </a:lnTo>
                    <a:lnTo>
                      <a:pt x="225" y="199"/>
                    </a:lnTo>
                    <a:lnTo>
                      <a:pt x="238" y="199"/>
                    </a:lnTo>
                    <a:lnTo>
                      <a:pt x="238" y="190"/>
                    </a:lnTo>
                    <a:lnTo>
                      <a:pt x="248" y="179"/>
                    </a:lnTo>
                    <a:lnTo>
                      <a:pt x="248" y="170"/>
                    </a:lnTo>
                    <a:lnTo>
                      <a:pt x="248" y="160"/>
                    </a:lnTo>
                    <a:lnTo>
                      <a:pt x="261" y="160"/>
                    </a:lnTo>
                    <a:lnTo>
                      <a:pt x="261" y="150"/>
                    </a:lnTo>
                    <a:lnTo>
                      <a:pt x="261" y="139"/>
                    </a:lnTo>
                    <a:lnTo>
                      <a:pt x="272" y="129"/>
                    </a:lnTo>
                    <a:lnTo>
                      <a:pt x="272" y="120"/>
                    </a:lnTo>
                    <a:lnTo>
                      <a:pt x="284" y="120"/>
                    </a:lnTo>
                    <a:lnTo>
                      <a:pt x="284" y="109"/>
                    </a:lnTo>
                    <a:lnTo>
                      <a:pt x="297" y="109"/>
                    </a:lnTo>
                    <a:lnTo>
                      <a:pt x="307" y="109"/>
                    </a:lnTo>
                    <a:lnTo>
                      <a:pt x="307" y="100"/>
                    </a:lnTo>
                    <a:lnTo>
                      <a:pt x="320" y="100"/>
                    </a:lnTo>
                    <a:lnTo>
                      <a:pt x="320" y="89"/>
                    </a:lnTo>
                    <a:lnTo>
                      <a:pt x="331" y="89"/>
                    </a:lnTo>
                    <a:lnTo>
                      <a:pt x="331" y="79"/>
                    </a:lnTo>
                    <a:lnTo>
                      <a:pt x="343" y="69"/>
                    </a:lnTo>
                    <a:lnTo>
                      <a:pt x="343" y="60"/>
                    </a:lnTo>
                    <a:lnTo>
                      <a:pt x="343" y="49"/>
                    </a:lnTo>
                    <a:lnTo>
                      <a:pt x="343" y="40"/>
                    </a:lnTo>
                    <a:lnTo>
                      <a:pt x="356" y="29"/>
                    </a:lnTo>
                    <a:lnTo>
                      <a:pt x="366" y="29"/>
                    </a:lnTo>
                    <a:lnTo>
                      <a:pt x="366" y="20"/>
                    </a:lnTo>
                    <a:lnTo>
                      <a:pt x="379" y="20"/>
                    </a:lnTo>
                    <a:lnTo>
                      <a:pt x="379" y="9"/>
                    </a:lnTo>
                    <a:lnTo>
                      <a:pt x="379" y="0"/>
                    </a:lnTo>
                    <a:lnTo>
                      <a:pt x="389" y="0"/>
                    </a:lnTo>
                    <a:lnTo>
                      <a:pt x="389" y="20"/>
                    </a:lnTo>
                    <a:lnTo>
                      <a:pt x="389" y="89"/>
                    </a:lnTo>
                    <a:lnTo>
                      <a:pt x="389" y="129"/>
                    </a:lnTo>
                    <a:lnTo>
                      <a:pt x="389" y="150"/>
                    </a:lnTo>
                    <a:lnTo>
                      <a:pt x="389" y="210"/>
                    </a:lnTo>
                    <a:lnTo>
                      <a:pt x="389" y="199"/>
                    </a:lnTo>
                    <a:lnTo>
                      <a:pt x="402" y="199"/>
                    </a:lnTo>
                    <a:lnTo>
                      <a:pt x="415" y="199"/>
                    </a:lnTo>
                    <a:lnTo>
                      <a:pt x="415" y="21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25" y="210"/>
                    </a:lnTo>
                    <a:lnTo>
                      <a:pt x="425" y="220"/>
                    </a:lnTo>
                    <a:lnTo>
                      <a:pt x="438" y="220"/>
                    </a:lnTo>
                    <a:lnTo>
                      <a:pt x="448" y="220"/>
                    </a:lnTo>
                    <a:lnTo>
                      <a:pt x="461" y="220"/>
                    </a:lnTo>
                    <a:lnTo>
                      <a:pt x="473" y="220"/>
                    </a:lnTo>
                    <a:lnTo>
                      <a:pt x="484" y="220"/>
                    </a:lnTo>
                    <a:lnTo>
                      <a:pt x="484" y="210"/>
                    </a:lnTo>
                    <a:lnTo>
                      <a:pt x="497" y="210"/>
                    </a:lnTo>
                    <a:lnTo>
                      <a:pt x="509" y="210"/>
                    </a:lnTo>
                    <a:lnTo>
                      <a:pt x="509" y="199"/>
                    </a:lnTo>
                    <a:lnTo>
                      <a:pt x="520" y="199"/>
                    </a:lnTo>
                    <a:lnTo>
                      <a:pt x="532" y="199"/>
                    </a:lnTo>
                    <a:lnTo>
                      <a:pt x="532" y="190"/>
                    </a:lnTo>
                    <a:lnTo>
                      <a:pt x="532" y="199"/>
                    </a:lnTo>
                    <a:lnTo>
                      <a:pt x="543" y="199"/>
                    </a:lnTo>
                    <a:lnTo>
                      <a:pt x="543" y="190"/>
                    </a:lnTo>
                    <a:lnTo>
                      <a:pt x="543" y="199"/>
                    </a:lnTo>
                    <a:lnTo>
                      <a:pt x="556" y="199"/>
                    </a:lnTo>
                    <a:lnTo>
                      <a:pt x="568" y="199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79" y="210"/>
                    </a:lnTo>
                    <a:lnTo>
                      <a:pt x="579" y="199"/>
                    </a:lnTo>
                    <a:lnTo>
                      <a:pt x="591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02" y="199"/>
                    </a:lnTo>
                    <a:lnTo>
                      <a:pt x="615" y="199"/>
                    </a:lnTo>
                    <a:lnTo>
                      <a:pt x="627" y="220"/>
                    </a:lnTo>
                    <a:lnTo>
                      <a:pt x="661" y="270"/>
                    </a:lnTo>
                    <a:lnTo>
                      <a:pt x="686" y="299"/>
                    </a:lnTo>
                    <a:lnTo>
                      <a:pt x="709" y="339"/>
                    </a:lnTo>
                    <a:lnTo>
                      <a:pt x="733" y="370"/>
                    </a:lnTo>
                    <a:lnTo>
                      <a:pt x="733" y="380"/>
                    </a:lnTo>
                    <a:lnTo>
                      <a:pt x="745" y="390"/>
                    </a:lnTo>
                    <a:lnTo>
                      <a:pt x="745" y="400"/>
                    </a:lnTo>
                    <a:lnTo>
                      <a:pt x="804" y="49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490"/>
                    </a:lnTo>
                    <a:lnTo>
                      <a:pt x="791" y="500"/>
                    </a:lnTo>
                    <a:lnTo>
                      <a:pt x="804" y="500"/>
                    </a:lnTo>
                    <a:lnTo>
                      <a:pt x="791" y="500"/>
                    </a:lnTo>
                    <a:lnTo>
                      <a:pt x="791" y="509"/>
                    </a:lnTo>
                    <a:lnTo>
                      <a:pt x="781" y="509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81" y="520"/>
                    </a:lnTo>
                    <a:lnTo>
                      <a:pt x="791" y="520"/>
                    </a:lnTo>
                    <a:lnTo>
                      <a:pt x="791" y="529"/>
                    </a:lnTo>
                    <a:lnTo>
                      <a:pt x="781" y="529"/>
                    </a:lnTo>
                    <a:lnTo>
                      <a:pt x="781" y="540"/>
                    </a:lnTo>
                    <a:lnTo>
                      <a:pt x="781" y="529"/>
                    </a:lnTo>
                    <a:lnTo>
                      <a:pt x="768" y="529"/>
                    </a:lnTo>
                    <a:lnTo>
                      <a:pt x="768" y="540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68" y="549"/>
                    </a:lnTo>
                    <a:lnTo>
                      <a:pt x="756" y="549"/>
                    </a:lnTo>
                    <a:lnTo>
                      <a:pt x="756" y="560"/>
                    </a:lnTo>
                    <a:lnTo>
                      <a:pt x="756" y="569"/>
                    </a:lnTo>
                    <a:lnTo>
                      <a:pt x="756" y="580"/>
                    </a:lnTo>
                    <a:lnTo>
                      <a:pt x="733" y="591"/>
                    </a:lnTo>
                    <a:lnTo>
                      <a:pt x="720" y="591"/>
                    </a:lnTo>
                    <a:lnTo>
                      <a:pt x="615" y="640"/>
                    </a:lnTo>
                    <a:lnTo>
                      <a:pt x="591" y="650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0" name="Freeform 26">
                <a:extLst>
                  <a:ext uri="{FF2B5EF4-FFF2-40B4-BE49-F238E27FC236}">
                    <a16:creationId xmlns:a16="http://schemas.microsoft.com/office/drawing/2014/main" id="{8722041D-AF22-BA4C-EF45-2DC1523D6421}"/>
                  </a:ext>
                </a:extLst>
              </p:cNvPr>
              <p:cNvSpPr/>
              <p:nvPr/>
            </p:nvSpPr>
            <p:spPr bwMode="auto">
              <a:xfrm>
                <a:off x="4044480" y="5407404"/>
                <a:ext cx="396875" cy="501650"/>
              </a:xfrm>
              <a:custGeom>
                <a:avLst/>
                <a:gdLst>
                  <a:gd name="T0" fmla="*/ 3149379 w 344"/>
                  <a:gd name="T1" fmla="*/ 30267321 h 345"/>
                  <a:gd name="T2" fmla="*/ 3149379 w 344"/>
                  <a:gd name="T3" fmla="*/ 30267321 h 345"/>
                  <a:gd name="T4" fmla="*/ 3149379 w 344"/>
                  <a:gd name="T5" fmla="*/ 28487205 h 345"/>
                  <a:gd name="T6" fmla="*/ 3149379 w 344"/>
                  <a:gd name="T7" fmla="*/ 26707089 h 345"/>
                  <a:gd name="T8" fmla="*/ 3149379 w 344"/>
                  <a:gd name="T9" fmla="*/ 24926973 h 345"/>
                  <a:gd name="T10" fmla="*/ 3149379 w 344"/>
                  <a:gd name="T11" fmla="*/ 23145522 h 345"/>
                  <a:gd name="T12" fmla="*/ 0 w 344"/>
                  <a:gd name="T13" fmla="*/ 21365401 h 345"/>
                  <a:gd name="T14" fmla="*/ 3149379 w 344"/>
                  <a:gd name="T15" fmla="*/ 19585285 h 345"/>
                  <a:gd name="T16" fmla="*/ 3149379 w 344"/>
                  <a:gd name="T17" fmla="*/ 17805169 h 345"/>
                  <a:gd name="T18" fmla="*/ 3149379 w 344"/>
                  <a:gd name="T19" fmla="*/ 17805169 h 345"/>
                  <a:gd name="T20" fmla="*/ 3149379 w 344"/>
                  <a:gd name="T21" fmla="*/ 16023718 h 345"/>
                  <a:gd name="T22" fmla="*/ 3149379 w 344"/>
                  <a:gd name="T23" fmla="*/ 14243602 h 345"/>
                  <a:gd name="T24" fmla="*/ 3149379 w 344"/>
                  <a:gd name="T25" fmla="*/ 14243602 h 345"/>
                  <a:gd name="T26" fmla="*/ 3149379 w 344"/>
                  <a:gd name="T27" fmla="*/ 12463486 h 345"/>
                  <a:gd name="T28" fmla="*/ 3149379 w 344"/>
                  <a:gd name="T29" fmla="*/ 10683368 h 345"/>
                  <a:gd name="T30" fmla="*/ 3149379 w 344"/>
                  <a:gd name="T31" fmla="*/ 7121801 h 345"/>
                  <a:gd name="T32" fmla="*/ 3149379 w 344"/>
                  <a:gd name="T33" fmla="*/ 8901917 h 345"/>
                  <a:gd name="T34" fmla="*/ 3149379 w 344"/>
                  <a:gd name="T35" fmla="*/ 7121801 h 345"/>
                  <a:gd name="T36" fmla="*/ 3149379 w 344"/>
                  <a:gd name="T37" fmla="*/ 5341684 h 345"/>
                  <a:gd name="T38" fmla="*/ 3149379 w 344"/>
                  <a:gd name="T39" fmla="*/ 5341684 h 345"/>
                  <a:gd name="T40" fmla="*/ 3149379 w 344"/>
                  <a:gd name="T41" fmla="*/ 5341684 h 345"/>
                  <a:gd name="T42" fmla="*/ 3149379 w 344"/>
                  <a:gd name="T43" fmla="*/ 5341684 h 345"/>
                  <a:gd name="T44" fmla="*/ 3149379 w 344"/>
                  <a:gd name="T45" fmla="*/ 5341684 h 345"/>
                  <a:gd name="T46" fmla="*/ 3149379 w 344"/>
                  <a:gd name="T47" fmla="*/ 5341684 h 345"/>
                  <a:gd name="T48" fmla="*/ 3149379 w 344"/>
                  <a:gd name="T49" fmla="*/ 5341684 h 345"/>
                  <a:gd name="T50" fmla="*/ 3149379 w 344"/>
                  <a:gd name="T51" fmla="*/ 5341684 h 345"/>
                  <a:gd name="T52" fmla="*/ 3149379 w 344"/>
                  <a:gd name="T53" fmla="*/ 0 h 345"/>
                  <a:gd name="T54" fmla="*/ 3149379 w 344"/>
                  <a:gd name="T55" fmla="*/ 5341684 h 345"/>
                  <a:gd name="T56" fmla="*/ 3149379 w 344"/>
                  <a:gd name="T57" fmla="*/ 5341684 h 345"/>
                  <a:gd name="T58" fmla="*/ 3149379 w 344"/>
                  <a:gd name="T59" fmla="*/ 5341684 h 345"/>
                  <a:gd name="T60" fmla="*/ 3149379 w 344"/>
                  <a:gd name="T61" fmla="*/ 5341684 h 345"/>
                  <a:gd name="T62" fmla="*/ 3149379 w 344"/>
                  <a:gd name="T63" fmla="*/ 5341684 h 345"/>
                  <a:gd name="T64" fmla="*/ 3149379 w 344"/>
                  <a:gd name="T65" fmla="*/ 7121801 h 345"/>
                  <a:gd name="T66" fmla="*/ 3149379 w 344"/>
                  <a:gd name="T67" fmla="*/ 7121801 h 345"/>
                  <a:gd name="T68" fmla="*/ 3149379 w 344"/>
                  <a:gd name="T69" fmla="*/ 8901917 h 345"/>
                  <a:gd name="T70" fmla="*/ 4723440 w 344"/>
                  <a:gd name="T71" fmla="*/ 10683368 h 345"/>
                  <a:gd name="T72" fmla="*/ 4723440 w 344"/>
                  <a:gd name="T73" fmla="*/ 12463486 h 345"/>
                  <a:gd name="T74" fmla="*/ 4723440 w 344"/>
                  <a:gd name="T75" fmla="*/ 14243602 h 345"/>
                  <a:gd name="T76" fmla="*/ 4723440 w 344"/>
                  <a:gd name="T77" fmla="*/ 14243602 h 345"/>
                  <a:gd name="T78" fmla="*/ 4723440 w 344"/>
                  <a:gd name="T79" fmla="*/ 16023718 h 345"/>
                  <a:gd name="T80" fmla="*/ 4723440 w 344"/>
                  <a:gd name="T81" fmla="*/ 17805169 h 345"/>
                  <a:gd name="T82" fmla="*/ 3149379 w 344"/>
                  <a:gd name="T83" fmla="*/ 16023718 h 345"/>
                  <a:gd name="T84" fmla="*/ 3149379 w 344"/>
                  <a:gd name="T85" fmla="*/ 14243602 h 345"/>
                  <a:gd name="T86" fmla="*/ 3149379 w 344"/>
                  <a:gd name="T87" fmla="*/ 14243602 h 345"/>
                  <a:gd name="T88" fmla="*/ 3149379 w 344"/>
                  <a:gd name="T89" fmla="*/ 16023718 h 345"/>
                  <a:gd name="T90" fmla="*/ 3149379 w 344"/>
                  <a:gd name="T91" fmla="*/ 16023718 h 345"/>
                  <a:gd name="T92" fmla="*/ 3149379 w 344"/>
                  <a:gd name="T93" fmla="*/ 17805169 h 345"/>
                  <a:gd name="T94" fmla="*/ 3149379 w 344"/>
                  <a:gd name="T95" fmla="*/ 17805169 h 345"/>
                  <a:gd name="T96" fmla="*/ 3149379 w 344"/>
                  <a:gd name="T97" fmla="*/ 19585285 h 345"/>
                  <a:gd name="T98" fmla="*/ 3149379 w 344"/>
                  <a:gd name="T99" fmla="*/ 19585285 h 345"/>
                  <a:gd name="T100" fmla="*/ 3149379 w 344"/>
                  <a:gd name="T101" fmla="*/ 23145522 h 345"/>
                  <a:gd name="T102" fmla="*/ 3149379 w 344"/>
                  <a:gd name="T103" fmla="*/ 23145522 h 345"/>
                  <a:gd name="T104" fmla="*/ 3149379 w 344"/>
                  <a:gd name="T105" fmla="*/ 26707089 h 345"/>
                  <a:gd name="T106" fmla="*/ 3149379 w 344"/>
                  <a:gd name="T107" fmla="*/ 26707089 h 345"/>
                  <a:gd name="T108" fmla="*/ 3149379 w 344"/>
                  <a:gd name="T109" fmla="*/ 28487205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4"/>
                  <a:gd name="T166" fmla="*/ 0 h 345"/>
                  <a:gd name="T167" fmla="*/ 344 w 344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4" h="345">
                    <a:moveTo>
                      <a:pt x="90" y="325"/>
                    </a:moveTo>
                    <a:lnTo>
                      <a:pt x="90" y="336"/>
                    </a:lnTo>
                    <a:lnTo>
                      <a:pt x="77" y="345"/>
                    </a:lnTo>
                    <a:lnTo>
                      <a:pt x="65" y="345"/>
                    </a:lnTo>
                    <a:lnTo>
                      <a:pt x="65" y="336"/>
                    </a:lnTo>
                    <a:lnTo>
                      <a:pt x="52" y="336"/>
                    </a:lnTo>
                    <a:lnTo>
                      <a:pt x="52" y="325"/>
                    </a:lnTo>
                    <a:lnTo>
                      <a:pt x="39" y="325"/>
                    </a:lnTo>
                    <a:lnTo>
                      <a:pt x="27" y="325"/>
                    </a:lnTo>
                    <a:lnTo>
                      <a:pt x="27" y="314"/>
                    </a:lnTo>
                    <a:lnTo>
                      <a:pt x="39" y="314"/>
                    </a:lnTo>
                    <a:lnTo>
                      <a:pt x="39" y="305"/>
                    </a:lnTo>
                    <a:lnTo>
                      <a:pt x="27" y="305"/>
                    </a:lnTo>
                    <a:lnTo>
                      <a:pt x="27" y="294"/>
                    </a:lnTo>
                    <a:lnTo>
                      <a:pt x="27" y="284"/>
                    </a:lnTo>
                    <a:lnTo>
                      <a:pt x="27" y="273"/>
                    </a:lnTo>
                    <a:lnTo>
                      <a:pt x="27" y="264"/>
                    </a:lnTo>
                    <a:lnTo>
                      <a:pt x="14" y="264"/>
                    </a:lnTo>
                    <a:lnTo>
                      <a:pt x="14" y="254"/>
                    </a:lnTo>
                    <a:lnTo>
                      <a:pt x="0" y="254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4" y="233"/>
                    </a:lnTo>
                    <a:lnTo>
                      <a:pt x="27" y="233"/>
                    </a:lnTo>
                    <a:lnTo>
                      <a:pt x="27" y="224"/>
                    </a:lnTo>
                    <a:lnTo>
                      <a:pt x="39" y="224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39" y="203"/>
                    </a:lnTo>
                    <a:lnTo>
                      <a:pt x="39" y="193"/>
                    </a:lnTo>
                    <a:lnTo>
                      <a:pt x="27" y="193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72"/>
                    </a:lnTo>
                    <a:lnTo>
                      <a:pt x="14" y="163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27" y="142"/>
                    </a:lnTo>
                    <a:lnTo>
                      <a:pt x="39" y="142"/>
                    </a:lnTo>
                    <a:lnTo>
                      <a:pt x="52" y="142"/>
                    </a:lnTo>
                    <a:lnTo>
                      <a:pt x="52" y="132"/>
                    </a:lnTo>
                    <a:lnTo>
                      <a:pt x="52" y="123"/>
                    </a:lnTo>
                    <a:lnTo>
                      <a:pt x="52" y="112"/>
                    </a:lnTo>
                    <a:lnTo>
                      <a:pt x="65" y="112"/>
                    </a:lnTo>
                    <a:lnTo>
                      <a:pt x="65" y="102"/>
                    </a:lnTo>
                    <a:lnTo>
                      <a:pt x="65" y="91"/>
                    </a:lnTo>
                    <a:lnTo>
                      <a:pt x="77" y="91"/>
                    </a:lnTo>
                    <a:lnTo>
                      <a:pt x="90" y="91"/>
                    </a:lnTo>
                    <a:lnTo>
                      <a:pt x="102" y="91"/>
                    </a:lnTo>
                    <a:lnTo>
                      <a:pt x="102" y="102"/>
                    </a:lnTo>
                    <a:lnTo>
                      <a:pt x="115" y="102"/>
                    </a:lnTo>
                    <a:lnTo>
                      <a:pt x="129" y="102"/>
                    </a:lnTo>
                    <a:lnTo>
                      <a:pt x="129" y="91"/>
                    </a:lnTo>
                    <a:lnTo>
                      <a:pt x="129" y="81"/>
                    </a:lnTo>
                    <a:lnTo>
                      <a:pt x="129" y="72"/>
                    </a:lnTo>
                    <a:lnTo>
                      <a:pt x="115" y="72"/>
                    </a:lnTo>
                    <a:lnTo>
                      <a:pt x="115" y="60"/>
                    </a:lnTo>
                    <a:lnTo>
                      <a:pt x="129" y="60"/>
                    </a:lnTo>
                    <a:lnTo>
                      <a:pt x="129" y="72"/>
                    </a:lnTo>
                    <a:lnTo>
                      <a:pt x="129" y="60"/>
                    </a:lnTo>
                    <a:lnTo>
                      <a:pt x="141" y="60"/>
                    </a:lnTo>
                    <a:lnTo>
                      <a:pt x="154" y="60"/>
                    </a:lnTo>
                    <a:lnTo>
                      <a:pt x="154" y="51"/>
                    </a:lnTo>
                    <a:lnTo>
                      <a:pt x="154" y="40"/>
                    </a:lnTo>
                    <a:lnTo>
                      <a:pt x="141" y="40"/>
                    </a:lnTo>
                    <a:lnTo>
                      <a:pt x="154" y="40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54" y="31"/>
                    </a:lnTo>
                    <a:lnTo>
                      <a:pt x="141" y="31"/>
                    </a:lnTo>
                    <a:lnTo>
                      <a:pt x="141" y="20"/>
                    </a:lnTo>
                    <a:lnTo>
                      <a:pt x="154" y="20"/>
                    </a:lnTo>
                    <a:lnTo>
                      <a:pt x="166" y="20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66" y="11"/>
                    </a:lnTo>
                    <a:lnTo>
                      <a:pt x="154" y="11"/>
                    </a:lnTo>
                    <a:lnTo>
                      <a:pt x="154" y="0"/>
                    </a:lnTo>
                    <a:lnTo>
                      <a:pt x="166" y="11"/>
                    </a:lnTo>
                    <a:lnTo>
                      <a:pt x="166" y="0"/>
                    </a:lnTo>
                    <a:lnTo>
                      <a:pt x="166" y="11"/>
                    </a:lnTo>
                    <a:lnTo>
                      <a:pt x="178" y="11"/>
                    </a:lnTo>
                    <a:lnTo>
                      <a:pt x="192" y="11"/>
                    </a:lnTo>
                    <a:lnTo>
                      <a:pt x="203" y="11"/>
                    </a:lnTo>
                    <a:lnTo>
                      <a:pt x="217" y="11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29" y="11"/>
                    </a:lnTo>
                    <a:lnTo>
                      <a:pt x="229" y="20"/>
                    </a:lnTo>
                    <a:lnTo>
                      <a:pt x="242" y="20"/>
                    </a:lnTo>
                    <a:lnTo>
                      <a:pt x="255" y="20"/>
                    </a:lnTo>
                    <a:lnTo>
                      <a:pt x="255" y="31"/>
                    </a:lnTo>
                    <a:lnTo>
                      <a:pt x="255" y="40"/>
                    </a:lnTo>
                    <a:lnTo>
                      <a:pt x="255" y="51"/>
                    </a:lnTo>
                    <a:lnTo>
                      <a:pt x="267" y="51"/>
                    </a:lnTo>
                    <a:lnTo>
                      <a:pt x="267" y="60"/>
                    </a:lnTo>
                    <a:lnTo>
                      <a:pt x="267" y="72"/>
                    </a:lnTo>
                    <a:lnTo>
                      <a:pt x="267" y="81"/>
                    </a:lnTo>
                    <a:lnTo>
                      <a:pt x="255" y="81"/>
                    </a:lnTo>
                    <a:lnTo>
                      <a:pt x="267" y="81"/>
                    </a:lnTo>
                    <a:lnTo>
                      <a:pt x="255" y="91"/>
                    </a:lnTo>
                    <a:lnTo>
                      <a:pt x="267" y="91"/>
                    </a:lnTo>
                    <a:lnTo>
                      <a:pt x="267" y="102"/>
                    </a:lnTo>
                    <a:lnTo>
                      <a:pt x="280" y="102"/>
                    </a:lnTo>
                    <a:lnTo>
                      <a:pt x="292" y="102"/>
                    </a:lnTo>
                    <a:lnTo>
                      <a:pt x="292" y="112"/>
                    </a:lnTo>
                    <a:lnTo>
                      <a:pt x="305" y="112"/>
                    </a:lnTo>
                    <a:lnTo>
                      <a:pt x="305" y="123"/>
                    </a:lnTo>
                    <a:lnTo>
                      <a:pt x="305" y="132"/>
                    </a:lnTo>
                    <a:lnTo>
                      <a:pt x="319" y="132"/>
                    </a:lnTo>
                    <a:lnTo>
                      <a:pt x="330" y="132"/>
                    </a:lnTo>
                    <a:lnTo>
                      <a:pt x="344" y="132"/>
                    </a:lnTo>
                    <a:lnTo>
                      <a:pt x="344" y="142"/>
                    </a:lnTo>
                    <a:lnTo>
                      <a:pt x="344" y="152"/>
                    </a:lnTo>
                    <a:lnTo>
                      <a:pt x="330" y="152"/>
                    </a:lnTo>
                    <a:lnTo>
                      <a:pt x="330" y="163"/>
                    </a:lnTo>
                    <a:lnTo>
                      <a:pt x="319" y="163"/>
                    </a:lnTo>
                    <a:lnTo>
                      <a:pt x="319" y="172"/>
                    </a:lnTo>
                    <a:lnTo>
                      <a:pt x="319" y="184"/>
                    </a:lnTo>
                    <a:lnTo>
                      <a:pt x="305" y="184"/>
                    </a:lnTo>
                    <a:lnTo>
                      <a:pt x="292" y="184"/>
                    </a:lnTo>
                    <a:lnTo>
                      <a:pt x="292" y="193"/>
                    </a:lnTo>
                    <a:lnTo>
                      <a:pt x="280" y="193"/>
                    </a:lnTo>
                    <a:lnTo>
                      <a:pt x="280" y="184"/>
                    </a:lnTo>
                    <a:lnTo>
                      <a:pt x="280" y="172"/>
                    </a:lnTo>
                    <a:lnTo>
                      <a:pt x="292" y="172"/>
                    </a:lnTo>
                    <a:lnTo>
                      <a:pt x="292" y="163"/>
                    </a:lnTo>
                    <a:lnTo>
                      <a:pt x="280" y="163"/>
                    </a:lnTo>
                    <a:lnTo>
                      <a:pt x="280" y="152"/>
                    </a:lnTo>
                    <a:lnTo>
                      <a:pt x="267" y="152"/>
                    </a:lnTo>
                    <a:lnTo>
                      <a:pt x="267" y="163"/>
                    </a:lnTo>
                    <a:lnTo>
                      <a:pt x="255" y="163"/>
                    </a:lnTo>
                    <a:lnTo>
                      <a:pt x="242" y="163"/>
                    </a:lnTo>
                    <a:lnTo>
                      <a:pt x="242" y="172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84"/>
                    </a:lnTo>
                    <a:lnTo>
                      <a:pt x="229" y="184"/>
                    </a:lnTo>
                    <a:lnTo>
                      <a:pt x="242" y="193"/>
                    </a:lnTo>
                    <a:lnTo>
                      <a:pt x="229" y="193"/>
                    </a:lnTo>
                    <a:lnTo>
                      <a:pt x="229" y="203"/>
                    </a:lnTo>
                    <a:lnTo>
                      <a:pt x="242" y="203"/>
                    </a:lnTo>
                    <a:lnTo>
                      <a:pt x="242" y="213"/>
                    </a:lnTo>
                    <a:lnTo>
                      <a:pt x="229" y="213"/>
                    </a:lnTo>
                    <a:lnTo>
                      <a:pt x="229" y="224"/>
                    </a:lnTo>
                    <a:lnTo>
                      <a:pt x="217" y="224"/>
                    </a:lnTo>
                    <a:lnTo>
                      <a:pt x="217" y="233"/>
                    </a:lnTo>
                    <a:lnTo>
                      <a:pt x="203" y="233"/>
                    </a:lnTo>
                    <a:lnTo>
                      <a:pt x="192" y="233"/>
                    </a:lnTo>
                    <a:lnTo>
                      <a:pt x="178" y="233"/>
                    </a:lnTo>
                    <a:lnTo>
                      <a:pt x="178" y="244"/>
                    </a:lnTo>
                    <a:lnTo>
                      <a:pt x="178" y="254"/>
                    </a:lnTo>
                    <a:lnTo>
                      <a:pt x="166" y="254"/>
                    </a:lnTo>
                    <a:lnTo>
                      <a:pt x="166" y="264"/>
                    </a:lnTo>
                    <a:lnTo>
                      <a:pt x="166" y="273"/>
                    </a:lnTo>
                    <a:lnTo>
                      <a:pt x="166" y="284"/>
                    </a:lnTo>
                    <a:lnTo>
                      <a:pt x="154" y="284"/>
                    </a:lnTo>
                    <a:lnTo>
                      <a:pt x="154" y="294"/>
                    </a:lnTo>
                    <a:lnTo>
                      <a:pt x="141" y="294"/>
                    </a:lnTo>
                    <a:lnTo>
                      <a:pt x="141" y="305"/>
                    </a:lnTo>
                    <a:lnTo>
                      <a:pt x="129" y="305"/>
                    </a:lnTo>
                    <a:lnTo>
                      <a:pt x="129" y="314"/>
                    </a:lnTo>
                    <a:lnTo>
                      <a:pt x="129" y="325"/>
                    </a:lnTo>
                    <a:lnTo>
                      <a:pt x="115" y="325"/>
                    </a:lnTo>
                    <a:lnTo>
                      <a:pt x="102" y="325"/>
                    </a:lnTo>
                    <a:lnTo>
                      <a:pt x="90" y="325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Freeform 27">
                <a:extLst>
                  <a:ext uri="{FF2B5EF4-FFF2-40B4-BE49-F238E27FC236}">
                    <a16:creationId xmlns:a16="http://schemas.microsoft.com/office/drawing/2014/main" id="{D1695946-8B30-2C86-7BA1-881962BA4866}"/>
                  </a:ext>
                </a:extLst>
              </p:cNvPr>
              <p:cNvSpPr/>
              <p:nvPr/>
            </p:nvSpPr>
            <p:spPr bwMode="auto">
              <a:xfrm>
                <a:off x="2699867" y="3634166"/>
                <a:ext cx="684213" cy="471488"/>
              </a:xfrm>
              <a:custGeom>
                <a:avLst/>
                <a:gdLst>
                  <a:gd name="T0" fmla="*/ 3174680 w 591"/>
                  <a:gd name="T1" fmla="*/ 17878140 h 325"/>
                  <a:gd name="T2" fmla="*/ 3174680 w 591"/>
                  <a:gd name="T3" fmla="*/ 17878140 h 325"/>
                  <a:gd name="T4" fmla="*/ 3174680 w 591"/>
                  <a:gd name="T5" fmla="*/ 16091397 h 325"/>
                  <a:gd name="T6" fmla="*/ 3174680 w 591"/>
                  <a:gd name="T7" fmla="*/ 16091397 h 325"/>
                  <a:gd name="T8" fmla="*/ 3174680 w 591"/>
                  <a:gd name="T9" fmla="*/ 14303316 h 325"/>
                  <a:gd name="T10" fmla="*/ 3174680 w 591"/>
                  <a:gd name="T11" fmla="*/ 12515235 h 325"/>
                  <a:gd name="T12" fmla="*/ 3174680 w 591"/>
                  <a:gd name="T13" fmla="*/ 8939070 h 325"/>
                  <a:gd name="T14" fmla="*/ 4762019 w 591"/>
                  <a:gd name="T15" fmla="*/ 10727151 h 325"/>
                  <a:gd name="T16" fmla="*/ 4762019 w 591"/>
                  <a:gd name="T17" fmla="*/ 8939070 h 325"/>
                  <a:gd name="T18" fmla="*/ 6349359 w 591"/>
                  <a:gd name="T19" fmla="*/ 7150989 h 325"/>
                  <a:gd name="T20" fmla="*/ 6349359 w 591"/>
                  <a:gd name="T21" fmla="*/ 7150989 h 325"/>
                  <a:gd name="T22" fmla="*/ 6349359 w 591"/>
                  <a:gd name="T23" fmla="*/ 7150989 h 325"/>
                  <a:gd name="T24" fmla="*/ 7936699 w 591"/>
                  <a:gd name="T25" fmla="*/ 5364245 h 325"/>
                  <a:gd name="T26" fmla="*/ 7936699 w 591"/>
                  <a:gd name="T27" fmla="*/ 5364245 h 325"/>
                  <a:gd name="T28" fmla="*/ 7936699 w 591"/>
                  <a:gd name="T29" fmla="*/ 5364245 h 325"/>
                  <a:gd name="T30" fmla="*/ 9524038 w 591"/>
                  <a:gd name="T31" fmla="*/ 5364245 h 325"/>
                  <a:gd name="T32" fmla="*/ 9524038 w 591"/>
                  <a:gd name="T33" fmla="*/ 5364245 h 325"/>
                  <a:gd name="T34" fmla="*/ 9524038 w 591"/>
                  <a:gd name="T35" fmla="*/ 5364245 h 325"/>
                  <a:gd name="T36" fmla="*/ 9524038 w 591"/>
                  <a:gd name="T37" fmla="*/ 8939070 h 325"/>
                  <a:gd name="T38" fmla="*/ 9524038 w 591"/>
                  <a:gd name="T39" fmla="*/ 12515235 h 325"/>
                  <a:gd name="T40" fmla="*/ 9524038 w 591"/>
                  <a:gd name="T41" fmla="*/ 14303316 h 325"/>
                  <a:gd name="T42" fmla="*/ 9524038 w 591"/>
                  <a:gd name="T43" fmla="*/ 16091397 h 325"/>
                  <a:gd name="T44" fmla="*/ 9524038 w 591"/>
                  <a:gd name="T45" fmla="*/ 16091397 h 325"/>
                  <a:gd name="T46" fmla="*/ 9524038 w 591"/>
                  <a:gd name="T47" fmla="*/ 17878140 h 325"/>
                  <a:gd name="T48" fmla="*/ 9524038 w 591"/>
                  <a:gd name="T49" fmla="*/ 19666221 h 325"/>
                  <a:gd name="T50" fmla="*/ 9524038 w 591"/>
                  <a:gd name="T51" fmla="*/ 21454303 h 325"/>
                  <a:gd name="T52" fmla="*/ 9524038 w 591"/>
                  <a:gd name="T53" fmla="*/ 19666221 h 325"/>
                  <a:gd name="T54" fmla="*/ 9524038 w 591"/>
                  <a:gd name="T55" fmla="*/ 21454303 h 325"/>
                  <a:gd name="T56" fmla="*/ 9524038 w 591"/>
                  <a:gd name="T57" fmla="*/ 23242389 h 325"/>
                  <a:gd name="T58" fmla="*/ 9524038 w 591"/>
                  <a:gd name="T59" fmla="*/ 25030470 h 325"/>
                  <a:gd name="T60" fmla="*/ 9524038 w 591"/>
                  <a:gd name="T61" fmla="*/ 26818551 h 325"/>
                  <a:gd name="T62" fmla="*/ 7936699 w 591"/>
                  <a:gd name="T63" fmla="*/ 25030470 h 325"/>
                  <a:gd name="T64" fmla="*/ 7936699 w 591"/>
                  <a:gd name="T65" fmla="*/ 25030470 h 325"/>
                  <a:gd name="T66" fmla="*/ 7936699 w 591"/>
                  <a:gd name="T67" fmla="*/ 23242389 h 325"/>
                  <a:gd name="T68" fmla="*/ 6349359 w 591"/>
                  <a:gd name="T69" fmla="*/ 23242389 h 325"/>
                  <a:gd name="T70" fmla="*/ 6349359 w 591"/>
                  <a:gd name="T71" fmla="*/ 21454303 h 325"/>
                  <a:gd name="T72" fmla="*/ 6349359 w 591"/>
                  <a:gd name="T73" fmla="*/ 23242389 h 325"/>
                  <a:gd name="T74" fmla="*/ 6349359 w 591"/>
                  <a:gd name="T75" fmla="*/ 25030470 h 325"/>
                  <a:gd name="T76" fmla="*/ 4762019 w 591"/>
                  <a:gd name="T77" fmla="*/ 25030470 h 325"/>
                  <a:gd name="T78" fmla="*/ 4762019 w 591"/>
                  <a:gd name="T79" fmla="*/ 25030470 h 325"/>
                  <a:gd name="T80" fmla="*/ 4762019 w 591"/>
                  <a:gd name="T81" fmla="*/ 23242389 h 325"/>
                  <a:gd name="T82" fmla="*/ 3174680 w 591"/>
                  <a:gd name="T83" fmla="*/ 25030470 h 325"/>
                  <a:gd name="T84" fmla="*/ 3174680 w 591"/>
                  <a:gd name="T85" fmla="*/ 25030470 h 325"/>
                  <a:gd name="T86" fmla="*/ 3174680 w 591"/>
                  <a:gd name="T87" fmla="*/ 25030470 h 325"/>
                  <a:gd name="T88" fmla="*/ 3174680 w 591"/>
                  <a:gd name="T89" fmla="*/ 25030470 h 325"/>
                  <a:gd name="T90" fmla="*/ 3174680 w 591"/>
                  <a:gd name="T91" fmla="*/ 26818551 h 325"/>
                  <a:gd name="T92" fmla="*/ 3174680 w 591"/>
                  <a:gd name="T93" fmla="*/ 28605294 h 325"/>
                  <a:gd name="T94" fmla="*/ 3174680 w 591"/>
                  <a:gd name="T95" fmla="*/ 28605294 h 325"/>
                  <a:gd name="T96" fmla="*/ 3174680 w 591"/>
                  <a:gd name="T97" fmla="*/ 30393375 h 325"/>
                  <a:gd name="T98" fmla="*/ 3174680 w 591"/>
                  <a:gd name="T99" fmla="*/ 28605294 h 325"/>
                  <a:gd name="T100" fmla="*/ 3174680 w 591"/>
                  <a:gd name="T101" fmla="*/ 28605294 h 325"/>
                  <a:gd name="T102" fmla="*/ 3174680 w 591"/>
                  <a:gd name="T103" fmla="*/ 28605294 h 325"/>
                  <a:gd name="T104" fmla="*/ 3174680 w 591"/>
                  <a:gd name="T105" fmla="*/ 26818551 h 325"/>
                  <a:gd name="T106" fmla="*/ 3174680 w 591"/>
                  <a:gd name="T107" fmla="*/ 25030470 h 325"/>
                  <a:gd name="T108" fmla="*/ 3174680 w 591"/>
                  <a:gd name="T109" fmla="*/ 23242389 h 325"/>
                  <a:gd name="T110" fmla="*/ 0 w 591"/>
                  <a:gd name="T111" fmla="*/ 19666221 h 325"/>
                  <a:gd name="T112" fmla="*/ 3174680 w 591"/>
                  <a:gd name="T113" fmla="*/ 17878140 h 325"/>
                  <a:gd name="T114" fmla="*/ 3174680 w 591"/>
                  <a:gd name="T115" fmla="*/ 16091397 h 325"/>
                  <a:gd name="T116" fmla="*/ 3174680 w 591"/>
                  <a:gd name="T117" fmla="*/ 16091397 h 325"/>
                  <a:gd name="T118" fmla="*/ 3174680 w 591"/>
                  <a:gd name="T119" fmla="*/ 16091397 h 3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325"/>
                  <a:gd name="T182" fmla="*/ 591 w 591"/>
                  <a:gd name="T183" fmla="*/ 325 h 3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325">
                    <a:moveTo>
                      <a:pt x="113" y="182"/>
                    </a:moveTo>
                    <a:lnTo>
                      <a:pt x="126" y="182"/>
                    </a:lnTo>
                    <a:lnTo>
                      <a:pt x="126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37" y="192"/>
                    </a:lnTo>
                    <a:lnTo>
                      <a:pt x="151" y="192"/>
                    </a:lnTo>
                    <a:lnTo>
                      <a:pt x="164" y="192"/>
                    </a:lnTo>
                    <a:lnTo>
                      <a:pt x="164" y="203"/>
                    </a:lnTo>
                    <a:lnTo>
                      <a:pt x="164" y="192"/>
                    </a:lnTo>
                    <a:lnTo>
                      <a:pt x="176" y="192"/>
                    </a:lnTo>
                    <a:lnTo>
                      <a:pt x="176" y="182"/>
                    </a:lnTo>
                    <a:lnTo>
                      <a:pt x="176" y="173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189" y="173"/>
                    </a:lnTo>
                    <a:lnTo>
                      <a:pt x="189" y="162"/>
                    </a:lnTo>
                    <a:lnTo>
                      <a:pt x="202" y="162"/>
                    </a:lnTo>
                    <a:lnTo>
                      <a:pt x="202" y="152"/>
                    </a:lnTo>
                    <a:lnTo>
                      <a:pt x="214" y="152"/>
                    </a:lnTo>
                    <a:lnTo>
                      <a:pt x="227" y="152"/>
                    </a:lnTo>
                    <a:lnTo>
                      <a:pt x="227" y="142"/>
                    </a:lnTo>
                    <a:lnTo>
                      <a:pt x="227" y="132"/>
                    </a:lnTo>
                    <a:lnTo>
                      <a:pt x="227" y="121"/>
                    </a:lnTo>
                    <a:lnTo>
                      <a:pt x="238" y="121"/>
                    </a:lnTo>
                    <a:lnTo>
                      <a:pt x="238" y="112"/>
                    </a:lnTo>
                    <a:lnTo>
                      <a:pt x="252" y="112"/>
                    </a:lnTo>
                    <a:lnTo>
                      <a:pt x="252" y="101"/>
                    </a:lnTo>
                    <a:lnTo>
                      <a:pt x="265" y="101"/>
                    </a:lnTo>
                    <a:lnTo>
                      <a:pt x="277" y="101"/>
                    </a:lnTo>
                    <a:lnTo>
                      <a:pt x="277" y="112"/>
                    </a:lnTo>
                    <a:lnTo>
                      <a:pt x="290" y="112"/>
                    </a:lnTo>
                    <a:lnTo>
                      <a:pt x="277" y="112"/>
                    </a:lnTo>
                    <a:lnTo>
                      <a:pt x="277" y="101"/>
                    </a:lnTo>
                    <a:lnTo>
                      <a:pt x="290" y="101"/>
                    </a:lnTo>
                    <a:lnTo>
                      <a:pt x="302" y="91"/>
                    </a:lnTo>
                    <a:lnTo>
                      <a:pt x="302" y="81"/>
                    </a:lnTo>
                    <a:lnTo>
                      <a:pt x="315" y="8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28" y="72"/>
                    </a:lnTo>
                    <a:lnTo>
                      <a:pt x="339" y="72"/>
                    </a:lnTo>
                    <a:lnTo>
                      <a:pt x="353" y="81"/>
                    </a:lnTo>
                    <a:lnTo>
                      <a:pt x="364" y="81"/>
                    </a:lnTo>
                    <a:lnTo>
                      <a:pt x="378" y="81"/>
                    </a:lnTo>
                    <a:lnTo>
                      <a:pt x="378" y="72"/>
                    </a:lnTo>
                    <a:lnTo>
                      <a:pt x="378" y="81"/>
                    </a:lnTo>
                    <a:lnTo>
                      <a:pt x="391" y="81"/>
                    </a:lnTo>
                    <a:lnTo>
                      <a:pt x="391" y="72"/>
                    </a:lnTo>
                    <a:lnTo>
                      <a:pt x="403" y="72"/>
                    </a:lnTo>
                    <a:lnTo>
                      <a:pt x="403" y="61"/>
                    </a:lnTo>
                    <a:lnTo>
                      <a:pt x="416" y="61"/>
                    </a:lnTo>
                    <a:lnTo>
                      <a:pt x="428" y="61"/>
                    </a:lnTo>
                    <a:lnTo>
                      <a:pt x="428" y="51"/>
                    </a:lnTo>
                    <a:lnTo>
                      <a:pt x="440" y="51"/>
                    </a:lnTo>
                    <a:lnTo>
                      <a:pt x="440" y="40"/>
                    </a:lnTo>
                    <a:lnTo>
                      <a:pt x="440" y="31"/>
                    </a:lnTo>
                    <a:lnTo>
                      <a:pt x="454" y="31"/>
                    </a:lnTo>
                    <a:lnTo>
                      <a:pt x="454" y="21"/>
                    </a:lnTo>
                    <a:lnTo>
                      <a:pt x="454" y="9"/>
                    </a:lnTo>
                    <a:lnTo>
                      <a:pt x="465" y="0"/>
                    </a:lnTo>
                    <a:lnTo>
                      <a:pt x="465" y="9"/>
                    </a:lnTo>
                    <a:lnTo>
                      <a:pt x="479" y="9"/>
                    </a:lnTo>
                    <a:lnTo>
                      <a:pt x="492" y="9"/>
                    </a:lnTo>
                    <a:lnTo>
                      <a:pt x="492" y="21"/>
                    </a:lnTo>
                    <a:lnTo>
                      <a:pt x="492" y="31"/>
                    </a:lnTo>
                    <a:lnTo>
                      <a:pt x="504" y="31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04" y="40"/>
                    </a:lnTo>
                    <a:lnTo>
                      <a:pt x="517" y="40"/>
                    </a:lnTo>
                    <a:lnTo>
                      <a:pt x="517" y="51"/>
                    </a:lnTo>
                    <a:lnTo>
                      <a:pt x="517" y="61"/>
                    </a:lnTo>
                    <a:lnTo>
                      <a:pt x="517" y="72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29" y="91"/>
                    </a:lnTo>
                    <a:lnTo>
                      <a:pt x="529" y="101"/>
                    </a:lnTo>
                    <a:lnTo>
                      <a:pt x="529" y="112"/>
                    </a:lnTo>
                    <a:lnTo>
                      <a:pt x="529" y="121"/>
                    </a:lnTo>
                    <a:lnTo>
                      <a:pt x="541" y="121"/>
                    </a:lnTo>
                    <a:lnTo>
                      <a:pt x="541" y="132"/>
                    </a:lnTo>
                    <a:lnTo>
                      <a:pt x="554" y="132"/>
                    </a:lnTo>
                    <a:lnTo>
                      <a:pt x="554" y="142"/>
                    </a:lnTo>
                    <a:lnTo>
                      <a:pt x="566" y="152"/>
                    </a:lnTo>
                    <a:lnTo>
                      <a:pt x="554" y="152"/>
                    </a:lnTo>
                    <a:lnTo>
                      <a:pt x="541" y="152"/>
                    </a:lnTo>
                    <a:lnTo>
                      <a:pt x="541" y="162"/>
                    </a:lnTo>
                    <a:lnTo>
                      <a:pt x="529" y="162"/>
                    </a:lnTo>
                    <a:lnTo>
                      <a:pt x="529" y="152"/>
                    </a:lnTo>
                    <a:lnTo>
                      <a:pt x="529" y="162"/>
                    </a:lnTo>
                    <a:lnTo>
                      <a:pt x="529" y="173"/>
                    </a:lnTo>
                    <a:lnTo>
                      <a:pt x="541" y="173"/>
                    </a:lnTo>
                    <a:lnTo>
                      <a:pt x="541" y="182"/>
                    </a:lnTo>
                    <a:lnTo>
                      <a:pt x="554" y="182"/>
                    </a:lnTo>
                    <a:lnTo>
                      <a:pt x="554" y="192"/>
                    </a:lnTo>
                    <a:lnTo>
                      <a:pt x="566" y="192"/>
                    </a:lnTo>
                    <a:lnTo>
                      <a:pt x="579" y="192"/>
                    </a:lnTo>
                    <a:lnTo>
                      <a:pt x="579" y="203"/>
                    </a:lnTo>
                    <a:lnTo>
                      <a:pt x="579" y="213"/>
                    </a:lnTo>
                    <a:lnTo>
                      <a:pt x="591" y="213"/>
                    </a:lnTo>
                    <a:lnTo>
                      <a:pt x="591" y="222"/>
                    </a:lnTo>
                    <a:lnTo>
                      <a:pt x="591" y="233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79" y="233"/>
                    </a:lnTo>
                    <a:lnTo>
                      <a:pt x="579" y="222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66" y="222"/>
                    </a:lnTo>
                    <a:lnTo>
                      <a:pt x="566" y="233"/>
                    </a:lnTo>
                    <a:lnTo>
                      <a:pt x="554" y="233"/>
                    </a:lnTo>
                    <a:lnTo>
                      <a:pt x="554" y="244"/>
                    </a:lnTo>
                    <a:lnTo>
                      <a:pt x="541" y="244"/>
                    </a:lnTo>
                    <a:lnTo>
                      <a:pt x="541" y="253"/>
                    </a:lnTo>
                    <a:lnTo>
                      <a:pt x="529" y="253"/>
                    </a:lnTo>
                    <a:lnTo>
                      <a:pt x="529" y="264"/>
                    </a:lnTo>
                    <a:lnTo>
                      <a:pt x="517" y="264"/>
                    </a:lnTo>
                    <a:lnTo>
                      <a:pt x="504" y="264"/>
                    </a:lnTo>
                    <a:lnTo>
                      <a:pt x="504" y="274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92" y="274"/>
                    </a:lnTo>
                    <a:lnTo>
                      <a:pt x="492" y="285"/>
                    </a:lnTo>
                    <a:lnTo>
                      <a:pt x="479" y="274"/>
                    </a:lnTo>
                    <a:lnTo>
                      <a:pt x="479" y="285"/>
                    </a:lnTo>
                    <a:lnTo>
                      <a:pt x="479" y="274"/>
                    </a:lnTo>
                    <a:lnTo>
                      <a:pt x="465" y="274"/>
                    </a:lnTo>
                    <a:lnTo>
                      <a:pt x="454" y="274"/>
                    </a:lnTo>
                    <a:lnTo>
                      <a:pt x="454" y="264"/>
                    </a:lnTo>
                    <a:lnTo>
                      <a:pt x="440" y="264"/>
                    </a:lnTo>
                    <a:lnTo>
                      <a:pt x="428" y="264"/>
                    </a:lnTo>
                    <a:lnTo>
                      <a:pt x="428" y="253"/>
                    </a:lnTo>
                    <a:lnTo>
                      <a:pt x="428" y="244"/>
                    </a:lnTo>
                    <a:lnTo>
                      <a:pt x="416" y="244"/>
                    </a:lnTo>
                    <a:lnTo>
                      <a:pt x="416" y="253"/>
                    </a:lnTo>
                    <a:lnTo>
                      <a:pt x="403" y="253"/>
                    </a:lnTo>
                    <a:lnTo>
                      <a:pt x="403" y="244"/>
                    </a:lnTo>
                    <a:lnTo>
                      <a:pt x="391" y="244"/>
                    </a:lnTo>
                    <a:lnTo>
                      <a:pt x="391" y="253"/>
                    </a:lnTo>
                    <a:lnTo>
                      <a:pt x="391" y="244"/>
                    </a:lnTo>
                    <a:lnTo>
                      <a:pt x="391" y="233"/>
                    </a:lnTo>
                    <a:lnTo>
                      <a:pt x="378" y="233"/>
                    </a:lnTo>
                    <a:lnTo>
                      <a:pt x="364" y="233"/>
                    </a:lnTo>
                    <a:lnTo>
                      <a:pt x="364" y="244"/>
                    </a:lnTo>
                    <a:lnTo>
                      <a:pt x="353" y="244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44"/>
                    </a:lnTo>
                    <a:lnTo>
                      <a:pt x="339" y="253"/>
                    </a:lnTo>
                    <a:lnTo>
                      <a:pt x="339" y="264"/>
                    </a:lnTo>
                    <a:lnTo>
                      <a:pt x="328" y="264"/>
                    </a:lnTo>
                    <a:lnTo>
                      <a:pt x="315" y="264"/>
                    </a:lnTo>
                    <a:lnTo>
                      <a:pt x="315" y="274"/>
                    </a:lnTo>
                    <a:lnTo>
                      <a:pt x="315" y="264"/>
                    </a:lnTo>
                    <a:lnTo>
                      <a:pt x="302" y="264"/>
                    </a:lnTo>
                    <a:lnTo>
                      <a:pt x="302" y="274"/>
                    </a:lnTo>
                    <a:lnTo>
                      <a:pt x="290" y="274"/>
                    </a:lnTo>
                    <a:lnTo>
                      <a:pt x="277" y="274"/>
                    </a:lnTo>
                    <a:lnTo>
                      <a:pt x="277" y="264"/>
                    </a:lnTo>
                    <a:lnTo>
                      <a:pt x="277" y="253"/>
                    </a:lnTo>
                    <a:lnTo>
                      <a:pt x="290" y="253"/>
                    </a:lnTo>
                    <a:lnTo>
                      <a:pt x="277" y="253"/>
                    </a:lnTo>
                    <a:lnTo>
                      <a:pt x="265" y="253"/>
                    </a:lnTo>
                    <a:lnTo>
                      <a:pt x="265" y="244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38" y="264"/>
                    </a:lnTo>
                    <a:lnTo>
                      <a:pt x="227" y="264"/>
                    </a:lnTo>
                    <a:lnTo>
                      <a:pt x="214" y="264"/>
                    </a:lnTo>
                    <a:lnTo>
                      <a:pt x="202" y="264"/>
                    </a:lnTo>
                    <a:lnTo>
                      <a:pt x="202" y="274"/>
                    </a:lnTo>
                    <a:lnTo>
                      <a:pt x="189" y="274"/>
                    </a:lnTo>
                    <a:lnTo>
                      <a:pt x="176" y="274"/>
                    </a:lnTo>
                    <a:lnTo>
                      <a:pt x="176" y="264"/>
                    </a:lnTo>
                    <a:lnTo>
                      <a:pt x="164" y="264"/>
                    </a:lnTo>
                    <a:lnTo>
                      <a:pt x="151" y="264"/>
                    </a:lnTo>
                    <a:lnTo>
                      <a:pt x="151" y="274"/>
                    </a:lnTo>
                    <a:lnTo>
                      <a:pt x="137" y="274"/>
                    </a:lnTo>
                    <a:lnTo>
                      <a:pt x="137" y="285"/>
                    </a:lnTo>
                    <a:lnTo>
                      <a:pt x="126" y="285"/>
                    </a:lnTo>
                    <a:lnTo>
                      <a:pt x="113" y="285"/>
                    </a:lnTo>
                    <a:lnTo>
                      <a:pt x="101" y="285"/>
                    </a:lnTo>
                    <a:lnTo>
                      <a:pt x="101" y="29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13" y="304"/>
                    </a:lnTo>
                    <a:lnTo>
                      <a:pt x="101" y="304"/>
                    </a:lnTo>
                    <a:lnTo>
                      <a:pt x="101" y="314"/>
                    </a:lnTo>
                    <a:lnTo>
                      <a:pt x="113" y="314"/>
                    </a:lnTo>
                    <a:lnTo>
                      <a:pt x="113" y="325"/>
                    </a:lnTo>
                    <a:lnTo>
                      <a:pt x="101" y="325"/>
                    </a:lnTo>
                    <a:lnTo>
                      <a:pt x="88" y="325"/>
                    </a:lnTo>
                    <a:lnTo>
                      <a:pt x="88" y="314"/>
                    </a:lnTo>
                    <a:lnTo>
                      <a:pt x="75" y="314"/>
                    </a:lnTo>
                    <a:lnTo>
                      <a:pt x="75" y="304"/>
                    </a:lnTo>
                    <a:lnTo>
                      <a:pt x="75" y="314"/>
                    </a:lnTo>
                    <a:lnTo>
                      <a:pt x="63" y="314"/>
                    </a:lnTo>
                    <a:lnTo>
                      <a:pt x="50" y="314"/>
                    </a:lnTo>
                    <a:lnTo>
                      <a:pt x="50" y="304"/>
                    </a:lnTo>
                    <a:lnTo>
                      <a:pt x="38" y="304"/>
                    </a:lnTo>
                    <a:lnTo>
                      <a:pt x="38" y="294"/>
                    </a:lnTo>
                    <a:lnTo>
                      <a:pt x="25" y="294"/>
                    </a:lnTo>
                    <a:lnTo>
                      <a:pt x="25" y="304"/>
                    </a:lnTo>
                    <a:lnTo>
                      <a:pt x="25" y="294"/>
                    </a:lnTo>
                    <a:lnTo>
                      <a:pt x="38" y="294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38" y="285"/>
                    </a:lnTo>
                    <a:lnTo>
                      <a:pt x="25" y="285"/>
                    </a:lnTo>
                    <a:lnTo>
                      <a:pt x="25" y="274"/>
                    </a:lnTo>
                    <a:lnTo>
                      <a:pt x="25" y="264"/>
                    </a:lnTo>
                    <a:lnTo>
                      <a:pt x="12" y="264"/>
                    </a:lnTo>
                    <a:lnTo>
                      <a:pt x="12" y="253"/>
                    </a:lnTo>
                    <a:lnTo>
                      <a:pt x="25" y="253"/>
                    </a:lnTo>
                    <a:lnTo>
                      <a:pt x="12" y="253"/>
                    </a:lnTo>
                    <a:lnTo>
                      <a:pt x="12" y="244"/>
                    </a:lnTo>
                    <a:lnTo>
                      <a:pt x="12" y="233"/>
                    </a:lnTo>
                    <a:lnTo>
                      <a:pt x="12" y="222"/>
                    </a:lnTo>
                    <a:lnTo>
                      <a:pt x="0" y="222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12" y="182"/>
                    </a:lnTo>
                    <a:lnTo>
                      <a:pt x="25" y="182"/>
                    </a:lnTo>
                    <a:lnTo>
                      <a:pt x="38" y="182"/>
                    </a:lnTo>
                    <a:lnTo>
                      <a:pt x="50" y="182"/>
                    </a:lnTo>
                    <a:lnTo>
                      <a:pt x="50" y="173"/>
                    </a:lnTo>
                    <a:lnTo>
                      <a:pt x="63" y="173"/>
                    </a:lnTo>
                    <a:lnTo>
                      <a:pt x="63" y="162"/>
                    </a:lnTo>
                    <a:lnTo>
                      <a:pt x="75" y="162"/>
                    </a:lnTo>
                    <a:lnTo>
                      <a:pt x="88" y="162"/>
                    </a:lnTo>
                    <a:lnTo>
                      <a:pt x="88" y="173"/>
                    </a:lnTo>
                    <a:lnTo>
                      <a:pt x="88" y="182"/>
                    </a:lnTo>
                    <a:lnTo>
                      <a:pt x="101" y="182"/>
                    </a:lnTo>
                    <a:lnTo>
                      <a:pt x="113" y="18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Freeform 28">
                <a:extLst>
                  <a:ext uri="{FF2B5EF4-FFF2-40B4-BE49-F238E27FC236}">
                    <a16:creationId xmlns:a16="http://schemas.microsoft.com/office/drawing/2014/main" id="{0163CA0E-B51D-E758-30EA-050D5AC3E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6880" y="4631117"/>
                <a:ext cx="542925" cy="1154113"/>
              </a:xfrm>
              <a:custGeom>
                <a:avLst/>
                <a:gdLst>
                  <a:gd name="T0" fmla="*/ 1169202 w 546"/>
                  <a:gd name="T1" fmla="*/ 1308373 h 930"/>
                  <a:gd name="T2" fmla="*/ 1169202 w 546"/>
                  <a:gd name="T3" fmla="*/ 1308373 h 930"/>
                  <a:gd name="T4" fmla="*/ 1169202 w 546"/>
                  <a:gd name="T5" fmla="*/ 1308373 h 930"/>
                  <a:gd name="T6" fmla="*/ 1169202 w 546"/>
                  <a:gd name="T7" fmla="*/ 1308373 h 930"/>
                  <a:gd name="T8" fmla="*/ 1169202 w 546"/>
                  <a:gd name="T9" fmla="*/ 1308373 h 930"/>
                  <a:gd name="T10" fmla="*/ 1169202 w 546"/>
                  <a:gd name="T11" fmla="*/ 1308373 h 930"/>
                  <a:gd name="T12" fmla="*/ 1169202 w 546"/>
                  <a:gd name="T13" fmla="*/ 1308373 h 930"/>
                  <a:gd name="T14" fmla="*/ 1169202 w 546"/>
                  <a:gd name="T15" fmla="*/ 1308373 h 930"/>
                  <a:gd name="T16" fmla="*/ 1169202 w 546"/>
                  <a:gd name="T17" fmla="*/ 1308373 h 930"/>
                  <a:gd name="T18" fmla="*/ 1169202 w 546"/>
                  <a:gd name="T19" fmla="*/ 1308373 h 930"/>
                  <a:gd name="T20" fmla="*/ 1169202 w 546"/>
                  <a:gd name="T21" fmla="*/ 1308373 h 930"/>
                  <a:gd name="T22" fmla="*/ 1169202 w 546"/>
                  <a:gd name="T23" fmla="*/ 1308373 h 930"/>
                  <a:gd name="T24" fmla="*/ 1169202 w 546"/>
                  <a:gd name="T25" fmla="*/ 1308373 h 930"/>
                  <a:gd name="T26" fmla="*/ 1169202 w 546"/>
                  <a:gd name="T27" fmla="*/ 1308373 h 930"/>
                  <a:gd name="T28" fmla="*/ 1169202 w 546"/>
                  <a:gd name="T29" fmla="*/ 1308373 h 930"/>
                  <a:gd name="T30" fmla="*/ 1169202 w 546"/>
                  <a:gd name="T31" fmla="*/ 1308373 h 930"/>
                  <a:gd name="T32" fmla="*/ 1169202 w 546"/>
                  <a:gd name="T33" fmla="*/ 1308373 h 930"/>
                  <a:gd name="T34" fmla="*/ 1169202 w 546"/>
                  <a:gd name="T35" fmla="*/ 1308373 h 930"/>
                  <a:gd name="T36" fmla="*/ 1169202 w 546"/>
                  <a:gd name="T37" fmla="*/ 1308373 h 930"/>
                  <a:gd name="T38" fmla="*/ 1169202 w 546"/>
                  <a:gd name="T39" fmla="*/ 1308373 h 930"/>
                  <a:gd name="T40" fmla="*/ 1169202 w 546"/>
                  <a:gd name="T41" fmla="*/ 1308373 h 930"/>
                  <a:gd name="T42" fmla="*/ 1169202 w 546"/>
                  <a:gd name="T43" fmla="*/ 1308373 h 930"/>
                  <a:gd name="T44" fmla="*/ 1169202 w 546"/>
                  <a:gd name="T45" fmla="*/ 1308373 h 930"/>
                  <a:gd name="T46" fmla="*/ 1169202 w 546"/>
                  <a:gd name="T47" fmla="*/ 1308373 h 930"/>
                  <a:gd name="T48" fmla="*/ 1169202 w 546"/>
                  <a:gd name="T49" fmla="*/ 1308373 h 930"/>
                  <a:gd name="T50" fmla="*/ 1169202 w 546"/>
                  <a:gd name="T51" fmla="*/ 1308373 h 930"/>
                  <a:gd name="T52" fmla="*/ 1169202 w 546"/>
                  <a:gd name="T53" fmla="*/ 1308373 h 930"/>
                  <a:gd name="T54" fmla="*/ 1169202 w 546"/>
                  <a:gd name="T55" fmla="*/ 1308373 h 930"/>
                  <a:gd name="T56" fmla="*/ 1169202 w 546"/>
                  <a:gd name="T57" fmla="*/ 1308373 h 930"/>
                  <a:gd name="T58" fmla="*/ 1169202 w 546"/>
                  <a:gd name="T59" fmla="*/ 1308373 h 930"/>
                  <a:gd name="T60" fmla="*/ 1169202 w 546"/>
                  <a:gd name="T61" fmla="*/ 1308373 h 930"/>
                  <a:gd name="T62" fmla="*/ 1169202 w 546"/>
                  <a:gd name="T63" fmla="*/ 1308373 h 930"/>
                  <a:gd name="T64" fmla="*/ 1169202 w 546"/>
                  <a:gd name="T65" fmla="*/ 1308373 h 930"/>
                  <a:gd name="T66" fmla="*/ 1169202 w 546"/>
                  <a:gd name="T67" fmla="*/ 1308373 h 930"/>
                  <a:gd name="T68" fmla="*/ 1169202 w 546"/>
                  <a:gd name="T69" fmla="*/ 1308373 h 930"/>
                  <a:gd name="T70" fmla="*/ 1169202 w 546"/>
                  <a:gd name="T71" fmla="*/ 1308373 h 930"/>
                  <a:gd name="T72" fmla="*/ 1169202 w 546"/>
                  <a:gd name="T73" fmla="*/ 1308373 h 930"/>
                  <a:gd name="T74" fmla="*/ 1169202 w 546"/>
                  <a:gd name="T75" fmla="*/ 1308373 h 930"/>
                  <a:gd name="T76" fmla="*/ 1169202 w 546"/>
                  <a:gd name="T77" fmla="*/ 1308373 h 930"/>
                  <a:gd name="T78" fmla="*/ 1169202 w 546"/>
                  <a:gd name="T79" fmla="*/ 1308373 h 930"/>
                  <a:gd name="T80" fmla="*/ 1169202 w 546"/>
                  <a:gd name="T81" fmla="*/ 1308373 h 930"/>
                  <a:gd name="T82" fmla="*/ 1169202 w 546"/>
                  <a:gd name="T83" fmla="*/ 1308373 h 930"/>
                  <a:gd name="T84" fmla="*/ 1169202 w 546"/>
                  <a:gd name="T85" fmla="*/ 1308373 h 930"/>
                  <a:gd name="T86" fmla="*/ 1169202 w 546"/>
                  <a:gd name="T87" fmla="*/ 1308373 h 930"/>
                  <a:gd name="T88" fmla="*/ 1169202 w 546"/>
                  <a:gd name="T89" fmla="*/ 1308373 h 930"/>
                  <a:gd name="T90" fmla="*/ 1169202 w 546"/>
                  <a:gd name="T91" fmla="*/ 1308373 h 930"/>
                  <a:gd name="T92" fmla="*/ 1169202 w 546"/>
                  <a:gd name="T93" fmla="*/ 1308373 h 930"/>
                  <a:gd name="T94" fmla="*/ 1169202 w 546"/>
                  <a:gd name="T95" fmla="*/ 1308373 h 930"/>
                  <a:gd name="T96" fmla="*/ 1169202 w 546"/>
                  <a:gd name="T97" fmla="*/ 1308373 h 930"/>
                  <a:gd name="T98" fmla="*/ 1169202 w 546"/>
                  <a:gd name="T99" fmla="*/ 1308373 h 930"/>
                  <a:gd name="T100" fmla="*/ 1169202 w 546"/>
                  <a:gd name="T101" fmla="*/ 1308373 h 930"/>
                  <a:gd name="T102" fmla="*/ 1169202 w 546"/>
                  <a:gd name="T103" fmla="*/ 1308373 h 930"/>
                  <a:gd name="T104" fmla="*/ 1169202 w 546"/>
                  <a:gd name="T105" fmla="*/ 1308373 h 930"/>
                  <a:gd name="T106" fmla="*/ 1169202 w 546"/>
                  <a:gd name="T107" fmla="*/ 1308373 h 930"/>
                  <a:gd name="T108" fmla="*/ 1169202 w 546"/>
                  <a:gd name="T109" fmla="*/ 1308373 h 930"/>
                  <a:gd name="T110" fmla="*/ 1169202 w 546"/>
                  <a:gd name="T111" fmla="*/ 1308373 h 930"/>
                  <a:gd name="T112" fmla="*/ 1169202 w 546"/>
                  <a:gd name="T113" fmla="*/ 1308373 h 930"/>
                  <a:gd name="T114" fmla="*/ 1169202 w 546"/>
                  <a:gd name="T115" fmla="*/ 1308373 h 930"/>
                  <a:gd name="T116" fmla="*/ 1169202 w 546"/>
                  <a:gd name="T117" fmla="*/ 1308373 h 9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6"/>
                  <a:gd name="T178" fmla="*/ 0 h 930"/>
                  <a:gd name="T179" fmla="*/ 546 w 546"/>
                  <a:gd name="T180" fmla="*/ 930 h 9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6" h="930">
                    <a:moveTo>
                      <a:pt x="320" y="578"/>
                    </a:moveTo>
                    <a:lnTo>
                      <a:pt x="334" y="565"/>
                    </a:lnTo>
                    <a:lnTo>
                      <a:pt x="346" y="612"/>
                    </a:lnTo>
                    <a:lnTo>
                      <a:pt x="334" y="612"/>
                    </a:lnTo>
                    <a:lnTo>
                      <a:pt x="320" y="578"/>
                    </a:lnTo>
                    <a:close/>
                    <a:moveTo>
                      <a:pt x="268" y="578"/>
                    </a:moveTo>
                    <a:lnTo>
                      <a:pt x="268" y="589"/>
                    </a:lnTo>
                    <a:lnTo>
                      <a:pt x="254" y="589"/>
                    </a:lnTo>
                    <a:lnTo>
                      <a:pt x="254" y="578"/>
                    </a:lnTo>
                    <a:lnTo>
                      <a:pt x="254" y="589"/>
                    </a:lnTo>
                    <a:lnTo>
                      <a:pt x="254" y="601"/>
                    </a:lnTo>
                    <a:lnTo>
                      <a:pt x="254" y="612"/>
                    </a:lnTo>
                    <a:lnTo>
                      <a:pt x="254" y="625"/>
                    </a:lnTo>
                    <a:lnTo>
                      <a:pt x="254" y="612"/>
                    </a:lnTo>
                    <a:lnTo>
                      <a:pt x="268" y="612"/>
                    </a:lnTo>
                    <a:lnTo>
                      <a:pt x="268" y="625"/>
                    </a:lnTo>
                    <a:lnTo>
                      <a:pt x="280" y="625"/>
                    </a:lnTo>
                    <a:lnTo>
                      <a:pt x="280" y="636"/>
                    </a:lnTo>
                    <a:lnTo>
                      <a:pt x="294" y="636"/>
                    </a:lnTo>
                    <a:lnTo>
                      <a:pt x="294" y="625"/>
                    </a:lnTo>
                    <a:lnTo>
                      <a:pt x="294" y="612"/>
                    </a:lnTo>
                    <a:lnTo>
                      <a:pt x="294" y="601"/>
                    </a:lnTo>
                    <a:lnTo>
                      <a:pt x="306" y="601"/>
                    </a:lnTo>
                    <a:lnTo>
                      <a:pt x="306" y="612"/>
                    </a:lnTo>
                    <a:lnTo>
                      <a:pt x="306" y="625"/>
                    </a:lnTo>
                    <a:lnTo>
                      <a:pt x="306" y="636"/>
                    </a:lnTo>
                    <a:lnTo>
                      <a:pt x="306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20" y="636"/>
                    </a:lnTo>
                    <a:lnTo>
                      <a:pt x="320" y="625"/>
                    </a:lnTo>
                    <a:lnTo>
                      <a:pt x="334" y="625"/>
                    </a:lnTo>
                    <a:lnTo>
                      <a:pt x="334" y="636"/>
                    </a:lnTo>
                    <a:lnTo>
                      <a:pt x="334" y="648"/>
                    </a:lnTo>
                    <a:lnTo>
                      <a:pt x="334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46" y="636"/>
                    </a:lnTo>
                    <a:lnTo>
                      <a:pt x="346" y="648"/>
                    </a:lnTo>
                    <a:lnTo>
                      <a:pt x="360" y="648"/>
                    </a:lnTo>
                    <a:lnTo>
                      <a:pt x="373" y="648"/>
                    </a:lnTo>
                    <a:lnTo>
                      <a:pt x="387" y="648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87" y="659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87" y="672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72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73" y="683"/>
                    </a:lnTo>
                    <a:lnTo>
                      <a:pt x="373" y="695"/>
                    </a:lnTo>
                    <a:lnTo>
                      <a:pt x="387" y="695"/>
                    </a:lnTo>
                    <a:lnTo>
                      <a:pt x="401" y="695"/>
                    </a:lnTo>
                    <a:lnTo>
                      <a:pt x="401" y="706"/>
                    </a:lnTo>
                    <a:lnTo>
                      <a:pt x="413" y="706"/>
                    </a:lnTo>
                    <a:lnTo>
                      <a:pt x="427" y="706"/>
                    </a:lnTo>
                    <a:lnTo>
                      <a:pt x="427" y="719"/>
                    </a:lnTo>
                    <a:lnTo>
                      <a:pt x="439" y="719"/>
                    </a:lnTo>
                    <a:lnTo>
                      <a:pt x="427" y="706"/>
                    </a:lnTo>
                    <a:lnTo>
                      <a:pt x="439" y="706"/>
                    </a:lnTo>
                    <a:lnTo>
                      <a:pt x="453" y="706"/>
                    </a:lnTo>
                    <a:lnTo>
                      <a:pt x="467" y="706"/>
                    </a:lnTo>
                    <a:lnTo>
                      <a:pt x="479" y="706"/>
                    </a:lnTo>
                    <a:lnTo>
                      <a:pt x="479" y="695"/>
                    </a:lnTo>
                    <a:lnTo>
                      <a:pt x="479" y="706"/>
                    </a:lnTo>
                    <a:lnTo>
                      <a:pt x="493" y="706"/>
                    </a:lnTo>
                    <a:lnTo>
                      <a:pt x="493" y="695"/>
                    </a:lnTo>
                    <a:lnTo>
                      <a:pt x="506" y="695"/>
                    </a:lnTo>
                    <a:lnTo>
                      <a:pt x="506" y="706"/>
                    </a:lnTo>
                    <a:lnTo>
                      <a:pt x="520" y="719"/>
                    </a:lnTo>
                    <a:lnTo>
                      <a:pt x="534" y="730"/>
                    </a:lnTo>
                    <a:lnTo>
                      <a:pt x="506" y="742"/>
                    </a:lnTo>
                    <a:lnTo>
                      <a:pt x="493" y="755"/>
                    </a:lnTo>
                    <a:lnTo>
                      <a:pt x="479" y="766"/>
                    </a:lnTo>
                    <a:lnTo>
                      <a:pt x="479" y="778"/>
                    </a:lnTo>
                    <a:lnTo>
                      <a:pt x="479" y="789"/>
                    </a:lnTo>
                    <a:lnTo>
                      <a:pt x="479" y="802"/>
                    </a:lnTo>
                    <a:lnTo>
                      <a:pt x="493" y="802"/>
                    </a:lnTo>
                    <a:lnTo>
                      <a:pt x="479" y="802"/>
                    </a:lnTo>
                    <a:lnTo>
                      <a:pt x="467" y="802"/>
                    </a:lnTo>
                    <a:lnTo>
                      <a:pt x="467" y="813"/>
                    </a:lnTo>
                    <a:lnTo>
                      <a:pt x="453" y="813"/>
                    </a:lnTo>
                    <a:lnTo>
                      <a:pt x="439" y="813"/>
                    </a:lnTo>
                    <a:lnTo>
                      <a:pt x="439" y="825"/>
                    </a:lnTo>
                    <a:lnTo>
                      <a:pt x="439" y="836"/>
                    </a:lnTo>
                    <a:lnTo>
                      <a:pt x="427" y="836"/>
                    </a:lnTo>
                    <a:lnTo>
                      <a:pt x="427" y="849"/>
                    </a:lnTo>
                    <a:lnTo>
                      <a:pt x="413" y="849"/>
                    </a:lnTo>
                    <a:lnTo>
                      <a:pt x="413" y="860"/>
                    </a:lnTo>
                    <a:lnTo>
                      <a:pt x="401" y="860"/>
                    </a:lnTo>
                    <a:lnTo>
                      <a:pt x="401" y="872"/>
                    </a:lnTo>
                    <a:lnTo>
                      <a:pt x="387" y="872"/>
                    </a:lnTo>
                    <a:lnTo>
                      <a:pt x="401" y="872"/>
                    </a:lnTo>
                    <a:lnTo>
                      <a:pt x="401" y="883"/>
                    </a:lnTo>
                    <a:lnTo>
                      <a:pt x="387" y="896"/>
                    </a:lnTo>
                    <a:lnTo>
                      <a:pt x="373" y="896"/>
                    </a:lnTo>
                    <a:lnTo>
                      <a:pt x="360" y="907"/>
                    </a:lnTo>
                    <a:lnTo>
                      <a:pt x="346" y="907"/>
                    </a:lnTo>
                    <a:lnTo>
                      <a:pt x="346" y="919"/>
                    </a:lnTo>
                    <a:lnTo>
                      <a:pt x="334" y="919"/>
                    </a:lnTo>
                    <a:lnTo>
                      <a:pt x="334" y="930"/>
                    </a:lnTo>
                    <a:lnTo>
                      <a:pt x="320" y="930"/>
                    </a:lnTo>
                    <a:lnTo>
                      <a:pt x="306" y="930"/>
                    </a:lnTo>
                    <a:lnTo>
                      <a:pt x="306" y="919"/>
                    </a:lnTo>
                    <a:lnTo>
                      <a:pt x="294" y="919"/>
                    </a:lnTo>
                    <a:lnTo>
                      <a:pt x="280" y="919"/>
                    </a:lnTo>
                    <a:lnTo>
                      <a:pt x="268" y="919"/>
                    </a:lnTo>
                    <a:lnTo>
                      <a:pt x="268" y="907"/>
                    </a:lnTo>
                    <a:lnTo>
                      <a:pt x="254" y="907"/>
                    </a:lnTo>
                    <a:lnTo>
                      <a:pt x="254" y="896"/>
                    </a:lnTo>
                    <a:lnTo>
                      <a:pt x="240" y="896"/>
                    </a:lnTo>
                    <a:lnTo>
                      <a:pt x="240" y="883"/>
                    </a:lnTo>
                    <a:lnTo>
                      <a:pt x="240" y="872"/>
                    </a:lnTo>
                    <a:lnTo>
                      <a:pt x="227" y="872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27" y="860"/>
                    </a:lnTo>
                    <a:lnTo>
                      <a:pt x="213" y="860"/>
                    </a:lnTo>
                    <a:lnTo>
                      <a:pt x="213" y="849"/>
                    </a:lnTo>
                    <a:lnTo>
                      <a:pt x="227" y="849"/>
                    </a:lnTo>
                    <a:lnTo>
                      <a:pt x="227" y="836"/>
                    </a:lnTo>
                    <a:lnTo>
                      <a:pt x="227" y="825"/>
                    </a:lnTo>
                    <a:lnTo>
                      <a:pt x="240" y="825"/>
                    </a:lnTo>
                    <a:lnTo>
                      <a:pt x="240" y="813"/>
                    </a:lnTo>
                    <a:lnTo>
                      <a:pt x="254" y="813"/>
                    </a:lnTo>
                    <a:lnTo>
                      <a:pt x="254" y="802"/>
                    </a:lnTo>
                    <a:lnTo>
                      <a:pt x="254" y="789"/>
                    </a:lnTo>
                    <a:lnTo>
                      <a:pt x="240" y="789"/>
                    </a:lnTo>
                    <a:lnTo>
                      <a:pt x="227" y="789"/>
                    </a:lnTo>
                    <a:lnTo>
                      <a:pt x="213" y="789"/>
                    </a:lnTo>
                    <a:lnTo>
                      <a:pt x="213" y="778"/>
                    </a:lnTo>
                    <a:lnTo>
                      <a:pt x="213" y="766"/>
                    </a:lnTo>
                    <a:lnTo>
                      <a:pt x="199" y="766"/>
                    </a:lnTo>
                    <a:lnTo>
                      <a:pt x="199" y="755"/>
                    </a:lnTo>
                    <a:lnTo>
                      <a:pt x="187" y="755"/>
                    </a:lnTo>
                    <a:lnTo>
                      <a:pt x="173" y="755"/>
                    </a:lnTo>
                    <a:lnTo>
                      <a:pt x="173" y="742"/>
                    </a:lnTo>
                    <a:lnTo>
                      <a:pt x="161" y="742"/>
                    </a:lnTo>
                    <a:lnTo>
                      <a:pt x="173" y="730"/>
                    </a:lnTo>
                    <a:lnTo>
                      <a:pt x="161" y="730"/>
                    </a:lnTo>
                    <a:lnTo>
                      <a:pt x="173" y="730"/>
                    </a:lnTo>
                    <a:lnTo>
                      <a:pt x="173" y="719"/>
                    </a:lnTo>
                    <a:lnTo>
                      <a:pt x="173" y="706"/>
                    </a:lnTo>
                    <a:lnTo>
                      <a:pt x="173" y="695"/>
                    </a:lnTo>
                    <a:lnTo>
                      <a:pt x="161" y="695"/>
                    </a:lnTo>
                    <a:lnTo>
                      <a:pt x="161" y="683"/>
                    </a:lnTo>
                    <a:lnTo>
                      <a:pt x="161" y="672"/>
                    </a:lnTo>
                    <a:lnTo>
                      <a:pt x="161" y="659"/>
                    </a:lnTo>
                    <a:lnTo>
                      <a:pt x="147" y="659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33" y="659"/>
                    </a:lnTo>
                    <a:lnTo>
                      <a:pt x="133" y="648"/>
                    </a:lnTo>
                    <a:lnTo>
                      <a:pt x="121" y="648"/>
                    </a:lnTo>
                    <a:lnTo>
                      <a:pt x="107" y="648"/>
                    </a:lnTo>
                    <a:lnTo>
                      <a:pt x="94" y="648"/>
                    </a:lnTo>
                    <a:lnTo>
                      <a:pt x="80" y="648"/>
                    </a:lnTo>
                    <a:lnTo>
                      <a:pt x="66" y="648"/>
                    </a:lnTo>
                    <a:lnTo>
                      <a:pt x="66" y="636"/>
                    </a:lnTo>
                    <a:lnTo>
                      <a:pt x="66" y="648"/>
                    </a:lnTo>
                    <a:lnTo>
                      <a:pt x="54" y="636"/>
                    </a:lnTo>
                    <a:lnTo>
                      <a:pt x="54" y="625"/>
                    </a:lnTo>
                    <a:lnTo>
                      <a:pt x="40" y="625"/>
                    </a:lnTo>
                    <a:lnTo>
                      <a:pt x="40" y="612"/>
                    </a:lnTo>
                    <a:lnTo>
                      <a:pt x="40" y="601"/>
                    </a:lnTo>
                    <a:lnTo>
                      <a:pt x="28" y="601"/>
                    </a:lnTo>
                    <a:lnTo>
                      <a:pt x="40" y="601"/>
                    </a:lnTo>
                    <a:lnTo>
                      <a:pt x="40" y="589"/>
                    </a:lnTo>
                    <a:lnTo>
                      <a:pt x="40" y="578"/>
                    </a:lnTo>
                    <a:lnTo>
                      <a:pt x="40" y="565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28" y="565"/>
                    </a:lnTo>
                    <a:lnTo>
                      <a:pt x="28" y="554"/>
                    </a:lnTo>
                    <a:lnTo>
                      <a:pt x="14" y="554"/>
                    </a:lnTo>
                    <a:lnTo>
                      <a:pt x="14" y="542"/>
                    </a:lnTo>
                    <a:lnTo>
                      <a:pt x="14" y="531"/>
                    </a:lnTo>
                    <a:lnTo>
                      <a:pt x="28" y="531"/>
                    </a:lnTo>
                    <a:lnTo>
                      <a:pt x="14" y="531"/>
                    </a:lnTo>
                    <a:lnTo>
                      <a:pt x="14" y="518"/>
                    </a:lnTo>
                    <a:lnTo>
                      <a:pt x="14" y="507"/>
                    </a:lnTo>
                    <a:lnTo>
                      <a:pt x="14" y="495"/>
                    </a:lnTo>
                    <a:lnTo>
                      <a:pt x="28" y="495"/>
                    </a:lnTo>
                    <a:lnTo>
                      <a:pt x="28" y="482"/>
                    </a:lnTo>
                    <a:lnTo>
                      <a:pt x="28" y="471"/>
                    </a:lnTo>
                    <a:lnTo>
                      <a:pt x="28" y="459"/>
                    </a:lnTo>
                    <a:lnTo>
                      <a:pt x="28" y="448"/>
                    </a:lnTo>
                    <a:lnTo>
                      <a:pt x="28" y="435"/>
                    </a:lnTo>
                    <a:lnTo>
                      <a:pt x="28" y="424"/>
                    </a:lnTo>
                    <a:lnTo>
                      <a:pt x="28" y="412"/>
                    </a:lnTo>
                    <a:lnTo>
                      <a:pt x="28" y="401"/>
                    </a:lnTo>
                    <a:lnTo>
                      <a:pt x="28" y="388"/>
                    </a:lnTo>
                    <a:lnTo>
                      <a:pt x="28" y="377"/>
                    </a:lnTo>
                    <a:lnTo>
                      <a:pt x="14" y="377"/>
                    </a:lnTo>
                    <a:lnTo>
                      <a:pt x="14" y="365"/>
                    </a:lnTo>
                    <a:lnTo>
                      <a:pt x="0" y="365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14" y="341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41"/>
                    </a:lnTo>
                    <a:lnTo>
                      <a:pt x="28" y="330"/>
                    </a:lnTo>
                    <a:lnTo>
                      <a:pt x="28" y="318"/>
                    </a:lnTo>
                    <a:lnTo>
                      <a:pt x="28" y="307"/>
                    </a:lnTo>
                    <a:lnTo>
                      <a:pt x="28" y="294"/>
                    </a:lnTo>
                    <a:lnTo>
                      <a:pt x="40" y="294"/>
                    </a:lnTo>
                    <a:lnTo>
                      <a:pt x="40" y="283"/>
                    </a:lnTo>
                    <a:lnTo>
                      <a:pt x="40" y="271"/>
                    </a:lnTo>
                    <a:lnTo>
                      <a:pt x="54" y="271"/>
                    </a:lnTo>
                    <a:lnTo>
                      <a:pt x="54" y="260"/>
                    </a:lnTo>
                    <a:lnTo>
                      <a:pt x="54" y="247"/>
                    </a:lnTo>
                    <a:lnTo>
                      <a:pt x="66" y="247"/>
                    </a:lnTo>
                    <a:lnTo>
                      <a:pt x="66" y="235"/>
                    </a:lnTo>
                    <a:lnTo>
                      <a:pt x="80" y="235"/>
                    </a:lnTo>
                    <a:lnTo>
                      <a:pt x="80" y="224"/>
                    </a:lnTo>
                    <a:lnTo>
                      <a:pt x="66" y="224"/>
                    </a:lnTo>
                    <a:lnTo>
                      <a:pt x="54" y="224"/>
                    </a:lnTo>
                    <a:lnTo>
                      <a:pt x="54" y="211"/>
                    </a:lnTo>
                    <a:lnTo>
                      <a:pt x="66" y="211"/>
                    </a:lnTo>
                    <a:lnTo>
                      <a:pt x="66" y="200"/>
                    </a:lnTo>
                    <a:lnTo>
                      <a:pt x="66" y="188"/>
                    </a:lnTo>
                    <a:lnTo>
                      <a:pt x="66" y="177"/>
                    </a:lnTo>
                    <a:lnTo>
                      <a:pt x="54" y="177"/>
                    </a:lnTo>
                    <a:lnTo>
                      <a:pt x="54" y="164"/>
                    </a:lnTo>
                    <a:lnTo>
                      <a:pt x="66" y="164"/>
                    </a:lnTo>
                    <a:lnTo>
                      <a:pt x="66" y="177"/>
                    </a:lnTo>
                    <a:lnTo>
                      <a:pt x="80" y="177"/>
                    </a:lnTo>
                    <a:lnTo>
                      <a:pt x="94" y="177"/>
                    </a:lnTo>
                    <a:lnTo>
                      <a:pt x="94" y="164"/>
                    </a:lnTo>
                    <a:lnTo>
                      <a:pt x="94" y="153"/>
                    </a:lnTo>
                    <a:lnTo>
                      <a:pt x="94" y="141"/>
                    </a:lnTo>
                    <a:lnTo>
                      <a:pt x="107" y="141"/>
                    </a:lnTo>
                    <a:lnTo>
                      <a:pt x="107" y="130"/>
                    </a:lnTo>
                    <a:lnTo>
                      <a:pt x="121" y="130"/>
                    </a:lnTo>
                    <a:lnTo>
                      <a:pt x="133" y="130"/>
                    </a:lnTo>
                    <a:lnTo>
                      <a:pt x="133" y="117"/>
                    </a:lnTo>
                    <a:lnTo>
                      <a:pt x="133" y="106"/>
                    </a:lnTo>
                    <a:lnTo>
                      <a:pt x="147" y="106"/>
                    </a:lnTo>
                    <a:lnTo>
                      <a:pt x="147" y="94"/>
                    </a:lnTo>
                    <a:lnTo>
                      <a:pt x="161" y="94"/>
                    </a:lnTo>
                    <a:lnTo>
                      <a:pt x="161" y="83"/>
                    </a:lnTo>
                    <a:lnTo>
                      <a:pt x="161" y="70"/>
                    </a:lnTo>
                    <a:lnTo>
                      <a:pt x="173" y="70"/>
                    </a:lnTo>
                    <a:lnTo>
                      <a:pt x="173" y="59"/>
                    </a:lnTo>
                    <a:lnTo>
                      <a:pt x="187" y="59"/>
                    </a:lnTo>
                    <a:lnTo>
                      <a:pt x="173" y="59"/>
                    </a:lnTo>
                    <a:lnTo>
                      <a:pt x="173" y="47"/>
                    </a:lnTo>
                    <a:lnTo>
                      <a:pt x="173" y="36"/>
                    </a:lnTo>
                    <a:lnTo>
                      <a:pt x="173" y="23"/>
                    </a:lnTo>
                    <a:lnTo>
                      <a:pt x="254" y="47"/>
                    </a:lnTo>
                    <a:lnTo>
                      <a:pt x="268" y="47"/>
                    </a:lnTo>
                    <a:lnTo>
                      <a:pt x="360" y="83"/>
                    </a:lnTo>
                    <a:lnTo>
                      <a:pt x="387" y="70"/>
                    </a:lnTo>
                    <a:lnTo>
                      <a:pt x="506" y="13"/>
                    </a:lnTo>
                    <a:lnTo>
                      <a:pt x="520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0"/>
                    </a:lnTo>
                    <a:lnTo>
                      <a:pt x="546" y="13"/>
                    </a:lnTo>
                    <a:lnTo>
                      <a:pt x="546" y="23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36"/>
                    </a:lnTo>
                    <a:lnTo>
                      <a:pt x="546" y="47"/>
                    </a:lnTo>
                    <a:lnTo>
                      <a:pt x="546" y="59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34" y="83"/>
                    </a:lnTo>
                    <a:lnTo>
                      <a:pt x="546" y="83"/>
                    </a:lnTo>
                    <a:lnTo>
                      <a:pt x="534" y="83"/>
                    </a:lnTo>
                    <a:lnTo>
                      <a:pt x="534" y="94"/>
                    </a:lnTo>
                    <a:lnTo>
                      <a:pt x="534" y="106"/>
                    </a:lnTo>
                    <a:lnTo>
                      <a:pt x="534" y="117"/>
                    </a:lnTo>
                    <a:lnTo>
                      <a:pt x="520" y="117"/>
                    </a:lnTo>
                    <a:lnTo>
                      <a:pt x="520" y="130"/>
                    </a:lnTo>
                    <a:lnTo>
                      <a:pt x="506" y="130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506" y="141"/>
                    </a:lnTo>
                    <a:lnTo>
                      <a:pt x="493" y="141"/>
                    </a:lnTo>
                    <a:lnTo>
                      <a:pt x="493" y="153"/>
                    </a:lnTo>
                    <a:lnTo>
                      <a:pt x="493" y="164"/>
                    </a:lnTo>
                    <a:lnTo>
                      <a:pt x="506" y="164"/>
                    </a:lnTo>
                    <a:lnTo>
                      <a:pt x="520" y="164"/>
                    </a:lnTo>
                    <a:lnTo>
                      <a:pt x="506" y="164"/>
                    </a:lnTo>
                    <a:lnTo>
                      <a:pt x="506" y="177"/>
                    </a:lnTo>
                    <a:lnTo>
                      <a:pt x="520" y="177"/>
                    </a:lnTo>
                    <a:lnTo>
                      <a:pt x="534" y="177"/>
                    </a:lnTo>
                    <a:lnTo>
                      <a:pt x="520" y="177"/>
                    </a:lnTo>
                    <a:lnTo>
                      <a:pt x="520" y="188"/>
                    </a:lnTo>
                    <a:lnTo>
                      <a:pt x="506" y="188"/>
                    </a:lnTo>
                    <a:lnTo>
                      <a:pt x="506" y="200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06" y="211"/>
                    </a:lnTo>
                    <a:lnTo>
                      <a:pt x="520" y="211"/>
                    </a:lnTo>
                    <a:lnTo>
                      <a:pt x="520" y="224"/>
                    </a:lnTo>
                    <a:lnTo>
                      <a:pt x="534" y="224"/>
                    </a:lnTo>
                    <a:lnTo>
                      <a:pt x="534" y="235"/>
                    </a:lnTo>
                    <a:lnTo>
                      <a:pt x="534" y="247"/>
                    </a:lnTo>
                    <a:lnTo>
                      <a:pt x="546" y="247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34" y="260"/>
                    </a:lnTo>
                    <a:lnTo>
                      <a:pt x="546" y="260"/>
                    </a:lnTo>
                    <a:lnTo>
                      <a:pt x="546" y="271"/>
                    </a:lnTo>
                    <a:lnTo>
                      <a:pt x="506" y="271"/>
                    </a:lnTo>
                    <a:lnTo>
                      <a:pt x="506" y="283"/>
                    </a:lnTo>
                    <a:lnTo>
                      <a:pt x="493" y="283"/>
                    </a:lnTo>
                    <a:lnTo>
                      <a:pt x="506" y="294"/>
                    </a:lnTo>
                    <a:lnTo>
                      <a:pt x="506" y="307"/>
                    </a:lnTo>
                    <a:lnTo>
                      <a:pt x="493" y="307"/>
                    </a:lnTo>
                    <a:lnTo>
                      <a:pt x="493" y="318"/>
                    </a:lnTo>
                    <a:lnTo>
                      <a:pt x="479" y="318"/>
                    </a:lnTo>
                    <a:lnTo>
                      <a:pt x="479" y="330"/>
                    </a:lnTo>
                    <a:lnTo>
                      <a:pt x="467" y="330"/>
                    </a:lnTo>
                    <a:lnTo>
                      <a:pt x="467" y="341"/>
                    </a:lnTo>
                    <a:lnTo>
                      <a:pt x="453" y="341"/>
                    </a:lnTo>
                    <a:lnTo>
                      <a:pt x="453" y="354"/>
                    </a:lnTo>
                    <a:lnTo>
                      <a:pt x="439" y="354"/>
                    </a:lnTo>
                    <a:lnTo>
                      <a:pt x="453" y="354"/>
                    </a:lnTo>
                    <a:lnTo>
                      <a:pt x="453" y="365"/>
                    </a:lnTo>
                    <a:lnTo>
                      <a:pt x="439" y="365"/>
                    </a:lnTo>
                    <a:lnTo>
                      <a:pt x="439" y="377"/>
                    </a:lnTo>
                    <a:lnTo>
                      <a:pt x="453" y="377"/>
                    </a:lnTo>
                    <a:lnTo>
                      <a:pt x="439" y="377"/>
                    </a:lnTo>
                    <a:lnTo>
                      <a:pt x="439" y="388"/>
                    </a:lnTo>
                    <a:lnTo>
                      <a:pt x="427" y="388"/>
                    </a:lnTo>
                    <a:lnTo>
                      <a:pt x="413" y="388"/>
                    </a:lnTo>
                    <a:lnTo>
                      <a:pt x="413" y="401"/>
                    </a:lnTo>
                    <a:lnTo>
                      <a:pt x="413" y="412"/>
                    </a:lnTo>
                    <a:lnTo>
                      <a:pt x="413" y="424"/>
                    </a:lnTo>
                    <a:lnTo>
                      <a:pt x="413" y="435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35"/>
                    </a:lnTo>
                    <a:lnTo>
                      <a:pt x="427" y="448"/>
                    </a:lnTo>
                    <a:lnTo>
                      <a:pt x="427" y="459"/>
                    </a:lnTo>
                    <a:lnTo>
                      <a:pt x="439" y="459"/>
                    </a:lnTo>
                    <a:lnTo>
                      <a:pt x="439" y="471"/>
                    </a:lnTo>
                    <a:lnTo>
                      <a:pt x="453" y="471"/>
                    </a:lnTo>
                    <a:lnTo>
                      <a:pt x="453" y="482"/>
                    </a:lnTo>
                    <a:lnTo>
                      <a:pt x="467" y="482"/>
                    </a:lnTo>
                    <a:lnTo>
                      <a:pt x="467" y="495"/>
                    </a:lnTo>
                    <a:lnTo>
                      <a:pt x="453" y="495"/>
                    </a:lnTo>
                    <a:lnTo>
                      <a:pt x="453" y="507"/>
                    </a:lnTo>
                    <a:lnTo>
                      <a:pt x="439" y="507"/>
                    </a:lnTo>
                    <a:lnTo>
                      <a:pt x="439" y="518"/>
                    </a:lnTo>
                    <a:lnTo>
                      <a:pt x="439" y="531"/>
                    </a:lnTo>
                    <a:lnTo>
                      <a:pt x="439" y="542"/>
                    </a:lnTo>
                    <a:lnTo>
                      <a:pt x="427" y="531"/>
                    </a:lnTo>
                    <a:lnTo>
                      <a:pt x="427" y="542"/>
                    </a:lnTo>
                    <a:lnTo>
                      <a:pt x="427" y="554"/>
                    </a:lnTo>
                    <a:lnTo>
                      <a:pt x="413" y="554"/>
                    </a:lnTo>
                    <a:lnTo>
                      <a:pt x="401" y="554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413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401" y="542"/>
                    </a:lnTo>
                    <a:lnTo>
                      <a:pt x="387" y="542"/>
                    </a:lnTo>
                    <a:lnTo>
                      <a:pt x="387" y="531"/>
                    </a:lnTo>
                    <a:lnTo>
                      <a:pt x="373" y="531"/>
                    </a:lnTo>
                    <a:lnTo>
                      <a:pt x="373" y="518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60" y="507"/>
                    </a:lnTo>
                    <a:lnTo>
                      <a:pt x="360" y="518"/>
                    </a:lnTo>
                    <a:lnTo>
                      <a:pt x="346" y="518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46" y="507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46" y="495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34" y="495"/>
                    </a:lnTo>
                    <a:lnTo>
                      <a:pt x="334" y="482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20" y="482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20" y="495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34" y="495"/>
                    </a:lnTo>
                    <a:lnTo>
                      <a:pt x="334" y="507"/>
                    </a:lnTo>
                    <a:lnTo>
                      <a:pt x="320" y="507"/>
                    </a:lnTo>
                    <a:lnTo>
                      <a:pt x="320" y="495"/>
                    </a:lnTo>
                    <a:lnTo>
                      <a:pt x="306" y="495"/>
                    </a:lnTo>
                    <a:lnTo>
                      <a:pt x="306" y="507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306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94" y="495"/>
                    </a:lnTo>
                    <a:lnTo>
                      <a:pt x="280" y="495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94" y="507"/>
                    </a:lnTo>
                    <a:lnTo>
                      <a:pt x="306" y="507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94" y="518"/>
                    </a:lnTo>
                    <a:lnTo>
                      <a:pt x="294" y="507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80" y="507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68" y="518"/>
                    </a:lnTo>
                    <a:lnTo>
                      <a:pt x="280" y="518"/>
                    </a:lnTo>
                    <a:lnTo>
                      <a:pt x="280" y="531"/>
                    </a:lnTo>
                    <a:lnTo>
                      <a:pt x="280" y="542"/>
                    </a:lnTo>
                    <a:lnTo>
                      <a:pt x="294" y="542"/>
                    </a:lnTo>
                    <a:lnTo>
                      <a:pt x="294" y="554"/>
                    </a:lnTo>
                    <a:lnTo>
                      <a:pt x="294" y="565"/>
                    </a:lnTo>
                    <a:lnTo>
                      <a:pt x="306" y="565"/>
                    </a:lnTo>
                    <a:lnTo>
                      <a:pt x="306" y="578"/>
                    </a:lnTo>
                    <a:lnTo>
                      <a:pt x="306" y="589"/>
                    </a:lnTo>
                    <a:lnTo>
                      <a:pt x="320" y="589"/>
                    </a:lnTo>
                    <a:lnTo>
                      <a:pt x="306" y="589"/>
                    </a:lnTo>
                    <a:lnTo>
                      <a:pt x="294" y="589"/>
                    </a:lnTo>
                    <a:lnTo>
                      <a:pt x="294" y="578"/>
                    </a:lnTo>
                    <a:lnTo>
                      <a:pt x="294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80" y="554"/>
                    </a:lnTo>
                    <a:lnTo>
                      <a:pt x="268" y="554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54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68" y="565"/>
                    </a:lnTo>
                    <a:lnTo>
                      <a:pt x="280" y="565"/>
                    </a:lnTo>
                    <a:lnTo>
                      <a:pt x="280" y="578"/>
                    </a:lnTo>
                    <a:lnTo>
                      <a:pt x="268" y="578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3" name="Freeform 29">
                <a:extLst>
                  <a:ext uri="{FF2B5EF4-FFF2-40B4-BE49-F238E27FC236}">
                    <a16:creationId xmlns:a16="http://schemas.microsoft.com/office/drawing/2014/main" id="{C6AD88A6-2DCB-20D8-34DC-83E305198FB7}"/>
                  </a:ext>
                </a:extLst>
              </p:cNvPr>
              <p:cNvSpPr/>
              <p:nvPr/>
            </p:nvSpPr>
            <p:spPr bwMode="auto">
              <a:xfrm>
                <a:off x="2406180" y="2572129"/>
                <a:ext cx="611187" cy="925512"/>
              </a:xfrm>
              <a:custGeom>
                <a:avLst/>
                <a:gdLst>
                  <a:gd name="T0" fmla="*/ 3162353 w 529"/>
                  <a:gd name="T1" fmla="*/ 52291749 h 635"/>
                  <a:gd name="T2" fmla="*/ 3162353 w 529"/>
                  <a:gd name="T3" fmla="*/ 48685793 h 635"/>
                  <a:gd name="T4" fmla="*/ 3162353 w 529"/>
                  <a:gd name="T5" fmla="*/ 48685793 h 635"/>
                  <a:gd name="T6" fmla="*/ 3162353 w 529"/>
                  <a:gd name="T7" fmla="*/ 45079838 h 635"/>
                  <a:gd name="T8" fmla="*/ 3162353 w 529"/>
                  <a:gd name="T9" fmla="*/ 45079838 h 635"/>
                  <a:gd name="T10" fmla="*/ 3162353 w 529"/>
                  <a:gd name="T11" fmla="*/ 43275507 h 635"/>
                  <a:gd name="T12" fmla="*/ 3162353 w 529"/>
                  <a:gd name="T13" fmla="*/ 41472529 h 635"/>
                  <a:gd name="T14" fmla="*/ 3162353 w 529"/>
                  <a:gd name="T15" fmla="*/ 37866573 h 635"/>
                  <a:gd name="T16" fmla="*/ 3162353 w 529"/>
                  <a:gd name="T17" fmla="*/ 32457640 h 635"/>
                  <a:gd name="T18" fmla="*/ 3162353 w 529"/>
                  <a:gd name="T19" fmla="*/ 30653319 h 635"/>
                  <a:gd name="T20" fmla="*/ 3162353 w 529"/>
                  <a:gd name="T21" fmla="*/ 25244386 h 635"/>
                  <a:gd name="T22" fmla="*/ 3162353 w 529"/>
                  <a:gd name="T23" fmla="*/ 27047363 h 635"/>
                  <a:gd name="T24" fmla="*/ 3162353 w 529"/>
                  <a:gd name="T25" fmla="*/ 23441408 h 635"/>
                  <a:gd name="T26" fmla="*/ 3162353 w 529"/>
                  <a:gd name="T27" fmla="*/ 21638425 h 635"/>
                  <a:gd name="T28" fmla="*/ 3162353 w 529"/>
                  <a:gd name="T29" fmla="*/ 19835447 h 635"/>
                  <a:gd name="T30" fmla="*/ 3162353 w 529"/>
                  <a:gd name="T31" fmla="*/ 16228149 h 635"/>
                  <a:gd name="T32" fmla="*/ 3162353 w 529"/>
                  <a:gd name="T33" fmla="*/ 14425171 h 635"/>
                  <a:gd name="T34" fmla="*/ 3162353 w 529"/>
                  <a:gd name="T35" fmla="*/ 12622193 h 635"/>
                  <a:gd name="T36" fmla="*/ 3162353 w 529"/>
                  <a:gd name="T37" fmla="*/ 12622193 h 635"/>
                  <a:gd name="T38" fmla="*/ 3162353 w 529"/>
                  <a:gd name="T39" fmla="*/ 7213257 h 635"/>
                  <a:gd name="T40" fmla="*/ 0 w 529"/>
                  <a:gd name="T41" fmla="*/ 5408935 h 635"/>
                  <a:gd name="T42" fmla="*/ 3162353 w 529"/>
                  <a:gd name="T43" fmla="*/ 5408935 h 635"/>
                  <a:gd name="T44" fmla="*/ 3162353 w 529"/>
                  <a:gd name="T45" fmla="*/ 5408935 h 635"/>
                  <a:gd name="T46" fmla="*/ 3162353 w 529"/>
                  <a:gd name="T47" fmla="*/ 5408935 h 635"/>
                  <a:gd name="T48" fmla="*/ 3162353 w 529"/>
                  <a:gd name="T49" fmla="*/ 5408935 h 635"/>
                  <a:gd name="T50" fmla="*/ 3162353 w 529"/>
                  <a:gd name="T51" fmla="*/ 5408935 h 635"/>
                  <a:gd name="T52" fmla="*/ 3162353 w 529"/>
                  <a:gd name="T53" fmla="*/ 12622193 h 635"/>
                  <a:gd name="T54" fmla="*/ 4744158 w 529"/>
                  <a:gd name="T55" fmla="*/ 12622193 h 635"/>
                  <a:gd name="T56" fmla="*/ 4744158 w 529"/>
                  <a:gd name="T57" fmla="*/ 12622193 h 635"/>
                  <a:gd name="T58" fmla="*/ 6324706 w 529"/>
                  <a:gd name="T59" fmla="*/ 14425171 h 635"/>
                  <a:gd name="T60" fmla="*/ 7906511 w 529"/>
                  <a:gd name="T61" fmla="*/ 14425171 h 635"/>
                  <a:gd name="T62" fmla="*/ 7906511 w 529"/>
                  <a:gd name="T63" fmla="*/ 14425171 h 635"/>
                  <a:gd name="T64" fmla="*/ 9487058 w 529"/>
                  <a:gd name="T65" fmla="*/ 18031126 h 635"/>
                  <a:gd name="T66" fmla="*/ 9487058 w 529"/>
                  <a:gd name="T67" fmla="*/ 23441408 h 635"/>
                  <a:gd name="T68" fmla="*/ 7906511 w 529"/>
                  <a:gd name="T69" fmla="*/ 27047363 h 635"/>
                  <a:gd name="T70" fmla="*/ 7906511 w 529"/>
                  <a:gd name="T71" fmla="*/ 25244386 h 635"/>
                  <a:gd name="T72" fmla="*/ 7906511 w 529"/>
                  <a:gd name="T73" fmla="*/ 25244386 h 635"/>
                  <a:gd name="T74" fmla="*/ 6324706 w 529"/>
                  <a:gd name="T75" fmla="*/ 27047363 h 635"/>
                  <a:gd name="T76" fmla="*/ 6324706 w 529"/>
                  <a:gd name="T77" fmla="*/ 30653319 h 635"/>
                  <a:gd name="T78" fmla="*/ 6324706 w 529"/>
                  <a:gd name="T79" fmla="*/ 32457640 h 635"/>
                  <a:gd name="T80" fmla="*/ 6324706 w 529"/>
                  <a:gd name="T81" fmla="*/ 37866573 h 635"/>
                  <a:gd name="T82" fmla="*/ 6324706 w 529"/>
                  <a:gd name="T83" fmla="*/ 41472529 h 635"/>
                  <a:gd name="T84" fmla="*/ 7906511 w 529"/>
                  <a:gd name="T85" fmla="*/ 45079838 h 635"/>
                  <a:gd name="T86" fmla="*/ 7906511 w 529"/>
                  <a:gd name="T87" fmla="*/ 52291749 h 635"/>
                  <a:gd name="T88" fmla="*/ 7906511 w 529"/>
                  <a:gd name="T89" fmla="*/ 55897705 h 635"/>
                  <a:gd name="T90" fmla="*/ 6324706 w 529"/>
                  <a:gd name="T91" fmla="*/ 59505003 h 635"/>
                  <a:gd name="T92" fmla="*/ 6324706 w 529"/>
                  <a:gd name="T93" fmla="*/ 59505003 h 635"/>
                  <a:gd name="T94" fmla="*/ 6324706 w 529"/>
                  <a:gd name="T95" fmla="*/ 63110959 h 635"/>
                  <a:gd name="T96" fmla="*/ 6324706 w 529"/>
                  <a:gd name="T97" fmla="*/ 63110959 h 635"/>
                  <a:gd name="T98" fmla="*/ 6324706 w 529"/>
                  <a:gd name="T99" fmla="*/ 59505003 h 635"/>
                  <a:gd name="T100" fmla="*/ 4744158 w 529"/>
                  <a:gd name="T101" fmla="*/ 59505003 h 635"/>
                  <a:gd name="T102" fmla="*/ 4744158 w 529"/>
                  <a:gd name="T103" fmla="*/ 59505003 h 635"/>
                  <a:gd name="T104" fmla="*/ 4744158 w 529"/>
                  <a:gd name="T105" fmla="*/ 59505003 h 635"/>
                  <a:gd name="T106" fmla="*/ 3162353 w 529"/>
                  <a:gd name="T107" fmla="*/ 59505003 h 635"/>
                  <a:gd name="T108" fmla="*/ 3162353 w 529"/>
                  <a:gd name="T109" fmla="*/ 59505003 h 635"/>
                  <a:gd name="T110" fmla="*/ 3162353 w 529"/>
                  <a:gd name="T111" fmla="*/ 55897705 h 635"/>
                  <a:gd name="T112" fmla="*/ 3162353 w 529"/>
                  <a:gd name="T113" fmla="*/ 55897705 h 6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9"/>
                  <a:gd name="T172" fmla="*/ 0 h 635"/>
                  <a:gd name="T173" fmla="*/ 529 w 529"/>
                  <a:gd name="T174" fmla="*/ 635 h 6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9" h="635">
                    <a:moveTo>
                      <a:pt x="200" y="534"/>
                    </a:moveTo>
                    <a:lnTo>
                      <a:pt x="200" y="524"/>
                    </a:lnTo>
                    <a:lnTo>
                      <a:pt x="200" y="514"/>
                    </a:lnTo>
                    <a:lnTo>
                      <a:pt x="189" y="514"/>
                    </a:lnTo>
                    <a:lnTo>
                      <a:pt x="189" y="503"/>
                    </a:lnTo>
                    <a:lnTo>
                      <a:pt x="176" y="503"/>
                    </a:lnTo>
                    <a:lnTo>
                      <a:pt x="176" y="494"/>
                    </a:lnTo>
                    <a:lnTo>
                      <a:pt x="163" y="494"/>
                    </a:lnTo>
                    <a:lnTo>
                      <a:pt x="151" y="494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38" y="494"/>
                    </a:lnTo>
                    <a:lnTo>
                      <a:pt x="138" y="483"/>
                    </a:lnTo>
                    <a:lnTo>
                      <a:pt x="126" y="483"/>
                    </a:lnTo>
                    <a:lnTo>
                      <a:pt x="126" y="494"/>
                    </a:lnTo>
                    <a:lnTo>
                      <a:pt x="113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99" y="494"/>
                    </a:lnTo>
                    <a:lnTo>
                      <a:pt x="88" y="494"/>
                    </a:lnTo>
                    <a:lnTo>
                      <a:pt x="88" y="483"/>
                    </a:lnTo>
                    <a:lnTo>
                      <a:pt x="88" y="474"/>
                    </a:lnTo>
                    <a:lnTo>
                      <a:pt x="99" y="474"/>
                    </a:lnTo>
                    <a:lnTo>
                      <a:pt x="88" y="474"/>
                    </a:lnTo>
                    <a:lnTo>
                      <a:pt x="88" y="463"/>
                    </a:lnTo>
                    <a:lnTo>
                      <a:pt x="75" y="46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75" y="454"/>
                    </a:lnTo>
                    <a:lnTo>
                      <a:pt x="75" y="443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63" y="443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63" y="434"/>
                    </a:lnTo>
                    <a:lnTo>
                      <a:pt x="75" y="434"/>
                    </a:lnTo>
                    <a:lnTo>
                      <a:pt x="75" y="423"/>
                    </a:lnTo>
                    <a:lnTo>
                      <a:pt x="63" y="423"/>
                    </a:lnTo>
                    <a:lnTo>
                      <a:pt x="50" y="423"/>
                    </a:lnTo>
                    <a:lnTo>
                      <a:pt x="63" y="42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63" y="41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50" y="403"/>
                    </a:lnTo>
                    <a:lnTo>
                      <a:pt x="63" y="403"/>
                    </a:lnTo>
                    <a:lnTo>
                      <a:pt x="63" y="394"/>
                    </a:lnTo>
                    <a:lnTo>
                      <a:pt x="50" y="394"/>
                    </a:lnTo>
                    <a:lnTo>
                      <a:pt x="50" y="383"/>
                    </a:lnTo>
                    <a:lnTo>
                      <a:pt x="37" y="383"/>
                    </a:lnTo>
                    <a:lnTo>
                      <a:pt x="37" y="373"/>
                    </a:lnTo>
                    <a:lnTo>
                      <a:pt x="37" y="363"/>
                    </a:lnTo>
                    <a:lnTo>
                      <a:pt x="37" y="354"/>
                    </a:lnTo>
                    <a:lnTo>
                      <a:pt x="25" y="354"/>
                    </a:lnTo>
                    <a:lnTo>
                      <a:pt x="37" y="354"/>
                    </a:lnTo>
                    <a:lnTo>
                      <a:pt x="37" y="342"/>
                    </a:lnTo>
                    <a:lnTo>
                      <a:pt x="25" y="342"/>
                    </a:lnTo>
                    <a:lnTo>
                      <a:pt x="37" y="342"/>
                    </a:lnTo>
                    <a:lnTo>
                      <a:pt x="37" y="332"/>
                    </a:lnTo>
                    <a:lnTo>
                      <a:pt x="37" y="323"/>
                    </a:lnTo>
                    <a:lnTo>
                      <a:pt x="25" y="323"/>
                    </a:lnTo>
                    <a:lnTo>
                      <a:pt x="12" y="323"/>
                    </a:lnTo>
                    <a:lnTo>
                      <a:pt x="12" y="312"/>
                    </a:lnTo>
                    <a:lnTo>
                      <a:pt x="12" y="302"/>
                    </a:lnTo>
                    <a:lnTo>
                      <a:pt x="12" y="292"/>
                    </a:lnTo>
                    <a:lnTo>
                      <a:pt x="0" y="292"/>
                    </a:lnTo>
                    <a:lnTo>
                      <a:pt x="12" y="292"/>
                    </a:lnTo>
                    <a:lnTo>
                      <a:pt x="12" y="283"/>
                    </a:lnTo>
                    <a:lnTo>
                      <a:pt x="12" y="271"/>
                    </a:lnTo>
                    <a:lnTo>
                      <a:pt x="12" y="262"/>
                    </a:lnTo>
                    <a:lnTo>
                      <a:pt x="0" y="262"/>
                    </a:lnTo>
                    <a:lnTo>
                      <a:pt x="12" y="262"/>
                    </a:lnTo>
                    <a:lnTo>
                      <a:pt x="12" y="252"/>
                    </a:lnTo>
                    <a:lnTo>
                      <a:pt x="12" y="242"/>
                    </a:lnTo>
                    <a:lnTo>
                      <a:pt x="12" y="231"/>
                    </a:lnTo>
                    <a:lnTo>
                      <a:pt x="25" y="231"/>
                    </a:lnTo>
                    <a:lnTo>
                      <a:pt x="37" y="231"/>
                    </a:lnTo>
                    <a:lnTo>
                      <a:pt x="50" y="231"/>
                    </a:lnTo>
                    <a:lnTo>
                      <a:pt x="50" y="242"/>
                    </a:lnTo>
                    <a:lnTo>
                      <a:pt x="63" y="242"/>
                    </a:lnTo>
                    <a:lnTo>
                      <a:pt x="63" y="252"/>
                    </a:lnTo>
                    <a:lnTo>
                      <a:pt x="63" y="242"/>
                    </a:lnTo>
                    <a:lnTo>
                      <a:pt x="75" y="242"/>
                    </a:lnTo>
                    <a:lnTo>
                      <a:pt x="75" y="252"/>
                    </a:lnTo>
                    <a:lnTo>
                      <a:pt x="88" y="242"/>
                    </a:lnTo>
                    <a:lnTo>
                      <a:pt x="88" y="252"/>
                    </a:lnTo>
                    <a:lnTo>
                      <a:pt x="88" y="242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88" y="231"/>
                    </a:lnTo>
                    <a:lnTo>
                      <a:pt x="75" y="231"/>
                    </a:lnTo>
                    <a:lnTo>
                      <a:pt x="75" y="222"/>
                    </a:lnTo>
                    <a:lnTo>
                      <a:pt x="88" y="222"/>
                    </a:lnTo>
                    <a:lnTo>
                      <a:pt x="99" y="222"/>
                    </a:lnTo>
                    <a:lnTo>
                      <a:pt x="99" y="212"/>
                    </a:lnTo>
                    <a:lnTo>
                      <a:pt x="99" y="202"/>
                    </a:lnTo>
                    <a:lnTo>
                      <a:pt x="113" y="202"/>
                    </a:lnTo>
                    <a:lnTo>
                      <a:pt x="113" y="191"/>
                    </a:lnTo>
                    <a:lnTo>
                      <a:pt x="113" y="182"/>
                    </a:lnTo>
                    <a:lnTo>
                      <a:pt x="126" y="182"/>
                    </a:lnTo>
                    <a:lnTo>
                      <a:pt x="126" y="191"/>
                    </a:lnTo>
                    <a:lnTo>
                      <a:pt x="138" y="191"/>
                    </a:lnTo>
                    <a:lnTo>
                      <a:pt x="138" y="182"/>
                    </a:lnTo>
                    <a:lnTo>
                      <a:pt x="151" y="182"/>
                    </a:lnTo>
                    <a:lnTo>
                      <a:pt x="151" y="171"/>
                    </a:lnTo>
                    <a:lnTo>
                      <a:pt x="138" y="171"/>
                    </a:lnTo>
                    <a:lnTo>
                      <a:pt x="138" y="162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38" y="151"/>
                    </a:lnTo>
                    <a:lnTo>
                      <a:pt x="126" y="151"/>
                    </a:lnTo>
                    <a:lnTo>
                      <a:pt x="126" y="142"/>
                    </a:lnTo>
                    <a:lnTo>
                      <a:pt x="113" y="142"/>
                    </a:lnTo>
                    <a:lnTo>
                      <a:pt x="99" y="142"/>
                    </a:lnTo>
                    <a:lnTo>
                      <a:pt x="99" y="131"/>
                    </a:lnTo>
                    <a:lnTo>
                      <a:pt x="88" y="131"/>
                    </a:lnTo>
                    <a:lnTo>
                      <a:pt x="88" y="122"/>
                    </a:lnTo>
                    <a:lnTo>
                      <a:pt x="75" y="122"/>
                    </a:lnTo>
                    <a:lnTo>
                      <a:pt x="75" y="131"/>
                    </a:lnTo>
                    <a:lnTo>
                      <a:pt x="75" y="122"/>
                    </a:lnTo>
                    <a:lnTo>
                      <a:pt x="75" y="111"/>
                    </a:lnTo>
                    <a:lnTo>
                      <a:pt x="63" y="111"/>
                    </a:lnTo>
                    <a:lnTo>
                      <a:pt x="63" y="122"/>
                    </a:lnTo>
                    <a:lnTo>
                      <a:pt x="63" y="131"/>
                    </a:lnTo>
                    <a:lnTo>
                      <a:pt x="50" y="131"/>
                    </a:lnTo>
                    <a:lnTo>
                      <a:pt x="50" y="122"/>
                    </a:lnTo>
                    <a:lnTo>
                      <a:pt x="63" y="122"/>
                    </a:lnTo>
                    <a:lnTo>
                      <a:pt x="50" y="122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7" y="122"/>
                    </a:lnTo>
                    <a:lnTo>
                      <a:pt x="37" y="111"/>
                    </a:lnTo>
                    <a:lnTo>
                      <a:pt x="25" y="111"/>
                    </a:lnTo>
                    <a:lnTo>
                      <a:pt x="25" y="101"/>
                    </a:lnTo>
                    <a:lnTo>
                      <a:pt x="25" y="91"/>
                    </a:lnTo>
                    <a:lnTo>
                      <a:pt x="25" y="80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12" y="40"/>
                    </a:lnTo>
                    <a:lnTo>
                      <a:pt x="12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63" y="11"/>
                    </a:lnTo>
                    <a:lnTo>
                      <a:pt x="63" y="20"/>
                    </a:lnTo>
                    <a:lnTo>
                      <a:pt x="63" y="30"/>
                    </a:lnTo>
                    <a:lnTo>
                      <a:pt x="75" y="30"/>
                    </a:lnTo>
                    <a:lnTo>
                      <a:pt x="75" y="40"/>
                    </a:lnTo>
                    <a:lnTo>
                      <a:pt x="88" y="40"/>
                    </a:lnTo>
                    <a:lnTo>
                      <a:pt x="88" y="30"/>
                    </a:lnTo>
                    <a:lnTo>
                      <a:pt x="88" y="40"/>
                    </a:lnTo>
                    <a:lnTo>
                      <a:pt x="99" y="40"/>
                    </a:lnTo>
                    <a:lnTo>
                      <a:pt x="113" y="40"/>
                    </a:lnTo>
                    <a:lnTo>
                      <a:pt x="113" y="30"/>
                    </a:lnTo>
                    <a:lnTo>
                      <a:pt x="126" y="30"/>
                    </a:lnTo>
                    <a:lnTo>
                      <a:pt x="126" y="40"/>
                    </a:lnTo>
                    <a:lnTo>
                      <a:pt x="138" y="40"/>
                    </a:lnTo>
                    <a:lnTo>
                      <a:pt x="151" y="40"/>
                    </a:lnTo>
                    <a:lnTo>
                      <a:pt x="151" y="51"/>
                    </a:lnTo>
                    <a:lnTo>
                      <a:pt x="163" y="51"/>
                    </a:lnTo>
                    <a:lnTo>
                      <a:pt x="176" y="51"/>
                    </a:lnTo>
                    <a:lnTo>
                      <a:pt x="176" y="60"/>
                    </a:lnTo>
                    <a:lnTo>
                      <a:pt x="189" y="60"/>
                    </a:lnTo>
                    <a:lnTo>
                      <a:pt x="200" y="60"/>
                    </a:lnTo>
                    <a:lnTo>
                      <a:pt x="200" y="71"/>
                    </a:lnTo>
                    <a:lnTo>
                      <a:pt x="214" y="71"/>
                    </a:lnTo>
                    <a:lnTo>
                      <a:pt x="227" y="71"/>
                    </a:lnTo>
                    <a:lnTo>
                      <a:pt x="227" y="80"/>
                    </a:lnTo>
                    <a:lnTo>
                      <a:pt x="227" y="91"/>
                    </a:lnTo>
                    <a:lnTo>
                      <a:pt x="227" y="101"/>
                    </a:lnTo>
                    <a:lnTo>
                      <a:pt x="239" y="101"/>
                    </a:lnTo>
                    <a:lnTo>
                      <a:pt x="239" y="111"/>
                    </a:lnTo>
                    <a:lnTo>
                      <a:pt x="252" y="111"/>
                    </a:lnTo>
                    <a:lnTo>
                      <a:pt x="252" y="122"/>
                    </a:lnTo>
                    <a:lnTo>
                      <a:pt x="252" y="111"/>
                    </a:lnTo>
                    <a:lnTo>
                      <a:pt x="264" y="111"/>
                    </a:lnTo>
                    <a:lnTo>
                      <a:pt x="264" y="122"/>
                    </a:lnTo>
                    <a:lnTo>
                      <a:pt x="264" y="111"/>
                    </a:lnTo>
                    <a:lnTo>
                      <a:pt x="277" y="111"/>
                    </a:lnTo>
                    <a:lnTo>
                      <a:pt x="277" y="122"/>
                    </a:lnTo>
                    <a:lnTo>
                      <a:pt x="290" y="122"/>
                    </a:lnTo>
                    <a:lnTo>
                      <a:pt x="290" y="111"/>
                    </a:lnTo>
                    <a:lnTo>
                      <a:pt x="302" y="111"/>
                    </a:lnTo>
                    <a:lnTo>
                      <a:pt x="315" y="111"/>
                    </a:lnTo>
                    <a:lnTo>
                      <a:pt x="315" y="101"/>
                    </a:lnTo>
                    <a:lnTo>
                      <a:pt x="327" y="101"/>
                    </a:lnTo>
                    <a:lnTo>
                      <a:pt x="327" y="111"/>
                    </a:lnTo>
                    <a:lnTo>
                      <a:pt x="327" y="122"/>
                    </a:lnTo>
                    <a:lnTo>
                      <a:pt x="340" y="122"/>
                    </a:lnTo>
                    <a:lnTo>
                      <a:pt x="340" y="131"/>
                    </a:lnTo>
                    <a:lnTo>
                      <a:pt x="354" y="142"/>
                    </a:lnTo>
                    <a:lnTo>
                      <a:pt x="365" y="142"/>
                    </a:lnTo>
                    <a:lnTo>
                      <a:pt x="378" y="142"/>
                    </a:lnTo>
                    <a:lnTo>
                      <a:pt x="390" y="142"/>
                    </a:lnTo>
                    <a:lnTo>
                      <a:pt x="390" y="131"/>
                    </a:lnTo>
                    <a:lnTo>
                      <a:pt x="403" y="131"/>
                    </a:lnTo>
                    <a:lnTo>
                      <a:pt x="416" y="131"/>
                    </a:lnTo>
                    <a:lnTo>
                      <a:pt x="428" y="131"/>
                    </a:lnTo>
                    <a:lnTo>
                      <a:pt x="428" y="142"/>
                    </a:lnTo>
                    <a:lnTo>
                      <a:pt x="441" y="142"/>
                    </a:lnTo>
                    <a:lnTo>
                      <a:pt x="455" y="142"/>
                    </a:lnTo>
                    <a:lnTo>
                      <a:pt x="455" y="131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66" y="131"/>
                    </a:lnTo>
                    <a:lnTo>
                      <a:pt x="466" y="142"/>
                    </a:lnTo>
                    <a:lnTo>
                      <a:pt x="479" y="142"/>
                    </a:lnTo>
                    <a:lnTo>
                      <a:pt x="491" y="142"/>
                    </a:lnTo>
                    <a:lnTo>
                      <a:pt x="504" y="142"/>
                    </a:lnTo>
                    <a:lnTo>
                      <a:pt x="504" y="151"/>
                    </a:lnTo>
                    <a:lnTo>
                      <a:pt x="517" y="151"/>
                    </a:lnTo>
                    <a:lnTo>
                      <a:pt x="529" y="151"/>
                    </a:lnTo>
                    <a:lnTo>
                      <a:pt x="529" y="162"/>
                    </a:lnTo>
                    <a:lnTo>
                      <a:pt x="529" y="171"/>
                    </a:lnTo>
                    <a:lnTo>
                      <a:pt x="517" y="171"/>
                    </a:lnTo>
                    <a:lnTo>
                      <a:pt x="517" y="182"/>
                    </a:lnTo>
                    <a:lnTo>
                      <a:pt x="517" y="191"/>
                    </a:lnTo>
                    <a:lnTo>
                      <a:pt x="517" y="202"/>
                    </a:lnTo>
                    <a:lnTo>
                      <a:pt x="529" y="202"/>
                    </a:lnTo>
                    <a:lnTo>
                      <a:pt x="529" y="212"/>
                    </a:lnTo>
                    <a:lnTo>
                      <a:pt x="517" y="212"/>
                    </a:lnTo>
                    <a:lnTo>
                      <a:pt x="517" y="222"/>
                    </a:lnTo>
                    <a:lnTo>
                      <a:pt x="517" y="231"/>
                    </a:lnTo>
                    <a:lnTo>
                      <a:pt x="517" y="242"/>
                    </a:lnTo>
                    <a:lnTo>
                      <a:pt x="517" y="252"/>
                    </a:lnTo>
                    <a:lnTo>
                      <a:pt x="529" y="252"/>
                    </a:lnTo>
                    <a:lnTo>
                      <a:pt x="529" y="262"/>
                    </a:lnTo>
                    <a:lnTo>
                      <a:pt x="517" y="262"/>
                    </a:lnTo>
                    <a:lnTo>
                      <a:pt x="504" y="262"/>
                    </a:lnTo>
                    <a:lnTo>
                      <a:pt x="504" y="271"/>
                    </a:lnTo>
                    <a:lnTo>
                      <a:pt x="491" y="271"/>
                    </a:lnTo>
                    <a:lnTo>
                      <a:pt x="491" y="262"/>
                    </a:lnTo>
                    <a:lnTo>
                      <a:pt x="491" y="252"/>
                    </a:lnTo>
                    <a:lnTo>
                      <a:pt x="479" y="252"/>
                    </a:lnTo>
                    <a:lnTo>
                      <a:pt x="466" y="252"/>
                    </a:lnTo>
                    <a:lnTo>
                      <a:pt x="466" y="242"/>
                    </a:lnTo>
                    <a:lnTo>
                      <a:pt x="466" y="231"/>
                    </a:lnTo>
                    <a:lnTo>
                      <a:pt x="455" y="231"/>
                    </a:lnTo>
                    <a:lnTo>
                      <a:pt x="455" y="242"/>
                    </a:lnTo>
                    <a:lnTo>
                      <a:pt x="441" y="242"/>
                    </a:lnTo>
                    <a:lnTo>
                      <a:pt x="455" y="242"/>
                    </a:lnTo>
                    <a:lnTo>
                      <a:pt x="441" y="252"/>
                    </a:lnTo>
                    <a:lnTo>
                      <a:pt x="441" y="242"/>
                    </a:lnTo>
                    <a:lnTo>
                      <a:pt x="441" y="252"/>
                    </a:lnTo>
                    <a:lnTo>
                      <a:pt x="428" y="252"/>
                    </a:lnTo>
                    <a:lnTo>
                      <a:pt x="428" y="242"/>
                    </a:lnTo>
                    <a:lnTo>
                      <a:pt x="416" y="242"/>
                    </a:lnTo>
                    <a:lnTo>
                      <a:pt x="416" y="252"/>
                    </a:lnTo>
                    <a:lnTo>
                      <a:pt x="416" y="262"/>
                    </a:lnTo>
                    <a:lnTo>
                      <a:pt x="403" y="262"/>
                    </a:lnTo>
                    <a:lnTo>
                      <a:pt x="390" y="262"/>
                    </a:lnTo>
                    <a:lnTo>
                      <a:pt x="403" y="262"/>
                    </a:lnTo>
                    <a:lnTo>
                      <a:pt x="403" y="271"/>
                    </a:lnTo>
                    <a:lnTo>
                      <a:pt x="403" y="283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03" y="292"/>
                    </a:lnTo>
                    <a:lnTo>
                      <a:pt x="416" y="29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16" y="302"/>
                    </a:lnTo>
                    <a:lnTo>
                      <a:pt x="403" y="302"/>
                    </a:lnTo>
                    <a:lnTo>
                      <a:pt x="403" y="312"/>
                    </a:lnTo>
                    <a:lnTo>
                      <a:pt x="403" y="323"/>
                    </a:lnTo>
                    <a:lnTo>
                      <a:pt x="416" y="323"/>
                    </a:lnTo>
                    <a:lnTo>
                      <a:pt x="403" y="323"/>
                    </a:lnTo>
                    <a:lnTo>
                      <a:pt x="403" y="332"/>
                    </a:lnTo>
                    <a:lnTo>
                      <a:pt x="390" y="332"/>
                    </a:lnTo>
                    <a:lnTo>
                      <a:pt x="378" y="332"/>
                    </a:lnTo>
                    <a:lnTo>
                      <a:pt x="378" y="342"/>
                    </a:lnTo>
                    <a:lnTo>
                      <a:pt x="378" y="354"/>
                    </a:lnTo>
                    <a:lnTo>
                      <a:pt x="365" y="354"/>
                    </a:lnTo>
                    <a:lnTo>
                      <a:pt x="365" y="363"/>
                    </a:lnTo>
                    <a:lnTo>
                      <a:pt x="365" y="373"/>
                    </a:lnTo>
                    <a:lnTo>
                      <a:pt x="365" y="383"/>
                    </a:lnTo>
                    <a:lnTo>
                      <a:pt x="378" y="394"/>
                    </a:lnTo>
                    <a:lnTo>
                      <a:pt x="378" y="403"/>
                    </a:lnTo>
                    <a:lnTo>
                      <a:pt x="390" y="403"/>
                    </a:lnTo>
                    <a:lnTo>
                      <a:pt x="390" y="413"/>
                    </a:lnTo>
                    <a:lnTo>
                      <a:pt x="390" y="423"/>
                    </a:lnTo>
                    <a:lnTo>
                      <a:pt x="390" y="434"/>
                    </a:lnTo>
                    <a:lnTo>
                      <a:pt x="390" y="443"/>
                    </a:lnTo>
                    <a:lnTo>
                      <a:pt x="403" y="443"/>
                    </a:lnTo>
                    <a:lnTo>
                      <a:pt x="403" y="454"/>
                    </a:lnTo>
                    <a:lnTo>
                      <a:pt x="416" y="454"/>
                    </a:lnTo>
                    <a:lnTo>
                      <a:pt x="416" y="463"/>
                    </a:lnTo>
                    <a:lnTo>
                      <a:pt x="416" y="474"/>
                    </a:lnTo>
                    <a:lnTo>
                      <a:pt x="428" y="474"/>
                    </a:lnTo>
                    <a:lnTo>
                      <a:pt x="441" y="474"/>
                    </a:lnTo>
                    <a:lnTo>
                      <a:pt x="455" y="474"/>
                    </a:lnTo>
                    <a:lnTo>
                      <a:pt x="455" y="483"/>
                    </a:lnTo>
                    <a:lnTo>
                      <a:pt x="455" y="494"/>
                    </a:lnTo>
                    <a:lnTo>
                      <a:pt x="441" y="494"/>
                    </a:lnTo>
                    <a:lnTo>
                      <a:pt x="428" y="494"/>
                    </a:lnTo>
                    <a:lnTo>
                      <a:pt x="428" y="503"/>
                    </a:lnTo>
                    <a:lnTo>
                      <a:pt x="428" y="514"/>
                    </a:lnTo>
                    <a:lnTo>
                      <a:pt x="428" y="524"/>
                    </a:lnTo>
                    <a:lnTo>
                      <a:pt x="428" y="534"/>
                    </a:lnTo>
                    <a:lnTo>
                      <a:pt x="416" y="534"/>
                    </a:lnTo>
                    <a:lnTo>
                      <a:pt x="416" y="543"/>
                    </a:lnTo>
                    <a:lnTo>
                      <a:pt x="403" y="543"/>
                    </a:lnTo>
                    <a:lnTo>
                      <a:pt x="390" y="543"/>
                    </a:lnTo>
                    <a:lnTo>
                      <a:pt x="390" y="554"/>
                    </a:lnTo>
                    <a:lnTo>
                      <a:pt x="378" y="554"/>
                    </a:lnTo>
                    <a:lnTo>
                      <a:pt x="390" y="554"/>
                    </a:lnTo>
                    <a:lnTo>
                      <a:pt x="390" y="565"/>
                    </a:lnTo>
                    <a:lnTo>
                      <a:pt x="390" y="574"/>
                    </a:lnTo>
                    <a:lnTo>
                      <a:pt x="378" y="574"/>
                    </a:lnTo>
                    <a:lnTo>
                      <a:pt x="378" y="58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595"/>
                    </a:lnTo>
                    <a:lnTo>
                      <a:pt x="390" y="595"/>
                    </a:lnTo>
                    <a:lnTo>
                      <a:pt x="378" y="606"/>
                    </a:lnTo>
                    <a:lnTo>
                      <a:pt x="390" y="606"/>
                    </a:lnTo>
                    <a:lnTo>
                      <a:pt x="378" y="606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78" y="614"/>
                    </a:lnTo>
                    <a:lnTo>
                      <a:pt x="378" y="625"/>
                    </a:lnTo>
                    <a:lnTo>
                      <a:pt x="365" y="625"/>
                    </a:lnTo>
                    <a:lnTo>
                      <a:pt x="365" y="635"/>
                    </a:lnTo>
                    <a:lnTo>
                      <a:pt x="354" y="63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65" y="625"/>
                    </a:lnTo>
                    <a:lnTo>
                      <a:pt x="354" y="625"/>
                    </a:lnTo>
                    <a:lnTo>
                      <a:pt x="354" y="614"/>
                    </a:lnTo>
                    <a:lnTo>
                      <a:pt x="354" y="606"/>
                    </a:lnTo>
                    <a:lnTo>
                      <a:pt x="354" y="595"/>
                    </a:lnTo>
                    <a:lnTo>
                      <a:pt x="340" y="595"/>
                    </a:lnTo>
                    <a:lnTo>
                      <a:pt x="340" y="585"/>
                    </a:lnTo>
                    <a:lnTo>
                      <a:pt x="340" y="574"/>
                    </a:lnTo>
                    <a:lnTo>
                      <a:pt x="340" y="565"/>
                    </a:lnTo>
                    <a:lnTo>
                      <a:pt x="327" y="565"/>
                    </a:lnTo>
                    <a:lnTo>
                      <a:pt x="315" y="565"/>
                    </a:lnTo>
                    <a:lnTo>
                      <a:pt x="315" y="574"/>
                    </a:lnTo>
                    <a:lnTo>
                      <a:pt x="315" y="585"/>
                    </a:lnTo>
                    <a:lnTo>
                      <a:pt x="302" y="58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290" y="595"/>
                    </a:lnTo>
                    <a:lnTo>
                      <a:pt x="302" y="595"/>
                    </a:lnTo>
                    <a:lnTo>
                      <a:pt x="302" y="585"/>
                    </a:lnTo>
                    <a:lnTo>
                      <a:pt x="290" y="585"/>
                    </a:lnTo>
                    <a:lnTo>
                      <a:pt x="290" y="574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77" y="574"/>
                    </a:lnTo>
                    <a:lnTo>
                      <a:pt x="277" y="585"/>
                    </a:lnTo>
                    <a:lnTo>
                      <a:pt x="264" y="574"/>
                    </a:lnTo>
                    <a:lnTo>
                      <a:pt x="264" y="585"/>
                    </a:lnTo>
                    <a:lnTo>
                      <a:pt x="252" y="585"/>
                    </a:lnTo>
                    <a:lnTo>
                      <a:pt x="239" y="585"/>
                    </a:lnTo>
                    <a:lnTo>
                      <a:pt x="227" y="585"/>
                    </a:lnTo>
                    <a:lnTo>
                      <a:pt x="227" y="574"/>
                    </a:lnTo>
                    <a:lnTo>
                      <a:pt x="227" y="585"/>
                    </a:lnTo>
                    <a:lnTo>
                      <a:pt x="214" y="58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200" y="595"/>
                    </a:lnTo>
                    <a:lnTo>
                      <a:pt x="200" y="585"/>
                    </a:lnTo>
                    <a:lnTo>
                      <a:pt x="189" y="585"/>
                    </a:lnTo>
                    <a:lnTo>
                      <a:pt x="176" y="585"/>
                    </a:lnTo>
                    <a:lnTo>
                      <a:pt x="163" y="585"/>
                    </a:lnTo>
                    <a:lnTo>
                      <a:pt x="163" y="574"/>
                    </a:lnTo>
                    <a:lnTo>
                      <a:pt x="151" y="574"/>
                    </a:lnTo>
                    <a:lnTo>
                      <a:pt x="151" y="565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63" y="565"/>
                    </a:lnTo>
                    <a:lnTo>
                      <a:pt x="163" y="554"/>
                    </a:lnTo>
                    <a:lnTo>
                      <a:pt x="176" y="565"/>
                    </a:lnTo>
                    <a:lnTo>
                      <a:pt x="176" y="554"/>
                    </a:lnTo>
                    <a:lnTo>
                      <a:pt x="189" y="554"/>
                    </a:lnTo>
                    <a:lnTo>
                      <a:pt x="189" y="565"/>
                    </a:lnTo>
                    <a:lnTo>
                      <a:pt x="189" y="554"/>
                    </a:lnTo>
                    <a:lnTo>
                      <a:pt x="200" y="554"/>
                    </a:lnTo>
                    <a:lnTo>
                      <a:pt x="200" y="543"/>
                    </a:lnTo>
                    <a:lnTo>
                      <a:pt x="200" y="53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4" name="Freeform 30">
                <a:extLst>
                  <a:ext uri="{FF2B5EF4-FFF2-40B4-BE49-F238E27FC236}">
                    <a16:creationId xmlns:a16="http://schemas.microsoft.com/office/drawing/2014/main" id="{7901C506-AC07-86DA-FA48-B51334718E0D}"/>
                  </a:ext>
                </a:extLst>
              </p:cNvPr>
              <p:cNvSpPr/>
              <p:nvPr/>
            </p:nvSpPr>
            <p:spPr bwMode="auto">
              <a:xfrm>
                <a:off x="4146079" y="5597905"/>
                <a:ext cx="436562" cy="460375"/>
              </a:xfrm>
              <a:custGeom>
                <a:avLst/>
                <a:gdLst>
                  <a:gd name="T0" fmla="*/ 3194791 w 377"/>
                  <a:gd name="T1" fmla="*/ 26956818 h 316"/>
                  <a:gd name="T2" fmla="*/ 3194791 w 377"/>
                  <a:gd name="T3" fmla="*/ 26956818 h 316"/>
                  <a:gd name="T4" fmla="*/ 3194791 w 377"/>
                  <a:gd name="T5" fmla="*/ 26956818 h 316"/>
                  <a:gd name="T6" fmla="*/ 3194791 w 377"/>
                  <a:gd name="T7" fmla="*/ 26956818 h 316"/>
                  <a:gd name="T8" fmla="*/ 3194791 w 377"/>
                  <a:gd name="T9" fmla="*/ 25159430 h 316"/>
                  <a:gd name="T10" fmla="*/ 3194791 w 377"/>
                  <a:gd name="T11" fmla="*/ 25159430 h 316"/>
                  <a:gd name="T12" fmla="*/ 3194791 w 377"/>
                  <a:gd name="T13" fmla="*/ 23362041 h 316"/>
                  <a:gd name="T14" fmla="*/ 3194791 w 377"/>
                  <a:gd name="T15" fmla="*/ 23362041 h 316"/>
                  <a:gd name="T16" fmla="*/ 3194791 w 377"/>
                  <a:gd name="T17" fmla="*/ 21564647 h 316"/>
                  <a:gd name="T18" fmla="*/ 0 w 377"/>
                  <a:gd name="T19" fmla="*/ 21564647 h 316"/>
                  <a:gd name="T20" fmla="*/ 3194791 w 377"/>
                  <a:gd name="T21" fmla="*/ 17971211 h 316"/>
                  <a:gd name="T22" fmla="*/ 3194791 w 377"/>
                  <a:gd name="T23" fmla="*/ 17971211 h 316"/>
                  <a:gd name="T24" fmla="*/ 3194791 w 377"/>
                  <a:gd name="T25" fmla="*/ 17971211 h 316"/>
                  <a:gd name="T26" fmla="*/ 3194791 w 377"/>
                  <a:gd name="T27" fmla="*/ 16173822 h 316"/>
                  <a:gd name="T28" fmla="*/ 3194791 w 377"/>
                  <a:gd name="T29" fmla="*/ 16173822 h 316"/>
                  <a:gd name="T30" fmla="*/ 3194791 w 377"/>
                  <a:gd name="T31" fmla="*/ 14376433 h 316"/>
                  <a:gd name="T32" fmla="*/ 3194791 w 377"/>
                  <a:gd name="T33" fmla="*/ 12579044 h 316"/>
                  <a:gd name="T34" fmla="*/ 3194791 w 377"/>
                  <a:gd name="T35" fmla="*/ 10782994 h 316"/>
                  <a:gd name="T36" fmla="*/ 3194791 w 377"/>
                  <a:gd name="T37" fmla="*/ 8985605 h 316"/>
                  <a:gd name="T38" fmla="*/ 3194791 w 377"/>
                  <a:gd name="T39" fmla="*/ 8985605 h 316"/>
                  <a:gd name="T40" fmla="*/ 3194791 w 377"/>
                  <a:gd name="T41" fmla="*/ 8985605 h 316"/>
                  <a:gd name="T42" fmla="*/ 3194791 w 377"/>
                  <a:gd name="T43" fmla="*/ 7188216 h 316"/>
                  <a:gd name="T44" fmla="*/ 3194791 w 377"/>
                  <a:gd name="T45" fmla="*/ 5390826 h 316"/>
                  <a:gd name="T46" fmla="*/ 3194791 w 377"/>
                  <a:gd name="T47" fmla="*/ 5390826 h 316"/>
                  <a:gd name="T48" fmla="*/ 3194791 w 377"/>
                  <a:gd name="T49" fmla="*/ 5390826 h 316"/>
                  <a:gd name="T50" fmla="*/ 3194791 w 377"/>
                  <a:gd name="T51" fmla="*/ 5390826 h 316"/>
                  <a:gd name="T52" fmla="*/ 3194791 w 377"/>
                  <a:gd name="T53" fmla="*/ 5390826 h 316"/>
                  <a:gd name="T54" fmla="*/ 3194791 w 377"/>
                  <a:gd name="T55" fmla="*/ 5390826 h 316"/>
                  <a:gd name="T56" fmla="*/ 3194791 w 377"/>
                  <a:gd name="T57" fmla="*/ 5390826 h 316"/>
                  <a:gd name="T58" fmla="*/ 3194791 w 377"/>
                  <a:gd name="T59" fmla="*/ 0 h 316"/>
                  <a:gd name="T60" fmla="*/ 3194791 w 377"/>
                  <a:gd name="T61" fmla="*/ 5390826 h 316"/>
                  <a:gd name="T62" fmla="*/ 3194791 w 377"/>
                  <a:gd name="T63" fmla="*/ 5390826 h 316"/>
                  <a:gd name="T64" fmla="*/ 3194791 w 377"/>
                  <a:gd name="T65" fmla="*/ 5390826 h 316"/>
                  <a:gd name="T66" fmla="*/ 3194791 w 377"/>
                  <a:gd name="T67" fmla="*/ 5390826 h 316"/>
                  <a:gd name="T68" fmla="*/ 3194791 w 377"/>
                  <a:gd name="T69" fmla="*/ 5390826 h 316"/>
                  <a:gd name="T70" fmla="*/ 3194791 w 377"/>
                  <a:gd name="T71" fmla="*/ 5390826 h 316"/>
                  <a:gd name="T72" fmla="*/ 3194791 w 377"/>
                  <a:gd name="T73" fmla="*/ 5390826 h 316"/>
                  <a:gd name="T74" fmla="*/ 4792818 w 377"/>
                  <a:gd name="T75" fmla="*/ 5390826 h 316"/>
                  <a:gd name="T76" fmla="*/ 4792818 w 377"/>
                  <a:gd name="T77" fmla="*/ 7188216 h 316"/>
                  <a:gd name="T78" fmla="*/ 4792818 w 377"/>
                  <a:gd name="T79" fmla="*/ 8985605 h 316"/>
                  <a:gd name="T80" fmla="*/ 4792818 w 377"/>
                  <a:gd name="T81" fmla="*/ 8985605 h 316"/>
                  <a:gd name="T82" fmla="*/ 6389583 w 377"/>
                  <a:gd name="T83" fmla="*/ 8985605 h 316"/>
                  <a:gd name="T84" fmla="*/ 6389583 w 377"/>
                  <a:gd name="T85" fmla="*/ 10782994 h 316"/>
                  <a:gd name="T86" fmla="*/ 6389583 w 377"/>
                  <a:gd name="T87" fmla="*/ 10782994 h 316"/>
                  <a:gd name="T88" fmla="*/ 7987609 w 377"/>
                  <a:gd name="T89" fmla="*/ 12579044 h 316"/>
                  <a:gd name="T90" fmla="*/ 7987609 w 377"/>
                  <a:gd name="T91" fmla="*/ 16173822 h 316"/>
                  <a:gd name="T92" fmla="*/ 6389583 w 377"/>
                  <a:gd name="T93" fmla="*/ 17971211 h 316"/>
                  <a:gd name="T94" fmla="*/ 6389583 w 377"/>
                  <a:gd name="T95" fmla="*/ 17971211 h 316"/>
                  <a:gd name="T96" fmla="*/ 4792818 w 377"/>
                  <a:gd name="T97" fmla="*/ 17971211 h 316"/>
                  <a:gd name="T98" fmla="*/ 4792818 w 377"/>
                  <a:gd name="T99" fmla="*/ 17971211 h 316"/>
                  <a:gd name="T100" fmla="*/ 4792818 w 377"/>
                  <a:gd name="T101" fmla="*/ 21564647 h 316"/>
                  <a:gd name="T102" fmla="*/ 4792818 w 377"/>
                  <a:gd name="T103" fmla="*/ 23362041 h 316"/>
                  <a:gd name="T104" fmla="*/ 4792818 w 377"/>
                  <a:gd name="T105" fmla="*/ 25159430 h 316"/>
                  <a:gd name="T106" fmla="*/ 4792818 w 377"/>
                  <a:gd name="T107" fmla="*/ 26956818 h 316"/>
                  <a:gd name="T108" fmla="*/ 4792818 w 377"/>
                  <a:gd name="T109" fmla="*/ 28752866 h 316"/>
                  <a:gd name="T110" fmla="*/ 4792818 w 377"/>
                  <a:gd name="T111" fmla="*/ 30550255 h 316"/>
                  <a:gd name="T112" fmla="*/ 3194791 w 377"/>
                  <a:gd name="T113" fmla="*/ 30550255 h 316"/>
                  <a:gd name="T114" fmla="*/ 3194791 w 377"/>
                  <a:gd name="T115" fmla="*/ 30550255 h 316"/>
                  <a:gd name="T116" fmla="*/ 3194791 w 377"/>
                  <a:gd name="T117" fmla="*/ 30550255 h 316"/>
                  <a:gd name="T118" fmla="*/ 3194791 w 377"/>
                  <a:gd name="T119" fmla="*/ 30550255 h 316"/>
                  <a:gd name="T120" fmla="*/ 3194791 w 377"/>
                  <a:gd name="T121" fmla="*/ 28752866 h 316"/>
                  <a:gd name="T122" fmla="*/ 3194791 w 377"/>
                  <a:gd name="T123" fmla="*/ 28752866 h 3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7"/>
                  <a:gd name="T187" fmla="*/ 0 h 316"/>
                  <a:gd name="T188" fmla="*/ 377 w 377"/>
                  <a:gd name="T189" fmla="*/ 316 h 3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7" h="316">
                    <a:moveTo>
                      <a:pt x="114" y="284"/>
                    </a:moveTo>
                    <a:lnTo>
                      <a:pt x="101" y="284"/>
                    </a:lnTo>
                    <a:lnTo>
                      <a:pt x="101" y="27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87" y="272"/>
                    </a:lnTo>
                    <a:lnTo>
                      <a:pt x="87" y="262"/>
                    </a:lnTo>
                    <a:lnTo>
                      <a:pt x="76" y="262"/>
                    </a:lnTo>
                    <a:lnTo>
                      <a:pt x="76" y="251"/>
                    </a:lnTo>
                    <a:lnTo>
                      <a:pt x="63" y="251"/>
                    </a:lnTo>
                    <a:lnTo>
                      <a:pt x="51" y="251"/>
                    </a:lnTo>
                    <a:lnTo>
                      <a:pt x="63" y="251"/>
                    </a:lnTo>
                    <a:lnTo>
                      <a:pt x="63" y="240"/>
                    </a:lnTo>
                    <a:lnTo>
                      <a:pt x="51" y="240"/>
                    </a:lnTo>
                    <a:lnTo>
                      <a:pt x="51" y="228"/>
                    </a:lnTo>
                    <a:lnTo>
                      <a:pt x="38" y="228"/>
                    </a:lnTo>
                    <a:lnTo>
                      <a:pt x="38" y="219"/>
                    </a:lnTo>
                    <a:lnTo>
                      <a:pt x="25" y="219"/>
                    </a:lnTo>
                    <a:lnTo>
                      <a:pt x="13" y="219"/>
                    </a:lnTo>
                    <a:lnTo>
                      <a:pt x="0" y="219"/>
                    </a:lnTo>
                    <a:lnTo>
                      <a:pt x="0" y="207"/>
                    </a:lnTo>
                    <a:lnTo>
                      <a:pt x="13" y="197"/>
                    </a:lnTo>
                    <a:lnTo>
                      <a:pt x="13" y="186"/>
                    </a:lnTo>
                    <a:lnTo>
                      <a:pt x="25" y="186"/>
                    </a:lnTo>
                    <a:lnTo>
                      <a:pt x="38" y="186"/>
                    </a:lnTo>
                    <a:lnTo>
                      <a:pt x="51" y="186"/>
                    </a:lnTo>
                    <a:lnTo>
                      <a:pt x="51" y="174"/>
                    </a:lnTo>
                    <a:lnTo>
                      <a:pt x="51" y="163"/>
                    </a:lnTo>
                    <a:lnTo>
                      <a:pt x="63" y="163"/>
                    </a:lnTo>
                    <a:lnTo>
                      <a:pt x="63" y="152"/>
                    </a:lnTo>
                    <a:lnTo>
                      <a:pt x="76" y="152"/>
                    </a:lnTo>
                    <a:lnTo>
                      <a:pt x="76" y="142"/>
                    </a:lnTo>
                    <a:lnTo>
                      <a:pt x="87" y="142"/>
                    </a:lnTo>
                    <a:lnTo>
                      <a:pt x="87" y="130"/>
                    </a:lnTo>
                    <a:lnTo>
                      <a:pt x="87" y="120"/>
                    </a:lnTo>
                    <a:lnTo>
                      <a:pt x="87" y="109"/>
                    </a:lnTo>
                    <a:lnTo>
                      <a:pt x="101" y="109"/>
                    </a:lnTo>
                    <a:lnTo>
                      <a:pt x="101" y="98"/>
                    </a:lnTo>
                    <a:lnTo>
                      <a:pt x="101" y="87"/>
                    </a:lnTo>
                    <a:lnTo>
                      <a:pt x="114" y="87"/>
                    </a:lnTo>
                    <a:lnTo>
                      <a:pt x="12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51" y="77"/>
                    </a:lnTo>
                    <a:lnTo>
                      <a:pt x="151" y="65"/>
                    </a:lnTo>
                    <a:lnTo>
                      <a:pt x="164" y="65"/>
                    </a:lnTo>
                    <a:lnTo>
                      <a:pt x="164" y="55"/>
                    </a:lnTo>
                    <a:lnTo>
                      <a:pt x="151" y="55"/>
                    </a:lnTo>
                    <a:lnTo>
                      <a:pt x="151" y="44"/>
                    </a:lnTo>
                    <a:lnTo>
                      <a:pt x="164" y="4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51" y="34"/>
                    </a:lnTo>
                    <a:lnTo>
                      <a:pt x="164" y="34"/>
                    </a:lnTo>
                    <a:lnTo>
                      <a:pt x="164" y="22"/>
                    </a:lnTo>
                    <a:lnTo>
                      <a:pt x="164" y="12"/>
                    </a:lnTo>
                    <a:lnTo>
                      <a:pt x="176" y="12"/>
                    </a:lnTo>
                    <a:lnTo>
                      <a:pt x="188" y="12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01" y="12"/>
                    </a:lnTo>
                    <a:lnTo>
                      <a:pt x="213" y="12"/>
                    </a:lnTo>
                    <a:lnTo>
                      <a:pt x="213" y="22"/>
                    </a:lnTo>
                    <a:lnTo>
                      <a:pt x="201" y="22"/>
                    </a:lnTo>
                    <a:lnTo>
                      <a:pt x="201" y="34"/>
                    </a:lnTo>
                    <a:lnTo>
                      <a:pt x="201" y="44"/>
                    </a:lnTo>
                    <a:lnTo>
                      <a:pt x="213" y="44"/>
                    </a:lnTo>
                    <a:lnTo>
                      <a:pt x="213" y="34"/>
                    </a:lnTo>
                    <a:lnTo>
                      <a:pt x="226" y="3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26" y="44"/>
                    </a:lnTo>
                    <a:lnTo>
                      <a:pt x="240" y="44"/>
                    </a:lnTo>
                    <a:lnTo>
                      <a:pt x="240" y="55"/>
                    </a:lnTo>
                    <a:lnTo>
                      <a:pt x="251" y="55"/>
                    </a:lnTo>
                    <a:lnTo>
                      <a:pt x="251" y="65"/>
                    </a:lnTo>
                    <a:lnTo>
                      <a:pt x="251" y="77"/>
                    </a:lnTo>
                    <a:lnTo>
                      <a:pt x="265" y="77"/>
                    </a:lnTo>
                    <a:lnTo>
                      <a:pt x="265" y="87"/>
                    </a:lnTo>
                    <a:lnTo>
                      <a:pt x="277" y="87"/>
                    </a:lnTo>
                    <a:lnTo>
                      <a:pt x="277" y="98"/>
                    </a:lnTo>
                    <a:lnTo>
                      <a:pt x="289" y="98"/>
                    </a:lnTo>
                    <a:lnTo>
                      <a:pt x="302" y="98"/>
                    </a:lnTo>
                    <a:lnTo>
                      <a:pt x="314" y="98"/>
                    </a:lnTo>
                    <a:lnTo>
                      <a:pt x="314" y="109"/>
                    </a:lnTo>
                    <a:lnTo>
                      <a:pt x="327" y="109"/>
                    </a:lnTo>
                    <a:lnTo>
                      <a:pt x="341" y="109"/>
                    </a:lnTo>
                    <a:lnTo>
                      <a:pt x="352" y="109"/>
                    </a:lnTo>
                    <a:lnTo>
                      <a:pt x="365" y="120"/>
                    </a:lnTo>
                    <a:lnTo>
                      <a:pt x="377" y="130"/>
                    </a:lnTo>
                    <a:lnTo>
                      <a:pt x="377" y="142"/>
                    </a:lnTo>
                    <a:lnTo>
                      <a:pt x="377" y="152"/>
                    </a:lnTo>
                    <a:lnTo>
                      <a:pt x="352" y="163"/>
                    </a:lnTo>
                    <a:lnTo>
                      <a:pt x="352" y="174"/>
                    </a:lnTo>
                    <a:lnTo>
                      <a:pt x="341" y="174"/>
                    </a:lnTo>
                    <a:lnTo>
                      <a:pt x="327" y="186"/>
                    </a:lnTo>
                    <a:lnTo>
                      <a:pt x="314" y="186"/>
                    </a:lnTo>
                    <a:lnTo>
                      <a:pt x="302" y="186"/>
                    </a:lnTo>
                    <a:lnTo>
                      <a:pt x="289" y="186"/>
                    </a:lnTo>
                    <a:lnTo>
                      <a:pt x="289" y="197"/>
                    </a:lnTo>
                    <a:lnTo>
                      <a:pt x="302" y="207"/>
                    </a:lnTo>
                    <a:lnTo>
                      <a:pt x="302" y="219"/>
                    </a:lnTo>
                    <a:lnTo>
                      <a:pt x="302" y="228"/>
                    </a:lnTo>
                    <a:lnTo>
                      <a:pt x="302" y="240"/>
                    </a:lnTo>
                    <a:lnTo>
                      <a:pt x="314" y="240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89" y="272"/>
                    </a:lnTo>
                    <a:lnTo>
                      <a:pt x="289" y="284"/>
                    </a:lnTo>
                    <a:lnTo>
                      <a:pt x="277" y="294"/>
                    </a:lnTo>
                    <a:lnTo>
                      <a:pt x="265" y="305"/>
                    </a:lnTo>
                    <a:lnTo>
                      <a:pt x="251" y="305"/>
                    </a:lnTo>
                    <a:lnTo>
                      <a:pt x="240" y="305"/>
                    </a:lnTo>
                    <a:lnTo>
                      <a:pt x="226" y="316"/>
                    </a:lnTo>
                    <a:lnTo>
                      <a:pt x="213" y="316"/>
                    </a:lnTo>
                    <a:lnTo>
                      <a:pt x="201" y="316"/>
                    </a:lnTo>
                    <a:lnTo>
                      <a:pt x="188" y="316"/>
                    </a:lnTo>
                    <a:lnTo>
                      <a:pt x="176" y="316"/>
                    </a:lnTo>
                    <a:lnTo>
                      <a:pt x="164" y="316"/>
                    </a:lnTo>
                    <a:lnTo>
                      <a:pt x="151" y="316"/>
                    </a:lnTo>
                    <a:lnTo>
                      <a:pt x="139" y="305"/>
                    </a:lnTo>
                    <a:lnTo>
                      <a:pt x="139" y="294"/>
                    </a:lnTo>
                    <a:lnTo>
                      <a:pt x="126" y="294"/>
                    </a:lnTo>
                    <a:lnTo>
                      <a:pt x="114" y="29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5" name="Freeform 31">
                <a:extLst>
                  <a:ext uri="{FF2B5EF4-FFF2-40B4-BE49-F238E27FC236}">
                    <a16:creationId xmlns:a16="http://schemas.microsoft.com/office/drawing/2014/main" id="{0743D8CD-7BBD-4B0A-8AD3-4DD5C66B4DEB}"/>
                  </a:ext>
                </a:extLst>
              </p:cNvPr>
              <p:cNvSpPr/>
              <p:nvPr/>
            </p:nvSpPr>
            <p:spPr bwMode="auto">
              <a:xfrm>
                <a:off x="2903067" y="3057905"/>
                <a:ext cx="1446213" cy="1133475"/>
              </a:xfrm>
              <a:custGeom>
                <a:avLst/>
                <a:gdLst>
                  <a:gd name="T0" fmla="*/ 22224839 w 1250"/>
                  <a:gd name="T1" fmla="*/ 39484933 h 780"/>
                  <a:gd name="T2" fmla="*/ 23812236 w 1250"/>
                  <a:gd name="T3" fmla="*/ 41279459 h 780"/>
                  <a:gd name="T4" fmla="*/ 23812236 w 1250"/>
                  <a:gd name="T5" fmla="*/ 44868521 h 780"/>
                  <a:gd name="T6" fmla="*/ 22224839 w 1250"/>
                  <a:gd name="T7" fmla="*/ 50253437 h 780"/>
                  <a:gd name="T8" fmla="*/ 22224839 w 1250"/>
                  <a:gd name="T9" fmla="*/ 57432879 h 780"/>
                  <a:gd name="T10" fmla="*/ 19050038 w 1250"/>
                  <a:gd name="T11" fmla="*/ 59227405 h 780"/>
                  <a:gd name="T12" fmla="*/ 19050038 w 1250"/>
                  <a:gd name="T13" fmla="*/ 66405508 h 780"/>
                  <a:gd name="T14" fmla="*/ 17461381 w 1250"/>
                  <a:gd name="T15" fmla="*/ 66405508 h 780"/>
                  <a:gd name="T16" fmla="*/ 15873983 w 1250"/>
                  <a:gd name="T17" fmla="*/ 68201373 h 780"/>
                  <a:gd name="T18" fmla="*/ 15873983 w 1250"/>
                  <a:gd name="T19" fmla="*/ 73584950 h 780"/>
                  <a:gd name="T20" fmla="*/ 15873983 w 1250"/>
                  <a:gd name="T21" fmla="*/ 75379476 h 780"/>
                  <a:gd name="T22" fmla="*/ 14286585 w 1250"/>
                  <a:gd name="T23" fmla="*/ 77174001 h 780"/>
                  <a:gd name="T24" fmla="*/ 14286585 w 1250"/>
                  <a:gd name="T25" fmla="*/ 77174001 h 780"/>
                  <a:gd name="T26" fmla="*/ 12699187 w 1250"/>
                  <a:gd name="T27" fmla="*/ 75379476 h 780"/>
                  <a:gd name="T28" fmla="*/ 12699187 w 1250"/>
                  <a:gd name="T29" fmla="*/ 71790424 h 780"/>
                  <a:gd name="T30" fmla="*/ 11111789 w 1250"/>
                  <a:gd name="T31" fmla="*/ 73584950 h 780"/>
                  <a:gd name="T32" fmla="*/ 9524389 w 1250"/>
                  <a:gd name="T33" fmla="*/ 73584950 h 780"/>
                  <a:gd name="T34" fmla="*/ 9524389 w 1250"/>
                  <a:gd name="T35" fmla="*/ 66405508 h 780"/>
                  <a:gd name="T36" fmla="*/ 9524389 w 1250"/>
                  <a:gd name="T37" fmla="*/ 62816456 h 780"/>
                  <a:gd name="T38" fmla="*/ 7936991 w 1250"/>
                  <a:gd name="T39" fmla="*/ 66405508 h 780"/>
                  <a:gd name="T40" fmla="*/ 7936991 w 1250"/>
                  <a:gd name="T41" fmla="*/ 68201373 h 780"/>
                  <a:gd name="T42" fmla="*/ 6349594 w 1250"/>
                  <a:gd name="T43" fmla="*/ 68201373 h 780"/>
                  <a:gd name="T44" fmla="*/ 6349594 w 1250"/>
                  <a:gd name="T45" fmla="*/ 66405508 h 780"/>
                  <a:gd name="T46" fmla="*/ 6349594 w 1250"/>
                  <a:gd name="T47" fmla="*/ 61021931 h 780"/>
                  <a:gd name="T48" fmla="*/ 7936991 w 1250"/>
                  <a:gd name="T49" fmla="*/ 59227405 h 780"/>
                  <a:gd name="T50" fmla="*/ 6349594 w 1250"/>
                  <a:gd name="T51" fmla="*/ 57432879 h 780"/>
                  <a:gd name="T52" fmla="*/ 6349594 w 1250"/>
                  <a:gd name="T53" fmla="*/ 52047963 h 780"/>
                  <a:gd name="T54" fmla="*/ 6349594 w 1250"/>
                  <a:gd name="T55" fmla="*/ 48458911 h 780"/>
                  <a:gd name="T56" fmla="*/ 6349594 w 1250"/>
                  <a:gd name="T57" fmla="*/ 43073985 h 780"/>
                  <a:gd name="T58" fmla="*/ 4762195 w 1250"/>
                  <a:gd name="T59" fmla="*/ 37690407 h 780"/>
                  <a:gd name="T60" fmla="*/ 4762195 w 1250"/>
                  <a:gd name="T61" fmla="*/ 32305491 h 780"/>
                  <a:gd name="T62" fmla="*/ 4762195 w 1250"/>
                  <a:gd name="T63" fmla="*/ 28716440 h 780"/>
                  <a:gd name="T64" fmla="*/ 4762195 w 1250"/>
                  <a:gd name="T65" fmla="*/ 25126049 h 780"/>
                  <a:gd name="T66" fmla="*/ 3174797 w 1250"/>
                  <a:gd name="T67" fmla="*/ 28716440 h 780"/>
                  <a:gd name="T68" fmla="*/ 3174797 w 1250"/>
                  <a:gd name="T69" fmla="*/ 32305491 h 780"/>
                  <a:gd name="T70" fmla="*/ 3174797 w 1250"/>
                  <a:gd name="T71" fmla="*/ 37690407 h 780"/>
                  <a:gd name="T72" fmla="*/ 3174797 w 1250"/>
                  <a:gd name="T73" fmla="*/ 35894542 h 780"/>
                  <a:gd name="T74" fmla="*/ 0 w 1250"/>
                  <a:gd name="T75" fmla="*/ 30510965 h 780"/>
                  <a:gd name="T76" fmla="*/ 3174797 w 1250"/>
                  <a:gd name="T77" fmla="*/ 23331523 h 780"/>
                  <a:gd name="T78" fmla="*/ 3174797 w 1250"/>
                  <a:gd name="T79" fmla="*/ 19742467 h 780"/>
                  <a:gd name="T80" fmla="*/ 3174797 w 1250"/>
                  <a:gd name="T81" fmla="*/ 16153415 h 780"/>
                  <a:gd name="T82" fmla="*/ 3174797 w 1250"/>
                  <a:gd name="T83" fmla="*/ 14357550 h 780"/>
                  <a:gd name="T84" fmla="*/ 3174797 w 1250"/>
                  <a:gd name="T85" fmla="*/ 14357550 h 780"/>
                  <a:gd name="T86" fmla="*/ 4762195 w 1250"/>
                  <a:gd name="T87" fmla="*/ 8973970 h 780"/>
                  <a:gd name="T88" fmla="*/ 4762195 w 1250"/>
                  <a:gd name="T89" fmla="*/ 5384918 h 780"/>
                  <a:gd name="T90" fmla="*/ 6349594 w 1250"/>
                  <a:gd name="T91" fmla="*/ 5384918 h 780"/>
                  <a:gd name="T92" fmla="*/ 7936991 w 1250"/>
                  <a:gd name="T93" fmla="*/ 5384918 h 780"/>
                  <a:gd name="T94" fmla="*/ 9524389 w 1250"/>
                  <a:gd name="T95" fmla="*/ 7179445 h 780"/>
                  <a:gd name="T96" fmla="*/ 9524389 w 1250"/>
                  <a:gd name="T97" fmla="*/ 12563024 h 780"/>
                  <a:gd name="T98" fmla="*/ 9524389 w 1250"/>
                  <a:gd name="T99" fmla="*/ 17947941 h 780"/>
                  <a:gd name="T100" fmla="*/ 9524389 w 1250"/>
                  <a:gd name="T101" fmla="*/ 23331523 h 780"/>
                  <a:gd name="T102" fmla="*/ 12699187 w 1250"/>
                  <a:gd name="T103" fmla="*/ 28716440 h 780"/>
                  <a:gd name="T104" fmla="*/ 12699187 w 1250"/>
                  <a:gd name="T105" fmla="*/ 32305491 h 780"/>
                  <a:gd name="T106" fmla="*/ 11111789 w 1250"/>
                  <a:gd name="T107" fmla="*/ 37690407 h 780"/>
                  <a:gd name="T108" fmla="*/ 14286585 w 1250"/>
                  <a:gd name="T109" fmla="*/ 37690407 h 780"/>
                  <a:gd name="T110" fmla="*/ 15873983 w 1250"/>
                  <a:gd name="T111" fmla="*/ 41279459 h 780"/>
                  <a:gd name="T112" fmla="*/ 15873983 w 1250"/>
                  <a:gd name="T113" fmla="*/ 41279459 h 780"/>
                  <a:gd name="T114" fmla="*/ 15873983 w 1250"/>
                  <a:gd name="T115" fmla="*/ 44868521 h 780"/>
                  <a:gd name="T116" fmla="*/ 19050038 w 1250"/>
                  <a:gd name="T117" fmla="*/ 50253437 h 780"/>
                  <a:gd name="T118" fmla="*/ 19050038 w 1250"/>
                  <a:gd name="T119" fmla="*/ 44868521 h 780"/>
                  <a:gd name="T120" fmla="*/ 22224839 w 1250"/>
                  <a:gd name="T121" fmla="*/ 43073985 h 780"/>
                  <a:gd name="T122" fmla="*/ 22224839 w 1250"/>
                  <a:gd name="T123" fmla="*/ 43073985 h 7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0"/>
                  <a:gd name="T187" fmla="*/ 0 h 780"/>
                  <a:gd name="T188" fmla="*/ 1250 w 1250"/>
                  <a:gd name="T189" fmla="*/ 780 h 7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0" h="780">
                    <a:moveTo>
                      <a:pt x="1198" y="426"/>
                    </a:moveTo>
                    <a:lnTo>
                      <a:pt x="1211" y="426"/>
                    </a:lnTo>
                    <a:lnTo>
                      <a:pt x="1211" y="415"/>
                    </a:lnTo>
                    <a:lnTo>
                      <a:pt x="1211" y="426"/>
                    </a:lnTo>
                    <a:lnTo>
                      <a:pt x="1211" y="415"/>
                    </a:lnTo>
                    <a:lnTo>
                      <a:pt x="1223" y="415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23" y="404"/>
                    </a:lnTo>
                    <a:lnTo>
                      <a:pt x="1237" y="404"/>
                    </a:lnTo>
                    <a:lnTo>
                      <a:pt x="1250" y="404"/>
                    </a:lnTo>
                    <a:lnTo>
                      <a:pt x="1250" y="415"/>
                    </a:lnTo>
                    <a:lnTo>
                      <a:pt x="1237" y="415"/>
                    </a:lnTo>
                    <a:lnTo>
                      <a:pt x="1237" y="426"/>
                    </a:lnTo>
                    <a:lnTo>
                      <a:pt x="1250" y="426"/>
                    </a:lnTo>
                    <a:lnTo>
                      <a:pt x="1237" y="426"/>
                    </a:lnTo>
                    <a:lnTo>
                      <a:pt x="1223" y="426"/>
                    </a:lnTo>
                    <a:lnTo>
                      <a:pt x="1237" y="426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23" y="435"/>
                    </a:lnTo>
                    <a:lnTo>
                      <a:pt x="1237" y="435"/>
                    </a:lnTo>
                    <a:lnTo>
                      <a:pt x="1237" y="445"/>
                    </a:lnTo>
                    <a:lnTo>
                      <a:pt x="1237" y="455"/>
                    </a:lnTo>
                    <a:lnTo>
                      <a:pt x="1250" y="455"/>
                    </a:lnTo>
                    <a:lnTo>
                      <a:pt x="1250" y="466"/>
                    </a:lnTo>
                    <a:lnTo>
                      <a:pt x="1237" y="466"/>
                    </a:lnTo>
                    <a:lnTo>
                      <a:pt x="1237" y="475"/>
                    </a:lnTo>
                    <a:lnTo>
                      <a:pt x="1223" y="475"/>
                    </a:lnTo>
                    <a:lnTo>
                      <a:pt x="1223" y="486"/>
                    </a:lnTo>
                    <a:lnTo>
                      <a:pt x="1211" y="486"/>
                    </a:lnTo>
                    <a:lnTo>
                      <a:pt x="1211" y="496"/>
                    </a:lnTo>
                    <a:lnTo>
                      <a:pt x="1211" y="506"/>
                    </a:lnTo>
                    <a:lnTo>
                      <a:pt x="1198" y="506"/>
                    </a:lnTo>
                    <a:lnTo>
                      <a:pt x="1198" y="516"/>
                    </a:lnTo>
                    <a:lnTo>
                      <a:pt x="1186" y="516"/>
                    </a:lnTo>
                    <a:lnTo>
                      <a:pt x="1174" y="527"/>
                    </a:lnTo>
                    <a:lnTo>
                      <a:pt x="1174" y="536"/>
                    </a:lnTo>
                    <a:lnTo>
                      <a:pt x="1174" y="547"/>
                    </a:lnTo>
                    <a:lnTo>
                      <a:pt x="1174" y="557"/>
                    </a:lnTo>
                    <a:lnTo>
                      <a:pt x="1160" y="567"/>
                    </a:lnTo>
                    <a:lnTo>
                      <a:pt x="1160" y="576"/>
                    </a:lnTo>
                    <a:lnTo>
                      <a:pt x="1149" y="576"/>
                    </a:lnTo>
                    <a:lnTo>
                      <a:pt x="1149" y="587"/>
                    </a:lnTo>
                    <a:lnTo>
                      <a:pt x="1135" y="587"/>
                    </a:lnTo>
                    <a:lnTo>
                      <a:pt x="1135" y="597"/>
                    </a:lnTo>
                    <a:lnTo>
                      <a:pt x="1124" y="597"/>
                    </a:lnTo>
                    <a:lnTo>
                      <a:pt x="1110" y="597"/>
                    </a:lnTo>
                    <a:lnTo>
                      <a:pt x="1110" y="607"/>
                    </a:lnTo>
                    <a:lnTo>
                      <a:pt x="1097" y="607"/>
                    </a:lnTo>
                    <a:lnTo>
                      <a:pt x="1097" y="616"/>
                    </a:lnTo>
                    <a:lnTo>
                      <a:pt x="1085" y="628"/>
                    </a:lnTo>
                    <a:lnTo>
                      <a:pt x="1085" y="639"/>
                    </a:lnTo>
                    <a:lnTo>
                      <a:pt x="1085" y="648"/>
                    </a:lnTo>
                    <a:lnTo>
                      <a:pt x="1073" y="648"/>
                    </a:lnTo>
                    <a:lnTo>
                      <a:pt x="1073" y="658"/>
                    </a:lnTo>
                    <a:lnTo>
                      <a:pt x="1073" y="668"/>
                    </a:lnTo>
                    <a:lnTo>
                      <a:pt x="1061" y="679"/>
                    </a:lnTo>
                    <a:lnTo>
                      <a:pt x="1061" y="688"/>
                    </a:lnTo>
                    <a:lnTo>
                      <a:pt x="1048" y="688"/>
                    </a:lnTo>
                    <a:lnTo>
                      <a:pt x="1034" y="688"/>
                    </a:lnTo>
                    <a:lnTo>
                      <a:pt x="1023" y="688"/>
                    </a:lnTo>
                    <a:lnTo>
                      <a:pt x="1009" y="688"/>
                    </a:lnTo>
                    <a:lnTo>
                      <a:pt x="996" y="688"/>
                    </a:lnTo>
                    <a:lnTo>
                      <a:pt x="984" y="688"/>
                    </a:lnTo>
                    <a:lnTo>
                      <a:pt x="972" y="688"/>
                    </a:lnTo>
                    <a:lnTo>
                      <a:pt x="960" y="688"/>
                    </a:lnTo>
                    <a:lnTo>
                      <a:pt x="947" y="688"/>
                    </a:lnTo>
                    <a:lnTo>
                      <a:pt x="933" y="688"/>
                    </a:lnTo>
                    <a:lnTo>
                      <a:pt x="922" y="688"/>
                    </a:lnTo>
                    <a:lnTo>
                      <a:pt x="922" y="679"/>
                    </a:lnTo>
                    <a:lnTo>
                      <a:pt x="908" y="679"/>
                    </a:lnTo>
                    <a:lnTo>
                      <a:pt x="908" y="688"/>
                    </a:lnTo>
                    <a:lnTo>
                      <a:pt x="897" y="688"/>
                    </a:lnTo>
                    <a:lnTo>
                      <a:pt x="883" y="688"/>
                    </a:lnTo>
                    <a:lnTo>
                      <a:pt x="871" y="688"/>
                    </a:lnTo>
                    <a:lnTo>
                      <a:pt x="859" y="688"/>
                    </a:lnTo>
                    <a:lnTo>
                      <a:pt x="859" y="698"/>
                    </a:lnTo>
                    <a:lnTo>
                      <a:pt x="859" y="709"/>
                    </a:lnTo>
                    <a:lnTo>
                      <a:pt x="871" y="709"/>
                    </a:lnTo>
                    <a:lnTo>
                      <a:pt x="871" y="719"/>
                    </a:lnTo>
                    <a:lnTo>
                      <a:pt x="859" y="719"/>
                    </a:lnTo>
                    <a:lnTo>
                      <a:pt x="859" y="728"/>
                    </a:lnTo>
                    <a:lnTo>
                      <a:pt x="859" y="739"/>
                    </a:lnTo>
                    <a:lnTo>
                      <a:pt x="859" y="749"/>
                    </a:lnTo>
                    <a:lnTo>
                      <a:pt x="846" y="749"/>
                    </a:lnTo>
                    <a:lnTo>
                      <a:pt x="834" y="74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20" y="749"/>
                    </a:lnTo>
                    <a:lnTo>
                      <a:pt x="820" y="759"/>
                    </a:lnTo>
                    <a:lnTo>
                      <a:pt x="807" y="75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95" y="75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95" y="769"/>
                    </a:lnTo>
                    <a:lnTo>
                      <a:pt x="782" y="769"/>
                    </a:lnTo>
                    <a:lnTo>
                      <a:pt x="769" y="769"/>
                    </a:lnTo>
                    <a:lnTo>
                      <a:pt x="782" y="769"/>
                    </a:lnTo>
                    <a:lnTo>
                      <a:pt x="782" y="780"/>
                    </a:lnTo>
                    <a:lnTo>
                      <a:pt x="769" y="780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69" y="769"/>
                    </a:lnTo>
                    <a:lnTo>
                      <a:pt x="758" y="76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44" y="76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44" y="759"/>
                    </a:lnTo>
                    <a:lnTo>
                      <a:pt x="733" y="759"/>
                    </a:lnTo>
                    <a:lnTo>
                      <a:pt x="719" y="759"/>
                    </a:lnTo>
                    <a:lnTo>
                      <a:pt x="706" y="759"/>
                    </a:lnTo>
                    <a:lnTo>
                      <a:pt x="694" y="75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59"/>
                    </a:lnTo>
                    <a:lnTo>
                      <a:pt x="681" y="749"/>
                    </a:lnTo>
                    <a:lnTo>
                      <a:pt x="694" y="749"/>
                    </a:lnTo>
                    <a:lnTo>
                      <a:pt x="681" y="749"/>
                    </a:lnTo>
                    <a:lnTo>
                      <a:pt x="681" y="739"/>
                    </a:lnTo>
                    <a:lnTo>
                      <a:pt x="681" y="728"/>
                    </a:lnTo>
                    <a:lnTo>
                      <a:pt x="669" y="728"/>
                    </a:lnTo>
                    <a:lnTo>
                      <a:pt x="669" y="739"/>
                    </a:lnTo>
                    <a:lnTo>
                      <a:pt x="657" y="739"/>
                    </a:lnTo>
                    <a:lnTo>
                      <a:pt x="643" y="739"/>
                    </a:lnTo>
                    <a:lnTo>
                      <a:pt x="643" y="749"/>
                    </a:lnTo>
                    <a:lnTo>
                      <a:pt x="632" y="749"/>
                    </a:lnTo>
                    <a:lnTo>
                      <a:pt x="632" y="739"/>
                    </a:lnTo>
                    <a:lnTo>
                      <a:pt x="632" y="749"/>
                    </a:lnTo>
                    <a:lnTo>
                      <a:pt x="618" y="749"/>
                    </a:lnTo>
                    <a:lnTo>
                      <a:pt x="607" y="749"/>
                    </a:lnTo>
                    <a:lnTo>
                      <a:pt x="593" y="749"/>
                    </a:lnTo>
                    <a:lnTo>
                      <a:pt x="593" y="759"/>
                    </a:lnTo>
                    <a:lnTo>
                      <a:pt x="580" y="75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59"/>
                    </a:lnTo>
                    <a:lnTo>
                      <a:pt x="568" y="749"/>
                    </a:lnTo>
                    <a:lnTo>
                      <a:pt x="568" y="739"/>
                    </a:lnTo>
                    <a:lnTo>
                      <a:pt x="568" y="728"/>
                    </a:lnTo>
                    <a:lnTo>
                      <a:pt x="568" y="719"/>
                    </a:lnTo>
                    <a:lnTo>
                      <a:pt x="568" y="709"/>
                    </a:lnTo>
                    <a:lnTo>
                      <a:pt x="568" y="698"/>
                    </a:lnTo>
                    <a:lnTo>
                      <a:pt x="556" y="698"/>
                    </a:lnTo>
                    <a:lnTo>
                      <a:pt x="544" y="698"/>
                    </a:lnTo>
                    <a:lnTo>
                      <a:pt x="544" y="688"/>
                    </a:lnTo>
                    <a:lnTo>
                      <a:pt x="544" y="679"/>
                    </a:lnTo>
                    <a:lnTo>
                      <a:pt x="544" y="668"/>
                    </a:lnTo>
                    <a:lnTo>
                      <a:pt x="544" y="658"/>
                    </a:lnTo>
                    <a:lnTo>
                      <a:pt x="531" y="658"/>
                    </a:lnTo>
                    <a:lnTo>
                      <a:pt x="517" y="658"/>
                    </a:lnTo>
                    <a:lnTo>
                      <a:pt x="517" y="648"/>
                    </a:lnTo>
                    <a:lnTo>
                      <a:pt x="506" y="648"/>
                    </a:lnTo>
                    <a:lnTo>
                      <a:pt x="506" y="639"/>
                    </a:lnTo>
                    <a:lnTo>
                      <a:pt x="492" y="639"/>
                    </a:lnTo>
                    <a:lnTo>
                      <a:pt x="492" y="648"/>
                    </a:lnTo>
                    <a:lnTo>
                      <a:pt x="492" y="658"/>
                    </a:lnTo>
                    <a:lnTo>
                      <a:pt x="479" y="658"/>
                    </a:lnTo>
                    <a:lnTo>
                      <a:pt x="492" y="65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92" y="668"/>
                    </a:lnTo>
                    <a:lnTo>
                      <a:pt x="479" y="668"/>
                    </a:lnTo>
                    <a:lnTo>
                      <a:pt x="479" y="679"/>
                    </a:lnTo>
                    <a:lnTo>
                      <a:pt x="479" y="688"/>
                    </a:lnTo>
                    <a:lnTo>
                      <a:pt x="479" y="698"/>
                    </a:lnTo>
                    <a:lnTo>
                      <a:pt x="479" y="709"/>
                    </a:lnTo>
                    <a:lnTo>
                      <a:pt x="479" y="719"/>
                    </a:lnTo>
                    <a:lnTo>
                      <a:pt x="467" y="719"/>
                    </a:lnTo>
                    <a:lnTo>
                      <a:pt x="467" y="728"/>
                    </a:lnTo>
                    <a:lnTo>
                      <a:pt x="467" y="719"/>
                    </a:lnTo>
                    <a:lnTo>
                      <a:pt x="455" y="719"/>
                    </a:lnTo>
                    <a:lnTo>
                      <a:pt x="455" y="709"/>
                    </a:lnTo>
                    <a:lnTo>
                      <a:pt x="455" y="698"/>
                    </a:lnTo>
                    <a:lnTo>
                      <a:pt x="443" y="698"/>
                    </a:lnTo>
                    <a:lnTo>
                      <a:pt x="443" y="688"/>
                    </a:lnTo>
                    <a:lnTo>
                      <a:pt x="430" y="688"/>
                    </a:lnTo>
                    <a:lnTo>
                      <a:pt x="416" y="688"/>
                    </a:lnTo>
                    <a:lnTo>
                      <a:pt x="404" y="688"/>
                    </a:lnTo>
                    <a:lnTo>
                      <a:pt x="404" y="698"/>
                    </a:lnTo>
                    <a:lnTo>
                      <a:pt x="391" y="698"/>
                    </a:lnTo>
                    <a:lnTo>
                      <a:pt x="391" y="688"/>
                    </a:lnTo>
                    <a:lnTo>
                      <a:pt x="391" y="698"/>
                    </a:lnTo>
                    <a:lnTo>
                      <a:pt x="379" y="698"/>
                    </a:lnTo>
                    <a:lnTo>
                      <a:pt x="366" y="698"/>
                    </a:lnTo>
                    <a:lnTo>
                      <a:pt x="353" y="698"/>
                    </a:lnTo>
                    <a:lnTo>
                      <a:pt x="353" y="688"/>
                    </a:lnTo>
                    <a:lnTo>
                      <a:pt x="342" y="688"/>
                    </a:lnTo>
                    <a:lnTo>
                      <a:pt x="342" y="679"/>
                    </a:lnTo>
                    <a:lnTo>
                      <a:pt x="328" y="679"/>
                    </a:lnTo>
                    <a:lnTo>
                      <a:pt x="317" y="679"/>
                    </a:lnTo>
                    <a:lnTo>
                      <a:pt x="317" y="668"/>
                    </a:lnTo>
                    <a:lnTo>
                      <a:pt x="328" y="668"/>
                    </a:lnTo>
                    <a:lnTo>
                      <a:pt x="328" y="658"/>
                    </a:lnTo>
                    <a:lnTo>
                      <a:pt x="342" y="658"/>
                    </a:lnTo>
                    <a:lnTo>
                      <a:pt x="353" y="658"/>
                    </a:lnTo>
                    <a:lnTo>
                      <a:pt x="353" y="648"/>
                    </a:lnTo>
                    <a:lnTo>
                      <a:pt x="366" y="648"/>
                    </a:lnTo>
                    <a:lnTo>
                      <a:pt x="366" y="639"/>
                    </a:lnTo>
                    <a:lnTo>
                      <a:pt x="379" y="639"/>
                    </a:lnTo>
                    <a:lnTo>
                      <a:pt x="379" y="628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391" y="628"/>
                    </a:lnTo>
                    <a:lnTo>
                      <a:pt x="391" y="616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04" y="616"/>
                    </a:lnTo>
                    <a:lnTo>
                      <a:pt x="404" y="628"/>
                    </a:lnTo>
                    <a:lnTo>
                      <a:pt x="416" y="628"/>
                    </a:lnTo>
                    <a:lnTo>
                      <a:pt x="416" y="616"/>
                    </a:lnTo>
                    <a:lnTo>
                      <a:pt x="416" y="607"/>
                    </a:lnTo>
                    <a:lnTo>
                      <a:pt x="404" y="607"/>
                    </a:lnTo>
                    <a:lnTo>
                      <a:pt x="404" y="597"/>
                    </a:lnTo>
                    <a:lnTo>
                      <a:pt x="404" y="587"/>
                    </a:lnTo>
                    <a:lnTo>
                      <a:pt x="391" y="587"/>
                    </a:lnTo>
                    <a:lnTo>
                      <a:pt x="379" y="587"/>
                    </a:lnTo>
                    <a:lnTo>
                      <a:pt x="379" y="576"/>
                    </a:lnTo>
                    <a:lnTo>
                      <a:pt x="366" y="576"/>
                    </a:lnTo>
                    <a:lnTo>
                      <a:pt x="366" y="567"/>
                    </a:lnTo>
                    <a:lnTo>
                      <a:pt x="353" y="567"/>
                    </a:lnTo>
                    <a:lnTo>
                      <a:pt x="353" y="557"/>
                    </a:lnTo>
                    <a:lnTo>
                      <a:pt x="353" y="547"/>
                    </a:lnTo>
                    <a:lnTo>
                      <a:pt x="353" y="557"/>
                    </a:lnTo>
                    <a:lnTo>
                      <a:pt x="366" y="557"/>
                    </a:lnTo>
                    <a:lnTo>
                      <a:pt x="366" y="547"/>
                    </a:lnTo>
                    <a:lnTo>
                      <a:pt x="379" y="547"/>
                    </a:lnTo>
                    <a:lnTo>
                      <a:pt x="391" y="547"/>
                    </a:lnTo>
                    <a:lnTo>
                      <a:pt x="379" y="536"/>
                    </a:lnTo>
                    <a:lnTo>
                      <a:pt x="379" y="527"/>
                    </a:lnTo>
                    <a:lnTo>
                      <a:pt x="366" y="527"/>
                    </a:lnTo>
                    <a:lnTo>
                      <a:pt x="366" y="516"/>
                    </a:lnTo>
                    <a:lnTo>
                      <a:pt x="353" y="516"/>
                    </a:lnTo>
                    <a:lnTo>
                      <a:pt x="353" y="506"/>
                    </a:lnTo>
                    <a:lnTo>
                      <a:pt x="353" y="496"/>
                    </a:lnTo>
                    <a:lnTo>
                      <a:pt x="353" y="486"/>
                    </a:lnTo>
                    <a:lnTo>
                      <a:pt x="342" y="486"/>
                    </a:lnTo>
                    <a:lnTo>
                      <a:pt x="342" y="475"/>
                    </a:lnTo>
                    <a:lnTo>
                      <a:pt x="342" y="466"/>
                    </a:lnTo>
                    <a:lnTo>
                      <a:pt x="342" y="455"/>
                    </a:lnTo>
                    <a:lnTo>
                      <a:pt x="342" y="44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42" y="435"/>
                    </a:lnTo>
                    <a:lnTo>
                      <a:pt x="328" y="435"/>
                    </a:lnTo>
                    <a:lnTo>
                      <a:pt x="328" y="426"/>
                    </a:lnTo>
                    <a:lnTo>
                      <a:pt x="317" y="426"/>
                    </a:lnTo>
                    <a:lnTo>
                      <a:pt x="317" y="415"/>
                    </a:lnTo>
                    <a:lnTo>
                      <a:pt x="317" y="404"/>
                    </a:lnTo>
                    <a:lnTo>
                      <a:pt x="303" y="404"/>
                    </a:lnTo>
                    <a:lnTo>
                      <a:pt x="290" y="404"/>
                    </a:lnTo>
                    <a:lnTo>
                      <a:pt x="290" y="395"/>
                    </a:lnTo>
                    <a:lnTo>
                      <a:pt x="290" y="384"/>
                    </a:lnTo>
                    <a:lnTo>
                      <a:pt x="303" y="384"/>
                    </a:lnTo>
                    <a:lnTo>
                      <a:pt x="303" y="374"/>
                    </a:lnTo>
                    <a:lnTo>
                      <a:pt x="317" y="374"/>
                    </a:lnTo>
                    <a:lnTo>
                      <a:pt x="317" y="363"/>
                    </a:lnTo>
                    <a:lnTo>
                      <a:pt x="303" y="363"/>
                    </a:lnTo>
                    <a:lnTo>
                      <a:pt x="303" y="354"/>
                    </a:lnTo>
                    <a:lnTo>
                      <a:pt x="303" y="344"/>
                    </a:lnTo>
                    <a:lnTo>
                      <a:pt x="303" y="334"/>
                    </a:lnTo>
                    <a:lnTo>
                      <a:pt x="290" y="334"/>
                    </a:lnTo>
                    <a:lnTo>
                      <a:pt x="290" y="323"/>
                    </a:lnTo>
                    <a:lnTo>
                      <a:pt x="303" y="323"/>
                    </a:lnTo>
                    <a:lnTo>
                      <a:pt x="303" y="314"/>
                    </a:lnTo>
                    <a:lnTo>
                      <a:pt x="290" y="314"/>
                    </a:lnTo>
                    <a:lnTo>
                      <a:pt x="290" y="303"/>
                    </a:lnTo>
                    <a:lnTo>
                      <a:pt x="303" y="303"/>
                    </a:lnTo>
                    <a:lnTo>
                      <a:pt x="303" y="293"/>
                    </a:lnTo>
                    <a:lnTo>
                      <a:pt x="303" y="283"/>
                    </a:lnTo>
                    <a:lnTo>
                      <a:pt x="317" y="283"/>
                    </a:lnTo>
                    <a:lnTo>
                      <a:pt x="317" y="274"/>
                    </a:lnTo>
                    <a:lnTo>
                      <a:pt x="328" y="274"/>
                    </a:lnTo>
                    <a:lnTo>
                      <a:pt x="328" y="263"/>
                    </a:lnTo>
                    <a:lnTo>
                      <a:pt x="328" y="253"/>
                    </a:lnTo>
                    <a:lnTo>
                      <a:pt x="317" y="253"/>
                    </a:lnTo>
                    <a:lnTo>
                      <a:pt x="303" y="243"/>
                    </a:lnTo>
                    <a:lnTo>
                      <a:pt x="290" y="243"/>
                    </a:lnTo>
                    <a:lnTo>
                      <a:pt x="290" y="253"/>
                    </a:lnTo>
                    <a:lnTo>
                      <a:pt x="278" y="253"/>
                    </a:lnTo>
                    <a:lnTo>
                      <a:pt x="265" y="253"/>
                    </a:lnTo>
                    <a:lnTo>
                      <a:pt x="265" y="243"/>
                    </a:lnTo>
                    <a:lnTo>
                      <a:pt x="265" y="253"/>
                    </a:lnTo>
                    <a:lnTo>
                      <a:pt x="252" y="253"/>
                    </a:lnTo>
                    <a:lnTo>
                      <a:pt x="252" y="263"/>
                    </a:lnTo>
                    <a:lnTo>
                      <a:pt x="252" y="274"/>
                    </a:lnTo>
                    <a:lnTo>
                      <a:pt x="241" y="274"/>
                    </a:lnTo>
                    <a:lnTo>
                      <a:pt x="241" y="283"/>
                    </a:lnTo>
                    <a:lnTo>
                      <a:pt x="241" y="293"/>
                    </a:lnTo>
                    <a:lnTo>
                      <a:pt x="227" y="293"/>
                    </a:lnTo>
                    <a:lnTo>
                      <a:pt x="227" y="303"/>
                    </a:lnTo>
                    <a:lnTo>
                      <a:pt x="216" y="303"/>
                    </a:lnTo>
                    <a:lnTo>
                      <a:pt x="202" y="303"/>
                    </a:lnTo>
                    <a:lnTo>
                      <a:pt x="189" y="303"/>
                    </a:lnTo>
                    <a:lnTo>
                      <a:pt x="189" y="314"/>
                    </a:lnTo>
                    <a:lnTo>
                      <a:pt x="177" y="314"/>
                    </a:lnTo>
                    <a:lnTo>
                      <a:pt x="177" y="323"/>
                    </a:lnTo>
                    <a:lnTo>
                      <a:pt x="177" y="334"/>
                    </a:lnTo>
                    <a:lnTo>
                      <a:pt x="177" y="344"/>
                    </a:lnTo>
                    <a:lnTo>
                      <a:pt x="164" y="344"/>
                    </a:lnTo>
                    <a:lnTo>
                      <a:pt x="164" y="354"/>
                    </a:lnTo>
                    <a:lnTo>
                      <a:pt x="164" y="363"/>
                    </a:lnTo>
                    <a:lnTo>
                      <a:pt x="152" y="363"/>
                    </a:lnTo>
                    <a:lnTo>
                      <a:pt x="152" y="374"/>
                    </a:lnTo>
                    <a:lnTo>
                      <a:pt x="140" y="374"/>
                    </a:lnTo>
                    <a:lnTo>
                      <a:pt x="126" y="374"/>
                    </a:lnTo>
                    <a:lnTo>
                      <a:pt x="115" y="374"/>
                    </a:lnTo>
                    <a:lnTo>
                      <a:pt x="115" y="384"/>
                    </a:lnTo>
                    <a:lnTo>
                      <a:pt x="101" y="384"/>
                    </a:lnTo>
                    <a:lnTo>
                      <a:pt x="90" y="395"/>
                    </a:lnTo>
                    <a:lnTo>
                      <a:pt x="76" y="395"/>
                    </a:lnTo>
                    <a:lnTo>
                      <a:pt x="63" y="395"/>
                    </a:lnTo>
                    <a:lnTo>
                      <a:pt x="63" y="384"/>
                    </a:lnTo>
                    <a:lnTo>
                      <a:pt x="63" y="374"/>
                    </a:lnTo>
                    <a:lnTo>
                      <a:pt x="51" y="374"/>
                    </a:lnTo>
                    <a:lnTo>
                      <a:pt x="51" y="363"/>
                    </a:lnTo>
                    <a:lnTo>
                      <a:pt x="51" y="354"/>
                    </a:lnTo>
                    <a:lnTo>
                      <a:pt x="39" y="354"/>
                    </a:lnTo>
                    <a:lnTo>
                      <a:pt x="27" y="344"/>
                    </a:lnTo>
                    <a:lnTo>
                      <a:pt x="27" y="334"/>
                    </a:lnTo>
                    <a:lnTo>
                      <a:pt x="27" y="323"/>
                    </a:lnTo>
                    <a:lnTo>
                      <a:pt x="13" y="323"/>
                    </a:lnTo>
                    <a:lnTo>
                      <a:pt x="13" y="314"/>
                    </a:lnTo>
                    <a:lnTo>
                      <a:pt x="13" y="303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0" y="283"/>
                    </a:lnTo>
                    <a:lnTo>
                      <a:pt x="0" y="274"/>
                    </a:lnTo>
                    <a:lnTo>
                      <a:pt x="0" y="263"/>
                    </a:lnTo>
                    <a:lnTo>
                      <a:pt x="13" y="263"/>
                    </a:lnTo>
                    <a:lnTo>
                      <a:pt x="13" y="253"/>
                    </a:lnTo>
                    <a:lnTo>
                      <a:pt x="27" y="253"/>
                    </a:lnTo>
                    <a:lnTo>
                      <a:pt x="27" y="243"/>
                    </a:lnTo>
                    <a:lnTo>
                      <a:pt x="39" y="243"/>
                    </a:lnTo>
                    <a:lnTo>
                      <a:pt x="39" y="233"/>
                    </a:lnTo>
                    <a:lnTo>
                      <a:pt x="39" y="222"/>
                    </a:lnTo>
                    <a:lnTo>
                      <a:pt x="51" y="222"/>
                    </a:lnTo>
                    <a:lnTo>
                      <a:pt x="51" y="213"/>
                    </a:lnTo>
                    <a:lnTo>
                      <a:pt x="63" y="213"/>
                    </a:lnTo>
                    <a:lnTo>
                      <a:pt x="76" y="213"/>
                    </a:lnTo>
                    <a:lnTo>
                      <a:pt x="76" y="202"/>
                    </a:lnTo>
                    <a:lnTo>
                      <a:pt x="90" y="202"/>
                    </a:lnTo>
                    <a:lnTo>
                      <a:pt x="90" y="213"/>
                    </a:lnTo>
                    <a:lnTo>
                      <a:pt x="101" y="213"/>
                    </a:lnTo>
                    <a:lnTo>
                      <a:pt x="115" y="213"/>
                    </a:lnTo>
                    <a:lnTo>
                      <a:pt x="115" y="202"/>
                    </a:lnTo>
                    <a:lnTo>
                      <a:pt x="101" y="202"/>
                    </a:lnTo>
                    <a:lnTo>
                      <a:pt x="101" y="192"/>
                    </a:lnTo>
                    <a:lnTo>
                      <a:pt x="101" y="182"/>
                    </a:lnTo>
                    <a:lnTo>
                      <a:pt x="101" y="171"/>
                    </a:lnTo>
                    <a:lnTo>
                      <a:pt x="115" y="171"/>
                    </a:lnTo>
                    <a:lnTo>
                      <a:pt x="115" y="162"/>
                    </a:lnTo>
                    <a:lnTo>
                      <a:pt x="126" y="162"/>
                    </a:lnTo>
                    <a:lnTo>
                      <a:pt x="140" y="162"/>
                    </a:lnTo>
                    <a:lnTo>
                      <a:pt x="140" y="151"/>
                    </a:lnTo>
                    <a:lnTo>
                      <a:pt x="152" y="151"/>
                    </a:lnTo>
                    <a:lnTo>
                      <a:pt x="152" y="162"/>
                    </a:lnTo>
                    <a:lnTo>
                      <a:pt x="164" y="162"/>
                    </a:lnTo>
                    <a:lnTo>
                      <a:pt x="164" y="151"/>
                    </a:lnTo>
                    <a:lnTo>
                      <a:pt x="164" y="141"/>
                    </a:lnTo>
                    <a:lnTo>
                      <a:pt x="177" y="141"/>
                    </a:lnTo>
                    <a:lnTo>
                      <a:pt x="177" y="131"/>
                    </a:lnTo>
                    <a:lnTo>
                      <a:pt x="189" y="131"/>
                    </a:lnTo>
                    <a:lnTo>
                      <a:pt x="202" y="131"/>
                    </a:lnTo>
                    <a:lnTo>
                      <a:pt x="216" y="131"/>
                    </a:lnTo>
                    <a:lnTo>
                      <a:pt x="227" y="131"/>
                    </a:lnTo>
                    <a:lnTo>
                      <a:pt x="241" y="131"/>
                    </a:lnTo>
                    <a:lnTo>
                      <a:pt x="241" y="141"/>
                    </a:lnTo>
                    <a:lnTo>
                      <a:pt x="252" y="141"/>
                    </a:lnTo>
                    <a:lnTo>
                      <a:pt x="252" y="131"/>
                    </a:lnTo>
                    <a:lnTo>
                      <a:pt x="265" y="131"/>
                    </a:lnTo>
                    <a:lnTo>
                      <a:pt x="278" y="131"/>
                    </a:lnTo>
                    <a:lnTo>
                      <a:pt x="290" y="131"/>
                    </a:lnTo>
                    <a:lnTo>
                      <a:pt x="290" y="121"/>
                    </a:lnTo>
                    <a:lnTo>
                      <a:pt x="303" y="121"/>
                    </a:lnTo>
                    <a:lnTo>
                      <a:pt x="303" y="110"/>
                    </a:lnTo>
                    <a:lnTo>
                      <a:pt x="303" y="101"/>
                    </a:lnTo>
                    <a:lnTo>
                      <a:pt x="317" y="101"/>
                    </a:lnTo>
                    <a:lnTo>
                      <a:pt x="317" y="91"/>
                    </a:lnTo>
                    <a:lnTo>
                      <a:pt x="328" y="91"/>
                    </a:lnTo>
                    <a:lnTo>
                      <a:pt x="328" y="81"/>
                    </a:lnTo>
                    <a:lnTo>
                      <a:pt x="317" y="81"/>
                    </a:lnTo>
                    <a:lnTo>
                      <a:pt x="317" y="70"/>
                    </a:lnTo>
                    <a:lnTo>
                      <a:pt x="317" y="61"/>
                    </a:lnTo>
                    <a:lnTo>
                      <a:pt x="303" y="61"/>
                    </a:lnTo>
                    <a:lnTo>
                      <a:pt x="303" y="50"/>
                    </a:lnTo>
                    <a:lnTo>
                      <a:pt x="303" y="40"/>
                    </a:lnTo>
                    <a:lnTo>
                      <a:pt x="303" y="30"/>
                    </a:lnTo>
                    <a:lnTo>
                      <a:pt x="303" y="21"/>
                    </a:lnTo>
                    <a:lnTo>
                      <a:pt x="317" y="21"/>
                    </a:lnTo>
                    <a:lnTo>
                      <a:pt x="317" y="10"/>
                    </a:lnTo>
                    <a:lnTo>
                      <a:pt x="328" y="10"/>
                    </a:lnTo>
                    <a:lnTo>
                      <a:pt x="328" y="0"/>
                    </a:lnTo>
                    <a:lnTo>
                      <a:pt x="342" y="0"/>
                    </a:lnTo>
                    <a:lnTo>
                      <a:pt x="353" y="0"/>
                    </a:lnTo>
                    <a:lnTo>
                      <a:pt x="353" y="10"/>
                    </a:lnTo>
                    <a:lnTo>
                      <a:pt x="366" y="10"/>
                    </a:lnTo>
                    <a:lnTo>
                      <a:pt x="379" y="10"/>
                    </a:lnTo>
                    <a:lnTo>
                      <a:pt x="379" y="21"/>
                    </a:lnTo>
                    <a:lnTo>
                      <a:pt x="391" y="21"/>
                    </a:lnTo>
                    <a:lnTo>
                      <a:pt x="391" y="30"/>
                    </a:lnTo>
                    <a:lnTo>
                      <a:pt x="404" y="30"/>
                    </a:lnTo>
                    <a:lnTo>
                      <a:pt x="416" y="30"/>
                    </a:lnTo>
                    <a:lnTo>
                      <a:pt x="430" y="30"/>
                    </a:lnTo>
                    <a:lnTo>
                      <a:pt x="430" y="40"/>
                    </a:lnTo>
                    <a:lnTo>
                      <a:pt x="443" y="40"/>
                    </a:lnTo>
                    <a:lnTo>
                      <a:pt x="455" y="40"/>
                    </a:lnTo>
                    <a:lnTo>
                      <a:pt x="455" y="50"/>
                    </a:lnTo>
                    <a:lnTo>
                      <a:pt x="455" y="61"/>
                    </a:lnTo>
                    <a:lnTo>
                      <a:pt x="467" y="61"/>
                    </a:lnTo>
                    <a:lnTo>
                      <a:pt x="467" y="70"/>
                    </a:lnTo>
                    <a:lnTo>
                      <a:pt x="479" y="70"/>
                    </a:lnTo>
                    <a:lnTo>
                      <a:pt x="479" y="81"/>
                    </a:lnTo>
                    <a:lnTo>
                      <a:pt x="492" y="81"/>
                    </a:lnTo>
                    <a:lnTo>
                      <a:pt x="506" y="81"/>
                    </a:lnTo>
                    <a:lnTo>
                      <a:pt x="517" y="81"/>
                    </a:lnTo>
                    <a:lnTo>
                      <a:pt x="517" y="91"/>
                    </a:lnTo>
                    <a:lnTo>
                      <a:pt x="517" y="101"/>
                    </a:lnTo>
                    <a:lnTo>
                      <a:pt x="517" y="110"/>
                    </a:lnTo>
                    <a:lnTo>
                      <a:pt x="506" y="110"/>
                    </a:lnTo>
                    <a:lnTo>
                      <a:pt x="506" y="101"/>
                    </a:lnTo>
                    <a:lnTo>
                      <a:pt x="506" y="110"/>
                    </a:lnTo>
                    <a:lnTo>
                      <a:pt x="506" y="121"/>
                    </a:lnTo>
                    <a:lnTo>
                      <a:pt x="517" y="121"/>
                    </a:lnTo>
                    <a:lnTo>
                      <a:pt x="517" y="131"/>
                    </a:lnTo>
                    <a:lnTo>
                      <a:pt x="531" y="141"/>
                    </a:lnTo>
                    <a:lnTo>
                      <a:pt x="531" y="151"/>
                    </a:lnTo>
                    <a:lnTo>
                      <a:pt x="544" y="151"/>
                    </a:lnTo>
                    <a:lnTo>
                      <a:pt x="544" y="162"/>
                    </a:lnTo>
                    <a:lnTo>
                      <a:pt x="544" y="171"/>
                    </a:lnTo>
                    <a:lnTo>
                      <a:pt x="544" y="182"/>
                    </a:lnTo>
                    <a:lnTo>
                      <a:pt x="556" y="182"/>
                    </a:lnTo>
                    <a:lnTo>
                      <a:pt x="556" y="192"/>
                    </a:lnTo>
                    <a:lnTo>
                      <a:pt x="556" y="202"/>
                    </a:lnTo>
                    <a:lnTo>
                      <a:pt x="568" y="202"/>
                    </a:lnTo>
                    <a:lnTo>
                      <a:pt x="568" y="213"/>
                    </a:lnTo>
                    <a:lnTo>
                      <a:pt x="580" y="213"/>
                    </a:lnTo>
                    <a:lnTo>
                      <a:pt x="580" y="222"/>
                    </a:lnTo>
                    <a:lnTo>
                      <a:pt x="593" y="222"/>
                    </a:lnTo>
                    <a:lnTo>
                      <a:pt x="607" y="222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607" y="243"/>
                    </a:lnTo>
                    <a:lnTo>
                      <a:pt x="607" y="253"/>
                    </a:lnTo>
                    <a:lnTo>
                      <a:pt x="618" y="253"/>
                    </a:lnTo>
                    <a:lnTo>
                      <a:pt x="618" y="263"/>
                    </a:lnTo>
                    <a:lnTo>
                      <a:pt x="632" y="263"/>
                    </a:lnTo>
                    <a:lnTo>
                      <a:pt x="643" y="263"/>
                    </a:lnTo>
                    <a:lnTo>
                      <a:pt x="643" y="274"/>
                    </a:lnTo>
                    <a:lnTo>
                      <a:pt x="643" y="283"/>
                    </a:lnTo>
                    <a:lnTo>
                      <a:pt x="657" y="283"/>
                    </a:lnTo>
                    <a:lnTo>
                      <a:pt x="657" y="293"/>
                    </a:lnTo>
                    <a:lnTo>
                      <a:pt x="669" y="293"/>
                    </a:lnTo>
                    <a:lnTo>
                      <a:pt x="669" y="303"/>
                    </a:lnTo>
                    <a:lnTo>
                      <a:pt x="681" y="303"/>
                    </a:lnTo>
                    <a:lnTo>
                      <a:pt x="681" y="314"/>
                    </a:lnTo>
                    <a:lnTo>
                      <a:pt x="681" y="323"/>
                    </a:lnTo>
                    <a:lnTo>
                      <a:pt x="694" y="323"/>
                    </a:lnTo>
                    <a:lnTo>
                      <a:pt x="694" y="334"/>
                    </a:lnTo>
                    <a:lnTo>
                      <a:pt x="694" y="344"/>
                    </a:lnTo>
                    <a:lnTo>
                      <a:pt x="681" y="344"/>
                    </a:lnTo>
                    <a:lnTo>
                      <a:pt x="669" y="354"/>
                    </a:lnTo>
                    <a:lnTo>
                      <a:pt x="681" y="354"/>
                    </a:lnTo>
                    <a:lnTo>
                      <a:pt x="669" y="354"/>
                    </a:lnTo>
                    <a:lnTo>
                      <a:pt x="669" y="363"/>
                    </a:lnTo>
                    <a:lnTo>
                      <a:pt x="657" y="363"/>
                    </a:lnTo>
                    <a:lnTo>
                      <a:pt x="657" y="374"/>
                    </a:lnTo>
                    <a:lnTo>
                      <a:pt x="643" y="374"/>
                    </a:lnTo>
                    <a:lnTo>
                      <a:pt x="643" y="384"/>
                    </a:lnTo>
                    <a:lnTo>
                      <a:pt x="632" y="384"/>
                    </a:lnTo>
                    <a:lnTo>
                      <a:pt x="632" y="395"/>
                    </a:lnTo>
                    <a:lnTo>
                      <a:pt x="657" y="395"/>
                    </a:lnTo>
                    <a:lnTo>
                      <a:pt x="681" y="395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44" y="395"/>
                    </a:lnTo>
                    <a:lnTo>
                      <a:pt x="744" y="404"/>
                    </a:lnTo>
                    <a:lnTo>
                      <a:pt x="758" y="404"/>
                    </a:lnTo>
                    <a:lnTo>
                      <a:pt x="769" y="404"/>
                    </a:lnTo>
                    <a:lnTo>
                      <a:pt x="782" y="404"/>
                    </a:lnTo>
                    <a:lnTo>
                      <a:pt x="782" y="415"/>
                    </a:lnTo>
                    <a:lnTo>
                      <a:pt x="782" y="404"/>
                    </a:lnTo>
                    <a:lnTo>
                      <a:pt x="795" y="404"/>
                    </a:lnTo>
                    <a:lnTo>
                      <a:pt x="795" y="415"/>
                    </a:lnTo>
                    <a:lnTo>
                      <a:pt x="807" y="415"/>
                    </a:lnTo>
                    <a:lnTo>
                      <a:pt x="807" y="404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20" y="404"/>
                    </a:lnTo>
                    <a:lnTo>
                      <a:pt x="820" y="415"/>
                    </a:lnTo>
                    <a:lnTo>
                      <a:pt x="834" y="415"/>
                    </a:lnTo>
                    <a:lnTo>
                      <a:pt x="834" y="426"/>
                    </a:lnTo>
                    <a:lnTo>
                      <a:pt x="834" y="415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15"/>
                    </a:lnTo>
                    <a:lnTo>
                      <a:pt x="846" y="426"/>
                    </a:lnTo>
                    <a:lnTo>
                      <a:pt x="846" y="435"/>
                    </a:lnTo>
                    <a:lnTo>
                      <a:pt x="846" y="445"/>
                    </a:lnTo>
                    <a:lnTo>
                      <a:pt x="846" y="455"/>
                    </a:lnTo>
                    <a:lnTo>
                      <a:pt x="846" y="466"/>
                    </a:lnTo>
                    <a:lnTo>
                      <a:pt x="859" y="466"/>
                    </a:lnTo>
                    <a:lnTo>
                      <a:pt x="871" y="466"/>
                    </a:lnTo>
                    <a:lnTo>
                      <a:pt x="871" y="475"/>
                    </a:lnTo>
                    <a:lnTo>
                      <a:pt x="871" y="486"/>
                    </a:lnTo>
                    <a:lnTo>
                      <a:pt x="871" y="496"/>
                    </a:lnTo>
                    <a:lnTo>
                      <a:pt x="871" y="506"/>
                    </a:lnTo>
                    <a:lnTo>
                      <a:pt x="859" y="506"/>
                    </a:lnTo>
                    <a:lnTo>
                      <a:pt x="908" y="506"/>
                    </a:lnTo>
                    <a:lnTo>
                      <a:pt x="1048" y="506"/>
                    </a:lnTo>
                    <a:lnTo>
                      <a:pt x="1061" y="506"/>
                    </a:lnTo>
                    <a:lnTo>
                      <a:pt x="1073" y="506"/>
                    </a:lnTo>
                    <a:lnTo>
                      <a:pt x="1073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85" y="506"/>
                    </a:lnTo>
                    <a:lnTo>
                      <a:pt x="1085" y="496"/>
                    </a:lnTo>
                    <a:lnTo>
                      <a:pt x="1097" y="496"/>
                    </a:lnTo>
                    <a:lnTo>
                      <a:pt x="1097" y="486"/>
                    </a:lnTo>
                    <a:lnTo>
                      <a:pt x="1110" y="475"/>
                    </a:lnTo>
                    <a:lnTo>
                      <a:pt x="1124" y="475"/>
                    </a:lnTo>
                    <a:lnTo>
                      <a:pt x="1135" y="475"/>
                    </a:lnTo>
                    <a:lnTo>
                      <a:pt x="1135" y="466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49" y="466"/>
                    </a:lnTo>
                    <a:lnTo>
                      <a:pt x="1149" y="455"/>
                    </a:lnTo>
                    <a:lnTo>
                      <a:pt x="1160" y="455"/>
                    </a:lnTo>
                    <a:lnTo>
                      <a:pt x="1160" y="445"/>
                    </a:lnTo>
                    <a:lnTo>
                      <a:pt x="1174" y="445"/>
                    </a:lnTo>
                    <a:lnTo>
                      <a:pt x="1186" y="44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98" y="435"/>
                    </a:lnTo>
                    <a:lnTo>
                      <a:pt x="1186" y="435"/>
                    </a:lnTo>
                    <a:lnTo>
                      <a:pt x="1186" y="426"/>
                    </a:lnTo>
                    <a:lnTo>
                      <a:pt x="1198" y="426"/>
                    </a:lnTo>
                    <a:lnTo>
                      <a:pt x="1198" y="435"/>
                    </a:lnTo>
                    <a:lnTo>
                      <a:pt x="1198" y="426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6" name="Freeform 32">
                <a:extLst>
                  <a:ext uri="{FF2B5EF4-FFF2-40B4-BE49-F238E27FC236}">
                    <a16:creationId xmlns:a16="http://schemas.microsoft.com/office/drawing/2014/main" id="{8B09B7CF-E7E8-A03F-D084-70FD11390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367" y="5213730"/>
                <a:ext cx="301625" cy="371475"/>
              </a:xfrm>
              <a:custGeom>
                <a:avLst/>
                <a:gdLst>
                  <a:gd name="T0" fmla="*/ 1165634 w 303"/>
                  <a:gd name="T1" fmla="*/ 1313708 h 298"/>
                  <a:gd name="T2" fmla="*/ 1165634 w 303"/>
                  <a:gd name="T3" fmla="*/ 0 h 298"/>
                  <a:gd name="T4" fmla="*/ 1165634 w 303"/>
                  <a:gd name="T5" fmla="*/ 1313708 h 298"/>
                  <a:gd name="T6" fmla="*/ 1165634 w 303"/>
                  <a:gd name="T7" fmla="*/ 1313708 h 298"/>
                  <a:gd name="T8" fmla="*/ 1165634 w 303"/>
                  <a:gd name="T9" fmla="*/ 1313708 h 298"/>
                  <a:gd name="T10" fmla="*/ 1165634 w 303"/>
                  <a:gd name="T11" fmla="*/ 1313708 h 298"/>
                  <a:gd name="T12" fmla="*/ 1165634 w 303"/>
                  <a:gd name="T13" fmla="*/ 1313708 h 298"/>
                  <a:gd name="T14" fmla="*/ 1165634 w 303"/>
                  <a:gd name="T15" fmla="*/ 1313708 h 298"/>
                  <a:gd name="T16" fmla="*/ 1165634 w 303"/>
                  <a:gd name="T17" fmla="*/ 1313708 h 298"/>
                  <a:gd name="T18" fmla="*/ 1165634 w 303"/>
                  <a:gd name="T19" fmla="*/ 1313708 h 298"/>
                  <a:gd name="T20" fmla="*/ 1165634 w 303"/>
                  <a:gd name="T21" fmla="*/ 1313708 h 298"/>
                  <a:gd name="T22" fmla="*/ 1165634 w 303"/>
                  <a:gd name="T23" fmla="*/ 1313708 h 298"/>
                  <a:gd name="T24" fmla="*/ 1165634 w 303"/>
                  <a:gd name="T25" fmla="*/ 1313708 h 298"/>
                  <a:gd name="T26" fmla="*/ 1165634 w 303"/>
                  <a:gd name="T27" fmla="*/ 1313708 h 298"/>
                  <a:gd name="T28" fmla="*/ 1165634 w 303"/>
                  <a:gd name="T29" fmla="*/ 1313708 h 298"/>
                  <a:gd name="T30" fmla="*/ 1165634 w 303"/>
                  <a:gd name="T31" fmla="*/ 1313708 h 298"/>
                  <a:gd name="T32" fmla="*/ 1165634 w 303"/>
                  <a:gd name="T33" fmla="*/ 1313708 h 298"/>
                  <a:gd name="T34" fmla="*/ 1165634 w 303"/>
                  <a:gd name="T35" fmla="*/ 1313708 h 298"/>
                  <a:gd name="T36" fmla="*/ 1165634 w 303"/>
                  <a:gd name="T37" fmla="*/ 1313708 h 298"/>
                  <a:gd name="T38" fmla="*/ 1165634 w 303"/>
                  <a:gd name="T39" fmla="*/ 1313708 h 298"/>
                  <a:gd name="T40" fmla="*/ 1165634 w 303"/>
                  <a:gd name="T41" fmla="*/ 1313708 h 298"/>
                  <a:gd name="T42" fmla="*/ 1165634 w 303"/>
                  <a:gd name="T43" fmla="*/ 1313708 h 298"/>
                  <a:gd name="T44" fmla="*/ 1165634 w 303"/>
                  <a:gd name="T45" fmla="*/ 1313708 h 298"/>
                  <a:gd name="T46" fmla="*/ 1165634 w 303"/>
                  <a:gd name="T47" fmla="*/ 1313708 h 298"/>
                  <a:gd name="T48" fmla="*/ 1165634 w 303"/>
                  <a:gd name="T49" fmla="*/ 1313708 h 298"/>
                  <a:gd name="T50" fmla="*/ 1165634 w 303"/>
                  <a:gd name="T51" fmla="*/ 1313708 h 298"/>
                  <a:gd name="T52" fmla="*/ 1165634 w 303"/>
                  <a:gd name="T53" fmla="*/ 1313708 h 298"/>
                  <a:gd name="T54" fmla="*/ 1165634 w 303"/>
                  <a:gd name="T55" fmla="*/ 1313708 h 298"/>
                  <a:gd name="T56" fmla="*/ 1165634 w 303"/>
                  <a:gd name="T57" fmla="*/ 1313708 h 298"/>
                  <a:gd name="T58" fmla="*/ 1165634 w 303"/>
                  <a:gd name="T59" fmla="*/ 1313708 h 298"/>
                  <a:gd name="T60" fmla="*/ 1165634 w 303"/>
                  <a:gd name="T61" fmla="*/ 1313708 h 298"/>
                  <a:gd name="T62" fmla="*/ 1165634 w 303"/>
                  <a:gd name="T63" fmla="*/ 1313708 h 298"/>
                  <a:gd name="T64" fmla="*/ 1165634 w 303"/>
                  <a:gd name="T65" fmla="*/ 1313708 h 298"/>
                  <a:gd name="T66" fmla="*/ 1165634 w 303"/>
                  <a:gd name="T67" fmla="*/ 1313708 h 298"/>
                  <a:gd name="T68" fmla="*/ 1165634 w 303"/>
                  <a:gd name="T69" fmla="*/ 1313708 h 298"/>
                  <a:gd name="T70" fmla="*/ 1165634 w 303"/>
                  <a:gd name="T71" fmla="*/ 1313708 h 298"/>
                  <a:gd name="T72" fmla="*/ 1165634 w 303"/>
                  <a:gd name="T73" fmla="*/ 1313708 h 298"/>
                  <a:gd name="T74" fmla="*/ 1165634 w 303"/>
                  <a:gd name="T75" fmla="*/ 1313708 h 298"/>
                  <a:gd name="T76" fmla="*/ 1165634 w 303"/>
                  <a:gd name="T77" fmla="*/ 1313708 h 298"/>
                  <a:gd name="T78" fmla="*/ 1165634 w 303"/>
                  <a:gd name="T79" fmla="*/ 1313708 h 298"/>
                  <a:gd name="T80" fmla="*/ 1165634 w 303"/>
                  <a:gd name="T81" fmla="*/ 1313708 h 298"/>
                  <a:gd name="T82" fmla="*/ 1165634 w 303"/>
                  <a:gd name="T83" fmla="*/ 1313708 h 298"/>
                  <a:gd name="T84" fmla="*/ 1165634 w 303"/>
                  <a:gd name="T85" fmla="*/ 1313708 h 298"/>
                  <a:gd name="T86" fmla="*/ 1165634 w 303"/>
                  <a:gd name="T87" fmla="*/ 1313708 h 298"/>
                  <a:gd name="T88" fmla="*/ 0 w 303"/>
                  <a:gd name="T89" fmla="*/ 1313708 h 298"/>
                  <a:gd name="T90" fmla="*/ 1165634 w 303"/>
                  <a:gd name="T91" fmla="*/ 1313708 h 298"/>
                  <a:gd name="T92" fmla="*/ 1165634 w 303"/>
                  <a:gd name="T93" fmla="*/ 1313708 h 298"/>
                  <a:gd name="T94" fmla="*/ 1165634 w 303"/>
                  <a:gd name="T95" fmla="*/ 1313708 h 298"/>
                  <a:gd name="T96" fmla="*/ 1165634 w 303"/>
                  <a:gd name="T97" fmla="*/ 1313708 h 298"/>
                  <a:gd name="T98" fmla="*/ 1165634 w 303"/>
                  <a:gd name="T99" fmla="*/ 1313708 h 298"/>
                  <a:gd name="T100" fmla="*/ 1165634 w 303"/>
                  <a:gd name="T101" fmla="*/ 1313708 h 298"/>
                  <a:gd name="T102" fmla="*/ 1165634 w 303"/>
                  <a:gd name="T103" fmla="*/ 1313708 h 298"/>
                  <a:gd name="T104" fmla="*/ 1165634 w 303"/>
                  <a:gd name="T105" fmla="*/ 1313708 h 298"/>
                  <a:gd name="T106" fmla="*/ 1165634 w 303"/>
                  <a:gd name="T107" fmla="*/ 1313708 h 298"/>
                  <a:gd name="T108" fmla="*/ 1165634 w 303"/>
                  <a:gd name="T109" fmla="*/ 1313708 h 298"/>
                  <a:gd name="T110" fmla="*/ 1165634 w 303"/>
                  <a:gd name="T111" fmla="*/ 1313708 h 298"/>
                  <a:gd name="T112" fmla="*/ 1165634 w 303"/>
                  <a:gd name="T113" fmla="*/ 1313708 h 298"/>
                  <a:gd name="T114" fmla="*/ 1165634 w 303"/>
                  <a:gd name="T115" fmla="*/ 1313708 h 298"/>
                  <a:gd name="T116" fmla="*/ 1165634 w 303"/>
                  <a:gd name="T117" fmla="*/ 1313708 h 2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98"/>
                  <a:gd name="T179" fmla="*/ 303 w 303"/>
                  <a:gd name="T180" fmla="*/ 298 h 2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98">
                    <a:moveTo>
                      <a:pt x="60" y="15"/>
                    </a:moveTo>
                    <a:lnTo>
                      <a:pt x="60" y="7"/>
                    </a:lnTo>
                    <a:lnTo>
                      <a:pt x="68" y="7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75" y="15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60" y="7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84" y="15"/>
                    </a:lnTo>
                    <a:lnTo>
                      <a:pt x="91" y="15"/>
                    </a:lnTo>
                    <a:lnTo>
                      <a:pt x="91" y="22"/>
                    </a:lnTo>
                    <a:lnTo>
                      <a:pt x="84" y="22"/>
                    </a:lnTo>
                    <a:lnTo>
                      <a:pt x="91" y="22"/>
                    </a:lnTo>
                    <a:lnTo>
                      <a:pt x="99" y="22"/>
                    </a:lnTo>
                    <a:lnTo>
                      <a:pt x="99" y="30"/>
                    </a:lnTo>
                    <a:lnTo>
                      <a:pt x="99" y="22"/>
                    </a:lnTo>
                    <a:lnTo>
                      <a:pt x="106" y="22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06" y="30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21" y="37"/>
                    </a:lnTo>
                    <a:lnTo>
                      <a:pt x="121" y="44"/>
                    </a:lnTo>
                    <a:lnTo>
                      <a:pt x="128" y="44"/>
                    </a:lnTo>
                    <a:lnTo>
                      <a:pt x="128" y="52"/>
                    </a:lnTo>
                    <a:lnTo>
                      <a:pt x="128" y="59"/>
                    </a:lnTo>
                    <a:lnTo>
                      <a:pt x="137" y="59"/>
                    </a:lnTo>
                    <a:lnTo>
                      <a:pt x="128" y="59"/>
                    </a:lnTo>
                    <a:lnTo>
                      <a:pt x="128" y="52"/>
                    </a:lnTo>
                    <a:lnTo>
                      <a:pt x="137" y="52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44" y="52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37" y="59"/>
                    </a:lnTo>
                    <a:lnTo>
                      <a:pt x="144" y="59"/>
                    </a:lnTo>
                    <a:lnTo>
                      <a:pt x="144" y="66"/>
                    </a:lnTo>
                    <a:lnTo>
                      <a:pt x="151" y="66"/>
                    </a:lnTo>
                    <a:lnTo>
                      <a:pt x="159" y="66"/>
                    </a:lnTo>
                    <a:lnTo>
                      <a:pt x="159" y="74"/>
                    </a:lnTo>
                    <a:lnTo>
                      <a:pt x="159" y="81"/>
                    </a:lnTo>
                    <a:lnTo>
                      <a:pt x="159" y="89"/>
                    </a:lnTo>
                    <a:lnTo>
                      <a:pt x="166" y="89"/>
                    </a:lnTo>
                    <a:lnTo>
                      <a:pt x="166" y="96"/>
                    </a:lnTo>
                    <a:lnTo>
                      <a:pt x="174" y="96"/>
                    </a:lnTo>
                    <a:lnTo>
                      <a:pt x="181" y="96"/>
                    </a:lnTo>
                    <a:lnTo>
                      <a:pt x="188" y="96"/>
                    </a:lnTo>
                    <a:lnTo>
                      <a:pt x="188" y="103"/>
                    </a:lnTo>
                    <a:lnTo>
                      <a:pt x="181" y="103"/>
                    </a:lnTo>
                    <a:lnTo>
                      <a:pt x="188" y="103"/>
                    </a:lnTo>
                    <a:lnTo>
                      <a:pt x="188" y="112"/>
                    </a:lnTo>
                    <a:lnTo>
                      <a:pt x="197" y="103"/>
                    </a:lnTo>
                    <a:lnTo>
                      <a:pt x="197" y="112"/>
                    </a:lnTo>
                    <a:lnTo>
                      <a:pt x="204" y="112"/>
                    </a:lnTo>
                    <a:lnTo>
                      <a:pt x="204" y="119"/>
                    </a:lnTo>
                    <a:lnTo>
                      <a:pt x="212" y="127"/>
                    </a:lnTo>
                    <a:lnTo>
                      <a:pt x="212" y="134"/>
                    </a:lnTo>
                    <a:lnTo>
                      <a:pt x="219" y="142"/>
                    </a:lnTo>
                    <a:lnTo>
                      <a:pt x="227" y="142"/>
                    </a:lnTo>
                    <a:lnTo>
                      <a:pt x="227" y="149"/>
                    </a:lnTo>
                    <a:lnTo>
                      <a:pt x="234" y="149"/>
                    </a:lnTo>
                    <a:lnTo>
                      <a:pt x="234" y="156"/>
                    </a:lnTo>
                    <a:lnTo>
                      <a:pt x="241" y="156"/>
                    </a:lnTo>
                    <a:lnTo>
                      <a:pt x="250" y="156"/>
                    </a:lnTo>
                    <a:lnTo>
                      <a:pt x="250" y="149"/>
                    </a:lnTo>
                    <a:lnTo>
                      <a:pt x="250" y="156"/>
                    </a:lnTo>
                    <a:lnTo>
                      <a:pt x="257" y="156"/>
                    </a:lnTo>
                    <a:lnTo>
                      <a:pt x="265" y="156"/>
                    </a:lnTo>
                    <a:lnTo>
                      <a:pt x="272" y="156"/>
                    </a:lnTo>
                    <a:lnTo>
                      <a:pt x="280" y="156"/>
                    </a:lnTo>
                    <a:lnTo>
                      <a:pt x="280" y="164"/>
                    </a:lnTo>
                    <a:lnTo>
                      <a:pt x="272" y="164"/>
                    </a:lnTo>
                    <a:lnTo>
                      <a:pt x="272" y="171"/>
                    </a:lnTo>
                    <a:lnTo>
                      <a:pt x="265" y="171"/>
                    </a:lnTo>
                    <a:lnTo>
                      <a:pt x="265" y="179"/>
                    </a:lnTo>
                    <a:lnTo>
                      <a:pt x="265" y="171"/>
                    </a:lnTo>
                    <a:lnTo>
                      <a:pt x="257" y="171"/>
                    </a:lnTo>
                    <a:lnTo>
                      <a:pt x="250" y="171"/>
                    </a:lnTo>
                    <a:lnTo>
                      <a:pt x="250" y="179"/>
                    </a:lnTo>
                    <a:lnTo>
                      <a:pt x="250" y="186"/>
                    </a:lnTo>
                    <a:lnTo>
                      <a:pt x="241" y="186"/>
                    </a:lnTo>
                    <a:lnTo>
                      <a:pt x="241" y="179"/>
                    </a:lnTo>
                    <a:lnTo>
                      <a:pt x="241" y="186"/>
                    </a:lnTo>
                    <a:lnTo>
                      <a:pt x="234" y="186"/>
                    </a:lnTo>
                    <a:lnTo>
                      <a:pt x="241" y="186"/>
                    </a:lnTo>
                    <a:lnTo>
                      <a:pt x="241" y="193"/>
                    </a:lnTo>
                    <a:lnTo>
                      <a:pt x="241" y="201"/>
                    </a:lnTo>
                    <a:lnTo>
                      <a:pt x="250" y="201"/>
                    </a:lnTo>
                    <a:lnTo>
                      <a:pt x="250" y="208"/>
                    </a:lnTo>
                    <a:lnTo>
                      <a:pt x="250" y="215"/>
                    </a:lnTo>
                    <a:lnTo>
                      <a:pt x="250" y="208"/>
                    </a:lnTo>
                    <a:lnTo>
                      <a:pt x="257" y="208"/>
                    </a:lnTo>
                    <a:lnTo>
                      <a:pt x="265" y="208"/>
                    </a:lnTo>
                    <a:lnTo>
                      <a:pt x="272" y="208"/>
                    </a:lnTo>
                    <a:lnTo>
                      <a:pt x="272" y="215"/>
                    </a:lnTo>
                    <a:lnTo>
                      <a:pt x="280" y="215"/>
                    </a:lnTo>
                    <a:lnTo>
                      <a:pt x="287" y="215"/>
                    </a:lnTo>
                    <a:lnTo>
                      <a:pt x="294" y="215"/>
                    </a:lnTo>
                    <a:lnTo>
                      <a:pt x="303" y="215"/>
                    </a:lnTo>
                    <a:lnTo>
                      <a:pt x="303" y="223"/>
                    </a:lnTo>
                    <a:lnTo>
                      <a:pt x="303" y="230"/>
                    </a:lnTo>
                    <a:lnTo>
                      <a:pt x="294" y="230"/>
                    </a:lnTo>
                    <a:lnTo>
                      <a:pt x="303" y="238"/>
                    </a:lnTo>
                    <a:lnTo>
                      <a:pt x="294" y="238"/>
                    </a:lnTo>
                    <a:lnTo>
                      <a:pt x="294" y="246"/>
                    </a:lnTo>
                    <a:lnTo>
                      <a:pt x="287" y="238"/>
                    </a:lnTo>
                    <a:lnTo>
                      <a:pt x="280" y="238"/>
                    </a:lnTo>
                    <a:lnTo>
                      <a:pt x="272" y="238"/>
                    </a:lnTo>
                    <a:lnTo>
                      <a:pt x="272" y="246"/>
                    </a:lnTo>
                    <a:lnTo>
                      <a:pt x="272" y="238"/>
                    </a:lnTo>
                    <a:lnTo>
                      <a:pt x="280" y="238"/>
                    </a:lnTo>
                    <a:lnTo>
                      <a:pt x="280" y="246"/>
                    </a:lnTo>
                    <a:lnTo>
                      <a:pt x="280" y="254"/>
                    </a:lnTo>
                    <a:lnTo>
                      <a:pt x="280" y="261"/>
                    </a:lnTo>
                    <a:lnTo>
                      <a:pt x="272" y="261"/>
                    </a:lnTo>
                    <a:lnTo>
                      <a:pt x="265" y="261"/>
                    </a:lnTo>
                    <a:lnTo>
                      <a:pt x="257" y="261"/>
                    </a:lnTo>
                    <a:lnTo>
                      <a:pt x="250" y="261"/>
                    </a:lnTo>
                    <a:lnTo>
                      <a:pt x="241" y="261"/>
                    </a:lnTo>
                    <a:lnTo>
                      <a:pt x="234" y="261"/>
                    </a:lnTo>
                    <a:lnTo>
                      <a:pt x="227" y="261"/>
                    </a:lnTo>
                    <a:lnTo>
                      <a:pt x="227" y="268"/>
                    </a:lnTo>
                    <a:lnTo>
                      <a:pt x="234" y="268"/>
                    </a:lnTo>
                    <a:lnTo>
                      <a:pt x="241" y="268"/>
                    </a:lnTo>
                    <a:lnTo>
                      <a:pt x="250" y="276"/>
                    </a:lnTo>
                    <a:lnTo>
                      <a:pt x="241" y="276"/>
                    </a:lnTo>
                    <a:lnTo>
                      <a:pt x="241" y="283"/>
                    </a:lnTo>
                    <a:lnTo>
                      <a:pt x="250" y="283"/>
                    </a:lnTo>
                    <a:lnTo>
                      <a:pt x="250" y="291"/>
                    </a:lnTo>
                    <a:lnTo>
                      <a:pt x="241" y="291"/>
                    </a:lnTo>
                    <a:lnTo>
                      <a:pt x="234" y="298"/>
                    </a:lnTo>
                    <a:lnTo>
                      <a:pt x="234" y="291"/>
                    </a:lnTo>
                    <a:lnTo>
                      <a:pt x="227" y="291"/>
                    </a:lnTo>
                    <a:lnTo>
                      <a:pt x="219" y="291"/>
                    </a:lnTo>
                    <a:lnTo>
                      <a:pt x="212" y="291"/>
                    </a:lnTo>
                    <a:lnTo>
                      <a:pt x="212" y="283"/>
                    </a:lnTo>
                    <a:lnTo>
                      <a:pt x="204" y="283"/>
                    </a:lnTo>
                    <a:lnTo>
                      <a:pt x="197" y="283"/>
                    </a:lnTo>
                    <a:lnTo>
                      <a:pt x="197" y="276"/>
                    </a:lnTo>
                    <a:lnTo>
                      <a:pt x="188" y="276"/>
                    </a:lnTo>
                    <a:lnTo>
                      <a:pt x="188" y="268"/>
                    </a:lnTo>
                    <a:lnTo>
                      <a:pt x="197" y="268"/>
                    </a:lnTo>
                    <a:lnTo>
                      <a:pt x="197" y="261"/>
                    </a:lnTo>
                    <a:lnTo>
                      <a:pt x="204" y="261"/>
                    </a:lnTo>
                    <a:lnTo>
                      <a:pt x="204" y="254"/>
                    </a:lnTo>
                    <a:lnTo>
                      <a:pt x="212" y="254"/>
                    </a:lnTo>
                    <a:lnTo>
                      <a:pt x="212" y="246"/>
                    </a:lnTo>
                    <a:lnTo>
                      <a:pt x="204" y="246"/>
                    </a:lnTo>
                    <a:lnTo>
                      <a:pt x="212" y="246"/>
                    </a:lnTo>
                    <a:lnTo>
                      <a:pt x="212" y="238"/>
                    </a:lnTo>
                    <a:lnTo>
                      <a:pt x="212" y="230"/>
                    </a:lnTo>
                    <a:lnTo>
                      <a:pt x="204" y="230"/>
                    </a:lnTo>
                    <a:lnTo>
                      <a:pt x="204" y="223"/>
                    </a:lnTo>
                    <a:lnTo>
                      <a:pt x="197" y="223"/>
                    </a:lnTo>
                    <a:lnTo>
                      <a:pt x="204" y="223"/>
                    </a:lnTo>
                    <a:lnTo>
                      <a:pt x="204" y="215"/>
                    </a:lnTo>
                    <a:lnTo>
                      <a:pt x="204" y="223"/>
                    </a:lnTo>
                    <a:lnTo>
                      <a:pt x="212" y="223"/>
                    </a:lnTo>
                    <a:lnTo>
                      <a:pt x="212" y="215"/>
                    </a:lnTo>
                    <a:lnTo>
                      <a:pt x="219" y="215"/>
                    </a:lnTo>
                    <a:lnTo>
                      <a:pt x="219" y="223"/>
                    </a:lnTo>
                    <a:lnTo>
                      <a:pt x="212" y="223"/>
                    </a:lnTo>
                    <a:lnTo>
                      <a:pt x="219" y="223"/>
                    </a:lnTo>
                    <a:lnTo>
                      <a:pt x="219" y="215"/>
                    </a:lnTo>
                    <a:lnTo>
                      <a:pt x="227" y="215"/>
                    </a:lnTo>
                    <a:lnTo>
                      <a:pt x="219" y="215"/>
                    </a:lnTo>
                    <a:lnTo>
                      <a:pt x="219" y="208"/>
                    </a:lnTo>
                    <a:lnTo>
                      <a:pt x="227" y="208"/>
                    </a:lnTo>
                    <a:lnTo>
                      <a:pt x="219" y="208"/>
                    </a:lnTo>
                    <a:lnTo>
                      <a:pt x="212" y="208"/>
                    </a:lnTo>
                    <a:lnTo>
                      <a:pt x="212" y="215"/>
                    </a:lnTo>
                    <a:lnTo>
                      <a:pt x="212" y="208"/>
                    </a:lnTo>
                    <a:lnTo>
                      <a:pt x="204" y="208"/>
                    </a:lnTo>
                    <a:lnTo>
                      <a:pt x="204" y="215"/>
                    </a:lnTo>
                    <a:lnTo>
                      <a:pt x="197" y="215"/>
                    </a:lnTo>
                    <a:lnTo>
                      <a:pt x="188" y="215"/>
                    </a:lnTo>
                    <a:lnTo>
                      <a:pt x="181" y="215"/>
                    </a:lnTo>
                    <a:lnTo>
                      <a:pt x="181" y="223"/>
                    </a:lnTo>
                    <a:lnTo>
                      <a:pt x="174" y="223"/>
                    </a:lnTo>
                    <a:lnTo>
                      <a:pt x="166" y="223"/>
                    </a:lnTo>
                    <a:lnTo>
                      <a:pt x="159" y="223"/>
                    </a:lnTo>
                    <a:lnTo>
                      <a:pt x="159" y="230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9" y="223"/>
                    </a:lnTo>
                    <a:lnTo>
                      <a:pt x="151" y="223"/>
                    </a:lnTo>
                    <a:lnTo>
                      <a:pt x="151" y="215"/>
                    </a:lnTo>
                    <a:lnTo>
                      <a:pt x="144" y="215"/>
                    </a:lnTo>
                    <a:lnTo>
                      <a:pt x="137" y="215"/>
                    </a:lnTo>
                    <a:lnTo>
                      <a:pt x="137" y="208"/>
                    </a:lnTo>
                    <a:lnTo>
                      <a:pt x="128" y="208"/>
                    </a:lnTo>
                    <a:lnTo>
                      <a:pt x="137" y="208"/>
                    </a:lnTo>
                    <a:lnTo>
                      <a:pt x="137" y="201"/>
                    </a:lnTo>
                    <a:lnTo>
                      <a:pt x="128" y="201"/>
                    </a:lnTo>
                    <a:lnTo>
                      <a:pt x="121" y="201"/>
                    </a:lnTo>
                    <a:lnTo>
                      <a:pt x="121" y="208"/>
                    </a:lnTo>
                    <a:lnTo>
                      <a:pt x="113" y="208"/>
                    </a:lnTo>
                    <a:lnTo>
                      <a:pt x="106" y="208"/>
                    </a:lnTo>
                    <a:lnTo>
                      <a:pt x="106" y="201"/>
                    </a:lnTo>
                    <a:lnTo>
                      <a:pt x="106" y="193"/>
                    </a:lnTo>
                    <a:lnTo>
                      <a:pt x="106" y="201"/>
                    </a:lnTo>
                    <a:lnTo>
                      <a:pt x="113" y="201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13" y="193"/>
                    </a:lnTo>
                    <a:lnTo>
                      <a:pt x="113" y="186"/>
                    </a:lnTo>
                    <a:lnTo>
                      <a:pt x="121" y="186"/>
                    </a:lnTo>
                    <a:lnTo>
                      <a:pt x="121" y="179"/>
                    </a:lnTo>
                    <a:lnTo>
                      <a:pt x="121" y="171"/>
                    </a:lnTo>
                    <a:lnTo>
                      <a:pt x="128" y="171"/>
                    </a:lnTo>
                    <a:lnTo>
                      <a:pt x="128" y="179"/>
                    </a:lnTo>
                    <a:lnTo>
                      <a:pt x="128" y="186"/>
                    </a:lnTo>
                    <a:lnTo>
                      <a:pt x="121" y="186"/>
                    </a:lnTo>
                    <a:lnTo>
                      <a:pt x="128" y="186"/>
                    </a:lnTo>
                    <a:lnTo>
                      <a:pt x="128" y="179"/>
                    </a:lnTo>
                    <a:lnTo>
                      <a:pt x="128" y="171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13" y="156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75" y="142"/>
                    </a:lnTo>
                    <a:lnTo>
                      <a:pt x="68" y="142"/>
                    </a:lnTo>
                    <a:lnTo>
                      <a:pt x="75" y="142"/>
                    </a:lnTo>
                    <a:lnTo>
                      <a:pt x="75" y="149"/>
                    </a:lnTo>
                    <a:lnTo>
                      <a:pt x="75" y="156"/>
                    </a:lnTo>
                    <a:lnTo>
                      <a:pt x="84" y="156"/>
                    </a:lnTo>
                    <a:lnTo>
                      <a:pt x="91" y="156"/>
                    </a:lnTo>
                    <a:lnTo>
                      <a:pt x="99" y="156"/>
                    </a:lnTo>
                    <a:lnTo>
                      <a:pt x="106" y="156"/>
                    </a:lnTo>
                    <a:lnTo>
                      <a:pt x="113" y="156"/>
                    </a:lnTo>
                    <a:lnTo>
                      <a:pt x="113" y="164"/>
                    </a:lnTo>
                    <a:lnTo>
                      <a:pt x="121" y="164"/>
                    </a:lnTo>
                    <a:lnTo>
                      <a:pt x="121" y="171"/>
                    </a:lnTo>
                    <a:lnTo>
                      <a:pt x="121" y="164"/>
                    </a:lnTo>
                    <a:lnTo>
                      <a:pt x="113" y="164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106" y="164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5" y="156"/>
                    </a:lnTo>
                    <a:lnTo>
                      <a:pt x="75" y="149"/>
                    </a:lnTo>
                    <a:lnTo>
                      <a:pt x="68" y="149"/>
                    </a:lnTo>
                    <a:lnTo>
                      <a:pt x="68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60" y="142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27"/>
                    </a:lnTo>
                    <a:lnTo>
                      <a:pt x="60" y="127"/>
                    </a:lnTo>
                    <a:lnTo>
                      <a:pt x="53" y="127"/>
                    </a:lnTo>
                    <a:lnTo>
                      <a:pt x="53" y="119"/>
                    </a:lnTo>
                    <a:lnTo>
                      <a:pt x="53" y="112"/>
                    </a:lnTo>
                    <a:lnTo>
                      <a:pt x="46" y="112"/>
                    </a:lnTo>
                    <a:lnTo>
                      <a:pt x="46" y="119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46" y="127"/>
                    </a:lnTo>
                    <a:lnTo>
                      <a:pt x="38" y="127"/>
                    </a:lnTo>
                    <a:lnTo>
                      <a:pt x="38" y="134"/>
                    </a:lnTo>
                    <a:lnTo>
                      <a:pt x="46" y="134"/>
                    </a:lnTo>
                    <a:lnTo>
                      <a:pt x="53" y="134"/>
                    </a:lnTo>
                    <a:lnTo>
                      <a:pt x="46" y="134"/>
                    </a:lnTo>
                    <a:lnTo>
                      <a:pt x="53" y="142"/>
                    </a:lnTo>
                    <a:lnTo>
                      <a:pt x="53" y="134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53" y="142"/>
                    </a:lnTo>
                    <a:lnTo>
                      <a:pt x="46" y="142"/>
                    </a:lnTo>
                    <a:lnTo>
                      <a:pt x="38" y="142"/>
                    </a:lnTo>
                    <a:lnTo>
                      <a:pt x="38" y="149"/>
                    </a:lnTo>
                    <a:lnTo>
                      <a:pt x="38" y="142"/>
                    </a:lnTo>
                    <a:lnTo>
                      <a:pt x="31" y="142"/>
                    </a:lnTo>
                    <a:lnTo>
                      <a:pt x="31" y="134"/>
                    </a:lnTo>
                    <a:lnTo>
                      <a:pt x="22" y="134"/>
                    </a:lnTo>
                    <a:lnTo>
                      <a:pt x="15" y="134"/>
                    </a:lnTo>
                    <a:lnTo>
                      <a:pt x="15" y="127"/>
                    </a:lnTo>
                    <a:lnTo>
                      <a:pt x="15" y="134"/>
                    </a:lnTo>
                    <a:lnTo>
                      <a:pt x="7" y="134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27"/>
                    </a:lnTo>
                    <a:lnTo>
                      <a:pt x="7" y="119"/>
                    </a:lnTo>
                    <a:lnTo>
                      <a:pt x="7" y="112"/>
                    </a:lnTo>
                    <a:lnTo>
                      <a:pt x="0" y="112"/>
                    </a:lnTo>
                    <a:lnTo>
                      <a:pt x="0" y="103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7" y="96"/>
                    </a:lnTo>
                    <a:lnTo>
                      <a:pt x="15" y="96"/>
                    </a:lnTo>
                    <a:lnTo>
                      <a:pt x="15" y="89"/>
                    </a:lnTo>
                    <a:lnTo>
                      <a:pt x="22" y="89"/>
                    </a:lnTo>
                    <a:lnTo>
                      <a:pt x="22" y="81"/>
                    </a:lnTo>
                    <a:lnTo>
                      <a:pt x="31" y="81"/>
                    </a:lnTo>
                    <a:lnTo>
                      <a:pt x="22" y="81"/>
                    </a:lnTo>
                    <a:lnTo>
                      <a:pt x="22" y="74"/>
                    </a:lnTo>
                    <a:lnTo>
                      <a:pt x="31" y="74"/>
                    </a:lnTo>
                    <a:lnTo>
                      <a:pt x="22" y="74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38" y="81"/>
                    </a:lnTo>
                    <a:lnTo>
                      <a:pt x="46" y="81"/>
                    </a:lnTo>
                    <a:lnTo>
                      <a:pt x="38" y="89"/>
                    </a:lnTo>
                    <a:lnTo>
                      <a:pt x="38" y="96"/>
                    </a:lnTo>
                    <a:lnTo>
                      <a:pt x="46" y="96"/>
                    </a:lnTo>
                    <a:lnTo>
                      <a:pt x="53" y="103"/>
                    </a:lnTo>
                    <a:lnTo>
                      <a:pt x="60" y="103"/>
                    </a:lnTo>
                    <a:lnTo>
                      <a:pt x="60" y="96"/>
                    </a:lnTo>
                    <a:lnTo>
                      <a:pt x="53" y="96"/>
                    </a:lnTo>
                    <a:lnTo>
                      <a:pt x="53" y="89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89"/>
                    </a:lnTo>
                    <a:lnTo>
                      <a:pt x="53" y="89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46" y="81"/>
                    </a:lnTo>
                    <a:lnTo>
                      <a:pt x="53" y="81"/>
                    </a:lnTo>
                    <a:lnTo>
                      <a:pt x="53" y="74"/>
                    </a:lnTo>
                    <a:lnTo>
                      <a:pt x="46" y="74"/>
                    </a:lnTo>
                    <a:lnTo>
                      <a:pt x="46" y="66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31" y="59"/>
                    </a:lnTo>
                    <a:lnTo>
                      <a:pt x="31" y="52"/>
                    </a:lnTo>
                    <a:lnTo>
                      <a:pt x="31" y="44"/>
                    </a:lnTo>
                    <a:lnTo>
                      <a:pt x="31" y="37"/>
                    </a:lnTo>
                    <a:lnTo>
                      <a:pt x="22" y="37"/>
                    </a:lnTo>
                    <a:lnTo>
                      <a:pt x="22" y="30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46" y="30"/>
                    </a:lnTo>
                    <a:lnTo>
                      <a:pt x="38" y="30"/>
                    </a:lnTo>
                    <a:lnTo>
                      <a:pt x="46" y="30"/>
                    </a:lnTo>
                    <a:lnTo>
                      <a:pt x="46" y="22"/>
                    </a:lnTo>
                    <a:lnTo>
                      <a:pt x="53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22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38" y="15"/>
                    </a:lnTo>
                    <a:lnTo>
                      <a:pt x="38" y="7"/>
                    </a:lnTo>
                    <a:lnTo>
                      <a:pt x="38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53" y="15"/>
                    </a:lnTo>
                    <a:lnTo>
                      <a:pt x="46" y="15"/>
                    </a:lnTo>
                    <a:lnTo>
                      <a:pt x="46" y="7"/>
                    </a:lnTo>
                    <a:lnTo>
                      <a:pt x="53" y="7"/>
                    </a:lnTo>
                    <a:lnTo>
                      <a:pt x="53" y="15"/>
                    </a:lnTo>
                    <a:lnTo>
                      <a:pt x="60" y="15"/>
                    </a:lnTo>
                    <a:close/>
                    <a:moveTo>
                      <a:pt x="113" y="66"/>
                    </a:moveTo>
                    <a:lnTo>
                      <a:pt x="121" y="74"/>
                    </a:lnTo>
                    <a:lnTo>
                      <a:pt x="121" y="66"/>
                    </a:lnTo>
                    <a:lnTo>
                      <a:pt x="113" y="66"/>
                    </a:lnTo>
                    <a:close/>
                    <a:moveTo>
                      <a:pt x="68" y="89"/>
                    </a:moveTo>
                    <a:lnTo>
                      <a:pt x="68" y="96"/>
                    </a:lnTo>
                    <a:lnTo>
                      <a:pt x="75" y="96"/>
                    </a:lnTo>
                    <a:lnTo>
                      <a:pt x="75" y="89"/>
                    </a:lnTo>
                    <a:lnTo>
                      <a:pt x="68" y="89"/>
                    </a:lnTo>
                    <a:close/>
                    <a:moveTo>
                      <a:pt x="188" y="179"/>
                    </a:moveTo>
                    <a:lnTo>
                      <a:pt x="188" y="171"/>
                    </a:lnTo>
                    <a:lnTo>
                      <a:pt x="181" y="171"/>
                    </a:lnTo>
                    <a:lnTo>
                      <a:pt x="181" y="164"/>
                    </a:lnTo>
                    <a:lnTo>
                      <a:pt x="174" y="164"/>
                    </a:lnTo>
                    <a:lnTo>
                      <a:pt x="174" y="171"/>
                    </a:lnTo>
                    <a:lnTo>
                      <a:pt x="181" y="171"/>
                    </a:lnTo>
                    <a:lnTo>
                      <a:pt x="181" y="179"/>
                    </a:lnTo>
                    <a:lnTo>
                      <a:pt x="181" y="171"/>
                    </a:lnTo>
                    <a:lnTo>
                      <a:pt x="188" y="17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8001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7" name="Freeform 83">
                <a:extLst>
                  <a:ext uri="{FF2B5EF4-FFF2-40B4-BE49-F238E27FC236}">
                    <a16:creationId xmlns:a16="http://schemas.microsoft.com/office/drawing/2014/main" id="{93FC8E78-430A-3F87-C2AD-539D6BC0E4A2}"/>
                  </a:ext>
                </a:extLst>
              </p:cNvPr>
              <p:cNvSpPr/>
              <p:nvPr/>
            </p:nvSpPr>
            <p:spPr bwMode="auto">
              <a:xfrm>
                <a:off x="1507654" y="2027616"/>
                <a:ext cx="247650" cy="249238"/>
              </a:xfrm>
              <a:custGeom>
                <a:avLst/>
                <a:gdLst>
                  <a:gd name="T0" fmla="*/ 2970669 w 220"/>
                  <a:gd name="T1" fmla="*/ 9697150 h 165"/>
                  <a:gd name="T2" fmla="*/ 2970669 w 220"/>
                  <a:gd name="T3" fmla="*/ 9697150 h 165"/>
                  <a:gd name="T4" fmla="*/ 2970669 w 220"/>
                  <a:gd name="T5" fmla="*/ 9697150 h 165"/>
                  <a:gd name="T6" fmla="*/ 2970669 w 220"/>
                  <a:gd name="T7" fmla="*/ 9697150 h 165"/>
                  <a:gd name="T8" fmla="*/ 2970669 w 220"/>
                  <a:gd name="T9" fmla="*/ 9697150 h 165"/>
                  <a:gd name="T10" fmla="*/ 2970669 w 220"/>
                  <a:gd name="T11" fmla="*/ 9697150 h 165"/>
                  <a:gd name="T12" fmla="*/ 2970669 w 220"/>
                  <a:gd name="T13" fmla="*/ 9697150 h 165"/>
                  <a:gd name="T14" fmla="*/ 2970669 w 220"/>
                  <a:gd name="T15" fmla="*/ 9697150 h 165"/>
                  <a:gd name="T16" fmla="*/ 2970669 w 220"/>
                  <a:gd name="T17" fmla="*/ 15515999 h 165"/>
                  <a:gd name="T18" fmla="*/ 2970669 w 220"/>
                  <a:gd name="T19" fmla="*/ 19394299 h 165"/>
                  <a:gd name="T20" fmla="*/ 2970669 w 220"/>
                  <a:gd name="T21" fmla="*/ 23274001 h 165"/>
                  <a:gd name="T22" fmla="*/ 2970669 w 220"/>
                  <a:gd name="T23" fmla="*/ 25213151 h 165"/>
                  <a:gd name="T24" fmla="*/ 2970669 w 220"/>
                  <a:gd name="T25" fmla="*/ 27152301 h 165"/>
                  <a:gd name="T26" fmla="*/ 2970669 w 220"/>
                  <a:gd name="T27" fmla="*/ 27152301 h 165"/>
                  <a:gd name="T28" fmla="*/ 2970669 w 220"/>
                  <a:gd name="T29" fmla="*/ 27152301 h 165"/>
                  <a:gd name="T30" fmla="*/ 2970669 w 220"/>
                  <a:gd name="T31" fmla="*/ 27152301 h 165"/>
                  <a:gd name="T32" fmla="*/ 2970669 w 220"/>
                  <a:gd name="T33" fmla="*/ 27152301 h 165"/>
                  <a:gd name="T34" fmla="*/ 2970669 w 220"/>
                  <a:gd name="T35" fmla="*/ 29092847 h 165"/>
                  <a:gd name="T36" fmla="*/ 2970669 w 220"/>
                  <a:gd name="T37" fmla="*/ 32971148 h 165"/>
                  <a:gd name="T38" fmla="*/ 2970669 w 220"/>
                  <a:gd name="T39" fmla="*/ 32971148 h 165"/>
                  <a:gd name="T40" fmla="*/ 2970669 w 220"/>
                  <a:gd name="T41" fmla="*/ 36849448 h 165"/>
                  <a:gd name="T42" fmla="*/ 2970669 w 220"/>
                  <a:gd name="T43" fmla="*/ 36849448 h 165"/>
                  <a:gd name="T44" fmla="*/ 2970669 w 220"/>
                  <a:gd name="T45" fmla="*/ 36849448 h 165"/>
                  <a:gd name="T46" fmla="*/ 2970669 w 220"/>
                  <a:gd name="T47" fmla="*/ 36849448 h 165"/>
                  <a:gd name="T48" fmla="*/ 2970669 w 220"/>
                  <a:gd name="T49" fmla="*/ 36849448 h 165"/>
                  <a:gd name="T50" fmla="*/ 2970669 w 220"/>
                  <a:gd name="T51" fmla="*/ 32971148 h 165"/>
                  <a:gd name="T52" fmla="*/ 0 w 220"/>
                  <a:gd name="T53" fmla="*/ 32971148 h 165"/>
                  <a:gd name="T54" fmla="*/ 2970669 w 220"/>
                  <a:gd name="T55" fmla="*/ 29092847 h 165"/>
                  <a:gd name="T56" fmla="*/ 2970669 w 220"/>
                  <a:gd name="T57" fmla="*/ 27152301 h 165"/>
                  <a:gd name="T58" fmla="*/ 2970669 w 220"/>
                  <a:gd name="T59" fmla="*/ 27152301 h 165"/>
                  <a:gd name="T60" fmla="*/ 2970669 w 220"/>
                  <a:gd name="T61" fmla="*/ 25213151 h 165"/>
                  <a:gd name="T62" fmla="*/ 2970669 w 220"/>
                  <a:gd name="T63" fmla="*/ 19394299 h 165"/>
                  <a:gd name="T64" fmla="*/ 2970669 w 220"/>
                  <a:gd name="T65" fmla="*/ 17455149 h 165"/>
                  <a:gd name="T66" fmla="*/ 2970669 w 220"/>
                  <a:gd name="T67" fmla="*/ 15515999 h 165"/>
                  <a:gd name="T68" fmla="*/ 2970669 w 220"/>
                  <a:gd name="T69" fmla="*/ 15515999 h 165"/>
                  <a:gd name="T70" fmla="*/ 2970669 w 220"/>
                  <a:gd name="T71" fmla="*/ 11636303 h 165"/>
                  <a:gd name="T72" fmla="*/ 2970669 w 220"/>
                  <a:gd name="T73" fmla="*/ 9697150 h 165"/>
                  <a:gd name="T74" fmla="*/ 2970669 w 220"/>
                  <a:gd name="T75" fmla="*/ 9697150 h 165"/>
                  <a:gd name="T76" fmla="*/ 2970669 w 220"/>
                  <a:gd name="T77" fmla="*/ 9697150 h 165"/>
                  <a:gd name="T78" fmla="*/ 2970669 w 220"/>
                  <a:gd name="T79" fmla="*/ 9697150 h 165"/>
                  <a:gd name="T80" fmla="*/ 2970669 w 220"/>
                  <a:gd name="T81" fmla="*/ 9697150 h 165"/>
                  <a:gd name="T82" fmla="*/ 2970669 w 220"/>
                  <a:gd name="T83" fmla="*/ 9697150 h 165"/>
                  <a:gd name="T84" fmla="*/ 2970669 w 220"/>
                  <a:gd name="T85" fmla="*/ 9697150 h 165"/>
                  <a:gd name="T86" fmla="*/ 2970669 w 220"/>
                  <a:gd name="T87" fmla="*/ 9697150 h 165"/>
                  <a:gd name="T88" fmla="*/ 2970669 w 220"/>
                  <a:gd name="T89" fmla="*/ 969715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0"/>
                  <a:gd name="T136" fmla="*/ 0 h 165"/>
                  <a:gd name="T137" fmla="*/ 220 w 22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0" h="165">
                    <a:moveTo>
                      <a:pt x="168" y="21"/>
                    </a:moveTo>
                    <a:lnTo>
                      <a:pt x="168" y="10"/>
                    </a:lnTo>
                    <a:lnTo>
                      <a:pt x="181" y="10"/>
                    </a:lnTo>
                    <a:lnTo>
                      <a:pt x="168" y="21"/>
                    </a:lnTo>
                    <a:lnTo>
                      <a:pt x="181" y="21"/>
                    </a:lnTo>
                    <a:lnTo>
                      <a:pt x="181" y="10"/>
                    </a:lnTo>
                    <a:lnTo>
                      <a:pt x="181" y="0"/>
                    </a:lnTo>
                    <a:lnTo>
                      <a:pt x="181" y="10"/>
                    </a:lnTo>
                    <a:lnTo>
                      <a:pt x="194" y="10"/>
                    </a:lnTo>
                    <a:lnTo>
                      <a:pt x="206" y="10"/>
                    </a:lnTo>
                    <a:lnTo>
                      <a:pt x="194" y="21"/>
                    </a:lnTo>
                    <a:lnTo>
                      <a:pt x="206" y="21"/>
                    </a:lnTo>
                    <a:lnTo>
                      <a:pt x="194" y="21"/>
                    </a:lnTo>
                    <a:lnTo>
                      <a:pt x="194" y="30"/>
                    </a:lnTo>
                    <a:lnTo>
                      <a:pt x="206" y="30"/>
                    </a:lnTo>
                    <a:lnTo>
                      <a:pt x="206" y="41"/>
                    </a:lnTo>
                    <a:lnTo>
                      <a:pt x="206" y="52"/>
                    </a:lnTo>
                    <a:lnTo>
                      <a:pt x="206" y="62"/>
                    </a:lnTo>
                    <a:lnTo>
                      <a:pt x="206" y="73"/>
                    </a:lnTo>
                    <a:lnTo>
                      <a:pt x="206" y="82"/>
                    </a:lnTo>
                    <a:lnTo>
                      <a:pt x="220" y="82"/>
                    </a:lnTo>
                    <a:lnTo>
                      <a:pt x="220" y="93"/>
                    </a:lnTo>
                    <a:lnTo>
                      <a:pt x="220" y="104"/>
                    </a:lnTo>
                    <a:lnTo>
                      <a:pt x="206" y="104"/>
                    </a:lnTo>
                    <a:lnTo>
                      <a:pt x="206" y="114"/>
                    </a:lnTo>
                    <a:lnTo>
                      <a:pt x="194" y="114"/>
                    </a:lnTo>
                    <a:lnTo>
                      <a:pt x="194" y="124"/>
                    </a:lnTo>
                    <a:lnTo>
                      <a:pt x="181" y="124"/>
                    </a:lnTo>
                    <a:lnTo>
                      <a:pt x="168" y="124"/>
                    </a:lnTo>
                    <a:lnTo>
                      <a:pt x="168" y="114"/>
                    </a:lnTo>
                    <a:lnTo>
                      <a:pt x="168" y="124"/>
                    </a:lnTo>
                    <a:lnTo>
                      <a:pt x="156" y="124"/>
                    </a:lnTo>
                    <a:lnTo>
                      <a:pt x="156" y="114"/>
                    </a:lnTo>
                    <a:lnTo>
                      <a:pt x="156" y="124"/>
                    </a:lnTo>
                    <a:lnTo>
                      <a:pt x="142" y="124"/>
                    </a:lnTo>
                    <a:lnTo>
                      <a:pt x="142" y="13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35"/>
                    </a:lnTo>
                    <a:lnTo>
                      <a:pt x="128" y="145"/>
                    </a:lnTo>
                    <a:lnTo>
                      <a:pt x="128" y="156"/>
                    </a:lnTo>
                    <a:lnTo>
                      <a:pt x="116" y="156"/>
                    </a:lnTo>
                    <a:lnTo>
                      <a:pt x="116" y="165"/>
                    </a:lnTo>
                    <a:lnTo>
                      <a:pt x="104" y="165"/>
                    </a:lnTo>
                    <a:lnTo>
                      <a:pt x="92" y="165"/>
                    </a:lnTo>
                    <a:lnTo>
                      <a:pt x="92" y="156"/>
                    </a:lnTo>
                    <a:lnTo>
                      <a:pt x="78" y="156"/>
                    </a:lnTo>
                    <a:lnTo>
                      <a:pt x="64" y="156"/>
                    </a:lnTo>
                    <a:lnTo>
                      <a:pt x="52" y="156"/>
                    </a:lnTo>
                    <a:lnTo>
                      <a:pt x="38" y="156"/>
                    </a:lnTo>
                    <a:lnTo>
                      <a:pt x="27" y="156"/>
                    </a:lnTo>
                    <a:lnTo>
                      <a:pt x="27" y="145"/>
                    </a:lnTo>
                    <a:lnTo>
                      <a:pt x="14" y="145"/>
                    </a:lnTo>
                    <a:lnTo>
                      <a:pt x="0" y="145"/>
                    </a:lnTo>
                    <a:lnTo>
                      <a:pt x="0" y="135"/>
                    </a:lnTo>
                    <a:lnTo>
                      <a:pt x="14" y="135"/>
                    </a:lnTo>
                    <a:lnTo>
                      <a:pt x="14" y="124"/>
                    </a:lnTo>
                    <a:lnTo>
                      <a:pt x="27" y="124"/>
                    </a:lnTo>
                    <a:lnTo>
                      <a:pt x="27" y="114"/>
                    </a:lnTo>
                    <a:lnTo>
                      <a:pt x="38" y="114"/>
                    </a:lnTo>
                    <a:lnTo>
                      <a:pt x="38" y="104"/>
                    </a:lnTo>
                    <a:lnTo>
                      <a:pt x="52" y="104"/>
                    </a:lnTo>
                    <a:lnTo>
                      <a:pt x="52" y="93"/>
                    </a:lnTo>
                    <a:lnTo>
                      <a:pt x="52" y="82"/>
                    </a:lnTo>
                    <a:lnTo>
                      <a:pt x="64" y="82"/>
                    </a:lnTo>
                    <a:lnTo>
                      <a:pt x="64" y="73"/>
                    </a:lnTo>
                    <a:lnTo>
                      <a:pt x="78" y="73"/>
                    </a:lnTo>
                    <a:lnTo>
                      <a:pt x="78" y="62"/>
                    </a:lnTo>
                    <a:lnTo>
                      <a:pt x="92" y="62"/>
                    </a:lnTo>
                    <a:lnTo>
                      <a:pt x="104" y="62"/>
                    </a:lnTo>
                    <a:lnTo>
                      <a:pt x="104" y="52"/>
                    </a:lnTo>
                    <a:lnTo>
                      <a:pt x="116" y="52"/>
                    </a:lnTo>
                    <a:lnTo>
                      <a:pt x="116" y="41"/>
                    </a:lnTo>
                    <a:lnTo>
                      <a:pt x="128" y="41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42" y="21"/>
                    </a:lnTo>
                    <a:lnTo>
                      <a:pt x="142" y="30"/>
                    </a:lnTo>
                    <a:lnTo>
                      <a:pt x="142" y="21"/>
                    </a:lnTo>
                    <a:lnTo>
                      <a:pt x="156" y="21"/>
                    </a:lnTo>
                    <a:lnTo>
                      <a:pt x="156" y="30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lnTo>
                      <a:pt x="156" y="21"/>
                    </a:lnTo>
                    <a:lnTo>
                      <a:pt x="168" y="21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8" name="Freeform 82">
                <a:extLst>
                  <a:ext uri="{FF2B5EF4-FFF2-40B4-BE49-F238E27FC236}">
                    <a16:creationId xmlns:a16="http://schemas.microsoft.com/office/drawing/2014/main" id="{B8F9FD91-6A3F-485E-1AB4-76946A291D1B}"/>
                  </a:ext>
                </a:extLst>
              </p:cNvPr>
              <p:cNvSpPr/>
              <p:nvPr/>
            </p:nvSpPr>
            <p:spPr bwMode="auto">
              <a:xfrm>
                <a:off x="1466380" y="2221292"/>
                <a:ext cx="522287" cy="631825"/>
              </a:xfrm>
              <a:custGeom>
                <a:avLst/>
                <a:gdLst>
                  <a:gd name="T0" fmla="*/ 1316773 w 496"/>
                  <a:gd name="T1" fmla="*/ 14268675 h 436"/>
                  <a:gd name="T2" fmla="*/ 1316773 w 496"/>
                  <a:gd name="T3" fmla="*/ 14268675 h 436"/>
                  <a:gd name="T4" fmla="*/ 1316773 w 496"/>
                  <a:gd name="T5" fmla="*/ 16052592 h 436"/>
                  <a:gd name="T6" fmla="*/ 1316773 w 496"/>
                  <a:gd name="T7" fmla="*/ 17835174 h 436"/>
                  <a:gd name="T8" fmla="*/ 1316773 w 496"/>
                  <a:gd name="T9" fmla="*/ 19619092 h 436"/>
                  <a:gd name="T10" fmla="*/ 1316773 w 496"/>
                  <a:gd name="T11" fmla="*/ 23185596 h 436"/>
                  <a:gd name="T12" fmla="*/ 1316773 w 496"/>
                  <a:gd name="T13" fmla="*/ 23185596 h 436"/>
                  <a:gd name="T14" fmla="*/ 1316773 w 496"/>
                  <a:gd name="T15" fmla="*/ 26753432 h 436"/>
                  <a:gd name="T16" fmla="*/ 1316773 w 496"/>
                  <a:gd name="T17" fmla="*/ 30319931 h 436"/>
                  <a:gd name="T18" fmla="*/ 1316773 w 496"/>
                  <a:gd name="T19" fmla="*/ 30319931 h 436"/>
                  <a:gd name="T20" fmla="*/ 1316773 w 496"/>
                  <a:gd name="T21" fmla="*/ 30319931 h 436"/>
                  <a:gd name="T22" fmla="*/ 1316773 w 496"/>
                  <a:gd name="T23" fmla="*/ 30319931 h 436"/>
                  <a:gd name="T24" fmla="*/ 1316773 w 496"/>
                  <a:gd name="T25" fmla="*/ 26753432 h 436"/>
                  <a:gd name="T26" fmla="*/ 1316773 w 496"/>
                  <a:gd name="T27" fmla="*/ 26753432 h 436"/>
                  <a:gd name="T28" fmla="*/ 1316773 w 496"/>
                  <a:gd name="T29" fmla="*/ 23185596 h 436"/>
                  <a:gd name="T30" fmla="*/ 1316773 w 496"/>
                  <a:gd name="T31" fmla="*/ 23185596 h 436"/>
                  <a:gd name="T32" fmla="*/ 1316773 w 496"/>
                  <a:gd name="T33" fmla="*/ 26753432 h 436"/>
                  <a:gd name="T34" fmla="*/ 1316773 w 496"/>
                  <a:gd name="T35" fmla="*/ 30319931 h 436"/>
                  <a:gd name="T36" fmla="*/ 1316773 w 496"/>
                  <a:gd name="T37" fmla="*/ 30319931 h 436"/>
                  <a:gd name="T38" fmla="*/ 1316773 w 496"/>
                  <a:gd name="T39" fmla="*/ 30319931 h 436"/>
                  <a:gd name="T40" fmla="*/ 1316773 w 496"/>
                  <a:gd name="T41" fmla="*/ 39238183 h 436"/>
                  <a:gd name="T42" fmla="*/ 1316773 w 496"/>
                  <a:gd name="T43" fmla="*/ 35670348 h 436"/>
                  <a:gd name="T44" fmla="*/ 1316773 w 496"/>
                  <a:gd name="T45" fmla="*/ 35670348 h 436"/>
                  <a:gd name="T46" fmla="*/ 1316773 w 496"/>
                  <a:gd name="T47" fmla="*/ 35670348 h 436"/>
                  <a:gd name="T48" fmla="*/ 1316773 w 496"/>
                  <a:gd name="T49" fmla="*/ 30319931 h 436"/>
                  <a:gd name="T50" fmla="*/ 1316773 w 496"/>
                  <a:gd name="T51" fmla="*/ 30319931 h 436"/>
                  <a:gd name="T52" fmla="*/ 1316773 w 496"/>
                  <a:gd name="T53" fmla="*/ 30319931 h 436"/>
                  <a:gd name="T54" fmla="*/ 1316773 w 496"/>
                  <a:gd name="T55" fmla="*/ 26753432 h 436"/>
                  <a:gd name="T56" fmla="*/ 1316773 w 496"/>
                  <a:gd name="T57" fmla="*/ 23185596 h 436"/>
                  <a:gd name="T58" fmla="*/ 1316773 w 496"/>
                  <a:gd name="T59" fmla="*/ 23185596 h 436"/>
                  <a:gd name="T60" fmla="*/ 1316773 w 496"/>
                  <a:gd name="T61" fmla="*/ 19619092 h 436"/>
                  <a:gd name="T62" fmla="*/ 1316773 w 496"/>
                  <a:gd name="T63" fmla="*/ 17835174 h 436"/>
                  <a:gd name="T64" fmla="*/ 1316773 w 496"/>
                  <a:gd name="T65" fmla="*/ 17835174 h 436"/>
                  <a:gd name="T66" fmla="*/ 1316773 w 496"/>
                  <a:gd name="T67" fmla="*/ 14268675 h 436"/>
                  <a:gd name="T68" fmla="*/ 1316773 w 496"/>
                  <a:gd name="T69" fmla="*/ 12484757 h 436"/>
                  <a:gd name="T70" fmla="*/ 0 w 496"/>
                  <a:gd name="T71" fmla="*/ 10700837 h 436"/>
                  <a:gd name="T72" fmla="*/ 1316773 w 496"/>
                  <a:gd name="T73" fmla="*/ 7134337 h 436"/>
                  <a:gd name="T74" fmla="*/ 1316773 w 496"/>
                  <a:gd name="T75" fmla="*/ 5350418 h 436"/>
                  <a:gd name="T76" fmla="*/ 1316773 w 496"/>
                  <a:gd name="T77" fmla="*/ 5350418 h 436"/>
                  <a:gd name="T78" fmla="*/ 1316773 w 496"/>
                  <a:gd name="T79" fmla="*/ 5350418 h 436"/>
                  <a:gd name="T80" fmla="*/ 1316773 w 496"/>
                  <a:gd name="T81" fmla="*/ 5350418 h 436"/>
                  <a:gd name="T82" fmla="*/ 1316773 w 496"/>
                  <a:gd name="T83" fmla="*/ 5350418 h 436"/>
                  <a:gd name="T84" fmla="*/ 1316773 w 496"/>
                  <a:gd name="T85" fmla="*/ 5350418 h 436"/>
                  <a:gd name="T86" fmla="*/ 1316773 w 496"/>
                  <a:gd name="T87" fmla="*/ 5350418 h 436"/>
                  <a:gd name="T88" fmla="*/ 1316773 w 496"/>
                  <a:gd name="T89" fmla="*/ 0 h 436"/>
                  <a:gd name="T90" fmla="*/ 1316773 w 496"/>
                  <a:gd name="T91" fmla="*/ 5350418 h 436"/>
                  <a:gd name="T92" fmla="*/ 1316773 w 496"/>
                  <a:gd name="T93" fmla="*/ 5350418 h 436"/>
                  <a:gd name="T94" fmla="*/ 1316773 w 496"/>
                  <a:gd name="T95" fmla="*/ 5350418 h 436"/>
                  <a:gd name="T96" fmla="*/ 1316773 w 496"/>
                  <a:gd name="T97" fmla="*/ 5350418 h 436"/>
                  <a:gd name="T98" fmla="*/ 1316773 w 496"/>
                  <a:gd name="T99" fmla="*/ 5350418 h 436"/>
                  <a:gd name="T100" fmla="*/ 1316773 w 496"/>
                  <a:gd name="T101" fmla="*/ 7134337 h 436"/>
                  <a:gd name="T102" fmla="*/ 1316773 w 496"/>
                  <a:gd name="T103" fmla="*/ 5350418 h 436"/>
                  <a:gd name="T104" fmla="*/ 1316773 w 496"/>
                  <a:gd name="T105" fmla="*/ 5350418 h 436"/>
                  <a:gd name="T106" fmla="*/ 1316773 w 496"/>
                  <a:gd name="T107" fmla="*/ 5350418 h 436"/>
                  <a:gd name="T108" fmla="*/ 1316773 w 496"/>
                  <a:gd name="T109" fmla="*/ 5350418 h 436"/>
                  <a:gd name="T110" fmla="*/ 1316773 w 496"/>
                  <a:gd name="T111" fmla="*/ 7134337 h 436"/>
                  <a:gd name="T112" fmla="*/ 1316773 w 496"/>
                  <a:gd name="T113" fmla="*/ 5350418 h 436"/>
                  <a:gd name="T114" fmla="*/ 1316773 w 496"/>
                  <a:gd name="T115" fmla="*/ 7134337 h 436"/>
                  <a:gd name="T116" fmla="*/ 1316773 w 496"/>
                  <a:gd name="T117" fmla="*/ 10700837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6"/>
                  <a:gd name="T178" fmla="*/ 0 h 436"/>
                  <a:gd name="T179" fmla="*/ 496 w 496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6" h="436">
                    <a:moveTo>
                      <a:pt x="457" y="142"/>
                    </a:moveTo>
                    <a:lnTo>
                      <a:pt x="471" y="142"/>
                    </a:lnTo>
                    <a:lnTo>
                      <a:pt x="471" y="152"/>
                    </a:lnTo>
                    <a:lnTo>
                      <a:pt x="482" y="152"/>
                    </a:lnTo>
                    <a:lnTo>
                      <a:pt x="482" y="162"/>
                    </a:lnTo>
                    <a:lnTo>
                      <a:pt x="482" y="173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62"/>
                    </a:lnTo>
                    <a:lnTo>
                      <a:pt x="496" y="173"/>
                    </a:lnTo>
                    <a:lnTo>
                      <a:pt x="496" y="182"/>
                    </a:lnTo>
                    <a:lnTo>
                      <a:pt x="482" y="182"/>
                    </a:lnTo>
                    <a:lnTo>
                      <a:pt x="482" y="194"/>
                    </a:lnTo>
                    <a:lnTo>
                      <a:pt x="471" y="194"/>
                    </a:lnTo>
                    <a:lnTo>
                      <a:pt x="471" y="203"/>
                    </a:lnTo>
                    <a:lnTo>
                      <a:pt x="457" y="203"/>
                    </a:lnTo>
                    <a:lnTo>
                      <a:pt x="457" y="213"/>
                    </a:lnTo>
                    <a:lnTo>
                      <a:pt x="471" y="213"/>
                    </a:lnTo>
                    <a:lnTo>
                      <a:pt x="471" y="223"/>
                    </a:lnTo>
                    <a:lnTo>
                      <a:pt x="471" y="234"/>
                    </a:lnTo>
                    <a:lnTo>
                      <a:pt x="471" y="243"/>
                    </a:lnTo>
                    <a:lnTo>
                      <a:pt x="482" y="243"/>
                    </a:lnTo>
                    <a:lnTo>
                      <a:pt x="482" y="254"/>
                    </a:lnTo>
                    <a:lnTo>
                      <a:pt x="482" y="264"/>
                    </a:lnTo>
                    <a:lnTo>
                      <a:pt x="482" y="275"/>
                    </a:lnTo>
                    <a:lnTo>
                      <a:pt x="471" y="275"/>
                    </a:lnTo>
                    <a:lnTo>
                      <a:pt x="457" y="275"/>
                    </a:lnTo>
                    <a:lnTo>
                      <a:pt x="457" y="284"/>
                    </a:lnTo>
                    <a:lnTo>
                      <a:pt x="457" y="294"/>
                    </a:lnTo>
                    <a:lnTo>
                      <a:pt x="457" y="304"/>
                    </a:lnTo>
                    <a:lnTo>
                      <a:pt x="457" y="315"/>
                    </a:lnTo>
                    <a:lnTo>
                      <a:pt x="457" y="324"/>
                    </a:lnTo>
                    <a:lnTo>
                      <a:pt x="471" y="324"/>
                    </a:lnTo>
                    <a:lnTo>
                      <a:pt x="471" y="335"/>
                    </a:lnTo>
                    <a:lnTo>
                      <a:pt x="471" y="345"/>
                    </a:lnTo>
                    <a:lnTo>
                      <a:pt x="457" y="345"/>
                    </a:lnTo>
                    <a:lnTo>
                      <a:pt x="457" y="355"/>
                    </a:lnTo>
                    <a:lnTo>
                      <a:pt x="446" y="355"/>
                    </a:lnTo>
                    <a:lnTo>
                      <a:pt x="446" y="345"/>
                    </a:lnTo>
                    <a:lnTo>
                      <a:pt x="433" y="345"/>
                    </a:lnTo>
                    <a:lnTo>
                      <a:pt x="419" y="345"/>
                    </a:lnTo>
                    <a:lnTo>
                      <a:pt x="408" y="345"/>
                    </a:lnTo>
                    <a:lnTo>
                      <a:pt x="408" y="335"/>
                    </a:lnTo>
                    <a:lnTo>
                      <a:pt x="408" y="324"/>
                    </a:lnTo>
                    <a:lnTo>
                      <a:pt x="394" y="324"/>
                    </a:lnTo>
                    <a:lnTo>
                      <a:pt x="394" y="335"/>
                    </a:lnTo>
                    <a:lnTo>
                      <a:pt x="382" y="335"/>
                    </a:lnTo>
                    <a:lnTo>
                      <a:pt x="382" y="324"/>
                    </a:lnTo>
                    <a:lnTo>
                      <a:pt x="382" y="315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82" y="304"/>
                    </a:lnTo>
                    <a:lnTo>
                      <a:pt x="369" y="304"/>
                    </a:lnTo>
                    <a:lnTo>
                      <a:pt x="369" y="294"/>
                    </a:lnTo>
                    <a:lnTo>
                      <a:pt x="356" y="294"/>
                    </a:lnTo>
                    <a:lnTo>
                      <a:pt x="356" y="284"/>
                    </a:lnTo>
                    <a:lnTo>
                      <a:pt x="344" y="284"/>
                    </a:lnTo>
                    <a:lnTo>
                      <a:pt x="344" y="275"/>
                    </a:lnTo>
                    <a:lnTo>
                      <a:pt x="356" y="275"/>
                    </a:lnTo>
                    <a:lnTo>
                      <a:pt x="344" y="275"/>
                    </a:lnTo>
                    <a:lnTo>
                      <a:pt x="344" y="264"/>
                    </a:lnTo>
                    <a:lnTo>
                      <a:pt x="331" y="264"/>
                    </a:lnTo>
                    <a:lnTo>
                      <a:pt x="331" y="275"/>
                    </a:lnTo>
                    <a:lnTo>
                      <a:pt x="331" y="284"/>
                    </a:lnTo>
                    <a:lnTo>
                      <a:pt x="319" y="284"/>
                    </a:lnTo>
                    <a:lnTo>
                      <a:pt x="319" y="294"/>
                    </a:lnTo>
                    <a:lnTo>
                      <a:pt x="319" y="304"/>
                    </a:lnTo>
                    <a:lnTo>
                      <a:pt x="319" y="315"/>
                    </a:lnTo>
                    <a:lnTo>
                      <a:pt x="319" y="324"/>
                    </a:lnTo>
                    <a:lnTo>
                      <a:pt x="306" y="324"/>
                    </a:lnTo>
                    <a:lnTo>
                      <a:pt x="306" y="335"/>
                    </a:lnTo>
                    <a:lnTo>
                      <a:pt x="292" y="335"/>
                    </a:lnTo>
                    <a:lnTo>
                      <a:pt x="292" y="345"/>
                    </a:lnTo>
                    <a:lnTo>
                      <a:pt x="281" y="345"/>
                    </a:lnTo>
                    <a:lnTo>
                      <a:pt x="267" y="345"/>
                    </a:lnTo>
                    <a:lnTo>
                      <a:pt x="255" y="345"/>
                    </a:lnTo>
                    <a:lnTo>
                      <a:pt x="243" y="345"/>
                    </a:lnTo>
                    <a:lnTo>
                      <a:pt x="243" y="355"/>
                    </a:lnTo>
                    <a:lnTo>
                      <a:pt x="229" y="355"/>
                    </a:lnTo>
                    <a:lnTo>
                      <a:pt x="229" y="366"/>
                    </a:lnTo>
                    <a:lnTo>
                      <a:pt x="204" y="406"/>
                    </a:lnTo>
                    <a:lnTo>
                      <a:pt x="190" y="406"/>
                    </a:lnTo>
                    <a:lnTo>
                      <a:pt x="166" y="436"/>
                    </a:lnTo>
                    <a:lnTo>
                      <a:pt x="166" y="427"/>
                    </a:lnTo>
                    <a:lnTo>
                      <a:pt x="154" y="427"/>
                    </a:lnTo>
                    <a:lnTo>
                      <a:pt x="141" y="427"/>
                    </a:lnTo>
                    <a:lnTo>
                      <a:pt x="141" y="416"/>
                    </a:lnTo>
                    <a:lnTo>
                      <a:pt x="127" y="416"/>
                    </a:lnTo>
                    <a:lnTo>
                      <a:pt x="127" y="406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102" y="396"/>
                    </a:lnTo>
                    <a:lnTo>
                      <a:pt x="90" y="396"/>
                    </a:lnTo>
                    <a:lnTo>
                      <a:pt x="90" y="387"/>
                    </a:lnTo>
                    <a:lnTo>
                      <a:pt x="77" y="387"/>
                    </a:lnTo>
                    <a:lnTo>
                      <a:pt x="64" y="387"/>
                    </a:lnTo>
                    <a:lnTo>
                      <a:pt x="64" y="376"/>
                    </a:lnTo>
                    <a:lnTo>
                      <a:pt x="52" y="376"/>
                    </a:lnTo>
                    <a:lnTo>
                      <a:pt x="52" y="366"/>
                    </a:lnTo>
                    <a:lnTo>
                      <a:pt x="52" y="355"/>
                    </a:lnTo>
                    <a:lnTo>
                      <a:pt x="52" y="345"/>
                    </a:lnTo>
                    <a:lnTo>
                      <a:pt x="52" y="335"/>
                    </a:lnTo>
                    <a:lnTo>
                      <a:pt x="64" y="335"/>
                    </a:lnTo>
                    <a:lnTo>
                      <a:pt x="64" y="324"/>
                    </a:lnTo>
                    <a:lnTo>
                      <a:pt x="77" y="324"/>
                    </a:lnTo>
                    <a:lnTo>
                      <a:pt x="77" y="335"/>
                    </a:lnTo>
                    <a:lnTo>
                      <a:pt x="90" y="335"/>
                    </a:lnTo>
                    <a:lnTo>
                      <a:pt x="102" y="335"/>
                    </a:lnTo>
                    <a:lnTo>
                      <a:pt x="102" y="324"/>
                    </a:lnTo>
                    <a:lnTo>
                      <a:pt x="116" y="324"/>
                    </a:lnTo>
                    <a:lnTo>
                      <a:pt x="116" y="315"/>
                    </a:lnTo>
                    <a:lnTo>
                      <a:pt x="116" y="304"/>
                    </a:lnTo>
                    <a:lnTo>
                      <a:pt x="116" y="294"/>
                    </a:lnTo>
                    <a:lnTo>
                      <a:pt x="116" y="284"/>
                    </a:lnTo>
                    <a:lnTo>
                      <a:pt x="116" y="275"/>
                    </a:lnTo>
                    <a:lnTo>
                      <a:pt x="102" y="275"/>
                    </a:lnTo>
                    <a:lnTo>
                      <a:pt x="102" y="264"/>
                    </a:lnTo>
                    <a:lnTo>
                      <a:pt x="90" y="264"/>
                    </a:lnTo>
                    <a:lnTo>
                      <a:pt x="90" y="254"/>
                    </a:lnTo>
                    <a:lnTo>
                      <a:pt x="77" y="254"/>
                    </a:lnTo>
                    <a:lnTo>
                      <a:pt x="77" y="243"/>
                    </a:lnTo>
                    <a:lnTo>
                      <a:pt x="64" y="243"/>
                    </a:lnTo>
                    <a:lnTo>
                      <a:pt x="64" y="234"/>
                    </a:lnTo>
                    <a:lnTo>
                      <a:pt x="52" y="234"/>
                    </a:lnTo>
                    <a:lnTo>
                      <a:pt x="52" y="223"/>
                    </a:lnTo>
                    <a:lnTo>
                      <a:pt x="39" y="223"/>
                    </a:lnTo>
                    <a:lnTo>
                      <a:pt x="39" y="213"/>
                    </a:lnTo>
                    <a:lnTo>
                      <a:pt x="39" y="203"/>
                    </a:lnTo>
                    <a:lnTo>
                      <a:pt x="39" y="194"/>
                    </a:lnTo>
                    <a:lnTo>
                      <a:pt x="52" y="194"/>
                    </a:lnTo>
                    <a:lnTo>
                      <a:pt x="64" y="194"/>
                    </a:lnTo>
                    <a:lnTo>
                      <a:pt x="64" y="182"/>
                    </a:lnTo>
                    <a:lnTo>
                      <a:pt x="64" y="173"/>
                    </a:lnTo>
                    <a:lnTo>
                      <a:pt x="52" y="173"/>
                    </a:lnTo>
                    <a:lnTo>
                      <a:pt x="52" y="162"/>
                    </a:lnTo>
                    <a:lnTo>
                      <a:pt x="39" y="152"/>
                    </a:lnTo>
                    <a:lnTo>
                      <a:pt x="39" y="142"/>
                    </a:lnTo>
                    <a:lnTo>
                      <a:pt x="27" y="142"/>
                    </a:lnTo>
                    <a:lnTo>
                      <a:pt x="27" y="131"/>
                    </a:lnTo>
                    <a:lnTo>
                      <a:pt x="14" y="131"/>
                    </a:lnTo>
                    <a:lnTo>
                      <a:pt x="14" y="12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14" y="111"/>
                    </a:lnTo>
                    <a:lnTo>
                      <a:pt x="14" y="101"/>
                    </a:lnTo>
                    <a:lnTo>
                      <a:pt x="14" y="91"/>
                    </a:lnTo>
                    <a:lnTo>
                      <a:pt x="14" y="82"/>
                    </a:lnTo>
                    <a:lnTo>
                      <a:pt x="14" y="70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14" y="61"/>
                    </a:lnTo>
                    <a:lnTo>
                      <a:pt x="27" y="61"/>
                    </a:lnTo>
                    <a:lnTo>
                      <a:pt x="27" y="50"/>
                    </a:lnTo>
                    <a:lnTo>
                      <a:pt x="14" y="50"/>
                    </a:lnTo>
                    <a:lnTo>
                      <a:pt x="14" y="41"/>
                    </a:lnTo>
                    <a:lnTo>
                      <a:pt x="27" y="41"/>
                    </a:lnTo>
                    <a:lnTo>
                      <a:pt x="27" y="30"/>
                    </a:lnTo>
                    <a:lnTo>
                      <a:pt x="39" y="30"/>
                    </a:lnTo>
                    <a:lnTo>
                      <a:pt x="39" y="21"/>
                    </a:lnTo>
                    <a:lnTo>
                      <a:pt x="52" y="21"/>
                    </a:lnTo>
                    <a:lnTo>
                      <a:pt x="52" y="10"/>
                    </a:lnTo>
                    <a:lnTo>
                      <a:pt x="64" y="10"/>
                    </a:lnTo>
                    <a:lnTo>
                      <a:pt x="77" y="10"/>
                    </a:lnTo>
                    <a:lnTo>
                      <a:pt x="90" y="10"/>
                    </a:lnTo>
                    <a:lnTo>
                      <a:pt x="90" y="21"/>
                    </a:lnTo>
                    <a:lnTo>
                      <a:pt x="102" y="21"/>
                    </a:lnTo>
                    <a:lnTo>
                      <a:pt x="116" y="21"/>
                    </a:lnTo>
                    <a:lnTo>
                      <a:pt x="127" y="21"/>
                    </a:lnTo>
                    <a:lnTo>
                      <a:pt x="141" y="21"/>
                    </a:lnTo>
                    <a:lnTo>
                      <a:pt x="154" y="21"/>
                    </a:lnTo>
                    <a:lnTo>
                      <a:pt x="154" y="30"/>
                    </a:lnTo>
                    <a:lnTo>
                      <a:pt x="166" y="30"/>
                    </a:lnTo>
                    <a:lnTo>
                      <a:pt x="179" y="30"/>
                    </a:lnTo>
                    <a:lnTo>
                      <a:pt x="179" y="21"/>
                    </a:lnTo>
                    <a:lnTo>
                      <a:pt x="190" y="21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190" y="10"/>
                    </a:lnTo>
                    <a:lnTo>
                      <a:pt x="190" y="0"/>
                    </a:lnTo>
                    <a:lnTo>
                      <a:pt x="204" y="0"/>
                    </a:lnTo>
                    <a:lnTo>
                      <a:pt x="204" y="10"/>
                    </a:lnTo>
                    <a:lnTo>
                      <a:pt x="204" y="30"/>
                    </a:lnTo>
                    <a:lnTo>
                      <a:pt x="217" y="30"/>
                    </a:lnTo>
                    <a:lnTo>
                      <a:pt x="217" y="21"/>
                    </a:lnTo>
                    <a:lnTo>
                      <a:pt x="217" y="30"/>
                    </a:lnTo>
                    <a:lnTo>
                      <a:pt x="229" y="30"/>
                    </a:lnTo>
                    <a:lnTo>
                      <a:pt x="229" y="21"/>
                    </a:lnTo>
                    <a:lnTo>
                      <a:pt x="229" y="30"/>
                    </a:lnTo>
                    <a:lnTo>
                      <a:pt x="243" y="30"/>
                    </a:lnTo>
                    <a:lnTo>
                      <a:pt x="243" y="21"/>
                    </a:lnTo>
                    <a:lnTo>
                      <a:pt x="243" y="30"/>
                    </a:lnTo>
                    <a:lnTo>
                      <a:pt x="229" y="30"/>
                    </a:lnTo>
                    <a:lnTo>
                      <a:pt x="229" y="41"/>
                    </a:lnTo>
                    <a:lnTo>
                      <a:pt x="217" y="41"/>
                    </a:lnTo>
                    <a:lnTo>
                      <a:pt x="217" y="50"/>
                    </a:lnTo>
                    <a:lnTo>
                      <a:pt x="217" y="61"/>
                    </a:lnTo>
                    <a:lnTo>
                      <a:pt x="204" y="61"/>
                    </a:lnTo>
                    <a:lnTo>
                      <a:pt x="204" y="70"/>
                    </a:lnTo>
                    <a:lnTo>
                      <a:pt x="217" y="70"/>
                    </a:lnTo>
                    <a:lnTo>
                      <a:pt x="217" y="82"/>
                    </a:lnTo>
                    <a:lnTo>
                      <a:pt x="229" y="82"/>
                    </a:lnTo>
                    <a:lnTo>
                      <a:pt x="229" y="70"/>
                    </a:lnTo>
                    <a:lnTo>
                      <a:pt x="243" y="70"/>
                    </a:lnTo>
                    <a:lnTo>
                      <a:pt x="243" y="61"/>
                    </a:lnTo>
                    <a:lnTo>
                      <a:pt x="255" y="61"/>
                    </a:lnTo>
                    <a:lnTo>
                      <a:pt x="267" y="61"/>
                    </a:lnTo>
                    <a:lnTo>
                      <a:pt x="267" y="50"/>
                    </a:lnTo>
                    <a:lnTo>
                      <a:pt x="267" y="41"/>
                    </a:lnTo>
                    <a:lnTo>
                      <a:pt x="281" y="41"/>
                    </a:lnTo>
                    <a:lnTo>
                      <a:pt x="292" y="41"/>
                    </a:lnTo>
                    <a:lnTo>
                      <a:pt x="292" y="50"/>
                    </a:lnTo>
                    <a:lnTo>
                      <a:pt x="292" y="41"/>
                    </a:lnTo>
                    <a:lnTo>
                      <a:pt x="306" y="41"/>
                    </a:lnTo>
                    <a:lnTo>
                      <a:pt x="306" y="50"/>
                    </a:lnTo>
                    <a:lnTo>
                      <a:pt x="319" y="50"/>
                    </a:lnTo>
                    <a:lnTo>
                      <a:pt x="319" y="61"/>
                    </a:lnTo>
                    <a:lnTo>
                      <a:pt x="331" y="61"/>
                    </a:lnTo>
                    <a:lnTo>
                      <a:pt x="344" y="61"/>
                    </a:lnTo>
                    <a:lnTo>
                      <a:pt x="344" y="70"/>
                    </a:lnTo>
                    <a:lnTo>
                      <a:pt x="356" y="70"/>
                    </a:lnTo>
                    <a:lnTo>
                      <a:pt x="356" y="82"/>
                    </a:lnTo>
                    <a:lnTo>
                      <a:pt x="369" y="82"/>
                    </a:lnTo>
                    <a:lnTo>
                      <a:pt x="382" y="82"/>
                    </a:lnTo>
                    <a:lnTo>
                      <a:pt x="382" y="70"/>
                    </a:lnTo>
                    <a:lnTo>
                      <a:pt x="394" y="70"/>
                    </a:lnTo>
                    <a:lnTo>
                      <a:pt x="408" y="70"/>
                    </a:lnTo>
                    <a:lnTo>
                      <a:pt x="408" y="82"/>
                    </a:lnTo>
                    <a:lnTo>
                      <a:pt x="419" y="82"/>
                    </a:lnTo>
                    <a:lnTo>
                      <a:pt x="433" y="82"/>
                    </a:lnTo>
                    <a:lnTo>
                      <a:pt x="433" y="91"/>
                    </a:lnTo>
                    <a:lnTo>
                      <a:pt x="433" y="101"/>
                    </a:lnTo>
                    <a:lnTo>
                      <a:pt x="446" y="111"/>
                    </a:lnTo>
                    <a:lnTo>
                      <a:pt x="446" y="122"/>
                    </a:lnTo>
                    <a:lnTo>
                      <a:pt x="446" y="131"/>
                    </a:lnTo>
                    <a:lnTo>
                      <a:pt x="457" y="131"/>
                    </a:lnTo>
                    <a:lnTo>
                      <a:pt x="457" y="142"/>
                    </a:lnTo>
                    <a:close/>
                  </a:path>
                </a:pathLst>
              </a:custGeom>
              <a:solidFill>
                <a:srgbClr val="447A90"/>
              </a:solidFill>
              <a:ln w="11113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>
                  <a:defRPr/>
                </a:pPr>
                <a:endParaRPr lang="en-US" sz="900" kern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34 Rectángulo">
                <a:extLst>
                  <a:ext uri="{FF2B5EF4-FFF2-40B4-BE49-F238E27FC236}">
                    <a16:creationId xmlns:a16="http://schemas.microsoft.com/office/drawing/2014/main" id="{6A31BC52-8A5C-922F-95C2-E68F91F01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92" y="2753105"/>
                <a:ext cx="110807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02 Proyectos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5.6 </a:t>
                </a:r>
                <a:r>
                  <a:rPr lang="es-PE" sz="900" kern="0" dirty="0">
                    <a:solidFill>
                      <a:srgbClr val="000000"/>
                    </a:solidFill>
                  </a:rPr>
                  <a:t>M</a:t>
                </a:r>
                <a:endParaRPr lang="es-PE" altLang="es-PE" sz="9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165 Elipse">
                <a:extLst>
                  <a:ext uri="{FF2B5EF4-FFF2-40B4-BE49-F238E27FC236}">
                    <a16:creationId xmlns:a16="http://schemas.microsoft.com/office/drawing/2014/main" id="{22EB5946-B1B3-5918-818B-D80B9004EB4C}"/>
                  </a:ext>
                </a:extLst>
              </p:cNvPr>
              <p:cNvSpPr/>
              <p:nvPr/>
            </p:nvSpPr>
            <p:spPr>
              <a:xfrm>
                <a:off x="1834680" y="2772155"/>
                <a:ext cx="71437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165 Elipse">
                <a:extLst>
                  <a:ext uri="{FF2B5EF4-FFF2-40B4-BE49-F238E27FC236}">
                    <a16:creationId xmlns:a16="http://schemas.microsoft.com/office/drawing/2014/main" id="{BDF4EE56-6695-4757-92E7-ABF6540C0E0C}"/>
                  </a:ext>
                </a:extLst>
              </p:cNvPr>
              <p:cNvSpPr/>
              <p:nvPr/>
            </p:nvSpPr>
            <p:spPr>
              <a:xfrm>
                <a:off x="2174405" y="3230942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125 Elipse">
                <a:extLst>
                  <a:ext uri="{FF2B5EF4-FFF2-40B4-BE49-F238E27FC236}">
                    <a16:creationId xmlns:a16="http://schemas.microsoft.com/office/drawing/2014/main" id="{2BB48B4E-0343-A22E-A661-29D6D873AAB1}"/>
                  </a:ext>
                </a:extLst>
              </p:cNvPr>
              <p:cNvSpPr/>
              <p:nvPr/>
            </p:nvSpPr>
            <p:spPr>
              <a:xfrm>
                <a:off x="3077691" y="45438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34 Rectángulo">
                <a:extLst>
                  <a:ext uri="{FF2B5EF4-FFF2-40B4-BE49-F238E27FC236}">
                    <a16:creationId xmlns:a16="http://schemas.microsoft.com/office/drawing/2014/main" id="{7CDFFDB0-4B9C-5F73-A99F-A811121C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6" y="3365880"/>
                <a:ext cx="1200150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04 Proyectos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32.4 M</a:t>
                </a:r>
              </a:p>
            </p:txBody>
          </p:sp>
          <p:sp>
            <p:nvSpPr>
              <p:cNvPr id="144" name="34 Rectángulo">
                <a:extLst>
                  <a:ext uri="{FF2B5EF4-FFF2-40B4-BE49-F238E27FC236}">
                    <a16:creationId xmlns:a16="http://schemas.microsoft.com/office/drawing/2014/main" id="{328B3CAE-9355-8435-BA5B-5BBDFC81B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918" y="3980241"/>
                <a:ext cx="964488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01 Proyecto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7.4M</a:t>
                </a:r>
              </a:p>
            </p:txBody>
          </p:sp>
          <p:cxnSp>
            <p:nvCxnSpPr>
              <p:cNvPr id="145" name="Conector: angular 91">
                <a:extLst>
                  <a:ext uri="{FF2B5EF4-FFF2-40B4-BE49-F238E27FC236}">
                    <a16:creationId xmlns:a16="http://schemas.microsoft.com/office/drawing/2014/main" id="{318CC988-962C-BC07-0890-529C7D44EC59}"/>
                  </a:ext>
                </a:extLst>
              </p:cNvPr>
              <p:cNvCxnSpPr>
                <a:cxnSpLocks/>
                <a:stCxn id="146" idx="1"/>
                <a:endCxn id="144" idx="2"/>
              </p:cNvCxnSpPr>
              <p:nvPr/>
            </p:nvCxnSpPr>
            <p:spPr>
              <a:xfrm rot="16200000" flipH="1" flipV="1">
                <a:off x="2008585" y="3723069"/>
                <a:ext cx="205934" cy="1092779"/>
              </a:xfrm>
              <a:prstGeom prst="bentConnector5">
                <a:avLst>
                  <a:gd name="adj1" fmla="val 6672"/>
                  <a:gd name="adj2" fmla="val 28414"/>
                  <a:gd name="adj3" fmla="val 93328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6" name="125 Elipse">
                <a:extLst>
                  <a:ext uri="{FF2B5EF4-FFF2-40B4-BE49-F238E27FC236}">
                    <a16:creationId xmlns:a16="http://schemas.microsoft.com/office/drawing/2014/main" id="{D4C04BC6-385D-33EE-B6A6-D05C350D7775}"/>
                  </a:ext>
                </a:extLst>
              </p:cNvPr>
              <p:cNvSpPr/>
              <p:nvPr/>
            </p:nvSpPr>
            <p:spPr>
              <a:xfrm>
                <a:off x="2647480" y="41548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165 Elipse">
                <a:extLst>
                  <a:ext uri="{FF2B5EF4-FFF2-40B4-BE49-F238E27FC236}">
                    <a16:creationId xmlns:a16="http://schemas.microsoft.com/office/drawing/2014/main" id="{09CC6F23-96B2-2212-CB68-F0BB9BE3D8CD}"/>
                  </a:ext>
                </a:extLst>
              </p:cNvPr>
              <p:cNvSpPr/>
              <p:nvPr/>
            </p:nvSpPr>
            <p:spPr>
              <a:xfrm>
                <a:off x="2028355" y="2641980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46 CuadroTexto">
                <a:extLst>
                  <a:ext uri="{FF2B5EF4-FFF2-40B4-BE49-F238E27FC236}">
                    <a16:creationId xmlns:a16="http://schemas.microsoft.com/office/drawing/2014/main" id="{4E3DAE13-3594-56C8-C703-7248BEBEF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192" y="948116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Cajamarca</a:t>
                </a:r>
              </a:p>
            </p:txBody>
          </p:sp>
          <p:sp>
            <p:nvSpPr>
              <p:cNvPr id="149" name="34 Rectángulo">
                <a:extLst>
                  <a:ext uri="{FF2B5EF4-FFF2-40B4-BE49-F238E27FC236}">
                    <a16:creationId xmlns:a16="http://schemas.microsoft.com/office/drawing/2014/main" id="{FD666662-65B4-BD20-F1F1-250538FDD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029" y="1106866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4 Proyectos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50.78  </a:t>
                </a:r>
                <a:r>
                  <a:rPr lang="es-PE" sz="900" kern="0" dirty="0">
                    <a:solidFill>
                      <a:srgbClr val="000000"/>
                    </a:solidFill>
                  </a:rPr>
                  <a:t>M</a:t>
                </a:r>
                <a:endParaRPr lang="es-PE" altLang="es-PE" sz="9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0" name="Conector: angular 91">
                <a:extLst>
                  <a:ext uri="{FF2B5EF4-FFF2-40B4-BE49-F238E27FC236}">
                    <a16:creationId xmlns:a16="http://schemas.microsoft.com/office/drawing/2014/main" id="{7AE9781B-67D4-4D54-1A45-CDEB77C4CFB3}"/>
                  </a:ext>
                </a:extLst>
              </p:cNvPr>
              <p:cNvCxnSpPr>
                <a:cxnSpLocks/>
                <a:stCxn id="147" idx="7"/>
              </p:cNvCxnSpPr>
              <p:nvPr/>
            </p:nvCxnSpPr>
            <p:spPr>
              <a:xfrm rot="16200000" flipV="1">
                <a:off x="1263179" y="1827592"/>
                <a:ext cx="1217613" cy="436562"/>
              </a:xfrm>
              <a:prstGeom prst="bentConnector3">
                <a:avLst>
                  <a:gd name="adj1" fmla="val 6502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51" name="46 CuadroTexto">
                <a:extLst>
                  <a:ext uri="{FF2B5EF4-FFF2-40B4-BE49-F238E27FC236}">
                    <a16:creationId xmlns:a16="http://schemas.microsoft.com/office/drawing/2014/main" id="{51C32567-7591-CE2D-0174-1D34AAF6D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2830" y="4780969"/>
                <a:ext cx="1238249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Huancavelica</a:t>
                </a:r>
              </a:p>
            </p:txBody>
          </p:sp>
          <p:cxnSp>
            <p:nvCxnSpPr>
              <p:cNvPr id="152" name="Conector: angular 91">
                <a:extLst>
                  <a:ext uri="{FF2B5EF4-FFF2-40B4-BE49-F238E27FC236}">
                    <a16:creationId xmlns:a16="http://schemas.microsoft.com/office/drawing/2014/main" id="{3C827C59-E315-6B2D-1D78-E6783F69EFAF}"/>
                  </a:ext>
                </a:extLst>
              </p:cNvPr>
              <p:cNvCxnSpPr>
                <a:cxnSpLocks/>
                <a:stCxn id="142" idx="7"/>
                <a:endCxn id="151" idx="3"/>
              </p:cNvCxnSpPr>
              <p:nvPr/>
            </p:nvCxnSpPr>
            <p:spPr>
              <a:xfrm rot="16200000" flipH="1" flipV="1">
                <a:off x="2515147" y="4281361"/>
                <a:ext cx="348097" cy="896232"/>
              </a:xfrm>
              <a:prstGeom prst="bentConnector4">
                <a:avLst>
                  <a:gd name="adj1" fmla="val 6579"/>
                  <a:gd name="adj2" fmla="val 5332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Conector: angular 91">
                <a:extLst>
                  <a:ext uri="{FF2B5EF4-FFF2-40B4-BE49-F238E27FC236}">
                    <a16:creationId xmlns:a16="http://schemas.microsoft.com/office/drawing/2014/main" id="{4EDF5714-1AE4-4ACD-C641-81589E3AF084}"/>
                  </a:ext>
                </a:extLst>
              </p:cNvPr>
              <p:cNvCxnSpPr>
                <a:cxnSpLocks/>
                <a:stCxn id="140" idx="3"/>
              </p:cNvCxnSpPr>
              <p:nvPr/>
            </p:nvCxnSpPr>
            <p:spPr>
              <a:xfrm rot="5400000">
                <a:off x="1518303" y="2556439"/>
                <a:ext cx="44729" cy="608951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Conector: angular 91">
                <a:extLst>
                  <a:ext uri="{FF2B5EF4-FFF2-40B4-BE49-F238E27FC236}">
                    <a16:creationId xmlns:a16="http://schemas.microsoft.com/office/drawing/2014/main" id="{5AF4C5A1-0DA3-235C-821D-EBB63A2CD189}"/>
                  </a:ext>
                </a:extLst>
              </p:cNvPr>
              <p:cNvCxnSpPr>
                <a:cxnSpLocks/>
                <a:stCxn id="141" idx="2"/>
              </p:cNvCxnSpPr>
              <p:nvPr/>
            </p:nvCxnSpPr>
            <p:spPr>
              <a:xfrm rot="10800000" flipV="1">
                <a:off x="1523529" y="3270629"/>
                <a:ext cx="650876" cy="22701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55" name="165 Elipse">
                <a:extLst>
                  <a:ext uri="{FF2B5EF4-FFF2-40B4-BE49-F238E27FC236}">
                    <a16:creationId xmlns:a16="http://schemas.microsoft.com/office/drawing/2014/main" id="{0A2FA8FB-3DEF-F7D8-E613-FF02F5546627}"/>
                  </a:ext>
                </a:extLst>
              </p:cNvPr>
              <p:cNvSpPr/>
              <p:nvPr/>
            </p:nvSpPr>
            <p:spPr>
              <a:xfrm>
                <a:off x="2664941" y="2938841"/>
                <a:ext cx="71438" cy="77788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165 Elipse">
                <a:extLst>
                  <a:ext uri="{FF2B5EF4-FFF2-40B4-BE49-F238E27FC236}">
                    <a16:creationId xmlns:a16="http://schemas.microsoft.com/office/drawing/2014/main" id="{0D15AD2F-3E68-DFB8-18A4-039B483EB853}"/>
                  </a:ext>
                </a:extLst>
              </p:cNvPr>
              <p:cNvSpPr/>
              <p:nvPr/>
            </p:nvSpPr>
            <p:spPr>
              <a:xfrm>
                <a:off x="2804641" y="36611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165 Elipse">
                <a:extLst>
                  <a:ext uri="{FF2B5EF4-FFF2-40B4-BE49-F238E27FC236}">
                    <a16:creationId xmlns:a16="http://schemas.microsoft.com/office/drawing/2014/main" id="{0B8B1608-4797-3AD5-C52E-3FEBC82B9B23}"/>
                  </a:ext>
                </a:extLst>
              </p:cNvPr>
              <p:cNvSpPr/>
              <p:nvPr/>
            </p:nvSpPr>
            <p:spPr>
              <a:xfrm>
                <a:off x="3790479" y="4583492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165 Elipse">
                <a:extLst>
                  <a:ext uri="{FF2B5EF4-FFF2-40B4-BE49-F238E27FC236}">
                    <a16:creationId xmlns:a16="http://schemas.microsoft.com/office/drawing/2014/main" id="{A21D5121-D165-250C-3D65-EBD343DB74D0}"/>
                  </a:ext>
                </a:extLst>
              </p:cNvPr>
              <p:cNvSpPr/>
              <p:nvPr/>
            </p:nvSpPr>
            <p:spPr>
              <a:xfrm>
                <a:off x="4460405" y="4878767"/>
                <a:ext cx="71437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165 Elipse">
                <a:extLst>
                  <a:ext uri="{FF2B5EF4-FFF2-40B4-BE49-F238E27FC236}">
                    <a16:creationId xmlns:a16="http://schemas.microsoft.com/office/drawing/2014/main" id="{EE23712B-1823-B461-0C5C-DC97C150B357}"/>
                  </a:ext>
                </a:extLst>
              </p:cNvPr>
              <p:cNvSpPr/>
              <p:nvPr/>
            </p:nvSpPr>
            <p:spPr>
              <a:xfrm>
                <a:off x="3668241" y="4854955"/>
                <a:ext cx="71438" cy="77787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46 CuadroTexto">
                <a:extLst>
                  <a:ext uri="{FF2B5EF4-FFF2-40B4-BE49-F238E27FC236}">
                    <a16:creationId xmlns:a16="http://schemas.microsoft.com/office/drawing/2014/main" id="{0FE79468-44F5-62B0-7373-7E7092331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154" y="1286255"/>
                <a:ext cx="914400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San Martín</a:t>
                </a:r>
              </a:p>
            </p:txBody>
          </p:sp>
          <p:sp>
            <p:nvSpPr>
              <p:cNvPr id="161" name="34 Rectángulo">
                <a:extLst>
                  <a:ext uri="{FF2B5EF4-FFF2-40B4-BE49-F238E27FC236}">
                    <a16:creationId xmlns:a16="http://schemas.microsoft.com/office/drawing/2014/main" id="{435281C2-89CF-E013-2ABE-370B87A8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205" y="1419605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01 Proyecto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9 </a:t>
                </a:r>
                <a:r>
                  <a:rPr lang="es-PE" sz="900" kern="0" dirty="0">
                    <a:solidFill>
                      <a:srgbClr val="000000"/>
                    </a:solidFill>
                  </a:rPr>
                  <a:t>M</a:t>
                </a:r>
                <a:endParaRPr lang="es-PE" altLang="es-PE" sz="9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46 CuadroTexto">
                <a:extLst>
                  <a:ext uri="{FF2B5EF4-FFF2-40B4-BE49-F238E27FC236}">
                    <a16:creationId xmlns:a16="http://schemas.microsoft.com/office/drawing/2014/main" id="{0D8DE93F-10DF-A2D8-5C3B-DAAB2EFDC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4946" y="3115433"/>
                <a:ext cx="914400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Huánuco</a:t>
                </a:r>
              </a:p>
            </p:txBody>
          </p:sp>
          <p:sp>
            <p:nvSpPr>
              <p:cNvPr id="163" name="34 Rectángulo">
                <a:extLst>
                  <a:ext uri="{FF2B5EF4-FFF2-40B4-BE49-F238E27FC236}">
                    <a16:creationId xmlns:a16="http://schemas.microsoft.com/office/drawing/2014/main" id="{BDC1DA90-7B94-683B-B93F-E72D29326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921" y="3374691"/>
                <a:ext cx="13684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01 Proyecto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9.6 </a:t>
                </a:r>
                <a:r>
                  <a:rPr lang="es-PE" sz="900" kern="0" dirty="0">
                    <a:solidFill>
                      <a:srgbClr val="000000"/>
                    </a:solidFill>
                  </a:rPr>
                  <a:t>M</a:t>
                </a:r>
                <a:endParaRPr lang="es-PE" altLang="es-PE" sz="9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46 CuadroTexto">
                <a:extLst>
                  <a:ext uri="{FF2B5EF4-FFF2-40B4-BE49-F238E27FC236}">
                    <a16:creationId xmlns:a16="http://schemas.microsoft.com/office/drawing/2014/main" id="{24E60123-FE4E-1999-DC02-BF4CBDB34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5042" y="4366267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Cusco</a:t>
                </a:r>
              </a:p>
            </p:txBody>
          </p:sp>
          <p:sp>
            <p:nvSpPr>
              <p:cNvPr id="165" name="46 CuadroTexto">
                <a:extLst>
                  <a:ext uri="{FF2B5EF4-FFF2-40B4-BE49-F238E27FC236}">
                    <a16:creationId xmlns:a16="http://schemas.microsoft.com/office/drawing/2014/main" id="{EE687593-D28A-554F-0501-AFDFF9851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6792" y="5716966"/>
                <a:ext cx="912813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Apurímac</a:t>
                </a:r>
              </a:p>
            </p:txBody>
          </p:sp>
          <p:sp>
            <p:nvSpPr>
              <p:cNvPr id="166" name="34 Rectángulo">
                <a:extLst>
                  <a:ext uri="{FF2B5EF4-FFF2-40B4-BE49-F238E27FC236}">
                    <a16:creationId xmlns:a16="http://schemas.microsoft.com/office/drawing/2014/main" id="{30176851-0CB2-5722-73F1-B4A197E43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765" y="5847141"/>
                <a:ext cx="1074739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02 Proyectos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27.4 M</a:t>
                </a:r>
              </a:p>
            </p:txBody>
          </p:sp>
          <p:sp>
            <p:nvSpPr>
              <p:cNvPr id="167" name="46 CuadroTexto">
                <a:extLst>
                  <a:ext uri="{FF2B5EF4-FFF2-40B4-BE49-F238E27FC236}">
                    <a16:creationId xmlns:a16="http://schemas.microsoft.com/office/drawing/2014/main" id="{32D86E63-7B06-D305-055A-9AF1084B7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9990" y="4960022"/>
                <a:ext cx="912812" cy="245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PE" sz="900" b="1" dirty="0">
                    <a:solidFill>
                      <a:srgbClr val="FF0000"/>
                    </a:solidFill>
                  </a:rPr>
                  <a:t>Puno</a:t>
                </a:r>
              </a:p>
            </p:txBody>
          </p:sp>
          <p:sp>
            <p:nvSpPr>
              <p:cNvPr id="168" name="34 Rectángulo">
                <a:extLst>
                  <a:ext uri="{FF2B5EF4-FFF2-40B4-BE49-F238E27FC236}">
                    <a16:creationId xmlns:a16="http://schemas.microsoft.com/office/drawing/2014/main" id="{C120048B-6D0A-040F-D509-D1D0E6F42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860" y="4958143"/>
                <a:ext cx="1063625" cy="392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01 Proyecto</a:t>
                </a:r>
              </a:p>
              <a:p>
                <a:pPr algn="just" defTabSz="685783"/>
                <a:r>
                  <a:rPr lang="es-PE" altLang="es-PE" sz="900" kern="0" dirty="0">
                    <a:solidFill>
                      <a:srgbClr val="000000"/>
                    </a:solidFill>
                  </a:rPr>
                  <a:t>S/ 6.6 M</a:t>
                </a:r>
              </a:p>
            </p:txBody>
          </p:sp>
          <p:cxnSp>
            <p:nvCxnSpPr>
              <p:cNvPr id="169" name="Conector: angular 91">
                <a:extLst>
                  <a:ext uri="{FF2B5EF4-FFF2-40B4-BE49-F238E27FC236}">
                    <a16:creationId xmlns:a16="http://schemas.microsoft.com/office/drawing/2014/main" id="{61E0F1E3-0D92-7944-6CDB-7414210BD1AD}"/>
                  </a:ext>
                </a:extLst>
              </p:cNvPr>
              <p:cNvCxnSpPr>
                <a:cxnSpLocks/>
                <a:stCxn id="155" idx="2"/>
              </p:cNvCxnSpPr>
              <p:nvPr/>
            </p:nvCxnSpPr>
            <p:spPr>
              <a:xfrm rot="10800000" flipH="1">
                <a:off x="2664941" y="1618041"/>
                <a:ext cx="1841500" cy="1358900"/>
              </a:xfrm>
              <a:prstGeom prst="bentConnector3">
                <a:avLst>
                  <a:gd name="adj1" fmla="val 147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Conector: angular 91">
                <a:extLst>
                  <a:ext uri="{FF2B5EF4-FFF2-40B4-BE49-F238E27FC236}">
                    <a16:creationId xmlns:a16="http://schemas.microsoft.com/office/drawing/2014/main" id="{C40A4D73-B046-F050-B4D6-21F3B82DEF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2110" y="3632576"/>
                <a:ext cx="1991518" cy="3929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Conector: angular 91">
                <a:extLst>
                  <a:ext uri="{FF2B5EF4-FFF2-40B4-BE49-F238E27FC236}">
                    <a16:creationId xmlns:a16="http://schemas.microsoft.com/office/drawing/2014/main" id="{AE16BD4D-D293-D8CE-E6DE-D6EA90CA35E0}"/>
                  </a:ext>
                </a:extLst>
              </p:cNvPr>
              <p:cNvCxnSpPr>
                <a:cxnSpLocks/>
                <a:stCxn id="157" idx="7"/>
              </p:cNvCxnSpPr>
              <p:nvPr/>
            </p:nvCxnSpPr>
            <p:spPr>
              <a:xfrm rot="5400000" flipH="1" flipV="1">
                <a:off x="4444953" y="3977351"/>
                <a:ext cx="22911" cy="1212618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Conector: angular 91">
                <a:extLst>
                  <a:ext uri="{FF2B5EF4-FFF2-40B4-BE49-F238E27FC236}">
                    <a16:creationId xmlns:a16="http://schemas.microsoft.com/office/drawing/2014/main" id="{1DBDBAB4-030B-F973-1CF4-D366CBA8D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0466" y="4883529"/>
                <a:ext cx="1231900" cy="93186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Conector: angular 91">
                <a:extLst>
                  <a:ext uri="{FF2B5EF4-FFF2-40B4-BE49-F238E27FC236}">
                    <a16:creationId xmlns:a16="http://schemas.microsoft.com/office/drawing/2014/main" id="{5AE102DD-4ADF-D7F4-E140-4AD8EF96FA39}"/>
                  </a:ext>
                </a:extLst>
              </p:cNvPr>
              <p:cNvCxnSpPr>
                <a:cxnSpLocks/>
                <a:stCxn id="158" idx="5"/>
                <a:endCxn id="167" idx="1"/>
              </p:cNvCxnSpPr>
              <p:nvPr/>
            </p:nvCxnSpPr>
            <p:spPr>
              <a:xfrm rot="16200000" flipH="1">
                <a:off x="4677654" y="4790243"/>
                <a:ext cx="136061" cy="448610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125 Elipse">
                <a:extLst>
                  <a:ext uri="{FF2B5EF4-FFF2-40B4-BE49-F238E27FC236}">
                    <a16:creationId xmlns:a16="http://schemas.microsoft.com/office/drawing/2014/main" id="{4B338B56-DF4D-5894-FBA8-7BE9DD4EB24E}"/>
                  </a:ext>
                </a:extLst>
              </p:cNvPr>
              <p:cNvSpPr/>
              <p:nvPr/>
            </p:nvSpPr>
            <p:spPr>
              <a:xfrm>
                <a:off x="4369966" y="5869905"/>
                <a:ext cx="69850" cy="7937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s-PE" sz="900" kern="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68652-EC82-4D20-986F-7D757650B963}"/>
              </a:ext>
            </a:extLst>
          </p:cNvPr>
          <p:cNvSpPr txBox="1"/>
          <p:nvPr/>
        </p:nvSpPr>
        <p:spPr>
          <a:xfrm>
            <a:off x="649934" y="876890"/>
            <a:ext cx="109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</a:rPr>
              <a:t>DECRETO SUPREMO N° 093-2023-EF (19-05-2023)</a:t>
            </a:r>
            <a:endParaRPr kumimoji="0" lang="es-PE" sz="23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09300"/>
              </p:ext>
            </p:extLst>
          </p:nvPr>
        </p:nvGraphicFramePr>
        <p:xfrm>
          <a:off x="1088444" y="1544895"/>
          <a:ext cx="10378131" cy="944986"/>
        </p:xfrm>
        <a:graphic>
          <a:graphicData uri="http://schemas.openxmlformats.org/drawingml/2006/table">
            <a:tbl>
              <a:tblPr/>
              <a:tblGrid>
                <a:gridCol w="1037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Autoridad para la Reconstrucción con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Cambios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efectúa una Transferencia de Partidas para intervenciones en el marco del Plan Integral para la Reconstrucción con Cambios (PIRCC), con cargo a los recursos del FONDES.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402;gf0394835e1_1_13"/>
          <p:cNvSpPr/>
          <p:nvPr/>
        </p:nvSpPr>
        <p:spPr>
          <a:xfrm>
            <a:off x="170371" y="3314083"/>
            <a:ext cx="2832547" cy="3388274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5;gf0394835e1_1_13"/>
          <p:cNvSpPr txBox="1"/>
          <p:nvPr/>
        </p:nvSpPr>
        <p:spPr>
          <a:xfrm>
            <a:off x="195423" y="3519572"/>
            <a:ext cx="2731754" cy="277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De la ARCC para el financiamiento de intervenciones en el marco del PIRCC</a:t>
            </a:r>
          </a:p>
          <a:p>
            <a:pPr lvl="0" algn="ctr">
              <a:buClr>
                <a:srgbClr val="44546A"/>
              </a:buClr>
              <a:buSzPts val="1300"/>
            </a:pPr>
            <a:endParaRPr lang="es-PE"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9 013 252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478" y="3304231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2;gf0394835e1_1_13"/>
          <p:cNvSpPr/>
          <p:nvPr/>
        </p:nvSpPr>
        <p:spPr>
          <a:xfrm>
            <a:off x="4545661" y="3243411"/>
            <a:ext cx="2925749" cy="3436427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5584" y="3282197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05;gf0394835e1_1_13"/>
          <p:cNvSpPr txBox="1"/>
          <p:nvPr/>
        </p:nvSpPr>
        <p:spPr>
          <a:xfrm>
            <a:off x="4616293" y="3483119"/>
            <a:ext cx="2832547" cy="277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A favor del MVCS, para la ejecución de 07  Intervenciones de Reconstrucción mediante inversiones (IRIS) en el ámbito urbano</a:t>
            </a: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9 013 252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3474090" y="4595236"/>
            <a:ext cx="660520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391085" y="2611056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4295019" y="2617926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866934" y="2587186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680034" y="2586866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  <p:pic>
        <p:nvPicPr>
          <p:cNvPr id="27" name="Imagen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02" y="2611056"/>
            <a:ext cx="38957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5857192"/>
            <a:ext cx="1190625" cy="694055"/>
          </a:xfrm>
          <a:prstGeom prst="rect">
            <a:avLst/>
          </a:prstGeom>
        </p:spPr>
      </p:pic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82716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68652-EC82-4D20-986F-7D757650B963}"/>
              </a:ext>
            </a:extLst>
          </p:cNvPr>
          <p:cNvSpPr txBox="1"/>
          <p:nvPr/>
        </p:nvSpPr>
        <p:spPr>
          <a:xfrm>
            <a:off x="649934" y="876890"/>
            <a:ext cx="109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300" b="1" dirty="0">
                <a:solidFill>
                  <a:schemeClr val="accent5">
                    <a:lumMod val="75000"/>
                  </a:schemeClr>
                </a:solidFill>
              </a:rPr>
              <a:t>DECRETO SUPREMO N° 132-2023-EF (21-06-2023)</a:t>
            </a:r>
            <a:endParaRPr kumimoji="0" lang="es-PE" sz="23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oogle Shape;647;p41">
            <a:extLst>
              <a:ext uri="{FF2B5EF4-FFF2-40B4-BE49-F238E27FC236}">
                <a16:creationId xmlns:a16="http://schemas.microsoft.com/office/drawing/2014/main" id="{5125140F-7382-4239-80E8-ACD35740F2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7" y="1335310"/>
            <a:ext cx="10440000" cy="6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1F9767AB-F551-4628-9BDA-08F3F4ED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33857"/>
              </p:ext>
            </p:extLst>
          </p:nvPr>
        </p:nvGraphicFramePr>
        <p:xfrm>
          <a:off x="1088444" y="1793252"/>
          <a:ext cx="10378131" cy="640186"/>
        </p:xfrm>
        <a:graphic>
          <a:graphicData uri="http://schemas.openxmlformats.org/drawingml/2006/table">
            <a:tbl>
              <a:tblPr/>
              <a:tblGrid>
                <a:gridCol w="1037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Transferencia de Partidas del Ministerio de Vivienda, Construcción y Saneamiento a la Autoridad para la Reconstrucción con Cambios.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402;gf0394835e1_1_13"/>
          <p:cNvSpPr/>
          <p:nvPr/>
        </p:nvSpPr>
        <p:spPr>
          <a:xfrm>
            <a:off x="1318235" y="3599405"/>
            <a:ext cx="4293301" cy="2234946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5;gf0394835e1_1_13"/>
          <p:cNvSpPr txBox="1"/>
          <p:nvPr/>
        </p:nvSpPr>
        <p:spPr>
          <a:xfrm>
            <a:off x="1343287" y="3804895"/>
            <a:ext cx="4140528" cy="182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MVCS, con cargo 01 </a:t>
            </a: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Intervención de Reconstrucción mediante Inversiones (IRIS) </a:t>
            </a: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>
              <a:buClr>
                <a:srgbClr val="44546A"/>
              </a:buClr>
              <a:buSzPts val="1300"/>
            </a:pPr>
            <a:endParaRPr lang="es-PE"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3 240 642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8236" y="3599281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2;gf0394835e1_1_13"/>
          <p:cNvSpPr/>
          <p:nvPr/>
        </p:nvSpPr>
        <p:spPr>
          <a:xfrm>
            <a:off x="6676019" y="3567643"/>
            <a:ext cx="4434567" cy="2266708"/>
          </a:xfrm>
          <a:prstGeom prst="roundRect">
            <a:avLst>
              <a:gd name="adj" fmla="val 25336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412;gf0394835e1_1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6020" y="3567519"/>
            <a:ext cx="329999" cy="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05;gf0394835e1_1_13"/>
          <p:cNvSpPr txBox="1"/>
          <p:nvPr/>
        </p:nvSpPr>
        <p:spPr>
          <a:xfrm>
            <a:off x="6746652" y="3807351"/>
            <a:ext cx="4293300" cy="182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/>
          <a:p>
            <a:pPr lvl="0" algn="ctr">
              <a:buClr>
                <a:srgbClr val="44546A"/>
              </a:buClr>
              <a:buSzPts val="1300"/>
            </a:pPr>
            <a:r>
              <a:rPr lang="es-PE" sz="200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De la</a:t>
            </a:r>
            <a:r>
              <a:rPr lang="es-ES" sz="2000" dirty="0">
                <a:solidFill>
                  <a:srgbClr val="44546A"/>
                </a:solidFill>
                <a:ea typeface="Calibri"/>
                <a:cs typeface="Calibri"/>
                <a:sym typeface="Calibri"/>
              </a:rPr>
              <a:t> ARCC en el marco en el marco de lo dispuesto en el numeral 57.3 del artículo 57 de la Ley N° 31638</a:t>
            </a:r>
            <a:endParaRPr lang="es-ES" sz="2000" i="0" u="none" strike="noStrike" cap="none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endParaRPr lang="es-ES" sz="2000" b="1" dirty="0">
              <a:solidFill>
                <a:srgbClr val="44546A"/>
              </a:solidFill>
              <a:latin typeface="Calibri"/>
              <a:ea typeface="Arial"/>
              <a:cs typeface="Calibri"/>
              <a:sym typeface="Calibri"/>
            </a:endParaRPr>
          </a:p>
          <a:p>
            <a:pPr lvl="0" algn="ctr">
              <a:buClr>
                <a:srgbClr val="44546A"/>
              </a:buClr>
              <a:buSzPts val="1300"/>
            </a:pPr>
            <a:r>
              <a:rPr lang="es-PE" sz="2400" b="1" dirty="0">
                <a:solidFill>
                  <a:srgbClr val="44546A"/>
                </a:solidFill>
                <a:ea typeface="Arial"/>
                <a:cs typeface="Calibri"/>
                <a:sym typeface="Calibri"/>
              </a:rPr>
              <a:t>S/ 3 240 642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282223" y="745066"/>
            <a:ext cx="2223911" cy="56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Pliego 037: MVCS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5825065" y="4279387"/>
            <a:ext cx="660520" cy="6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8B3DD08B-420C-499E-835C-68C0CE2A245F}"/>
              </a:ext>
            </a:extLst>
          </p:cNvPr>
          <p:cNvSpPr/>
          <p:nvPr/>
        </p:nvSpPr>
        <p:spPr>
          <a:xfrm>
            <a:off x="1973762" y="2840666"/>
            <a:ext cx="2279967" cy="431094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3B6D9448-12F4-46E7-A2B5-B9771BBB3992}"/>
              </a:ext>
            </a:extLst>
          </p:cNvPr>
          <p:cNvSpPr/>
          <p:nvPr/>
        </p:nvSpPr>
        <p:spPr>
          <a:xfrm>
            <a:off x="7499456" y="2821654"/>
            <a:ext cx="2279967" cy="431094"/>
          </a:xfrm>
          <a:prstGeom prst="roundRect">
            <a:avLst/>
          </a:prstGeom>
          <a:solidFill>
            <a:srgbClr val="00FF00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s-ES" sz="1600" b="1" kern="0" dirty="0">
                <a:latin typeface="Century Gothic" panose="020B0502020202020204" pitchFamily="34" charset="0"/>
                <a:sym typeface="Arial"/>
              </a:rPr>
              <a:t>Habilitado:</a:t>
            </a:r>
            <a:endParaRPr lang="es-PE" sz="16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449611" y="2816796"/>
            <a:ext cx="6478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(-)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884471" y="2790594"/>
            <a:ext cx="64783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11120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0DC97A-9361-F694-575B-7367C175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5" y="6020030"/>
            <a:ext cx="1190625" cy="694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33937E-0BE8-1307-B5DF-5673036B1D7C}"/>
              </a:ext>
            </a:extLst>
          </p:cNvPr>
          <p:cNvSpPr txBox="1"/>
          <p:nvPr/>
        </p:nvSpPr>
        <p:spPr>
          <a:xfrm>
            <a:off x="990028" y="2569188"/>
            <a:ext cx="10269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3600" b="1" dirty="0">
                <a:solidFill>
                  <a:srgbClr val="0070C0"/>
                </a:solidFill>
              </a:rPr>
              <a:t>b) Sustentar la ejecución presupuestal del año fiscal 2023, a cargo su sector, donde debe especificar los logros alcanzados y proyectados al 30 de junio y 31 de diciembre 2023, respectivamente.</a:t>
            </a:r>
            <a:endParaRPr lang="es-ES" sz="3600" b="1" dirty="0">
              <a:solidFill>
                <a:srgbClr val="0070C0"/>
              </a:solidFill>
            </a:endParaRPr>
          </a:p>
        </p:txBody>
      </p:sp>
      <p:sp>
        <p:nvSpPr>
          <p:cNvPr id="11" name="Google Shape;174;g9d44bbb525_0_12">
            <a:extLst>
              <a:ext uri="{FF2B5EF4-FFF2-40B4-BE49-F238E27FC236}">
                <a16:creationId xmlns:a16="http://schemas.microsoft.com/office/drawing/2014/main" id="{036E5D6A-A19E-E26C-E2A8-25DBD8D48AE5}"/>
              </a:ext>
            </a:extLst>
          </p:cNvPr>
          <p:cNvSpPr txBox="1"/>
          <p:nvPr/>
        </p:nvSpPr>
        <p:spPr>
          <a:xfrm>
            <a:off x="2758784" y="1040677"/>
            <a:ext cx="6732150" cy="39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500"/>
              <a:buNone/>
              <a:defRPr sz="2500" b="1">
                <a:solidFill>
                  <a:srgbClr val="264478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Sector 37. Vivienda, Construcción y Saneamiento</a:t>
            </a:r>
          </a:p>
        </p:txBody>
      </p:sp>
    </p:spTree>
    <p:extLst>
      <p:ext uri="{BB962C8B-B14F-4D97-AF65-F5344CB8AC3E}">
        <p14:creationId xmlns:p14="http://schemas.microsoft.com/office/powerpoint/2010/main" val="28142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2981</Words>
  <Application>Microsoft Office PowerPoint</Application>
  <PresentationFormat>Panorámica</PresentationFormat>
  <Paragraphs>488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Britannic Bold</vt:lpstr>
      <vt:lpstr>Calibri</vt:lpstr>
      <vt:lpstr>Calibri Light</vt:lpstr>
      <vt:lpstr>Century Gothic</vt:lpstr>
      <vt:lpstr>Montserrat</vt:lpstr>
      <vt:lpstr>Wingdings</vt:lpstr>
      <vt:lpstr>Tema de Office</vt:lpstr>
      <vt:lpstr>2_Tema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Anibal Ramon Inga Rupay</dc:creator>
  <cp:lastModifiedBy>Luis Enrique Pineda Larzo</cp:lastModifiedBy>
  <cp:revision>651</cp:revision>
  <cp:lastPrinted>2023-07-05T21:42:47Z</cp:lastPrinted>
  <dcterms:created xsi:type="dcterms:W3CDTF">2022-11-27T02:00:45Z</dcterms:created>
  <dcterms:modified xsi:type="dcterms:W3CDTF">2023-07-11T16:07:16Z</dcterms:modified>
</cp:coreProperties>
</file>